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4"/>
    <p:restoredTop sz="94622"/>
  </p:normalViewPr>
  <p:slideViewPr>
    <p:cSldViewPr snapToGrid="0">
      <p:cViewPr varScale="1">
        <p:scale>
          <a:sx n="96" d="100"/>
          <a:sy n="96" d="100"/>
        </p:scale>
        <p:origin x="11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181B1-305F-6AAD-E889-F2EABFE954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L"/>
          </a:p>
        </p:txBody>
      </p:sp>
      <p:sp>
        <p:nvSpPr>
          <p:cNvPr id="3" name="Subtitle 2">
            <a:extLst>
              <a:ext uri="{FF2B5EF4-FFF2-40B4-BE49-F238E27FC236}">
                <a16:creationId xmlns:a16="http://schemas.microsoft.com/office/drawing/2014/main" id="{09099F5B-9063-04D5-4E97-1A349C9332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L"/>
          </a:p>
        </p:txBody>
      </p:sp>
      <p:sp>
        <p:nvSpPr>
          <p:cNvPr id="4" name="Date Placeholder 3">
            <a:extLst>
              <a:ext uri="{FF2B5EF4-FFF2-40B4-BE49-F238E27FC236}">
                <a16:creationId xmlns:a16="http://schemas.microsoft.com/office/drawing/2014/main" id="{269EF8E8-8793-D35D-E635-6FA9B0D6C605}"/>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5" name="Footer Placeholder 4">
            <a:extLst>
              <a:ext uri="{FF2B5EF4-FFF2-40B4-BE49-F238E27FC236}">
                <a16:creationId xmlns:a16="http://schemas.microsoft.com/office/drawing/2014/main" id="{C72B3E50-08E1-E818-408B-6B843CF2457C}"/>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0ABEAC75-E223-E96E-47E0-7EC987ED21D1}"/>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3356609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884A8-CA46-802E-1B44-CFE0CB727186}"/>
              </a:ext>
            </a:extLst>
          </p:cNvPr>
          <p:cNvSpPr>
            <a:spLocks noGrp="1"/>
          </p:cNvSpPr>
          <p:nvPr>
            <p:ph type="title"/>
          </p:nvPr>
        </p:nvSpPr>
        <p:spPr/>
        <p:txBody>
          <a:bodyPr/>
          <a:lstStyle/>
          <a:p>
            <a:r>
              <a:rPr lang="en-US"/>
              <a:t>Click to edit Master title style</a:t>
            </a:r>
            <a:endParaRPr lang="en-CL"/>
          </a:p>
        </p:txBody>
      </p:sp>
      <p:sp>
        <p:nvSpPr>
          <p:cNvPr id="3" name="Vertical Text Placeholder 2">
            <a:extLst>
              <a:ext uri="{FF2B5EF4-FFF2-40B4-BE49-F238E27FC236}">
                <a16:creationId xmlns:a16="http://schemas.microsoft.com/office/drawing/2014/main" id="{8E43DF81-B87F-F6DA-460C-647422FE85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Date Placeholder 3">
            <a:extLst>
              <a:ext uri="{FF2B5EF4-FFF2-40B4-BE49-F238E27FC236}">
                <a16:creationId xmlns:a16="http://schemas.microsoft.com/office/drawing/2014/main" id="{2F7855DF-DB40-C325-B8AC-25E266194D94}"/>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5" name="Footer Placeholder 4">
            <a:extLst>
              <a:ext uri="{FF2B5EF4-FFF2-40B4-BE49-F238E27FC236}">
                <a16:creationId xmlns:a16="http://schemas.microsoft.com/office/drawing/2014/main" id="{08035764-C635-C0F6-6074-6462305AD2D1}"/>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2CBA0017-B1F4-3A4E-132E-C6CAFBC22CD6}"/>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1443785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B9616B-9225-2D38-32E5-26616A0A62C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L"/>
          </a:p>
        </p:txBody>
      </p:sp>
      <p:sp>
        <p:nvSpPr>
          <p:cNvPr id="3" name="Vertical Text Placeholder 2">
            <a:extLst>
              <a:ext uri="{FF2B5EF4-FFF2-40B4-BE49-F238E27FC236}">
                <a16:creationId xmlns:a16="http://schemas.microsoft.com/office/drawing/2014/main" id="{1F99E13D-4A28-8A9A-53B5-EC64A9C4C0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Date Placeholder 3">
            <a:extLst>
              <a:ext uri="{FF2B5EF4-FFF2-40B4-BE49-F238E27FC236}">
                <a16:creationId xmlns:a16="http://schemas.microsoft.com/office/drawing/2014/main" id="{B12BBF5E-1314-A9A4-2EA7-516C1402FCE4}"/>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5" name="Footer Placeholder 4">
            <a:extLst>
              <a:ext uri="{FF2B5EF4-FFF2-40B4-BE49-F238E27FC236}">
                <a16:creationId xmlns:a16="http://schemas.microsoft.com/office/drawing/2014/main" id="{423DAF12-318A-DBC0-A249-CE34366419D2}"/>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285B0B4A-7F20-B3C2-232F-E37F3294B641}"/>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4009480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51476-7F39-346A-BA44-FE3B60048EDF}"/>
              </a:ext>
            </a:extLst>
          </p:cNvPr>
          <p:cNvSpPr>
            <a:spLocks noGrp="1"/>
          </p:cNvSpPr>
          <p:nvPr>
            <p:ph type="title"/>
          </p:nvPr>
        </p:nvSpPr>
        <p:spPr/>
        <p:txBody>
          <a:bodyPr/>
          <a:lstStyle/>
          <a:p>
            <a:r>
              <a:rPr lang="en-US"/>
              <a:t>Click to edit Master title style</a:t>
            </a:r>
            <a:endParaRPr lang="en-CL"/>
          </a:p>
        </p:txBody>
      </p:sp>
      <p:sp>
        <p:nvSpPr>
          <p:cNvPr id="3" name="Content Placeholder 2">
            <a:extLst>
              <a:ext uri="{FF2B5EF4-FFF2-40B4-BE49-F238E27FC236}">
                <a16:creationId xmlns:a16="http://schemas.microsoft.com/office/drawing/2014/main" id="{CDFE74FE-CF01-2387-DAEB-C9382DA4E3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Date Placeholder 3">
            <a:extLst>
              <a:ext uri="{FF2B5EF4-FFF2-40B4-BE49-F238E27FC236}">
                <a16:creationId xmlns:a16="http://schemas.microsoft.com/office/drawing/2014/main" id="{01D5FAFC-E136-D4C1-D630-CB63A234E0A1}"/>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5" name="Footer Placeholder 4">
            <a:extLst>
              <a:ext uri="{FF2B5EF4-FFF2-40B4-BE49-F238E27FC236}">
                <a16:creationId xmlns:a16="http://schemas.microsoft.com/office/drawing/2014/main" id="{D6F1094C-69E4-FE65-A410-3F784F1E79BB}"/>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C14A00D3-C7E6-2DFE-1B63-7B2A37B41124}"/>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867161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38914-07AE-9DF1-F7BB-619616FF28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L"/>
          </a:p>
        </p:txBody>
      </p:sp>
      <p:sp>
        <p:nvSpPr>
          <p:cNvPr id="3" name="Text Placeholder 2">
            <a:extLst>
              <a:ext uri="{FF2B5EF4-FFF2-40B4-BE49-F238E27FC236}">
                <a16:creationId xmlns:a16="http://schemas.microsoft.com/office/drawing/2014/main" id="{19FB0EB4-3A84-29DA-F1D5-898F1A51EF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82640F-FD13-3C66-2373-6E310C2EBBE7}"/>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5" name="Footer Placeholder 4">
            <a:extLst>
              <a:ext uri="{FF2B5EF4-FFF2-40B4-BE49-F238E27FC236}">
                <a16:creationId xmlns:a16="http://schemas.microsoft.com/office/drawing/2014/main" id="{BBD551C1-408C-DD99-1FBE-74D8D5B585E0}"/>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1BC6B40D-8AC9-DD76-DF04-7054F76A1157}"/>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368694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B2D4B-6F95-CDCD-1C9E-A49401D4E03F}"/>
              </a:ext>
            </a:extLst>
          </p:cNvPr>
          <p:cNvSpPr>
            <a:spLocks noGrp="1"/>
          </p:cNvSpPr>
          <p:nvPr>
            <p:ph type="title"/>
          </p:nvPr>
        </p:nvSpPr>
        <p:spPr/>
        <p:txBody>
          <a:bodyPr/>
          <a:lstStyle/>
          <a:p>
            <a:r>
              <a:rPr lang="en-US"/>
              <a:t>Click to edit Master title style</a:t>
            </a:r>
            <a:endParaRPr lang="en-CL"/>
          </a:p>
        </p:txBody>
      </p:sp>
      <p:sp>
        <p:nvSpPr>
          <p:cNvPr id="3" name="Content Placeholder 2">
            <a:extLst>
              <a:ext uri="{FF2B5EF4-FFF2-40B4-BE49-F238E27FC236}">
                <a16:creationId xmlns:a16="http://schemas.microsoft.com/office/drawing/2014/main" id="{C3C828AD-9FB4-9D2E-4B81-22751791AF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Content Placeholder 3">
            <a:extLst>
              <a:ext uri="{FF2B5EF4-FFF2-40B4-BE49-F238E27FC236}">
                <a16:creationId xmlns:a16="http://schemas.microsoft.com/office/drawing/2014/main" id="{3756FAB4-4F71-C30D-00B3-25DA1F03CB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5" name="Date Placeholder 4">
            <a:extLst>
              <a:ext uri="{FF2B5EF4-FFF2-40B4-BE49-F238E27FC236}">
                <a16:creationId xmlns:a16="http://schemas.microsoft.com/office/drawing/2014/main" id="{5E800B95-FF8A-8033-16D6-18907B022A3E}"/>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6" name="Footer Placeholder 5">
            <a:extLst>
              <a:ext uri="{FF2B5EF4-FFF2-40B4-BE49-F238E27FC236}">
                <a16:creationId xmlns:a16="http://schemas.microsoft.com/office/drawing/2014/main" id="{1AE216F6-C40E-9C28-E8BD-C6F70B8A5340}"/>
              </a:ext>
            </a:extLst>
          </p:cNvPr>
          <p:cNvSpPr>
            <a:spLocks noGrp="1"/>
          </p:cNvSpPr>
          <p:nvPr>
            <p:ph type="ftr" sz="quarter" idx="11"/>
          </p:nvPr>
        </p:nvSpPr>
        <p:spPr/>
        <p:txBody>
          <a:bodyPr/>
          <a:lstStyle/>
          <a:p>
            <a:endParaRPr lang="en-CL"/>
          </a:p>
        </p:txBody>
      </p:sp>
      <p:sp>
        <p:nvSpPr>
          <p:cNvPr id="7" name="Slide Number Placeholder 6">
            <a:extLst>
              <a:ext uri="{FF2B5EF4-FFF2-40B4-BE49-F238E27FC236}">
                <a16:creationId xmlns:a16="http://schemas.microsoft.com/office/drawing/2014/main" id="{B99F7D3C-726D-8632-80A3-36EC97E0F845}"/>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2393958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7A0DF-0CED-CA0B-5110-7B8F9977466F}"/>
              </a:ext>
            </a:extLst>
          </p:cNvPr>
          <p:cNvSpPr>
            <a:spLocks noGrp="1"/>
          </p:cNvSpPr>
          <p:nvPr>
            <p:ph type="title"/>
          </p:nvPr>
        </p:nvSpPr>
        <p:spPr>
          <a:xfrm>
            <a:off x="839788" y="365125"/>
            <a:ext cx="10515600" cy="1325563"/>
          </a:xfrm>
        </p:spPr>
        <p:txBody>
          <a:bodyPr/>
          <a:lstStyle/>
          <a:p>
            <a:r>
              <a:rPr lang="en-US"/>
              <a:t>Click to edit Master title style</a:t>
            </a:r>
            <a:endParaRPr lang="en-CL"/>
          </a:p>
        </p:txBody>
      </p:sp>
      <p:sp>
        <p:nvSpPr>
          <p:cNvPr id="3" name="Text Placeholder 2">
            <a:extLst>
              <a:ext uri="{FF2B5EF4-FFF2-40B4-BE49-F238E27FC236}">
                <a16:creationId xmlns:a16="http://schemas.microsoft.com/office/drawing/2014/main" id="{37F54F2E-9483-9AB2-6DD2-A31F366527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C736B0-D924-8F1A-7EC8-9CCE6FCE83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5" name="Text Placeholder 4">
            <a:extLst>
              <a:ext uri="{FF2B5EF4-FFF2-40B4-BE49-F238E27FC236}">
                <a16:creationId xmlns:a16="http://schemas.microsoft.com/office/drawing/2014/main" id="{628240B8-EFC8-2F02-2BD1-4881C111A1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334C52-5A24-E4BF-66C1-6C1634DE5B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7" name="Date Placeholder 6">
            <a:extLst>
              <a:ext uri="{FF2B5EF4-FFF2-40B4-BE49-F238E27FC236}">
                <a16:creationId xmlns:a16="http://schemas.microsoft.com/office/drawing/2014/main" id="{383BA0C5-D33F-567C-4D82-62F1D06E38A5}"/>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8" name="Footer Placeholder 7">
            <a:extLst>
              <a:ext uri="{FF2B5EF4-FFF2-40B4-BE49-F238E27FC236}">
                <a16:creationId xmlns:a16="http://schemas.microsoft.com/office/drawing/2014/main" id="{0B9BB4FB-2F32-83E8-3EFC-2912E4B26C10}"/>
              </a:ext>
            </a:extLst>
          </p:cNvPr>
          <p:cNvSpPr>
            <a:spLocks noGrp="1"/>
          </p:cNvSpPr>
          <p:nvPr>
            <p:ph type="ftr" sz="quarter" idx="11"/>
          </p:nvPr>
        </p:nvSpPr>
        <p:spPr/>
        <p:txBody>
          <a:bodyPr/>
          <a:lstStyle/>
          <a:p>
            <a:endParaRPr lang="en-CL"/>
          </a:p>
        </p:txBody>
      </p:sp>
      <p:sp>
        <p:nvSpPr>
          <p:cNvPr id="9" name="Slide Number Placeholder 8">
            <a:extLst>
              <a:ext uri="{FF2B5EF4-FFF2-40B4-BE49-F238E27FC236}">
                <a16:creationId xmlns:a16="http://schemas.microsoft.com/office/drawing/2014/main" id="{64CC7824-6527-3B2B-6AA3-118B1ED39FD4}"/>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3588020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57043-E7D3-41D3-792D-D30C4700CDF0}"/>
              </a:ext>
            </a:extLst>
          </p:cNvPr>
          <p:cNvSpPr>
            <a:spLocks noGrp="1"/>
          </p:cNvSpPr>
          <p:nvPr>
            <p:ph type="title"/>
          </p:nvPr>
        </p:nvSpPr>
        <p:spPr/>
        <p:txBody>
          <a:bodyPr/>
          <a:lstStyle/>
          <a:p>
            <a:r>
              <a:rPr lang="en-US"/>
              <a:t>Click to edit Master title style</a:t>
            </a:r>
            <a:endParaRPr lang="en-CL"/>
          </a:p>
        </p:txBody>
      </p:sp>
      <p:sp>
        <p:nvSpPr>
          <p:cNvPr id="3" name="Date Placeholder 2">
            <a:extLst>
              <a:ext uri="{FF2B5EF4-FFF2-40B4-BE49-F238E27FC236}">
                <a16:creationId xmlns:a16="http://schemas.microsoft.com/office/drawing/2014/main" id="{53111C1B-E399-B1D1-FFC6-23FB75BEA921}"/>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4" name="Footer Placeholder 3">
            <a:extLst>
              <a:ext uri="{FF2B5EF4-FFF2-40B4-BE49-F238E27FC236}">
                <a16:creationId xmlns:a16="http://schemas.microsoft.com/office/drawing/2014/main" id="{231E1D10-4E6A-A242-2200-0C3110FB1127}"/>
              </a:ext>
            </a:extLst>
          </p:cNvPr>
          <p:cNvSpPr>
            <a:spLocks noGrp="1"/>
          </p:cNvSpPr>
          <p:nvPr>
            <p:ph type="ftr" sz="quarter" idx="11"/>
          </p:nvPr>
        </p:nvSpPr>
        <p:spPr/>
        <p:txBody>
          <a:bodyPr/>
          <a:lstStyle/>
          <a:p>
            <a:endParaRPr lang="en-CL"/>
          </a:p>
        </p:txBody>
      </p:sp>
      <p:sp>
        <p:nvSpPr>
          <p:cNvPr id="5" name="Slide Number Placeholder 4">
            <a:extLst>
              <a:ext uri="{FF2B5EF4-FFF2-40B4-BE49-F238E27FC236}">
                <a16:creationId xmlns:a16="http://schemas.microsoft.com/office/drawing/2014/main" id="{FD2DDD4F-E68A-6710-3E52-ABEA1FAB598E}"/>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3477868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83BD69-99DB-9646-627F-95AB3BC6A97D}"/>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3" name="Footer Placeholder 2">
            <a:extLst>
              <a:ext uri="{FF2B5EF4-FFF2-40B4-BE49-F238E27FC236}">
                <a16:creationId xmlns:a16="http://schemas.microsoft.com/office/drawing/2014/main" id="{A258B1A3-CE10-6585-B670-9A33CD083BF7}"/>
              </a:ext>
            </a:extLst>
          </p:cNvPr>
          <p:cNvSpPr>
            <a:spLocks noGrp="1"/>
          </p:cNvSpPr>
          <p:nvPr>
            <p:ph type="ftr" sz="quarter" idx="11"/>
          </p:nvPr>
        </p:nvSpPr>
        <p:spPr/>
        <p:txBody>
          <a:bodyPr/>
          <a:lstStyle/>
          <a:p>
            <a:endParaRPr lang="en-CL"/>
          </a:p>
        </p:txBody>
      </p:sp>
      <p:sp>
        <p:nvSpPr>
          <p:cNvPr id="4" name="Slide Number Placeholder 3">
            <a:extLst>
              <a:ext uri="{FF2B5EF4-FFF2-40B4-BE49-F238E27FC236}">
                <a16:creationId xmlns:a16="http://schemas.microsoft.com/office/drawing/2014/main" id="{FC7E34F6-1A44-6152-A8A0-A2D5E29E5F2B}"/>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3166169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650C2-C016-14A2-BC20-CF9FE7EFDA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L"/>
          </a:p>
        </p:txBody>
      </p:sp>
      <p:sp>
        <p:nvSpPr>
          <p:cNvPr id="3" name="Content Placeholder 2">
            <a:extLst>
              <a:ext uri="{FF2B5EF4-FFF2-40B4-BE49-F238E27FC236}">
                <a16:creationId xmlns:a16="http://schemas.microsoft.com/office/drawing/2014/main" id="{1FCC03DA-2B82-3FC0-5F68-07920A3DC5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Text Placeholder 3">
            <a:extLst>
              <a:ext uri="{FF2B5EF4-FFF2-40B4-BE49-F238E27FC236}">
                <a16:creationId xmlns:a16="http://schemas.microsoft.com/office/drawing/2014/main" id="{FE429278-C855-403A-AFB5-3A0522EC1F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D6EA03-1285-B44D-3522-BC6DC5EAFBA5}"/>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6" name="Footer Placeholder 5">
            <a:extLst>
              <a:ext uri="{FF2B5EF4-FFF2-40B4-BE49-F238E27FC236}">
                <a16:creationId xmlns:a16="http://schemas.microsoft.com/office/drawing/2014/main" id="{270D6FDF-EA51-6E1E-2314-86ECC8965CBD}"/>
              </a:ext>
            </a:extLst>
          </p:cNvPr>
          <p:cNvSpPr>
            <a:spLocks noGrp="1"/>
          </p:cNvSpPr>
          <p:nvPr>
            <p:ph type="ftr" sz="quarter" idx="11"/>
          </p:nvPr>
        </p:nvSpPr>
        <p:spPr/>
        <p:txBody>
          <a:bodyPr/>
          <a:lstStyle/>
          <a:p>
            <a:endParaRPr lang="en-CL"/>
          </a:p>
        </p:txBody>
      </p:sp>
      <p:sp>
        <p:nvSpPr>
          <p:cNvPr id="7" name="Slide Number Placeholder 6">
            <a:extLst>
              <a:ext uri="{FF2B5EF4-FFF2-40B4-BE49-F238E27FC236}">
                <a16:creationId xmlns:a16="http://schemas.microsoft.com/office/drawing/2014/main" id="{8C12FB20-8AAF-1204-73DF-43CEB97AB213}"/>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2224064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26306-3D80-BF56-B282-E22ADF5308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L"/>
          </a:p>
        </p:txBody>
      </p:sp>
      <p:sp>
        <p:nvSpPr>
          <p:cNvPr id="3" name="Picture Placeholder 2">
            <a:extLst>
              <a:ext uri="{FF2B5EF4-FFF2-40B4-BE49-F238E27FC236}">
                <a16:creationId xmlns:a16="http://schemas.microsoft.com/office/drawing/2014/main" id="{219A6EAA-1CCE-8714-A871-9C3E7A9B17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L"/>
          </a:p>
        </p:txBody>
      </p:sp>
      <p:sp>
        <p:nvSpPr>
          <p:cNvPr id="4" name="Text Placeholder 3">
            <a:extLst>
              <a:ext uri="{FF2B5EF4-FFF2-40B4-BE49-F238E27FC236}">
                <a16:creationId xmlns:a16="http://schemas.microsoft.com/office/drawing/2014/main" id="{7109E4A3-ED9C-FBBC-B066-04F04A8D42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79802E-0CEE-F7CC-77BD-79C2CFB456D6}"/>
              </a:ext>
            </a:extLst>
          </p:cNvPr>
          <p:cNvSpPr>
            <a:spLocks noGrp="1"/>
          </p:cNvSpPr>
          <p:nvPr>
            <p:ph type="dt" sz="half" idx="10"/>
          </p:nvPr>
        </p:nvSpPr>
        <p:spPr/>
        <p:txBody>
          <a:bodyPr/>
          <a:lstStyle/>
          <a:p>
            <a:fld id="{75FA1121-3172-8447-8EE8-1C5539C58A03}" type="datetimeFigureOut">
              <a:rPr lang="en-CL" smtClean="0"/>
              <a:t>09-08-25</a:t>
            </a:fld>
            <a:endParaRPr lang="en-CL"/>
          </a:p>
        </p:txBody>
      </p:sp>
      <p:sp>
        <p:nvSpPr>
          <p:cNvPr id="6" name="Footer Placeholder 5">
            <a:extLst>
              <a:ext uri="{FF2B5EF4-FFF2-40B4-BE49-F238E27FC236}">
                <a16:creationId xmlns:a16="http://schemas.microsoft.com/office/drawing/2014/main" id="{1E4F88D4-7ECF-5679-BEA3-8D6F33047DDA}"/>
              </a:ext>
            </a:extLst>
          </p:cNvPr>
          <p:cNvSpPr>
            <a:spLocks noGrp="1"/>
          </p:cNvSpPr>
          <p:nvPr>
            <p:ph type="ftr" sz="quarter" idx="11"/>
          </p:nvPr>
        </p:nvSpPr>
        <p:spPr/>
        <p:txBody>
          <a:bodyPr/>
          <a:lstStyle/>
          <a:p>
            <a:endParaRPr lang="en-CL"/>
          </a:p>
        </p:txBody>
      </p:sp>
      <p:sp>
        <p:nvSpPr>
          <p:cNvPr id="7" name="Slide Number Placeholder 6">
            <a:extLst>
              <a:ext uri="{FF2B5EF4-FFF2-40B4-BE49-F238E27FC236}">
                <a16:creationId xmlns:a16="http://schemas.microsoft.com/office/drawing/2014/main" id="{2FDA7204-BABA-AB6D-1774-D97CC27690A3}"/>
              </a:ext>
            </a:extLst>
          </p:cNvPr>
          <p:cNvSpPr>
            <a:spLocks noGrp="1"/>
          </p:cNvSpPr>
          <p:nvPr>
            <p:ph type="sldNum" sz="quarter" idx="12"/>
          </p:nvPr>
        </p:nvSpPr>
        <p:spPr/>
        <p:txBody>
          <a:bodyPr/>
          <a:lstStyle/>
          <a:p>
            <a:fld id="{02D73FEB-C255-2D40-92AE-9A205261FDF7}" type="slidenum">
              <a:rPr lang="en-CL" smtClean="0"/>
              <a:t>‹#›</a:t>
            </a:fld>
            <a:endParaRPr lang="en-CL"/>
          </a:p>
        </p:txBody>
      </p:sp>
    </p:spTree>
    <p:extLst>
      <p:ext uri="{BB962C8B-B14F-4D97-AF65-F5344CB8AC3E}">
        <p14:creationId xmlns:p14="http://schemas.microsoft.com/office/powerpoint/2010/main" val="1495041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5F0F12-17EF-6318-3824-D625E4FC38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L"/>
          </a:p>
        </p:txBody>
      </p:sp>
      <p:sp>
        <p:nvSpPr>
          <p:cNvPr id="3" name="Text Placeholder 2">
            <a:extLst>
              <a:ext uri="{FF2B5EF4-FFF2-40B4-BE49-F238E27FC236}">
                <a16:creationId xmlns:a16="http://schemas.microsoft.com/office/drawing/2014/main" id="{DDEF8C24-24C4-178E-1C37-E929CA92EB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Date Placeholder 3">
            <a:extLst>
              <a:ext uri="{FF2B5EF4-FFF2-40B4-BE49-F238E27FC236}">
                <a16:creationId xmlns:a16="http://schemas.microsoft.com/office/drawing/2014/main" id="{BEF0AF66-8883-45F2-F4AF-E6005BEA18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FA1121-3172-8447-8EE8-1C5539C58A03}" type="datetimeFigureOut">
              <a:rPr lang="en-CL" smtClean="0"/>
              <a:t>09-08-25</a:t>
            </a:fld>
            <a:endParaRPr lang="en-CL"/>
          </a:p>
        </p:txBody>
      </p:sp>
      <p:sp>
        <p:nvSpPr>
          <p:cNvPr id="5" name="Footer Placeholder 4">
            <a:extLst>
              <a:ext uri="{FF2B5EF4-FFF2-40B4-BE49-F238E27FC236}">
                <a16:creationId xmlns:a16="http://schemas.microsoft.com/office/drawing/2014/main" id="{242E0D18-6534-DBE7-1582-C847A09556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L"/>
          </a:p>
        </p:txBody>
      </p:sp>
      <p:sp>
        <p:nvSpPr>
          <p:cNvPr id="6" name="Slide Number Placeholder 5">
            <a:extLst>
              <a:ext uri="{FF2B5EF4-FFF2-40B4-BE49-F238E27FC236}">
                <a16:creationId xmlns:a16="http://schemas.microsoft.com/office/drawing/2014/main" id="{7F14A1C2-FECE-0151-FAE9-9EBA4C851E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D73FEB-C255-2D40-92AE-9A205261FDF7}" type="slidenum">
              <a:rPr lang="en-CL" smtClean="0"/>
              <a:t>‹#›</a:t>
            </a:fld>
            <a:endParaRPr lang="en-CL"/>
          </a:p>
        </p:txBody>
      </p:sp>
    </p:spTree>
    <p:extLst>
      <p:ext uri="{BB962C8B-B14F-4D97-AF65-F5344CB8AC3E}">
        <p14:creationId xmlns:p14="http://schemas.microsoft.com/office/powerpoint/2010/main" val="3480811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blegateway.com/passage/?search=G%C3%A9nesis%2025%3A19-26&amp;version=RVR1960#fes-RVR1960-685a" TargetMode="External"/><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hyperlink" Target="https://www.biblegateway.com/passage/?search=Josu%C3%A9%201&amp;version=RVR1960" TargetMode="External"/><Relationship Id="rId2" Type="http://schemas.openxmlformats.org/officeDocument/2006/relationships/image" Target="../media/image10.jp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253C059-586A-D5BC-3DE9-EAFE4919CE9A}"/>
              </a:ext>
            </a:extLst>
          </p:cNvPr>
          <p:cNvPicPr>
            <a:picLocks noChangeAspect="1"/>
          </p:cNvPicPr>
          <p:nvPr/>
        </p:nvPicPr>
        <p:blipFill>
          <a:blip r:embed="rId2"/>
          <a:stretch>
            <a:fillRect/>
          </a:stretch>
        </p:blipFill>
        <p:spPr>
          <a:xfrm>
            <a:off x="776416" y="371623"/>
            <a:ext cx="10639167" cy="5917968"/>
          </a:xfrm>
          <a:prstGeom prst="rect">
            <a:avLst/>
          </a:prstGeom>
        </p:spPr>
      </p:pic>
    </p:spTree>
    <p:extLst>
      <p:ext uri="{BB962C8B-B14F-4D97-AF65-F5344CB8AC3E}">
        <p14:creationId xmlns:p14="http://schemas.microsoft.com/office/powerpoint/2010/main" val="1745776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107498FB-0D34-29FB-E921-19F96124E96B}"/>
              </a:ext>
            </a:extLst>
          </p:cNvPr>
          <p:cNvPicPr>
            <a:picLocks noGrp="1" noChangeAspect="1"/>
          </p:cNvPicPr>
          <p:nvPr>
            <p:ph idx="1"/>
          </p:nvPr>
        </p:nvPicPr>
        <p:blipFill>
          <a:blip r:embed="rId2"/>
          <a:stretch>
            <a:fillRect/>
          </a:stretch>
        </p:blipFill>
        <p:spPr>
          <a:xfrm>
            <a:off x="4979962" y="253217"/>
            <a:ext cx="7015089" cy="6372665"/>
          </a:xfrm>
        </p:spPr>
      </p:pic>
      <p:sp>
        <p:nvSpPr>
          <p:cNvPr id="4" name="Text Placeholder 3">
            <a:extLst>
              <a:ext uri="{FF2B5EF4-FFF2-40B4-BE49-F238E27FC236}">
                <a16:creationId xmlns:a16="http://schemas.microsoft.com/office/drawing/2014/main" id="{536CEE6A-F0C1-F95B-26D0-41784D71789C}"/>
              </a:ext>
            </a:extLst>
          </p:cNvPr>
          <p:cNvSpPr>
            <a:spLocks noGrp="1"/>
          </p:cNvSpPr>
          <p:nvPr>
            <p:ph type="body" sz="half" idx="2"/>
          </p:nvPr>
        </p:nvSpPr>
        <p:spPr>
          <a:xfrm>
            <a:off x="196948" y="253217"/>
            <a:ext cx="4575077" cy="6372665"/>
          </a:xfrm>
        </p:spPr>
        <p:txBody>
          <a:bodyPr>
            <a:normAutofit fontScale="92500" lnSpcReduction="20000"/>
          </a:bodyPr>
          <a:lstStyle/>
          <a:p>
            <a:pPr algn="l"/>
            <a:r>
              <a:rPr lang="en-US" b="1" i="0" dirty="0" err="1">
                <a:solidFill>
                  <a:srgbClr val="000000"/>
                </a:solidFill>
                <a:effectLst/>
                <a:latin typeface="system-ui"/>
              </a:rPr>
              <a:t>Génesis</a:t>
            </a:r>
            <a:r>
              <a:rPr lang="en-US" b="1" i="0" dirty="0">
                <a:solidFill>
                  <a:srgbClr val="000000"/>
                </a:solidFill>
                <a:effectLst/>
                <a:latin typeface="system-ui"/>
              </a:rPr>
              <a:t> 25:19-26</a:t>
            </a:r>
          </a:p>
          <a:p>
            <a:pPr algn="l"/>
            <a:endParaRPr lang="en-US" b="1" i="0" dirty="0">
              <a:solidFill>
                <a:srgbClr val="000000"/>
              </a:solidFill>
              <a:effectLst/>
              <a:latin typeface="system-ui"/>
            </a:endParaRPr>
          </a:p>
          <a:p>
            <a:pPr algn="l"/>
            <a:r>
              <a:rPr lang="en-US" sz="2000" b="1" i="0" baseline="30000" dirty="0">
                <a:solidFill>
                  <a:srgbClr val="000000"/>
                </a:solidFill>
                <a:effectLst/>
                <a:latin typeface="system-ui"/>
              </a:rPr>
              <a:t>19 </a:t>
            </a:r>
            <a:r>
              <a:rPr lang="en-US" sz="2000" b="0" i="0" dirty="0" err="1">
                <a:solidFill>
                  <a:srgbClr val="000000"/>
                </a:solidFill>
                <a:effectLst/>
                <a:latin typeface="system-ui"/>
              </a:rPr>
              <a:t>Estos</a:t>
            </a:r>
            <a:r>
              <a:rPr lang="en-US" sz="2000" b="0" i="0" dirty="0">
                <a:solidFill>
                  <a:srgbClr val="000000"/>
                </a:solidFill>
                <a:effectLst/>
                <a:latin typeface="system-ui"/>
              </a:rPr>
              <a:t> son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descendientes</a:t>
            </a:r>
            <a:r>
              <a:rPr lang="en-US" sz="2000" b="0" i="0" dirty="0">
                <a:solidFill>
                  <a:srgbClr val="000000"/>
                </a:solidFill>
                <a:effectLst/>
                <a:latin typeface="system-ui"/>
              </a:rPr>
              <a:t> de Isaac </a:t>
            </a:r>
            <a:r>
              <a:rPr lang="en-US" sz="2000" b="0" i="0" dirty="0" err="1">
                <a:solidFill>
                  <a:srgbClr val="000000"/>
                </a:solidFill>
                <a:effectLst/>
                <a:latin typeface="system-ui"/>
              </a:rPr>
              <a:t>hijo</a:t>
            </a:r>
            <a:r>
              <a:rPr lang="en-US" sz="2000" b="0" i="0" dirty="0">
                <a:solidFill>
                  <a:srgbClr val="000000"/>
                </a:solidFill>
                <a:effectLst/>
                <a:latin typeface="system-ui"/>
              </a:rPr>
              <a:t> de Abraham: Abraham </a:t>
            </a:r>
            <a:r>
              <a:rPr lang="en-US" sz="2000" b="0" i="0" dirty="0" err="1">
                <a:solidFill>
                  <a:srgbClr val="000000"/>
                </a:solidFill>
                <a:effectLst/>
                <a:latin typeface="system-ui"/>
              </a:rPr>
              <a:t>engendró</a:t>
            </a:r>
            <a:r>
              <a:rPr lang="en-US" sz="2000" b="0" i="0" dirty="0">
                <a:solidFill>
                  <a:srgbClr val="000000"/>
                </a:solidFill>
                <a:effectLst/>
                <a:latin typeface="system-ui"/>
              </a:rPr>
              <a:t> a Isaac, </a:t>
            </a:r>
            <a:r>
              <a:rPr lang="en-US" sz="2000" b="1" i="0" baseline="30000" dirty="0">
                <a:solidFill>
                  <a:srgbClr val="000000"/>
                </a:solidFill>
                <a:effectLst/>
                <a:latin typeface="system-ui"/>
              </a:rPr>
              <a:t>20 </a:t>
            </a:r>
            <a:r>
              <a:rPr lang="en-US" sz="2000" b="0" i="0" dirty="0">
                <a:solidFill>
                  <a:srgbClr val="000000"/>
                </a:solidFill>
                <a:effectLst/>
                <a:latin typeface="system-ui"/>
              </a:rPr>
              <a:t>y era Isaac de </a:t>
            </a:r>
            <a:r>
              <a:rPr lang="en-US" sz="2000" b="0" i="0" dirty="0" err="1">
                <a:solidFill>
                  <a:srgbClr val="000000"/>
                </a:solidFill>
                <a:effectLst/>
                <a:latin typeface="system-ui"/>
              </a:rPr>
              <a:t>cuarenta</a:t>
            </a:r>
            <a:r>
              <a:rPr lang="en-US" sz="2000" b="0" i="0" dirty="0">
                <a:solidFill>
                  <a:srgbClr val="000000"/>
                </a:solidFill>
                <a:effectLst/>
                <a:latin typeface="system-ui"/>
              </a:rPr>
              <a:t> </a:t>
            </a:r>
            <a:r>
              <a:rPr lang="en-US" sz="2000" b="0" i="0" dirty="0" err="1">
                <a:solidFill>
                  <a:srgbClr val="000000"/>
                </a:solidFill>
                <a:effectLst/>
                <a:latin typeface="system-ui"/>
              </a:rPr>
              <a:t>años</a:t>
            </a:r>
            <a:r>
              <a:rPr lang="en-US" sz="2000" b="0" i="0" dirty="0">
                <a:solidFill>
                  <a:srgbClr val="000000"/>
                </a:solidFill>
                <a:effectLst/>
                <a:latin typeface="system-ui"/>
              </a:rPr>
              <a:t> </a:t>
            </a:r>
            <a:r>
              <a:rPr lang="en-US" sz="2000" b="0" i="0" dirty="0" err="1">
                <a:solidFill>
                  <a:srgbClr val="000000"/>
                </a:solidFill>
                <a:effectLst/>
                <a:latin typeface="system-ui"/>
              </a:rPr>
              <a:t>cuando</a:t>
            </a:r>
            <a:r>
              <a:rPr lang="en-US" sz="2000" b="0" i="0" dirty="0">
                <a:solidFill>
                  <a:srgbClr val="000000"/>
                </a:solidFill>
                <a:effectLst/>
                <a:latin typeface="system-ui"/>
              </a:rPr>
              <a:t> </a:t>
            </a:r>
            <a:r>
              <a:rPr lang="en-US" sz="2000" b="0" i="0" dirty="0" err="1">
                <a:solidFill>
                  <a:srgbClr val="000000"/>
                </a:solidFill>
                <a:effectLst/>
                <a:latin typeface="system-ui"/>
              </a:rPr>
              <a:t>tomó</a:t>
            </a:r>
            <a:r>
              <a:rPr lang="en-US" sz="2000" b="0" i="0" dirty="0">
                <a:solidFill>
                  <a:srgbClr val="000000"/>
                </a:solidFill>
                <a:effectLst/>
                <a:latin typeface="system-ui"/>
              </a:rPr>
              <a:t> </a:t>
            </a:r>
            <a:r>
              <a:rPr lang="en-US" sz="2000" b="0" i="0" dirty="0" err="1">
                <a:solidFill>
                  <a:srgbClr val="000000"/>
                </a:solidFill>
                <a:effectLst/>
                <a:latin typeface="system-ui"/>
              </a:rPr>
              <a:t>por</a:t>
            </a:r>
            <a:r>
              <a:rPr lang="en-US" sz="2000" b="0" i="0" dirty="0">
                <a:solidFill>
                  <a:srgbClr val="000000"/>
                </a:solidFill>
                <a:effectLst/>
                <a:latin typeface="system-ui"/>
              </a:rPr>
              <a:t> </a:t>
            </a:r>
            <a:r>
              <a:rPr lang="en-US" sz="2000" b="0" i="0" dirty="0" err="1">
                <a:solidFill>
                  <a:srgbClr val="000000"/>
                </a:solidFill>
                <a:effectLst/>
                <a:latin typeface="system-ui"/>
              </a:rPr>
              <a:t>mujer</a:t>
            </a:r>
            <a:r>
              <a:rPr lang="en-US" sz="2000" b="0" i="0" dirty="0">
                <a:solidFill>
                  <a:srgbClr val="000000"/>
                </a:solidFill>
                <a:effectLst/>
                <a:latin typeface="system-ui"/>
              </a:rPr>
              <a:t> a Rebeca, </a:t>
            </a:r>
            <a:r>
              <a:rPr lang="en-US" sz="2000" b="0" i="0" dirty="0" err="1">
                <a:solidFill>
                  <a:srgbClr val="000000"/>
                </a:solidFill>
                <a:effectLst/>
                <a:latin typeface="system-ui"/>
              </a:rPr>
              <a:t>hija</a:t>
            </a:r>
            <a:r>
              <a:rPr lang="en-US" sz="2000" b="0" i="0" dirty="0">
                <a:solidFill>
                  <a:srgbClr val="000000"/>
                </a:solidFill>
                <a:effectLst/>
                <a:latin typeface="system-ui"/>
              </a:rPr>
              <a:t> de </a:t>
            </a:r>
            <a:r>
              <a:rPr lang="en-US" sz="2000" b="0" i="0" dirty="0" err="1">
                <a:solidFill>
                  <a:srgbClr val="000000"/>
                </a:solidFill>
                <a:effectLst/>
                <a:latin typeface="system-ui"/>
              </a:rPr>
              <a:t>Betuel</a:t>
            </a:r>
            <a:r>
              <a:rPr lang="en-US" sz="2000" b="0" i="0" dirty="0">
                <a:solidFill>
                  <a:srgbClr val="000000"/>
                </a:solidFill>
                <a:effectLst/>
                <a:latin typeface="system-ui"/>
              </a:rPr>
              <a:t> </a:t>
            </a:r>
            <a:r>
              <a:rPr lang="en-US" sz="2000" b="0" i="0" dirty="0" err="1">
                <a:solidFill>
                  <a:srgbClr val="000000"/>
                </a:solidFill>
                <a:effectLst/>
                <a:latin typeface="system-ui"/>
              </a:rPr>
              <a:t>arameo</a:t>
            </a:r>
            <a:r>
              <a:rPr lang="en-US" sz="2000" b="0" i="0" dirty="0">
                <a:solidFill>
                  <a:srgbClr val="000000"/>
                </a:solidFill>
                <a:effectLst/>
                <a:latin typeface="system-ui"/>
              </a:rPr>
              <a:t> de </a:t>
            </a:r>
            <a:r>
              <a:rPr lang="en-US" sz="2000" b="0" i="0" dirty="0" err="1">
                <a:solidFill>
                  <a:srgbClr val="000000"/>
                </a:solidFill>
                <a:effectLst/>
                <a:latin typeface="system-ui"/>
              </a:rPr>
              <a:t>Padan-aram</a:t>
            </a:r>
            <a:r>
              <a:rPr lang="en-US" sz="2000" b="0" i="0" dirty="0">
                <a:solidFill>
                  <a:srgbClr val="000000"/>
                </a:solidFill>
                <a:effectLst/>
                <a:latin typeface="system-ui"/>
              </a:rPr>
              <a:t>, </a:t>
            </a:r>
            <a:r>
              <a:rPr lang="en-US" sz="2000" b="0" i="0" dirty="0" err="1">
                <a:solidFill>
                  <a:srgbClr val="000000"/>
                </a:solidFill>
                <a:effectLst/>
                <a:latin typeface="system-ui"/>
              </a:rPr>
              <a:t>hermana</a:t>
            </a:r>
            <a:r>
              <a:rPr lang="en-US" sz="2000" b="0" i="0" dirty="0">
                <a:solidFill>
                  <a:srgbClr val="000000"/>
                </a:solidFill>
                <a:effectLst/>
                <a:latin typeface="system-ui"/>
              </a:rPr>
              <a:t> de </a:t>
            </a:r>
            <a:r>
              <a:rPr lang="en-US" sz="2000" b="0" i="0" dirty="0" err="1">
                <a:solidFill>
                  <a:srgbClr val="000000"/>
                </a:solidFill>
                <a:effectLst/>
                <a:latin typeface="system-ui"/>
              </a:rPr>
              <a:t>Labán</a:t>
            </a:r>
            <a:r>
              <a:rPr lang="en-US" sz="2000" b="0" i="0" dirty="0">
                <a:solidFill>
                  <a:srgbClr val="000000"/>
                </a:solidFill>
                <a:effectLst/>
                <a:latin typeface="system-ui"/>
              </a:rPr>
              <a:t> </a:t>
            </a:r>
            <a:r>
              <a:rPr lang="en-US" sz="2000" b="0" i="0" dirty="0" err="1">
                <a:solidFill>
                  <a:srgbClr val="000000"/>
                </a:solidFill>
                <a:effectLst/>
                <a:latin typeface="system-ui"/>
              </a:rPr>
              <a:t>arameo</a:t>
            </a:r>
            <a:r>
              <a:rPr lang="en-US" sz="2000" b="0" i="0" dirty="0">
                <a:solidFill>
                  <a:srgbClr val="000000"/>
                </a:solidFill>
                <a:effectLst/>
                <a:latin typeface="system-ui"/>
              </a:rPr>
              <a:t>. </a:t>
            </a:r>
            <a:r>
              <a:rPr lang="en-US" sz="2000" b="1" i="0" baseline="30000" dirty="0">
                <a:solidFill>
                  <a:srgbClr val="000000"/>
                </a:solidFill>
                <a:effectLst/>
                <a:latin typeface="system-ui"/>
              </a:rPr>
              <a:t>21 </a:t>
            </a:r>
            <a:r>
              <a:rPr lang="en-US" sz="2000" b="0" i="0" dirty="0">
                <a:solidFill>
                  <a:srgbClr val="000000"/>
                </a:solidFill>
                <a:effectLst/>
                <a:latin typeface="system-ui"/>
              </a:rPr>
              <a:t>Y </a:t>
            </a:r>
            <a:r>
              <a:rPr lang="en-US" sz="2000" b="0" i="0" dirty="0" err="1">
                <a:solidFill>
                  <a:srgbClr val="000000"/>
                </a:solidFill>
                <a:effectLst/>
                <a:latin typeface="system-ui"/>
              </a:rPr>
              <a:t>oró</a:t>
            </a:r>
            <a:r>
              <a:rPr lang="en-US" sz="2000" b="0" i="0" dirty="0">
                <a:solidFill>
                  <a:srgbClr val="000000"/>
                </a:solidFill>
                <a:effectLst/>
                <a:latin typeface="system-ui"/>
              </a:rPr>
              <a:t> Isaac a </a:t>
            </a:r>
            <a:r>
              <a:rPr lang="en-US" sz="2000" b="0" i="0" dirty="0" err="1">
                <a:solidFill>
                  <a:srgbClr val="000000"/>
                </a:solidFill>
                <a:effectLst/>
                <a:latin typeface="system-ui"/>
              </a:rPr>
              <a:t>Jehová</a:t>
            </a:r>
            <a:r>
              <a:rPr lang="en-US" sz="2000" b="0" i="0" dirty="0">
                <a:solidFill>
                  <a:srgbClr val="000000"/>
                </a:solidFill>
                <a:effectLst/>
                <a:latin typeface="system-ui"/>
              </a:rPr>
              <a:t> </a:t>
            </a:r>
            <a:r>
              <a:rPr lang="en-US" sz="2000" b="0" i="0" dirty="0" err="1">
                <a:solidFill>
                  <a:srgbClr val="000000"/>
                </a:solidFill>
                <a:effectLst/>
                <a:latin typeface="system-ui"/>
              </a:rPr>
              <a:t>por</a:t>
            </a:r>
            <a:r>
              <a:rPr lang="en-US" sz="2000" b="0" i="0" dirty="0">
                <a:solidFill>
                  <a:srgbClr val="000000"/>
                </a:solidFill>
                <a:effectLst/>
                <a:latin typeface="system-ui"/>
              </a:rPr>
              <a:t> </a:t>
            </a:r>
            <a:r>
              <a:rPr lang="en-US" sz="2000" b="0" i="0" dirty="0" err="1">
                <a:solidFill>
                  <a:srgbClr val="000000"/>
                </a:solidFill>
                <a:effectLst/>
                <a:latin typeface="system-ui"/>
              </a:rPr>
              <a:t>su</a:t>
            </a:r>
            <a:r>
              <a:rPr lang="en-US" sz="2000" b="0" i="0" dirty="0">
                <a:solidFill>
                  <a:srgbClr val="000000"/>
                </a:solidFill>
                <a:effectLst/>
                <a:latin typeface="system-ui"/>
              </a:rPr>
              <a:t> </a:t>
            </a:r>
            <a:r>
              <a:rPr lang="en-US" sz="2000" b="0" i="0" dirty="0" err="1">
                <a:solidFill>
                  <a:srgbClr val="000000"/>
                </a:solidFill>
                <a:effectLst/>
                <a:latin typeface="system-ui"/>
              </a:rPr>
              <a:t>mujer</a:t>
            </a:r>
            <a:r>
              <a:rPr lang="en-US" sz="2000" b="0" i="0" dirty="0">
                <a:solidFill>
                  <a:srgbClr val="000000"/>
                </a:solidFill>
                <a:effectLst/>
                <a:latin typeface="system-ui"/>
              </a:rPr>
              <a:t>, que era </a:t>
            </a:r>
            <a:r>
              <a:rPr lang="en-US" sz="2000" b="0" i="0" dirty="0" err="1">
                <a:solidFill>
                  <a:srgbClr val="000000"/>
                </a:solidFill>
                <a:effectLst/>
                <a:latin typeface="system-ui"/>
              </a:rPr>
              <a:t>estéril</a:t>
            </a:r>
            <a:r>
              <a:rPr lang="en-US" sz="2000" b="0" i="0" dirty="0">
                <a:solidFill>
                  <a:srgbClr val="000000"/>
                </a:solidFill>
                <a:effectLst/>
                <a:latin typeface="system-ui"/>
              </a:rPr>
              <a:t>; y lo </a:t>
            </a:r>
            <a:r>
              <a:rPr lang="en-US" sz="2000" b="0" i="0" dirty="0" err="1">
                <a:solidFill>
                  <a:srgbClr val="000000"/>
                </a:solidFill>
                <a:effectLst/>
                <a:latin typeface="system-ui"/>
              </a:rPr>
              <a:t>aceptó</a:t>
            </a:r>
            <a:r>
              <a:rPr lang="en-US" sz="2000" b="0" i="0" dirty="0">
                <a:solidFill>
                  <a:srgbClr val="000000"/>
                </a:solidFill>
                <a:effectLst/>
                <a:latin typeface="system-ui"/>
              </a:rPr>
              <a:t> </a:t>
            </a:r>
            <a:r>
              <a:rPr lang="en-US" sz="2000" b="0" i="0" dirty="0" err="1">
                <a:solidFill>
                  <a:srgbClr val="000000"/>
                </a:solidFill>
                <a:effectLst/>
                <a:latin typeface="system-ui"/>
              </a:rPr>
              <a:t>Jehová</a:t>
            </a:r>
            <a:r>
              <a:rPr lang="en-US" sz="2000" b="0" i="0" dirty="0">
                <a:solidFill>
                  <a:srgbClr val="000000"/>
                </a:solidFill>
                <a:effectLst/>
                <a:latin typeface="system-ui"/>
              </a:rPr>
              <a:t>, y </a:t>
            </a:r>
            <a:r>
              <a:rPr lang="en-US" sz="2000" b="0" i="0" dirty="0" err="1">
                <a:solidFill>
                  <a:srgbClr val="000000"/>
                </a:solidFill>
                <a:effectLst/>
                <a:latin typeface="system-ui"/>
              </a:rPr>
              <a:t>concibió</a:t>
            </a:r>
            <a:r>
              <a:rPr lang="en-US" sz="2000" b="0" i="0" dirty="0">
                <a:solidFill>
                  <a:srgbClr val="000000"/>
                </a:solidFill>
                <a:effectLst/>
                <a:latin typeface="system-ui"/>
              </a:rPr>
              <a:t> Rebeca </a:t>
            </a:r>
            <a:r>
              <a:rPr lang="en-US" sz="2000" b="0" i="0" dirty="0" err="1">
                <a:solidFill>
                  <a:srgbClr val="000000"/>
                </a:solidFill>
                <a:effectLst/>
                <a:latin typeface="system-ui"/>
              </a:rPr>
              <a:t>su</a:t>
            </a:r>
            <a:r>
              <a:rPr lang="en-US" sz="2000" b="0" i="0" dirty="0">
                <a:solidFill>
                  <a:srgbClr val="000000"/>
                </a:solidFill>
                <a:effectLst/>
                <a:latin typeface="system-ui"/>
              </a:rPr>
              <a:t> </a:t>
            </a:r>
            <a:r>
              <a:rPr lang="en-US" sz="2000" b="0" i="0" dirty="0" err="1">
                <a:solidFill>
                  <a:srgbClr val="000000"/>
                </a:solidFill>
                <a:effectLst/>
                <a:latin typeface="system-ui"/>
              </a:rPr>
              <a:t>mujer</a:t>
            </a:r>
            <a:r>
              <a:rPr lang="en-US" sz="2000" b="0" i="0" dirty="0">
                <a:solidFill>
                  <a:srgbClr val="000000"/>
                </a:solidFill>
                <a:effectLst/>
                <a:latin typeface="system-ui"/>
              </a:rPr>
              <a:t>. </a:t>
            </a:r>
            <a:r>
              <a:rPr lang="en-US" sz="2000" b="1" i="0" baseline="30000" dirty="0">
                <a:solidFill>
                  <a:srgbClr val="000000"/>
                </a:solidFill>
                <a:effectLst/>
                <a:latin typeface="system-ui"/>
              </a:rPr>
              <a:t>22 </a:t>
            </a:r>
            <a:r>
              <a:rPr lang="en-US" sz="2000" b="0" i="0" dirty="0">
                <a:solidFill>
                  <a:srgbClr val="000000"/>
                </a:solidFill>
                <a:effectLst/>
                <a:latin typeface="system-ui"/>
              </a:rPr>
              <a:t>Y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hijos</a:t>
            </a:r>
            <a:r>
              <a:rPr lang="en-US" sz="2000" b="0" i="0" dirty="0">
                <a:solidFill>
                  <a:srgbClr val="000000"/>
                </a:solidFill>
                <a:effectLst/>
                <a:latin typeface="system-ui"/>
              </a:rPr>
              <a:t> </a:t>
            </a:r>
            <a:r>
              <a:rPr lang="en-US" sz="2000" b="0" i="0" dirty="0" err="1">
                <a:solidFill>
                  <a:srgbClr val="000000"/>
                </a:solidFill>
                <a:effectLst/>
                <a:latin typeface="system-ui"/>
              </a:rPr>
              <a:t>luchaban</a:t>
            </a:r>
            <a:r>
              <a:rPr lang="en-US" sz="2000" b="0" i="0" dirty="0">
                <a:solidFill>
                  <a:srgbClr val="000000"/>
                </a:solidFill>
                <a:effectLst/>
                <a:latin typeface="system-ui"/>
              </a:rPr>
              <a:t> </a:t>
            </a:r>
            <a:r>
              <a:rPr lang="en-US" sz="2000" b="0" i="0" dirty="0" err="1">
                <a:solidFill>
                  <a:srgbClr val="000000"/>
                </a:solidFill>
                <a:effectLst/>
                <a:latin typeface="system-ui"/>
              </a:rPr>
              <a:t>dentro</a:t>
            </a:r>
            <a:r>
              <a:rPr lang="en-US" sz="2000" b="0" i="0" dirty="0">
                <a:solidFill>
                  <a:srgbClr val="000000"/>
                </a:solidFill>
                <a:effectLst/>
                <a:latin typeface="system-ui"/>
              </a:rPr>
              <a:t> de </a:t>
            </a:r>
            <a:r>
              <a:rPr lang="en-US" sz="2000" b="0" i="0" dirty="0" err="1">
                <a:solidFill>
                  <a:srgbClr val="000000"/>
                </a:solidFill>
                <a:effectLst/>
                <a:latin typeface="system-ui"/>
              </a:rPr>
              <a:t>ella</a:t>
            </a:r>
            <a:r>
              <a:rPr lang="en-US" sz="2000" b="0" i="0" dirty="0">
                <a:solidFill>
                  <a:srgbClr val="000000"/>
                </a:solidFill>
                <a:effectLst/>
                <a:latin typeface="system-ui"/>
              </a:rPr>
              <a:t>; y </a:t>
            </a:r>
            <a:r>
              <a:rPr lang="en-US" sz="2000" b="0" i="0" dirty="0" err="1">
                <a:solidFill>
                  <a:srgbClr val="000000"/>
                </a:solidFill>
                <a:effectLst/>
                <a:latin typeface="system-ui"/>
              </a:rPr>
              <a:t>dijo</a:t>
            </a:r>
            <a:r>
              <a:rPr lang="en-US" sz="2000" b="0" i="0" dirty="0">
                <a:solidFill>
                  <a:srgbClr val="000000"/>
                </a:solidFill>
                <a:effectLst/>
                <a:latin typeface="system-ui"/>
              </a:rPr>
              <a:t>: Si es </a:t>
            </a:r>
            <a:r>
              <a:rPr lang="en-US" sz="2000" b="0" i="0" dirty="0" err="1">
                <a:solidFill>
                  <a:srgbClr val="000000"/>
                </a:solidFill>
                <a:effectLst/>
                <a:latin typeface="system-ui"/>
              </a:rPr>
              <a:t>así</a:t>
            </a:r>
            <a:r>
              <a:rPr lang="en-US" sz="2000" b="0" i="0" dirty="0">
                <a:solidFill>
                  <a:srgbClr val="000000"/>
                </a:solidFill>
                <a:effectLst/>
                <a:latin typeface="system-ui"/>
              </a:rPr>
              <a:t>, ¿para </a:t>
            </a:r>
            <a:r>
              <a:rPr lang="en-US" sz="2000" b="0" i="0" dirty="0" err="1">
                <a:solidFill>
                  <a:srgbClr val="000000"/>
                </a:solidFill>
                <a:effectLst/>
                <a:latin typeface="system-ui"/>
              </a:rPr>
              <a:t>qué</a:t>
            </a:r>
            <a:r>
              <a:rPr lang="en-US" sz="2000" b="0" i="0" dirty="0">
                <a:solidFill>
                  <a:srgbClr val="000000"/>
                </a:solidFill>
                <a:effectLst/>
                <a:latin typeface="system-ui"/>
              </a:rPr>
              <a:t> vivo </a:t>
            </a:r>
            <a:r>
              <a:rPr lang="en-US" sz="2000" b="0" i="0" dirty="0" err="1">
                <a:solidFill>
                  <a:srgbClr val="000000"/>
                </a:solidFill>
                <a:effectLst/>
                <a:latin typeface="system-ui"/>
              </a:rPr>
              <a:t>yo</a:t>
            </a:r>
            <a:r>
              <a:rPr lang="en-US" sz="2000" b="0" i="0" dirty="0">
                <a:solidFill>
                  <a:srgbClr val="000000"/>
                </a:solidFill>
                <a:effectLst/>
                <a:latin typeface="system-ui"/>
              </a:rPr>
              <a:t>? Y </a:t>
            </a:r>
            <a:r>
              <a:rPr lang="en-US" sz="2000" b="0" i="0" dirty="0" err="1">
                <a:solidFill>
                  <a:srgbClr val="000000"/>
                </a:solidFill>
                <a:effectLst/>
                <a:latin typeface="system-ui"/>
              </a:rPr>
              <a:t>fue</a:t>
            </a:r>
            <a:r>
              <a:rPr lang="en-US" sz="2000" b="0" i="0" dirty="0">
                <a:solidFill>
                  <a:srgbClr val="000000"/>
                </a:solidFill>
                <a:effectLst/>
                <a:latin typeface="system-ui"/>
              </a:rPr>
              <a:t> a </a:t>
            </a:r>
            <a:r>
              <a:rPr lang="en-US" sz="2000" b="0" i="0" dirty="0" err="1">
                <a:solidFill>
                  <a:srgbClr val="000000"/>
                </a:solidFill>
                <a:effectLst/>
                <a:latin typeface="system-ui"/>
              </a:rPr>
              <a:t>consultar</a:t>
            </a:r>
            <a:r>
              <a:rPr lang="en-US" sz="2000" b="0" i="0" dirty="0">
                <a:solidFill>
                  <a:srgbClr val="000000"/>
                </a:solidFill>
                <a:effectLst/>
                <a:latin typeface="system-ui"/>
              </a:rPr>
              <a:t> a </a:t>
            </a:r>
            <a:r>
              <a:rPr lang="en-US" sz="2000" b="0" i="0" dirty="0" err="1">
                <a:solidFill>
                  <a:srgbClr val="000000"/>
                </a:solidFill>
                <a:effectLst/>
                <a:latin typeface="system-ui"/>
              </a:rPr>
              <a:t>Jehová</a:t>
            </a:r>
            <a:r>
              <a:rPr lang="en-US" sz="2000" b="0" i="0" dirty="0">
                <a:solidFill>
                  <a:srgbClr val="000000"/>
                </a:solidFill>
                <a:effectLst/>
                <a:latin typeface="system-ui"/>
              </a:rPr>
              <a:t>; </a:t>
            </a:r>
            <a:r>
              <a:rPr lang="en-US" sz="2000" b="1" i="0" baseline="30000" dirty="0">
                <a:solidFill>
                  <a:srgbClr val="000000"/>
                </a:solidFill>
                <a:effectLst/>
                <a:latin typeface="system-ui"/>
              </a:rPr>
              <a:t>23 </a:t>
            </a:r>
            <a:r>
              <a:rPr lang="en-US" sz="2000" b="0" i="0" dirty="0">
                <a:solidFill>
                  <a:srgbClr val="000000"/>
                </a:solidFill>
                <a:effectLst/>
                <a:latin typeface="system-ui"/>
              </a:rPr>
              <a:t>y le </a:t>
            </a:r>
            <a:r>
              <a:rPr lang="en-US" sz="2000" b="0" i="0" dirty="0" err="1">
                <a:solidFill>
                  <a:srgbClr val="000000"/>
                </a:solidFill>
                <a:effectLst/>
                <a:latin typeface="system-ui"/>
              </a:rPr>
              <a:t>respondió</a:t>
            </a:r>
            <a:r>
              <a:rPr lang="en-US" sz="2000" b="0" i="0" dirty="0">
                <a:solidFill>
                  <a:srgbClr val="000000"/>
                </a:solidFill>
                <a:effectLst/>
                <a:latin typeface="system-ui"/>
              </a:rPr>
              <a:t> </a:t>
            </a:r>
            <a:r>
              <a:rPr lang="en-US" sz="2000" b="0" i="0" dirty="0" err="1">
                <a:solidFill>
                  <a:srgbClr val="000000"/>
                </a:solidFill>
                <a:effectLst/>
                <a:latin typeface="system-ui"/>
              </a:rPr>
              <a:t>Jehová</a:t>
            </a:r>
            <a:r>
              <a:rPr lang="en-US" sz="2000" b="0" i="0" dirty="0">
                <a:solidFill>
                  <a:srgbClr val="000000"/>
                </a:solidFill>
                <a:effectLst/>
                <a:latin typeface="system-ui"/>
              </a:rPr>
              <a:t>:</a:t>
            </a:r>
          </a:p>
          <a:p>
            <a:pPr algn="l"/>
            <a:r>
              <a:rPr lang="en-US" sz="2000" b="0" i="0" dirty="0">
                <a:solidFill>
                  <a:srgbClr val="000000"/>
                </a:solidFill>
                <a:effectLst/>
                <a:latin typeface="system-ui"/>
              </a:rPr>
              <a:t>Dos </a:t>
            </a:r>
            <a:r>
              <a:rPr lang="en-US" sz="2000" b="0" i="0" dirty="0" err="1">
                <a:solidFill>
                  <a:srgbClr val="000000"/>
                </a:solidFill>
                <a:effectLst/>
                <a:latin typeface="system-ui"/>
              </a:rPr>
              <a:t>naciones</a:t>
            </a:r>
            <a:r>
              <a:rPr lang="en-US" sz="2000" b="0" i="0" dirty="0">
                <a:solidFill>
                  <a:srgbClr val="000000"/>
                </a:solidFill>
                <a:effectLst/>
                <a:latin typeface="system-ui"/>
              </a:rPr>
              <a:t> hay </a:t>
            </a:r>
            <a:r>
              <a:rPr lang="en-US" sz="2000" b="0" i="0" dirty="0" err="1">
                <a:solidFill>
                  <a:srgbClr val="000000"/>
                </a:solidFill>
                <a:effectLst/>
                <a:latin typeface="system-ui"/>
              </a:rPr>
              <a:t>en</a:t>
            </a:r>
            <a:r>
              <a:rPr lang="en-US" sz="2000" b="0" i="0" dirty="0">
                <a:solidFill>
                  <a:srgbClr val="000000"/>
                </a:solidFill>
                <a:effectLst/>
                <a:latin typeface="system-ui"/>
              </a:rPr>
              <a:t> </a:t>
            </a:r>
            <a:r>
              <a:rPr lang="en-US" sz="2000" b="0" i="0" dirty="0" err="1">
                <a:solidFill>
                  <a:srgbClr val="000000"/>
                </a:solidFill>
                <a:effectLst/>
                <a:latin typeface="system-ui"/>
              </a:rPr>
              <a:t>tu</a:t>
            </a:r>
            <a:r>
              <a:rPr lang="en-US" sz="2000" b="0" i="0" dirty="0">
                <a:solidFill>
                  <a:srgbClr val="000000"/>
                </a:solidFill>
                <a:effectLst/>
                <a:latin typeface="system-ui"/>
              </a:rPr>
              <a:t> </a:t>
            </a:r>
            <a:r>
              <a:rPr lang="en-US" sz="2000" b="0" i="0" dirty="0" err="1">
                <a:solidFill>
                  <a:srgbClr val="000000"/>
                </a:solidFill>
                <a:effectLst/>
                <a:latin typeface="system-ui"/>
              </a:rPr>
              <a:t>seno</a:t>
            </a:r>
            <a:r>
              <a:rPr lang="en-US" sz="2000" b="0" i="0" dirty="0">
                <a:solidFill>
                  <a:srgbClr val="000000"/>
                </a:solidFill>
                <a:effectLst/>
                <a:latin typeface="system-ui"/>
              </a:rPr>
              <a:t>,</a:t>
            </a:r>
          </a:p>
          <a:p>
            <a:pPr algn="l"/>
            <a:r>
              <a:rPr lang="en-US" sz="2000" b="0" i="0" dirty="0">
                <a:solidFill>
                  <a:srgbClr val="000000"/>
                </a:solidFill>
                <a:effectLst/>
                <a:latin typeface="system-ui"/>
              </a:rPr>
              <a:t>Y dos pueblos </a:t>
            </a:r>
            <a:r>
              <a:rPr lang="en-US" sz="2000" b="0" i="0" dirty="0" err="1">
                <a:solidFill>
                  <a:srgbClr val="000000"/>
                </a:solidFill>
                <a:effectLst/>
                <a:latin typeface="system-ui"/>
              </a:rPr>
              <a:t>serán</a:t>
            </a:r>
            <a:r>
              <a:rPr lang="en-US" sz="2000" b="0" i="0" dirty="0">
                <a:solidFill>
                  <a:srgbClr val="000000"/>
                </a:solidFill>
                <a:effectLst/>
                <a:latin typeface="system-ui"/>
              </a:rPr>
              <a:t> </a:t>
            </a:r>
            <a:r>
              <a:rPr lang="en-US" sz="2000" b="0" i="0" dirty="0" err="1">
                <a:solidFill>
                  <a:srgbClr val="000000"/>
                </a:solidFill>
                <a:effectLst/>
                <a:latin typeface="system-ui"/>
              </a:rPr>
              <a:t>divididos</a:t>
            </a:r>
            <a:r>
              <a:rPr lang="en-US" sz="2000" b="0" i="0" dirty="0">
                <a:solidFill>
                  <a:srgbClr val="000000"/>
                </a:solidFill>
                <a:effectLst/>
                <a:latin typeface="system-ui"/>
              </a:rPr>
              <a:t> </a:t>
            </a:r>
            <a:r>
              <a:rPr lang="en-US" sz="2000" b="0" i="0" dirty="0" err="1">
                <a:solidFill>
                  <a:srgbClr val="000000"/>
                </a:solidFill>
                <a:effectLst/>
                <a:latin typeface="system-ui"/>
              </a:rPr>
              <a:t>desde</a:t>
            </a:r>
            <a:r>
              <a:rPr lang="en-US" sz="2000" b="0" i="0" dirty="0">
                <a:solidFill>
                  <a:srgbClr val="000000"/>
                </a:solidFill>
                <a:effectLst/>
                <a:latin typeface="system-ui"/>
              </a:rPr>
              <a:t> </a:t>
            </a:r>
            <a:r>
              <a:rPr lang="en-US" sz="2000" b="0" i="0" dirty="0" err="1">
                <a:solidFill>
                  <a:srgbClr val="000000"/>
                </a:solidFill>
                <a:effectLst/>
                <a:latin typeface="system-ui"/>
              </a:rPr>
              <a:t>tus</a:t>
            </a:r>
            <a:r>
              <a:rPr lang="en-US" sz="2000" b="0" i="0" dirty="0">
                <a:solidFill>
                  <a:srgbClr val="000000"/>
                </a:solidFill>
                <a:effectLst/>
                <a:latin typeface="system-ui"/>
              </a:rPr>
              <a:t> </a:t>
            </a:r>
            <a:r>
              <a:rPr lang="en-US" sz="2000" b="0" i="0" dirty="0" err="1">
                <a:solidFill>
                  <a:srgbClr val="000000"/>
                </a:solidFill>
                <a:effectLst/>
                <a:latin typeface="system-ui"/>
              </a:rPr>
              <a:t>entrañas</a:t>
            </a:r>
            <a:r>
              <a:rPr lang="en-US" sz="2000" b="0" i="0" dirty="0">
                <a:solidFill>
                  <a:srgbClr val="000000"/>
                </a:solidFill>
                <a:effectLst/>
                <a:latin typeface="system-ui"/>
              </a:rPr>
              <a:t>;</a:t>
            </a:r>
          </a:p>
          <a:p>
            <a:pPr algn="l"/>
            <a:r>
              <a:rPr lang="en-US" sz="2000" b="0" i="0" dirty="0">
                <a:solidFill>
                  <a:srgbClr val="000000"/>
                </a:solidFill>
                <a:effectLst/>
                <a:latin typeface="system-ui"/>
              </a:rPr>
              <a:t>El un pueblo </a:t>
            </a:r>
            <a:r>
              <a:rPr lang="en-US" sz="2000" b="0" i="0" dirty="0" err="1">
                <a:solidFill>
                  <a:srgbClr val="000000"/>
                </a:solidFill>
                <a:effectLst/>
                <a:latin typeface="system-ui"/>
              </a:rPr>
              <a:t>será</a:t>
            </a:r>
            <a:r>
              <a:rPr lang="en-US" sz="2000" b="0" i="0" dirty="0">
                <a:solidFill>
                  <a:srgbClr val="000000"/>
                </a:solidFill>
                <a:effectLst/>
                <a:latin typeface="system-ui"/>
              </a:rPr>
              <a:t> </a:t>
            </a:r>
            <a:r>
              <a:rPr lang="en-US" sz="2000" b="0" i="0" dirty="0" err="1">
                <a:solidFill>
                  <a:srgbClr val="000000"/>
                </a:solidFill>
                <a:effectLst/>
                <a:latin typeface="system-ui"/>
              </a:rPr>
              <a:t>más</a:t>
            </a:r>
            <a:r>
              <a:rPr lang="en-US" sz="2000" b="0" i="0" dirty="0">
                <a:solidFill>
                  <a:srgbClr val="000000"/>
                </a:solidFill>
                <a:effectLst/>
                <a:latin typeface="system-ui"/>
              </a:rPr>
              <a:t> </a:t>
            </a:r>
            <a:r>
              <a:rPr lang="en-US" sz="2000" b="0" i="0" dirty="0" err="1">
                <a:solidFill>
                  <a:srgbClr val="000000"/>
                </a:solidFill>
                <a:effectLst/>
                <a:latin typeface="system-ui"/>
              </a:rPr>
              <a:t>fuerte</a:t>
            </a:r>
            <a:r>
              <a:rPr lang="en-US" sz="2000" b="0" i="0" dirty="0">
                <a:solidFill>
                  <a:srgbClr val="000000"/>
                </a:solidFill>
                <a:effectLst/>
                <a:latin typeface="system-ui"/>
              </a:rPr>
              <a:t> que </a:t>
            </a:r>
            <a:r>
              <a:rPr lang="en-US" sz="2000" b="0" i="0" dirty="0" err="1">
                <a:solidFill>
                  <a:srgbClr val="000000"/>
                </a:solidFill>
                <a:effectLst/>
                <a:latin typeface="system-ui"/>
              </a:rPr>
              <a:t>el</a:t>
            </a:r>
            <a:r>
              <a:rPr lang="en-US" sz="2000" b="0" i="0" dirty="0">
                <a:solidFill>
                  <a:srgbClr val="000000"/>
                </a:solidFill>
                <a:effectLst/>
                <a:latin typeface="system-ui"/>
              </a:rPr>
              <a:t> </a:t>
            </a:r>
            <a:r>
              <a:rPr lang="en-US" sz="2000" b="0" i="0" dirty="0" err="1">
                <a:solidFill>
                  <a:srgbClr val="000000"/>
                </a:solidFill>
                <a:effectLst/>
                <a:latin typeface="system-ui"/>
              </a:rPr>
              <a:t>otro</a:t>
            </a:r>
            <a:r>
              <a:rPr lang="en-US" sz="2000" b="0" i="0" dirty="0">
                <a:solidFill>
                  <a:srgbClr val="000000"/>
                </a:solidFill>
                <a:effectLst/>
                <a:latin typeface="system-ui"/>
              </a:rPr>
              <a:t> pueblo,</a:t>
            </a:r>
          </a:p>
          <a:p>
            <a:pPr algn="l"/>
            <a:r>
              <a:rPr lang="en-US" sz="2000" b="0" i="0" dirty="0">
                <a:solidFill>
                  <a:srgbClr val="000000"/>
                </a:solidFill>
                <a:effectLst/>
                <a:latin typeface="system-ui"/>
              </a:rPr>
              <a:t>Y </a:t>
            </a:r>
            <a:r>
              <a:rPr lang="en-US" sz="2000" b="0" i="0" dirty="0" err="1">
                <a:solidFill>
                  <a:srgbClr val="000000"/>
                </a:solidFill>
                <a:effectLst/>
                <a:latin typeface="system-ui"/>
              </a:rPr>
              <a:t>el</a:t>
            </a:r>
            <a:r>
              <a:rPr lang="en-US" sz="2000" b="0" i="0" dirty="0">
                <a:solidFill>
                  <a:srgbClr val="000000"/>
                </a:solidFill>
                <a:effectLst/>
                <a:latin typeface="system-ui"/>
              </a:rPr>
              <a:t> mayor </a:t>
            </a:r>
            <a:r>
              <a:rPr lang="en-US" sz="2000" b="0" i="0" dirty="0" err="1">
                <a:solidFill>
                  <a:srgbClr val="000000"/>
                </a:solidFill>
                <a:effectLst/>
                <a:latin typeface="system-ui"/>
              </a:rPr>
              <a:t>servirá</a:t>
            </a:r>
            <a:r>
              <a:rPr lang="en-US" sz="2000" b="0" i="0" dirty="0">
                <a:solidFill>
                  <a:srgbClr val="000000"/>
                </a:solidFill>
                <a:effectLst/>
                <a:latin typeface="system-ui"/>
              </a:rPr>
              <a:t> al </a:t>
            </a:r>
            <a:r>
              <a:rPr lang="en-US" sz="2000" b="0" i="0" dirty="0" err="1">
                <a:solidFill>
                  <a:srgbClr val="000000"/>
                </a:solidFill>
                <a:effectLst/>
                <a:latin typeface="system-ui"/>
              </a:rPr>
              <a:t>menor</a:t>
            </a:r>
            <a:r>
              <a:rPr lang="en-US" sz="2000" b="0" i="0" dirty="0">
                <a:solidFill>
                  <a:srgbClr val="000000"/>
                </a:solidFill>
                <a:effectLst/>
                <a:latin typeface="system-ui"/>
              </a:rPr>
              <a:t>.</a:t>
            </a:r>
          </a:p>
          <a:p>
            <a:pPr algn="l"/>
            <a:r>
              <a:rPr lang="en-US" sz="2000" b="1" i="0" baseline="30000" dirty="0">
                <a:solidFill>
                  <a:srgbClr val="000000"/>
                </a:solidFill>
                <a:effectLst/>
                <a:latin typeface="system-ui"/>
              </a:rPr>
              <a:t>24 </a:t>
            </a:r>
            <a:r>
              <a:rPr lang="en-US" sz="2000" b="0" i="0" dirty="0" err="1">
                <a:solidFill>
                  <a:srgbClr val="000000"/>
                </a:solidFill>
                <a:effectLst/>
                <a:latin typeface="system-ui"/>
              </a:rPr>
              <a:t>Cuando</a:t>
            </a:r>
            <a:r>
              <a:rPr lang="en-US" sz="2000" b="0" i="0" dirty="0">
                <a:solidFill>
                  <a:srgbClr val="000000"/>
                </a:solidFill>
                <a:effectLst/>
                <a:latin typeface="system-ui"/>
              </a:rPr>
              <a:t> se </a:t>
            </a:r>
            <a:r>
              <a:rPr lang="en-US" sz="2000" b="0" i="0" dirty="0" err="1">
                <a:solidFill>
                  <a:srgbClr val="000000"/>
                </a:solidFill>
                <a:effectLst/>
                <a:latin typeface="system-ui"/>
              </a:rPr>
              <a:t>cumplieron</a:t>
            </a:r>
            <a:r>
              <a:rPr lang="en-US" sz="2000" b="0" i="0" dirty="0">
                <a:solidFill>
                  <a:srgbClr val="000000"/>
                </a:solidFill>
                <a:effectLst/>
                <a:latin typeface="system-ui"/>
              </a:rPr>
              <a:t> sus días para </a:t>
            </a:r>
            <a:r>
              <a:rPr lang="en-US" sz="2000" b="0" i="0" dirty="0" err="1">
                <a:solidFill>
                  <a:srgbClr val="000000"/>
                </a:solidFill>
                <a:effectLst/>
                <a:latin typeface="system-ui"/>
              </a:rPr>
              <a:t>dar</a:t>
            </a:r>
            <a:r>
              <a:rPr lang="en-US" sz="2000" b="0" i="0" dirty="0">
                <a:solidFill>
                  <a:srgbClr val="000000"/>
                </a:solidFill>
                <a:effectLst/>
                <a:latin typeface="system-ui"/>
              </a:rPr>
              <a:t> a luz, he </a:t>
            </a:r>
            <a:r>
              <a:rPr lang="en-US" sz="2000" b="0" i="0" dirty="0" err="1">
                <a:solidFill>
                  <a:srgbClr val="000000"/>
                </a:solidFill>
                <a:effectLst/>
                <a:latin typeface="system-ui"/>
              </a:rPr>
              <a:t>aquí</a:t>
            </a:r>
            <a:r>
              <a:rPr lang="en-US" sz="2000" b="0" i="0" dirty="0">
                <a:solidFill>
                  <a:srgbClr val="000000"/>
                </a:solidFill>
                <a:effectLst/>
                <a:latin typeface="system-ui"/>
              </a:rPr>
              <a:t> </a:t>
            </a:r>
            <a:r>
              <a:rPr lang="en-US" sz="2000" b="0" i="0" dirty="0" err="1">
                <a:solidFill>
                  <a:srgbClr val="000000"/>
                </a:solidFill>
                <a:effectLst/>
                <a:latin typeface="system-ui"/>
              </a:rPr>
              <a:t>había</a:t>
            </a:r>
            <a:r>
              <a:rPr lang="en-US" sz="2000" b="0" i="0" dirty="0">
                <a:solidFill>
                  <a:srgbClr val="000000"/>
                </a:solidFill>
                <a:effectLst/>
                <a:latin typeface="system-ui"/>
              </a:rPr>
              <a:t> </a:t>
            </a:r>
            <a:r>
              <a:rPr lang="en-US" sz="2000" b="0" i="0" dirty="0" err="1">
                <a:solidFill>
                  <a:srgbClr val="000000"/>
                </a:solidFill>
                <a:effectLst/>
                <a:latin typeface="system-ui"/>
              </a:rPr>
              <a:t>gemelos</a:t>
            </a:r>
            <a:r>
              <a:rPr lang="en-US" sz="2000" b="0" i="0" dirty="0">
                <a:solidFill>
                  <a:srgbClr val="000000"/>
                </a:solidFill>
                <a:effectLst/>
                <a:latin typeface="system-ui"/>
              </a:rPr>
              <a:t> </a:t>
            </a:r>
            <a:r>
              <a:rPr lang="en-US" sz="2000" b="0" i="0" dirty="0" err="1">
                <a:solidFill>
                  <a:srgbClr val="000000"/>
                </a:solidFill>
                <a:effectLst/>
                <a:latin typeface="system-ui"/>
              </a:rPr>
              <a:t>en</a:t>
            </a:r>
            <a:r>
              <a:rPr lang="en-US" sz="2000" b="0" i="0" dirty="0">
                <a:solidFill>
                  <a:srgbClr val="000000"/>
                </a:solidFill>
                <a:effectLst/>
                <a:latin typeface="system-ui"/>
              </a:rPr>
              <a:t> </a:t>
            </a:r>
            <a:r>
              <a:rPr lang="en-US" sz="2000" b="0" i="0" dirty="0" err="1">
                <a:solidFill>
                  <a:srgbClr val="000000"/>
                </a:solidFill>
                <a:effectLst/>
                <a:latin typeface="system-ui"/>
              </a:rPr>
              <a:t>su</a:t>
            </a:r>
            <a:r>
              <a:rPr lang="en-US" sz="2000" b="0" i="0" dirty="0">
                <a:solidFill>
                  <a:srgbClr val="000000"/>
                </a:solidFill>
                <a:effectLst/>
                <a:latin typeface="system-ui"/>
              </a:rPr>
              <a:t> </a:t>
            </a:r>
            <a:r>
              <a:rPr lang="en-US" sz="2000" b="0" i="0" dirty="0" err="1">
                <a:solidFill>
                  <a:srgbClr val="000000"/>
                </a:solidFill>
                <a:effectLst/>
                <a:latin typeface="system-ui"/>
              </a:rPr>
              <a:t>vientre</a:t>
            </a:r>
            <a:r>
              <a:rPr lang="en-US" sz="2000" b="0" i="0" dirty="0">
                <a:solidFill>
                  <a:srgbClr val="000000"/>
                </a:solidFill>
                <a:effectLst/>
                <a:latin typeface="system-ui"/>
              </a:rPr>
              <a:t>. </a:t>
            </a:r>
            <a:r>
              <a:rPr lang="en-US" sz="2000" b="1" i="0" baseline="30000" dirty="0">
                <a:solidFill>
                  <a:srgbClr val="000000"/>
                </a:solidFill>
                <a:effectLst/>
                <a:latin typeface="system-ui"/>
              </a:rPr>
              <a:t>25 </a:t>
            </a:r>
            <a:r>
              <a:rPr lang="en-US" sz="2000" b="0" i="0" dirty="0">
                <a:solidFill>
                  <a:srgbClr val="000000"/>
                </a:solidFill>
                <a:effectLst/>
                <a:latin typeface="system-ui"/>
              </a:rPr>
              <a:t>Y </a:t>
            </a:r>
            <a:r>
              <a:rPr lang="en-US" sz="2000" b="0" i="0" dirty="0" err="1">
                <a:solidFill>
                  <a:srgbClr val="000000"/>
                </a:solidFill>
                <a:effectLst/>
                <a:latin typeface="system-ui"/>
              </a:rPr>
              <a:t>salió</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primero rubio, y era </a:t>
            </a:r>
            <a:r>
              <a:rPr lang="en-US" sz="2000" b="0" i="0" dirty="0" err="1">
                <a:solidFill>
                  <a:srgbClr val="000000"/>
                </a:solidFill>
                <a:effectLst/>
                <a:latin typeface="system-ui"/>
              </a:rPr>
              <a:t>todo</a:t>
            </a:r>
            <a:r>
              <a:rPr lang="en-US" sz="2000" b="0" i="0" dirty="0">
                <a:solidFill>
                  <a:srgbClr val="000000"/>
                </a:solidFill>
                <a:effectLst/>
                <a:latin typeface="system-ui"/>
              </a:rPr>
              <a:t> </a:t>
            </a:r>
            <a:r>
              <a:rPr lang="en-US" sz="2000" b="0" i="0" dirty="0" err="1">
                <a:solidFill>
                  <a:srgbClr val="000000"/>
                </a:solidFill>
                <a:effectLst/>
                <a:latin typeface="system-ui"/>
              </a:rPr>
              <a:t>velludo</a:t>
            </a:r>
            <a:r>
              <a:rPr lang="en-US" sz="2000" b="0" i="0" dirty="0">
                <a:solidFill>
                  <a:srgbClr val="000000"/>
                </a:solidFill>
                <a:effectLst/>
                <a:latin typeface="system-ui"/>
              </a:rPr>
              <a:t> </a:t>
            </a:r>
            <a:r>
              <a:rPr lang="en-US" sz="2000" b="0" i="0" dirty="0" err="1">
                <a:solidFill>
                  <a:srgbClr val="000000"/>
                </a:solidFill>
                <a:effectLst/>
                <a:latin typeface="system-ui"/>
              </a:rPr>
              <a:t>como</a:t>
            </a:r>
            <a:r>
              <a:rPr lang="en-US" sz="2000" b="0" i="0" dirty="0">
                <a:solidFill>
                  <a:srgbClr val="000000"/>
                </a:solidFill>
                <a:effectLst/>
                <a:latin typeface="system-ui"/>
              </a:rPr>
              <a:t> </a:t>
            </a:r>
            <a:r>
              <a:rPr lang="en-US" sz="2000" b="0" i="0" dirty="0" err="1">
                <a:solidFill>
                  <a:srgbClr val="000000"/>
                </a:solidFill>
                <a:effectLst/>
                <a:latin typeface="system-ui"/>
              </a:rPr>
              <a:t>una</a:t>
            </a:r>
            <a:r>
              <a:rPr lang="en-US" sz="2000" b="0" i="0" dirty="0">
                <a:solidFill>
                  <a:srgbClr val="000000"/>
                </a:solidFill>
                <a:effectLst/>
                <a:latin typeface="system-ui"/>
              </a:rPr>
              <a:t> </a:t>
            </a:r>
            <a:r>
              <a:rPr lang="en-US" sz="2000" b="0" i="0" dirty="0" err="1">
                <a:solidFill>
                  <a:srgbClr val="000000"/>
                </a:solidFill>
                <a:effectLst/>
                <a:latin typeface="system-ui"/>
              </a:rPr>
              <a:t>pelliza</a:t>
            </a:r>
            <a:r>
              <a:rPr lang="en-US" sz="2000" b="0" i="0" dirty="0">
                <a:solidFill>
                  <a:srgbClr val="000000"/>
                </a:solidFill>
                <a:effectLst/>
                <a:latin typeface="system-ui"/>
              </a:rPr>
              <a:t>; y </a:t>
            </a:r>
            <a:r>
              <a:rPr lang="en-US" sz="2000" b="0" i="0" dirty="0" err="1">
                <a:solidFill>
                  <a:srgbClr val="000000"/>
                </a:solidFill>
                <a:effectLst/>
                <a:latin typeface="system-ui"/>
              </a:rPr>
              <a:t>llamaron</a:t>
            </a:r>
            <a:r>
              <a:rPr lang="en-US" sz="2000" b="0" i="0" dirty="0">
                <a:solidFill>
                  <a:srgbClr val="000000"/>
                </a:solidFill>
                <a:effectLst/>
                <a:latin typeface="system-ui"/>
              </a:rPr>
              <a:t> </a:t>
            </a:r>
            <a:r>
              <a:rPr lang="en-US" sz="2000" b="0" i="0" dirty="0" err="1">
                <a:solidFill>
                  <a:srgbClr val="000000"/>
                </a:solidFill>
                <a:effectLst/>
                <a:latin typeface="system-ui"/>
              </a:rPr>
              <a:t>su</a:t>
            </a:r>
            <a:r>
              <a:rPr lang="en-US" sz="2000" b="0" i="0" dirty="0">
                <a:solidFill>
                  <a:srgbClr val="000000"/>
                </a:solidFill>
                <a:effectLst/>
                <a:latin typeface="system-ui"/>
              </a:rPr>
              <a:t> </a:t>
            </a:r>
            <a:r>
              <a:rPr lang="en-US" sz="2000" b="0" i="0" dirty="0" err="1">
                <a:solidFill>
                  <a:srgbClr val="000000"/>
                </a:solidFill>
                <a:effectLst/>
                <a:latin typeface="system-ui"/>
              </a:rPr>
              <a:t>nombre</a:t>
            </a:r>
            <a:r>
              <a:rPr lang="en-US" sz="2000" b="0" i="0" dirty="0">
                <a:solidFill>
                  <a:srgbClr val="000000"/>
                </a:solidFill>
                <a:effectLst/>
                <a:latin typeface="system-ui"/>
              </a:rPr>
              <a:t> </a:t>
            </a:r>
            <a:r>
              <a:rPr lang="en-US" sz="2000" b="0" i="0" dirty="0" err="1">
                <a:solidFill>
                  <a:srgbClr val="000000"/>
                </a:solidFill>
                <a:effectLst/>
                <a:latin typeface="system-ui"/>
              </a:rPr>
              <a:t>Esaú</a:t>
            </a:r>
            <a:r>
              <a:rPr lang="en-US" sz="2000" b="0" i="0" dirty="0">
                <a:solidFill>
                  <a:srgbClr val="000000"/>
                </a:solidFill>
                <a:effectLst/>
                <a:latin typeface="system-ui"/>
              </a:rPr>
              <a:t>. </a:t>
            </a:r>
            <a:r>
              <a:rPr lang="en-US" sz="2000" b="1" i="0" baseline="30000" dirty="0">
                <a:solidFill>
                  <a:srgbClr val="000000"/>
                </a:solidFill>
                <a:effectLst/>
                <a:latin typeface="system-ui"/>
              </a:rPr>
              <a:t>26 </a:t>
            </a:r>
            <a:r>
              <a:rPr lang="en-US" sz="2000" b="0" i="0" dirty="0" err="1">
                <a:solidFill>
                  <a:srgbClr val="000000"/>
                </a:solidFill>
                <a:effectLst/>
                <a:latin typeface="system-ui"/>
              </a:rPr>
              <a:t>Después</a:t>
            </a:r>
            <a:r>
              <a:rPr lang="en-US" sz="2000" b="0" i="0" dirty="0">
                <a:solidFill>
                  <a:srgbClr val="000000"/>
                </a:solidFill>
                <a:effectLst/>
                <a:latin typeface="system-ui"/>
              </a:rPr>
              <a:t> </a:t>
            </a:r>
            <a:r>
              <a:rPr lang="en-US" sz="2000" b="0" i="0" dirty="0" err="1">
                <a:solidFill>
                  <a:srgbClr val="000000"/>
                </a:solidFill>
                <a:effectLst/>
                <a:latin typeface="system-ui"/>
              </a:rPr>
              <a:t>salió</a:t>
            </a:r>
            <a:r>
              <a:rPr lang="en-US" sz="2000" b="0" i="0" dirty="0">
                <a:solidFill>
                  <a:srgbClr val="000000"/>
                </a:solidFill>
                <a:effectLst/>
                <a:latin typeface="system-ui"/>
              </a:rPr>
              <a:t> </a:t>
            </a:r>
            <a:r>
              <a:rPr lang="en-US" sz="2000" b="0" i="0" dirty="0" err="1">
                <a:solidFill>
                  <a:srgbClr val="000000"/>
                </a:solidFill>
                <a:effectLst/>
                <a:latin typeface="system-ui"/>
              </a:rPr>
              <a:t>su</a:t>
            </a:r>
            <a:r>
              <a:rPr lang="en-US" sz="2000" b="0" i="0" dirty="0">
                <a:solidFill>
                  <a:srgbClr val="000000"/>
                </a:solidFill>
                <a:effectLst/>
                <a:latin typeface="system-ui"/>
              </a:rPr>
              <a:t> </a:t>
            </a:r>
            <a:r>
              <a:rPr lang="en-US" sz="2000" b="0" i="0" dirty="0" err="1">
                <a:solidFill>
                  <a:srgbClr val="000000"/>
                </a:solidFill>
                <a:effectLst/>
                <a:latin typeface="system-ui"/>
              </a:rPr>
              <a:t>hermano</a:t>
            </a:r>
            <a:r>
              <a:rPr lang="en-US" sz="2000" b="0" i="0" dirty="0">
                <a:solidFill>
                  <a:srgbClr val="000000"/>
                </a:solidFill>
                <a:effectLst/>
                <a:latin typeface="system-ui"/>
              </a:rPr>
              <a:t>, </a:t>
            </a:r>
            <a:r>
              <a:rPr lang="en-US" sz="2000" b="0" i="0" dirty="0" err="1">
                <a:solidFill>
                  <a:srgbClr val="000000"/>
                </a:solidFill>
                <a:effectLst/>
                <a:latin typeface="system-ui"/>
              </a:rPr>
              <a:t>trabada</a:t>
            </a:r>
            <a:r>
              <a:rPr lang="en-US" sz="2000" b="0" i="0" dirty="0">
                <a:solidFill>
                  <a:srgbClr val="000000"/>
                </a:solidFill>
                <a:effectLst/>
                <a:latin typeface="system-ui"/>
              </a:rPr>
              <a:t> </a:t>
            </a:r>
            <a:r>
              <a:rPr lang="en-US" sz="2000" b="0" i="0" dirty="0" err="1">
                <a:solidFill>
                  <a:srgbClr val="000000"/>
                </a:solidFill>
                <a:effectLst/>
                <a:latin typeface="system-ui"/>
              </a:rPr>
              <a:t>su</a:t>
            </a:r>
            <a:r>
              <a:rPr lang="en-US" sz="2000" b="0" i="0" dirty="0">
                <a:solidFill>
                  <a:srgbClr val="000000"/>
                </a:solidFill>
                <a:effectLst/>
                <a:latin typeface="system-ui"/>
              </a:rPr>
              <a:t> mano al </a:t>
            </a:r>
            <a:r>
              <a:rPr lang="en-US" sz="2000" b="0" i="0" dirty="0" err="1">
                <a:solidFill>
                  <a:srgbClr val="000000"/>
                </a:solidFill>
                <a:effectLst/>
                <a:latin typeface="system-ui"/>
              </a:rPr>
              <a:t>calcañar</a:t>
            </a:r>
            <a:r>
              <a:rPr lang="en-US" sz="2000" b="0" i="0" dirty="0">
                <a:solidFill>
                  <a:srgbClr val="000000"/>
                </a:solidFill>
                <a:effectLst/>
                <a:latin typeface="system-ui"/>
              </a:rPr>
              <a:t> de </a:t>
            </a:r>
            <a:r>
              <a:rPr lang="en-US" sz="2000" b="0" i="0" dirty="0" err="1">
                <a:solidFill>
                  <a:srgbClr val="000000"/>
                </a:solidFill>
                <a:effectLst/>
                <a:latin typeface="system-ui"/>
              </a:rPr>
              <a:t>Esaú</a:t>
            </a:r>
            <a:r>
              <a:rPr lang="en-US" sz="2000" b="0" i="0" dirty="0">
                <a:solidFill>
                  <a:srgbClr val="000000"/>
                </a:solidFill>
                <a:effectLst/>
                <a:latin typeface="system-ui"/>
              </a:rPr>
              <a:t>; y </a:t>
            </a:r>
            <a:r>
              <a:rPr lang="en-US" sz="2000" b="0" i="0" dirty="0" err="1">
                <a:solidFill>
                  <a:srgbClr val="000000"/>
                </a:solidFill>
                <a:effectLst/>
                <a:latin typeface="system-ui"/>
              </a:rPr>
              <a:t>fue</a:t>
            </a:r>
            <a:r>
              <a:rPr lang="en-US" sz="2000" b="0" i="0" dirty="0">
                <a:solidFill>
                  <a:srgbClr val="000000"/>
                </a:solidFill>
                <a:effectLst/>
                <a:latin typeface="system-ui"/>
              </a:rPr>
              <a:t> </a:t>
            </a:r>
            <a:r>
              <a:rPr lang="en-US" sz="2000" b="0" i="0" dirty="0" err="1">
                <a:solidFill>
                  <a:srgbClr val="000000"/>
                </a:solidFill>
                <a:effectLst/>
                <a:latin typeface="system-ui"/>
              </a:rPr>
              <a:t>llamado</a:t>
            </a:r>
            <a:r>
              <a:rPr lang="en-US" sz="2000" b="0" i="0" dirty="0">
                <a:solidFill>
                  <a:srgbClr val="000000"/>
                </a:solidFill>
                <a:effectLst/>
                <a:latin typeface="system-ui"/>
              </a:rPr>
              <a:t> </a:t>
            </a:r>
            <a:r>
              <a:rPr lang="en-US" sz="2000" b="0" i="0" dirty="0" err="1">
                <a:solidFill>
                  <a:srgbClr val="000000"/>
                </a:solidFill>
                <a:effectLst/>
                <a:latin typeface="system-ui"/>
              </a:rPr>
              <a:t>su</a:t>
            </a:r>
            <a:r>
              <a:rPr lang="en-US" sz="2000" b="0" i="0" dirty="0">
                <a:solidFill>
                  <a:srgbClr val="000000"/>
                </a:solidFill>
                <a:effectLst/>
                <a:latin typeface="system-ui"/>
              </a:rPr>
              <a:t> </a:t>
            </a:r>
            <a:r>
              <a:rPr lang="en-US" sz="2000" b="0" i="0" dirty="0" err="1">
                <a:solidFill>
                  <a:srgbClr val="000000"/>
                </a:solidFill>
                <a:effectLst/>
                <a:latin typeface="system-ui"/>
              </a:rPr>
              <a:t>nombre</a:t>
            </a:r>
            <a:r>
              <a:rPr lang="en-US" sz="2000" b="0" i="0" dirty="0">
                <a:solidFill>
                  <a:srgbClr val="000000"/>
                </a:solidFill>
                <a:effectLst/>
                <a:latin typeface="system-ui"/>
              </a:rPr>
              <a:t> Jacob.</a:t>
            </a:r>
            <a:r>
              <a:rPr lang="en-US" sz="2000" b="0" i="0" baseline="30000" dirty="0">
                <a:solidFill>
                  <a:srgbClr val="000000"/>
                </a:solidFill>
                <a:effectLst/>
                <a:latin typeface="system-ui"/>
              </a:rPr>
              <a:t>[</a:t>
            </a:r>
            <a:r>
              <a:rPr lang="en-US" sz="2000" b="0" i="0" baseline="30000" dirty="0">
                <a:solidFill>
                  <a:srgbClr val="4A4A4A"/>
                </a:solidFill>
                <a:effectLst/>
                <a:latin typeface="system-ui"/>
                <a:hlinkClick r:id="rId3" tooltip="See footnote a"/>
              </a:rPr>
              <a:t>a</a:t>
            </a:r>
            <a:r>
              <a:rPr lang="en-US" sz="2000" b="0" i="0" baseline="30000" dirty="0">
                <a:solidFill>
                  <a:srgbClr val="000000"/>
                </a:solidFill>
                <a:effectLst/>
                <a:latin typeface="system-ui"/>
              </a:rPr>
              <a:t>]</a:t>
            </a:r>
            <a:r>
              <a:rPr lang="en-US" sz="2000" b="0" i="0" dirty="0">
                <a:solidFill>
                  <a:srgbClr val="000000"/>
                </a:solidFill>
                <a:effectLst/>
                <a:latin typeface="system-ui"/>
              </a:rPr>
              <a:t> Y era Isaac de </a:t>
            </a:r>
            <a:r>
              <a:rPr lang="en-US" sz="2000" b="0" i="0" dirty="0" err="1">
                <a:solidFill>
                  <a:srgbClr val="000000"/>
                </a:solidFill>
                <a:effectLst/>
                <a:latin typeface="system-ui"/>
              </a:rPr>
              <a:t>edad</a:t>
            </a:r>
            <a:r>
              <a:rPr lang="en-US" sz="2000" b="0" i="0" dirty="0">
                <a:solidFill>
                  <a:srgbClr val="000000"/>
                </a:solidFill>
                <a:effectLst/>
                <a:latin typeface="system-ui"/>
              </a:rPr>
              <a:t> de </a:t>
            </a:r>
            <a:r>
              <a:rPr lang="en-US" sz="2000" b="0" i="0" dirty="0" err="1">
                <a:solidFill>
                  <a:srgbClr val="000000"/>
                </a:solidFill>
                <a:effectLst/>
                <a:latin typeface="system-ui"/>
              </a:rPr>
              <a:t>sesenta</a:t>
            </a:r>
            <a:r>
              <a:rPr lang="en-US" sz="2000" b="0" i="0" dirty="0">
                <a:solidFill>
                  <a:srgbClr val="000000"/>
                </a:solidFill>
                <a:effectLst/>
                <a:latin typeface="system-ui"/>
              </a:rPr>
              <a:t> </a:t>
            </a:r>
            <a:r>
              <a:rPr lang="en-US" sz="2000" b="0" i="0" dirty="0" err="1">
                <a:solidFill>
                  <a:srgbClr val="000000"/>
                </a:solidFill>
                <a:effectLst/>
                <a:latin typeface="system-ui"/>
              </a:rPr>
              <a:t>años</a:t>
            </a:r>
            <a:r>
              <a:rPr lang="en-US" sz="2000" b="0" i="0" dirty="0">
                <a:solidFill>
                  <a:srgbClr val="000000"/>
                </a:solidFill>
                <a:effectLst/>
                <a:latin typeface="system-ui"/>
              </a:rPr>
              <a:t> </a:t>
            </a:r>
            <a:r>
              <a:rPr lang="en-US" sz="2000" b="0" i="0" dirty="0" err="1">
                <a:solidFill>
                  <a:srgbClr val="000000"/>
                </a:solidFill>
                <a:effectLst/>
                <a:latin typeface="system-ui"/>
              </a:rPr>
              <a:t>cuando</a:t>
            </a:r>
            <a:r>
              <a:rPr lang="en-US" sz="2000" b="0" i="0" dirty="0">
                <a:solidFill>
                  <a:srgbClr val="000000"/>
                </a:solidFill>
                <a:effectLst/>
                <a:latin typeface="system-ui"/>
              </a:rPr>
              <a:t> </a:t>
            </a:r>
            <a:r>
              <a:rPr lang="en-US" sz="2000" b="0" i="0" dirty="0" err="1">
                <a:solidFill>
                  <a:srgbClr val="000000"/>
                </a:solidFill>
                <a:effectLst/>
                <a:latin typeface="system-ui"/>
              </a:rPr>
              <a:t>ella</a:t>
            </a:r>
            <a:r>
              <a:rPr lang="en-US" sz="2000" b="0" i="0" dirty="0">
                <a:solidFill>
                  <a:srgbClr val="000000"/>
                </a:solidFill>
                <a:effectLst/>
                <a:latin typeface="system-ui"/>
              </a:rPr>
              <a:t>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dio</a:t>
            </a:r>
            <a:r>
              <a:rPr lang="en-US" sz="2000" b="0" i="0" dirty="0">
                <a:solidFill>
                  <a:srgbClr val="000000"/>
                </a:solidFill>
                <a:effectLst/>
                <a:latin typeface="system-ui"/>
              </a:rPr>
              <a:t> a luz.</a:t>
            </a:r>
          </a:p>
          <a:p>
            <a:pPr algn="l"/>
            <a:endParaRPr lang="en-US" b="0" i="0" dirty="0">
              <a:solidFill>
                <a:srgbClr val="000000"/>
              </a:solidFill>
              <a:effectLst/>
              <a:latin typeface="system-ui"/>
            </a:endParaRPr>
          </a:p>
          <a:p>
            <a:endParaRPr lang="en-CL" dirty="0"/>
          </a:p>
        </p:txBody>
      </p:sp>
    </p:spTree>
    <p:extLst>
      <p:ext uri="{BB962C8B-B14F-4D97-AF65-F5344CB8AC3E}">
        <p14:creationId xmlns:p14="http://schemas.microsoft.com/office/powerpoint/2010/main" val="4219875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7030A0">
            <a:alpha val="44000"/>
          </a:srgb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12A34CA9-328B-14ED-B245-30B9D14416BB}"/>
              </a:ext>
            </a:extLst>
          </p:cNvPr>
          <p:cNvPicPr>
            <a:picLocks noGrp="1" noChangeAspect="1"/>
          </p:cNvPicPr>
          <p:nvPr>
            <p:ph idx="1"/>
          </p:nvPr>
        </p:nvPicPr>
        <p:blipFill>
          <a:blip r:embed="rId2"/>
          <a:stretch>
            <a:fillRect/>
          </a:stretch>
        </p:blipFill>
        <p:spPr>
          <a:xfrm>
            <a:off x="5247248" y="309489"/>
            <a:ext cx="6733735" cy="6189785"/>
          </a:xfrm>
        </p:spPr>
      </p:pic>
      <p:sp>
        <p:nvSpPr>
          <p:cNvPr id="4" name="Text Placeholder 3">
            <a:extLst>
              <a:ext uri="{FF2B5EF4-FFF2-40B4-BE49-F238E27FC236}">
                <a16:creationId xmlns:a16="http://schemas.microsoft.com/office/drawing/2014/main" id="{658E5298-C3DA-61DA-FC1F-2346912EDA6E}"/>
              </a:ext>
            </a:extLst>
          </p:cNvPr>
          <p:cNvSpPr>
            <a:spLocks noGrp="1"/>
          </p:cNvSpPr>
          <p:nvPr>
            <p:ph type="body" sz="half" idx="2"/>
          </p:nvPr>
        </p:nvSpPr>
        <p:spPr>
          <a:xfrm>
            <a:off x="211016" y="309489"/>
            <a:ext cx="4561010" cy="6189785"/>
          </a:xfrm>
        </p:spPr>
        <p:txBody>
          <a:bodyPr>
            <a:normAutofit fontScale="92500" lnSpcReduction="10000"/>
          </a:bodyPr>
          <a:lstStyle/>
          <a:p>
            <a:pPr algn="l"/>
            <a:r>
              <a:rPr lang="en-US" b="1" i="0" dirty="0" err="1">
                <a:solidFill>
                  <a:srgbClr val="000000"/>
                </a:solidFill>
                <a:effectLst/>
                <a:latin typeface="system-ui"/>
              </a:rPr>
              <a:t>Génesis</a:t>
            </a:r>
            <a:r>
              <a:rPr lang="en-US" b="1" i="0" dirty="0">
                <a:solidFill>
                  <a:srgbClr val="000000"/>
                </a:solidFill>
                <a:effectLst/>
                <a:latin typeface="system-ui"/>
              </a:rPr>
              <a:t> 35:22-26</a:t>
            </a:r>
          </a:p>
          <a:p>
            <a:pPr algn="l"/>
            <a:endParaRPr lang="en-US" b="1" i="0" dirty="0">
              <a:solidFill>
                <a:srgbClr val="000000"/>
              </a:solidFill>
              <a:effectLst/>
              <a:latin typeface="system-ui"/>
            </a:endParaRPr>
          </a:p>
          <a:p>
            <a:pPr algn="l"/>
            <a:r>
              <a:rPr lang="en-US" sz="2800" b="1" i="0" baseline="30000" dirty="0">
                <a:solidFill>
                  <a:srgbClr val="000000"/>
                </a:solidFill>
                <a:effectLst/>
                <a:latin typeface="system-ui"/>
              </a:rPr>
              <a:t>22 </a:t>
            </a:r>
            <a:r>
              <a:rPr lang="en-US" sz="2800" b="0" i="0" dirty="0" err="1">
                <a:solidFill>
                  <a:srgbClr val="000000"/>
                </a:solidFill>
                <a:effectLst/>
                <a:latin typeface="system-ui"/>
              </a:rPr>
              <a:t>Aconteció</a:t>
            </a:r>
            <a:r>
              <a:rPr lang="en-US" sz="2800" b="0" i="0" dirty="0">
                <a:solidFill>
                  <a:srgbClr val="000000"/>
                </a:solidFill>
                <a:effectLst/>
                <a:latin typeface="system-ui"/>
              </a:rPr>
              <a:t> que </a:t>
            </a:r>
            <a:r>
              <a:rPr lang="en-US" sz="2800" b="0" i="0" dirty="0" err="1">
                <a:solidFill>
                  <a:srgbClr val="000000"/>
                </a:solidFill>
                <a:effectLst/>
                <a:latin typeface="system-ui"/>
              </a:rPr>
              <a:t>cuando</a:t>
            </a:r>
            <a:r>
              <a:rPr lang="en-US" sz="2800" b="0" i="0" dirty="0">
                <a:solidFill>
                  <a:srgbClr val="000000"/>
                </a:solidFill>
                <a:effectLst/>
                <a:latin typeface="system-ui"/>
              </a:rPr>
              <a:t> </a:t>
            </a:r>
            <a:r>
              <a:rPr lang="en-US" sz="2800" b="0" i="0" dirty="0" err="1">
                <a:solidFill>
                  <a:srgbClr val="000000"/>
                </a:solidFill>
                <a:effectLst/>
                <a:latin typeface="system-ui"/>
              </a:rPr>
              <a:t>moraba</a:t>
            </a:r>
            <a:r>
              <a:rPr lang="en-US" sz="2800" b="0" i="0" dirty="0">
                <a:solidFill>
                  <a:srgbClr val="000000"/>
                </a:solidFill>
                <a:effectLst/>
                <a:latin typeface="system-ui"/>
              </a:rPr>
              <a:t> Israel </a:t>
            </a:r>
            <a:r>
              <a:rPr lang="en-US" sz="2800" b="0" i="0" dirty="0" err="1">
                <a:solidFill>
                  <a:srgbClr val="000000"/>
                </a:solidFill>
                <a:effectLst/>
                <a:latin typeface="system-ui"/>
              </a:rPr>
              <a:t>en</a:t>
            </a:r>
            <a:r>
              <a:rPr lang="en-US" sz="2800" b="0" i="0" dirty="0">
                <a:solidFill>
                  <a:srgbClr val="000000"/>
                </a:solidFill>
                <a:effectLst/>
                <a:latin typeface="system-ui"/>
              </a:rPr>
              <a:t> </a:t>
            </a:r>
            <a:r>
              <a:rPr lang="en-US" sz="2800" b="0" i="0" dirty="0" err="1">
                <a:solidFill>
                  <a:srgbClr val="000000"/>
                </a:solidFill>
                <a:effectLst/>
                <a:latin typeface="system-ui"/>
              </a:rPr>
              <a:t>aquella</a:t>
            </a:r>
            <a:r>
              <a:rPr lang="en-US" sz="2800" b="0" i="0" dirty="0">
                <a:solidFill>
                  <a:srgbClr val="000000"/>
                </a:solidFill>
                <a:effectLst/>
                <a:latin typeface="system-ui"/>
              </a:rPr>
              <a:t> tierra, </a:t>
            </a:r>
            <a:r>
              <a:rPr lang="en-US" sz="2800" b="0" i="0" dirty="0" err="1">
                <a:solidFill>
                  <a:srgbClr val="000000"/>
                </a:solidFill>
                <a:effectLst/>
                <a:latin typeface="system-ui"/>
              </a:rPr>
              <a:t>fue</a:t>
            </a:r>
            <a:r>
              <a:rPr lang="en-US" sz="2800" b="0" i="0" dirty="0">
                <a:solidFill>
                  <a:srgbClr val="000000"/>
                </a:solidFill>
                <a:effectLst/>
                <a:latin typeface="system-ui"/>
              </a:rPr>
              <a:t> Rubén y </a:t>
            </a:r>
            <a:r>
              <a:rPr lang="en-US" sz="2800" b="0" i="0" dirty="0" err="1">
                <a:solidFill>
                  <a:srgbClr val="000000"/>
                </a:solidFill>
                <a:effectLst/>
                <a:latin typeface="system-ui"/>
              </a:rPr>
              <a:t>durmió</a:t>
            </a:r>
            <a:r>
              <a:rPr lang="en-US" sz="2800" b="0" i="0" dirty="0">
                <a:solidFill>
                  <a:srgbClr val="000000"/>
                </a:solidFill>
                <a:effectLst/>
                <a:latin typeface="system-ui"/>
              </a:rPr>
              <a:t> con </a:t>
            </a:r>
            <a:r>
              <a:rPr lang="en-US" sz="2800" b="0" i="0" dirty="0" err="1">
                <a:solidFill>
                  <a:srgbClr val="000000"/>
                </a:solidFill>
                <a:effectLst/>
                <a:latin typeface="system-ui"/>
              </a:rPr>
              <a:t>Bilha</a:t>
            </a:r>
            <a:r>
              <a:rPr lang="en-US" sz="2800" b="0" i="0" dirty="0">
                <a:solidFill>
                  <a:srgbClr val="000000"/>
                </a:solidFill>
                <a:effectLst/>
                <a:latin typeface="system-ui"/>
              </a:rPr>
              <a:t> la </a:t>
            </a:r>
            <a:r>
              <a:rPr lang="en-US" sz="2800" b="0" i="0" dirty="0" err="1">
                <a:solidFill>
                  <a:srgbClr val="000000"/>
                </a:solidFill>
                <a:effectLst/>
                <a:latin typeface="system-ui"/>
              </a:rPr>
              <a:t>concubina</a:t>
            </a:r>
            <a:r>
              <a:rPr lang="en-US" sz="2800" b="0" i="0" dirty="0">
                <a:solidFill>
                  <a:srgbClr val="000000"/>
                </a:solidFill>
                <a:effectLst/>
                <a:latin typeface="system-ui"/>
              </a:rPr>
              <a:t> de </a:t>
            </a:r>
            <a:r>
              <a:rPr lang="en-US" sz="2800" b="0" i="0" dirty="0" err="1">
                <a:solidFill>
                  <a:srgbClr val="000000"/>
                </a:solidFill>
                <a:effectLst/>
                <a:latin typeface="system-ui"/>
              </a:rPr>
              <a:t>su</a:t>
            </a:r>
            <a:r>
              <a:rPr lang="en-US" sz="2800" b="0" i="0" dirty="0">
                <a:solidFill>
                  <a:srgbClr val="000000"/>
                </a:solidFill>
                <a:effectLst/>
                <a:latin typeface="system-ui"/>
              </a:rPr>
              <a:t> padre; lo </a:t>
            </a:r>
            <a:r>
              <a:rPr lang="en-US" sz="2800" b="0" i="0" dirty="0" err="1">
                <a:solidFill>
                  <a:srgbClr val="000000"/>
                </a:solidFill>
                <a:effectLst/>
                <a:latin typeface="system-ui"/>
              </a:rPr>
              <a:t>cual</a:t>
            </a:r>
            <a:r>
              <a:rPr lang="en-US" sz="2800" b="0" i="0" dirty="0">
                <a:solidFill>
                  <a:srgbClr val="000000"/>
                </a:solidFill>
                <a:effectLst/>
                <a:latin typeface="system-ui"/>
              </a:rPr>
              <a:t> </a:t>
            </a:r>
            <a:r>
              <a:rPr lang="en-US" sz="2800" b="0" i="0" dirty="0" err="1">
                <a:solidFill>
                  <a:srgbClr val="000000"/>
                </a:solidFill>
                <a:effectLst/>
                <a:latin typeface="system-ui"/>
              </a:rPr>
              <a:t>llegó</a:t>
            </a:r>
            <a:r>
              <a:rPr lang="en-US" sz="2800" b="0" i="0" dirty="0">
                <a:solidFill>
                  <a:srgbClr val="000000"/>
                </a:solidFill>
                <a:effectLst/>
                <a:latin typeface="system-ui"/>
              </a:rPr>
              <a:t> a saber Israel. </a:t>
            </a:r>
            <a:r>
              <a:rPr lang="en-US" sz="2800" b="0" i="0" dirty="0" err="1">
                <a:solidFill>
                  <a:srgbClr val="000000"/>
                </a:solidFill>
                <a:effectLst/>
                <a:latin typeface="system-ui"/>
              </a:rPr>
              <a:t>Ahora</a:t>
            </a:r>
            <a:r>
              <a:rPr lang="en-US" sz="2800" b="0" i="0" dirty="0">
                <a:solidFill>
                  <a:srgbClr val="000000"/>
                </a:solidFill>
                <a:effectLst/>
                <a:latin typeface="system-ui"/>
              </a:rPr>
              <a:t> bien, </a:t>
            </a:r>
            <a:r>
              <a:rPr lang="en-US" sz="2800" b="0" i="0" dirty="0" err="1">
                <a:solidFill>
                  <a:srgbClr val="000000"/>
                </a:solidFill>
                <a:effectLst/>
                <a:latin typeface="system-ui"/>
              </a:rPr>
              <a:t>los</a:t>
            </a:r>
            <a:r>
              <a:rPr lang="en-US" sz="2800" b="0" i="0" dirty="0">
                <a:solidFill>
                  <a:srgbClr val="000000"/>
                </a:solidFill>
                <a:effectLst/>
                <a:latin typeface="system-ui"/>
              </a:rPr>
              <a:t> </a:t>
            </a:r>
            <a:r>
              <a:rPr lang="en-US" sz="2800" b="0" i="0" dirty="0" err="1">
                <a:solidFill>
                  <a:srgbClr val="000000"/>
                </a:solidFill>
                <a:effectLst/>
                <a:latin typeface="system-ui"/>
              </a:rPr>
              <a:t>hijos</a:t>
            </a:r>
            <a:r>
              <a:rPr lang="en-US" sz="2800" b="0" i="0" dirty="0">
                <a:solidFill>
                  <a:srgbClr val="000000"/>
                </a:solidFill>
                <a:effectLst/>
                <a:latin typeface="system-ui"/>
              </a:rPr>
              <a:t> de Israel </a:t>
            </a:r>
            <a:r>
              <a:rPr lang="en-US" sz="2800" b="0" i="0" dirty="0" err="1">
                <a:solidFill>
                  <a:srgbClr val="000000"/>
                </a:solidFill>
                <a:effectLst/>
                <a:latin typeface="system-ui"/>
              </a:rPr>
              <a:t>fueron</a:t>
            </a:r>
            <a:r>
              <a:rPr lang="en-US" sz="2800" b="0" i="0" dirty="0">
                <a:solidFill>
                  <a:srgbClr val="000000"/>
                </a:solidFill>
                <a:effectLst/>
                <a:latin typeface="system-ui"/>
              </a:rPr>
              <a:t> </a:t>
            </a:r>
            <a:r>
              <a:rPr lang="en-US" sz="2800" b="0" i="0" dirty="0" err="1">
                <a:solidFill>
                  <a:srgbClr val="000000"/>
                </a:solidFill>
                <a:effectLst/>
                <a:latin typeface="system-ui"/>
              </a:rPr>
              <a:t>doce</a:t>
            </a:r>
            <a:r>
              <a:rPr lang="en-US" sz="2800" b="0" i="0" dirty="0">
                <a:solidFill>
                  <a:srgbClr val="000000"/>
                </a:solidFill>
                <a:effectLst/>
                <a:latin typeface="system-ui"/>
              </a:rPr>
              <a:t>: </a:t>
            </a:r>
            <a:r>
              <a:rPr lang="en-US" sz="2800" b="1" i="0" baseline="30000" dirty="0">
                <a:solidFill>
                  <a:srgbClr val="000000"/>
                </a:solidFill>
                <a:effectLst/>
                <a:latin typeface="system-ui"/>
              </a:rPr>
              <a:t>23 </a:t>
            </a:r>
            <a:r>
              <a:rPr lang="en-US" sz="2800" b="0" i="0" dirty="0" err="1">
                <a:solidFill>
                  <a:srgbClr val="000000"/>
                </a:solidFill>
                <a:effectLst/>
                <a:latin typeface="system-ui"/>
              </a:rPr>
              <a:t>los</a:t>
            </a:r>
            <a:r>
              <a:rPr lang="en-US" sz="2800" b="0" i="0" dirty="0">
                <a:solidFill>
                  <a:srgbClr val="000000"/>
                </a:solidFill>
                <a:effectLst/>
                <a:latin typeface="system-ui"/>
              </a:rPr>
              <a:t> </a:t>
            </a:r>
            <a:r>
              <a:rPr lang="en-US" sz="2800" b="0" i="0" dirty="0" err="1">
                <a:solidFill>
                  <a:srgbClr val="000000"/>
                </a:solidFill>
                <a:effectLst/>
                <a:latin typeface="system-ui"/>
              </a:rPr>
              <a:t>hijos</a:t>
            </a:r>
            <a:r>
              <a:rPr lang="en-US" sz="2800" b="0" i="0" dirty="0">
                <a:solidFill>
                  <a:srgbClr val="000000"/>
                </a:solidFill>
                <a:effectLst/>
                <a:latin typeface="system-ui"/>
              </a:rPr>
              <a:t> de Lea: Rubén </a:t>
            </a:r>
            <a:r>
              <a:rPr lang="en-US" sz="2800" b="0" i="0" dirty="0" err="1">
                <a:solidFill>
                  <a:srgbClr val="000000"/>
                </a:solidFill>
                <a:effectLst/>
                <a:latin typeface="system-ui"/>
              </a:rPr>
              <a:t>el</a:t>
            </a:r>
            <a:r>
              <a:rPr lang="en-US" sz="2800" b="0" i="0" dirty="0">
                <a:solidFill>
                  <a:srgbClr val="000000"/>
                </a:solidFill>
                <a:effectLst/>
                <a:latin typeface="system-ui"/>
              </a:rPr>
              <a:t> </a:t>
            </a:r>
            <a:r>
              <a:rPr lang="en-US" sz="2800" b="0" i="0" dirty="0" err="1">
                <a:solidFill>
                  <a:srgbClr val="000000"/>
                </a:solidFill>
                <a:effectLst/>
                <a:latin typeface="system-ui"/>
              </a:rPr>
              <a:t>primogénito</a:t>
            </a:r>
            <a:r>
              <a:rPr lang="en-US" sz="2800" b="0" i="0" dirty="0">
                <a:solidFill>
                  <a:srgbClr val="000000"/>
                </a:solidFill>
                <a:effectLst/>
                <a:latin typeface="system-ui"/>
              </a:rPr>
              <a:t> de Jacob; </a:t>
            </a:r>
            <a:r>
              <a:rPr lang="en-US" sz="2800" b="0" i="0" dirty="0" err="1">
                <a:solidFill>
                  <a:srgbClr val="000000"/>
                </a:solidFill>
                <a:effectLst/>
                <a:latin typeface="system-ui"/>
              </a:rPr>
              <a:t>Simeón</a:t>
            </a:r>
            <a:r>
              <a:rPr lang="en-US" sz="2800" b="0" i="0" dirty="0">
                <a:solidFill>
                  <a:srgbClr val="000000"/>
                </a:solidFill>
                <a:effectLst/>
                <a:latin typeface="system-ui"/>
              </a:rPr>
              <a:t>, </a:t>
            </a:r>
            <a:r>
              <a:rPr lang="en-US" sz="2800" b="0" i="0" dirty="0" err="1">
                <a:solidFill>
                  <a:srgbClr val="000000"/>
                </a:solidFill>
                <a:effectLst/>
                <a:latin typeface="system-ui"/>
              </a:rPr>
              <a:t>Leví</a:t>
            </a:r>
            <a:r>
              <a:rPr lang="en-US" sz="2800" b="0" i="0" dirty="0">
                <a:solidFill>
                  <a:srgbClr val="000000"/>
                </a:solidFill>
                <a:effectLst/>
                <a:latin typeface="system-ui"/>
              </a:rPr>
              <a:t>, </a:t>
            </a:r>
            <a:r>
              <a:rPr lang="en-US" sz="2800" b="0" i="0" dirty="0" err="1">
                <a:solidFill>
                  <a:srgbClr val="000000"/>
                </a:solidFill>
                <a:effectLst/>
                <a:latin typeface="system-ui"/>
              </a:rPr>
              <a:t>Judá</a:t>
            </a:r>
            <a:r>
              <a:rPr lang="en-US" sz="2800" b="0" i="0" dirty="0">
                <a:solidFill>
                  <a:srgbClr val="000000"/>
                </a:solidFill>
                <a:effectLst/>
                <a:latin typeface="system-ui"/>
              </a:rPr>
              <a:t>, </a:t>
            </a:r>
            <a:r>
              <a:rPr lang="en-US" sz="2800" b="0" i="0" dirty="0" err="1">
                <a:solidFill>
                  <a:srgbClr val="000000"/>
                </a:solidFill>
                <a:effectLst/>
                <a:latin typeface="system-ui"/>
              </a:rPr>
              <a:t>Isacar</a:t>
            </a:r>
            <a:r>
              <a:rPr lang="en-US" sz="2800" b="0" i="0" dirty="0">
                <a:solidFill>
                  <a:srgbClr val="000000"/>
                </a:solidFill>
                <a:effectLst/>
                <a:latin typeface="system-ui"/>
              </a:rPr>
              <a:t> y </a:t>
            </a:r>
            <a:r>
              <a:rPr lang="en-US" sz="2800" b="0" i="0" dirty="0" err="1">
                <a:solidFill>
                  <a:srgbClr val="000000"/>
                </a:solidFill>
                <a:effectLst/>
                <a:latin typeface="system-ui"/>
              </a:rPr>
              <a:t>Zabulón</a:t>
            </a:r>
            <a:r>
              <a:rPr lang="en-US" sz="2800" b="0" i="0" dirty="0">
                <a:solidFill>
                  <a:srgbClr val="000000"/>
                </a:solidFill>
                <a:effectLst/>
                <a:latin typeface="system-ui"/>
              </a:rPr>
              <a:t>. </a:t>
            </a:r>
            <a:r>
              <a:rPr lang="en-US" sz="2800" b="1" i="0" baseline="30000" dirty="0">
                <a:solidFill>
                  <a:srgbClr val="000000"/>
                </a:solidFill>
                <a:effectLst/>
                <a:latin typeface="system-ui"/>
              </a:rPr>
              <a:t>24 </a:t>
            </a:r>
            <a:r>
              <a:rPr lang="en-US" sz="2800" b="0" i="0" dirty="0">
                <a:solidFill>
                  <a:srgbClr val="000000"/>
                </a:solidFill>
                <a:effectLst/>
                <a:latin typeface="system-ui"/>
              </a:rPr>
              <a:t>Los </a:t>
            </a:r>
            <a:r>
              <a:rPr lang="en-US" sz="2800" b="0" i="0" dirty="0" err="1">
                <a:solidFill>
                  <a:srgbClr val="000000"/>
                </a:solidFill>
                <a:effectLst/>
                <a:latin typeface="system-ui"/>
              </a:rPr>
              <a:t>hijos</a:t>
            </a:r>
            <a:r>
              <a:rPr lang="en-US" sz="2800" b="0" i="0" dirty="0">
                <a:solidFill>
                  <a:srgbClr val="000000"/>
                </a:solidFill>
                <a:effectLst/>
                <a:latin typeface="system-ui"/>
              </a:rPr>
              <a:t> de Raquel: José y Benjamín. </a:t>
            </a:r>
            <a:r>
              <a:rPr lang="en-US" sz="2800" b="1" i="0" baseline="30000" dirty="0">
                <a:solidFill>
                  <a:srgbClr val="000000"/>
                </a:solidFill>
                <a:effectLst/>
                <a:latin typeface="system-ui"/>
              </a:rPr>
              <a:t>25 </a:t>
            </a:r>
            <a:r>
              <a:rPr lang="en-US" sz="2800" b="0" i="0" dirty="0">
                <a:solidFill>
                  <a:srgbClr val="000000"/>
                </a:solidFill>
                <a:effectLst/>
                <a:latin typeface="system-ui"/>
              </a:rPr>
              <a:t>Los </a:t>
            </a:r>
            <a:r>
              <a:rPr lang="en-US" sz="2800" b="0" i="0" dirty="0" err="1">
                <a:solidFill>
                  <a:srgbClr val="000000"/>
                </a:solidFill>
                <a:effectLst/>
                <a:latin typeface="system-ui"/>
              </a:rPr>
              <a:t>hijos</a:t>
            </a:r>
            <a:r>
              <a:rPr lang="en-US" sz="2800" b="0" i="0" dirty="0">
                <a:solidFill>
                  <a:srgbClr val="000000"/>
                </a:solidFill>
                <a:effectLst/>
                <a:latin typeface="system-ui"/>
              </a:rPr>
              <a:t> de </a:t>
            </a:r>
            <a:r>
              <a:rPr lang="en-US" sz="2800" b="0" i="0" dirty="0" err="1">
                <a:solidFill>
                  <a:srgbClr val="000000"/>
                </a:solidFill>
                <a:effectLst/>
                <a:latin typeface="system-ui"/>
              </a:rPr>
              <a:t>Bilha</a:t>
            </a:r>
            <a:r>
              <a:rPr lang="en-US" sz="2800" b="0" i="0" dirty="0">
                <a:solidFill>
                  <a:srgbClr val="000000"/>
                </a:solidFill>
                <a:effectLst/>
                <a:latin typeface="system-ui"/>
              </a:rPr>
              <a:t>, </a:t>
            </a:r>
            <a:r>
              <a:rPr lang="en-US" sz="2800" b="0" i="0" dirty="0" err="1">
                <a:solidFill>
                  <a:srgbClr val="000000"/>
                </a:solidFill>
                <a:effectLst/>
                <a:latin typeface="system-ui"/>
              </a:rPr>
              <a:t>sierva</a:t>
            </a:r>
            <a:r>
              <a:rPr lang="en-US" sz="2800" b="0" i="0" dirty="0">
                <a:solidFill>
                  <a:srgbClr val="000000"/>
                </a:solidFill>
                <a:effectLst/>
                <a:latin typeface="system-ui"/>
              </a:rPr>
              <a:t> de Raquel: Dan y </a:t>
            </a:r>
            <a:r>
              <a:rPr lang="en-US" sz="2800" b="0" i="0" dirty="0" err="1">
                <a:solidFill>
                  <a:srgbClr val="000000"/>
                </a:solidFill>
                <a:effectLst/>
                <a:latin typeface="system-ui"/>
              </a:rPr>
              <a:t>Neftalí</a:t>
            </a:r>
            <a:r>
              <a:rPr lang="en-US" sz="2800" b="0" i="0" dirty="0">
                <a:solidFill>
                  <a:srgbClr val="000000"/>
                </a:solidFill>
                <a:effectLst/>
                <a:latin typeface="system-ui"/>
              </a:rPr>
              <a:t>. </a:t>
            </a:r>
            <a:r>
              <a:rPr lang="en-US" sz="2800" b="1" i="0" baseline="30000" dirty="0">
                <a:solidFill>
                  <a:srgbClr val="000000"/>
                </a:solidFill>
                <a:effectLst/>
                <a:latin typeface="system-ui"/>
              </a:rPr>
              <a:t>26 </a:t>
            </a:r>
            <a:r>
              <a:rPr lang="en-US" sz="2800" b="0" i="0" dirty="0">
                <a:solidFill>
                  <a:srgbClr val="000000"/>
                </a:solidFill>
                <a:effectLst/>
                <a:latin typeface="system-ui"/>
              </a:rPr>
              <a:t>Y </a:t>
            </a:r>
            <a:r>
              <a:rPr lang="en-US" sz="2800" b="0" i="0" dirty="0" err="1">
                <a:solidFill>
                  <a:srgbClr val="000000"/>
                </a:solidFill>
                <a:effectLst/>
                <a:latin typeface="system-ui"/>
              </a:rPr>
              <a:t>los</a:t>
            </a:r>
            <a:r>
              <a:rPr lang="en-US" sz="2800" b="0" i="0" dirty="0">
                <a:solidFill>
                  <a:srgbClr val="000000"/>
                </a:solidFill>
                <a:effectLst/>
                <a:latin typeface="system-ui"/>
              </a:rPr>
              <a:t> </a:t>
            </a:r>
            <a:r>
              <a:rPr lang="en-US" sz="2800" b="0" i="0" dirty="0" err="1">
                <a:solidFill>
                  <a:srgbClr val="000000"/>
                </a:solidFill>
                <a:effectLst/>
                <a:latin typeface="system-ui"/>
              </a:rPr>
              <a:t>hijos</a:t>
            </a:r>
            <a:r>
              <a:rPr lang="en-US" sz="2800" b="0" i="0" dirty="0">
                <a:solidFill>
                  <a:srgbClr val="000000"/>
                </a:solidFill>
                <a:effectLst/>
                <a:latin typeface="system-ui"/>
              </a:rPr>
              <a:t> de </a:t>
            </a:r>
            <a:r>
              <a:rPr lang="en-US" sz="2800" b="0" i="0" dirty="0" err="1">
                <a:solidFill>
                  <a:srgbClr val="000000"/>
                </a:solidFill>
                <a:effectLst/>
                <a:latin typeface="system-ui"/>
              </a:rPr>
              <a:t>Zilpa</a:t>
            </a:r>
            <a:r>
              <a:rPr lang="en-US" sz="2800" b="0" i="0" dirty="0">
                <a:solidFill>
                  <a:srgbClr val="000000"/>
                </a:solidFill>
                <a:effectLst/>
                <a:latin typeface="system-ui"/>
              </a:rPr>
              <a:t>, </a:t>
            </a:r>
            <a:r>
              <a:rPr lang="en-US" sz="2800" b="0" i="0" dirty="0" err="1">
                <a:solidFill>
                  <a:srgbClr val="000000"/>
                </a:solidFill>
                <a:effectLst/>
                <a:latin typeface="system-ui"/>
              </a:rPr>
              <a:t>sierva</a:t>
            </a:r>
            <a:r>
              <a:rPr lang="en-US" sz="2800" b="0" i="0" dirty="0">
                <a:solidFill>
                  <a:srgbClr val="000000"/>
                </a:solidFill>
                <a:effectLst/>
                <a:latin typeface="system-ui"/>
              </a:rPr>
              <a:t> de Lea: Gad y </a:t>
            </a:r>
            <a:r>
              <a:rPr lang="en-US" sz="2800" b="0" i="0" dirty="0" err="1">
                <a:solidFill>
                  <a:srgbClr val="000000"/>
                </a:solidFill>
                <a:effectLst/>
                <a:latin typeface="system-ui"/>
              </a:rPr>
              <a:t>Aser</a:t>
            </a:r>
            <a:r>
              <a:rPr lang="en-US" sz="2800" b="0" i="0" dirty="0">
                <a:solidFill>
                  <a:srgbClr val="000000"/>
                </a:solidFill>
                <a:effectLst/>
                <a:latin typeface="system-ui"/>
              </a:rPr>
              <a:t>. </a:t>
            </a:r>
            <a:r>
              <a:rPr lang="en-US" sz="2800" b="0" i="0" dirty="0" err="1">
                <a:solidFill>
                  <a:srgbClr val="000000"/>
                </a:solidFill>
                <a:effectLst/>
                <a:latin typeface="system-ui"/>
              </a:rPr>
              <a:t>Estos</a:t>
            </a:r>
            <a:r>
              <a:rPr lang="en-US" sz="2800" b="0" i="0" dirty="0">
                <a:solidFill>
                  <a:srgbClr val="000000"/>
                </a:solidFill>
                <a:effectLst/>
                <a:latin typeface="system-ui"/>
              </a:rPr>
              <a:t> </a:t>
            </a:r>
            <a:r>
              <a:rPr lang="en-US" sz="2800" b="0" i="0" dirty="0" err="1">
                <a:solidFill>
                  <a:srgbClr val="000000"/>
                </a:solidFill>
                <a:effectLst/>
                <a:latin typeface="system-ui"/>
              </a:rPr>
              <a:t>fueron</a:t>
            </a:r>
            <a:r>
              <a:rPr lang="en-US" sz="2800" b="0" i="0" dirty="0">
                <a:solidFill>
                  <a:srgbClr val="000000"/>
                </a:solidFill>
                <a:effectLst/>
                <a:latin typeface="system-ui"/>
              </a:rPr>
              <a:t> </a:t>
            </a:r>
            <a:r>
              <a:rPr lang="en-US" sz="2800" b="0" i="0" dirty="0" err="1">
                <a:solidFill>
                  <a:srgbClr val="000000"/>
                </a:solidFill>
                <a:effectLst/>
                <a:latin typeface="system-ui"/>
              </a:rPr>
              <a:t>los</a:t>
            </a:r>
            <a:r>
              <a:rPr lang="en-US" sz="2800" b="0" i="0" dirty="0">
                <a:solidFill>
                  <a:srgbClr val="000000"/>
                </a:solidFill>
                <a:effectLst/>
                <a:latin typeface="system-ui"/>
              </a:rPr>
              <a:t> </a:t>
            </a:r>
            <a:r>
              <a:rPr lang="en-US" sz="2800" b="0" i="0" dirty="0" err="1">
                <a:solidFill>
                  <a:srgbClr val="000000"/>
                </a:solidFill>
                <a:effectLst/>
                <a:latin typeface="system-ui"/>
              </a:rPr>
              <a:t>hijos</a:t>
            </a:r>
            <a:r>
              <a:rPr lang="en-US" sz="2800" b="0" i="0" dirty="0">
                <a:solidFill>
                  <a:srgbClr val="000000"/>
                </a:solidFill>
                <a:effectLst/>
                <a:latin typeface="system-ui"/>
              </a:rPr>
              <a:t> de Jacob, que le </a:t>
            </a:r>
            <a:r>
              <a:rPr lang="en-US" sz="2800" b="0" i="0" dirty="0" err="1">
                <a:solidFill>
                  <a:srgbClr val="000000"/>
                </a:solidFill>
                <a:effectLst/>
                <a:latin typeface="system-ui"/>
              </a:rPr>
              <a:t>nacieron</a:t>
            </a:r>
            <a:r>
              <a:rPr lang="en-US" sz="2800" b="0" i="0" dirty="0">
                <a:solidFill>
                  <a:srgbClr val="000000"/>
                </a:solidFill>
                <a:effectLst/>
                <a:latin typeface="system-ui"/>
              </a:rPr>
              <a:t> </a:t>
            </a:r>
            <a:r>
              <a:rPr lang="en-US" sz="2800" b="0" i="0" dirty="0" err="1">
                <a:solidFill>
                  <a:srgbClr val="000000"/>
                </a:solidFill>
                <a:effectLst/>
                <a:latin typeface="system-ui"/>
              </a:rPr>
              <a:t>en</a:t>
            </a:r>
            <a:r>
              <a:rPr lang="en-US" sz="2800" b="0" i="0" dirty="0">
                <a:solidFill>
                  <a:srgbClr val="000000"/>
                </a:solidFill>
                <a:effectLst/>
                <a:latin typeface="system-ui"/>
              </a:rPr>
              <a:t> </a:t>
            </a:r>
            <a:r>
              <a:rPr lang="en-US" sz="2800" b="0" i="0" dirty="0" err="1">
                <a:solidFill>
                  <a:srgbClr val="000000"/>
                </a:solidFill>
                <a:effectLst/>
                <a:latin typeface="system-ui"/>
              </a:rPr>
              <a:t>Padan-aram</a:t>
            </a:r>
            <a:r>
              <a:rPr lang="en-US" sz="2800" b="0" i="0" dirty="0">
                <a:solidFill>
                  <a:srgbClr val="000000"/>
                </a:solidFill>
                <a:effectLst/>
                <a:latin typeface="system-ui"/>
              </a:rPr>
              <a:t>.</a:t>
            </a:r>
          </a:p>
          <a:p>
            <a:endParaRPr lang="en-CL" dirty="0"/>
          </a:p>
        </p:txBody>
      </p:sp>
    </p:spTree>
    <p:extLst>
      <p:ext uri="{BB962C8B-B14F-4D97-AF65-F5344CB8AC3E}">
        <p14:creationId xmlns:p14="http://schemas.microsoft.com/office/powerpoint/2010/main" val="1167558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1C195881-637F-4749-05D2-E423E17E427E}"/>
              </a:ext>
            </a:extLst>
          </p:cNvPr>
          <p:cNvPicPr>
            <a:picLocks noGrp="1" noChangeAspect="1"/>
          </p:cNvPicPr>
          <p:nvPr>
            <p:ph idx="1"/>
          </p:nvPr>
        </p:nvPicPr>
        <p:blipFill>
          <a:blip r:embed="rId2"/>
          <a:stretch>
            <a:fillRect/>
          </a:stretch>
        </p:blipFill>
        <p:spPr>
          <a:xfrm>
            <a:off x="4994031" y="365760"/>
            <a:ext cx="6907237" cy="6147582"/>
          </a:xfrm>
        </p:spPr>
      </p:pic>
      <p:sp>
        <p:nvSpPr>
          <p:cNvPr id="4" name="Text Placeholder 3">
            <a:extLst>
              <a:ext uri="{FF2B5EF4-FFF2-40B4-BE49-F238E27FC236}">
                <a16:creationId xmlns:a16="http://schemas.microsoft.com/office/drawing/2014/main" id="{EAD2C62B-F9C0-BAEA-851C-81BD4579424F}"/>
              </a:ext>
            </a:extLst>
          </p:cNvPr>
          <p:cNvSpPr>
            <a:spLocks noGrp="1"/>
          </p:cNvSpPr>
          <p:nvPr>
            <p:ph type="body" sz="half" idx="2"/>
          </p:nvPr>
        </p:nvSpPr>
        <p:spPr>
          <a:xfrm>
            <a:off x="182880" y="365760"/>
            <a:ext cx="4589145" cy="6147582"/>
          </a:xfrm>
        </p:spPr>
        <p:txBody>
          <a:bodyPr>
            <a:normAutofit lnSpcReduction="10000"/>
          </a:bodyPr>
          <a:lstStyle/>
          <a:p>
            <a:r>
              <a:rPr lang="en-CL" sz="2000" dirty="0"/>
              <a:t>En el capítulo 49 de Génesis Jacob profetiza sobre el futuro de sus hijos, un pasaje rico en contenido pero , por ahora, detengámonos en un aspecto que tiene mucho que ver con 1 Samuel.</a:t>
            </a:r>
          </a:p>
          <a:p>
            <a:pPr algn="l"/>
            <a:r>
              <a:rPr lang="en-US" sz="2000" b="1" i="0" dirty="0" err="1">
                <a:solidFill>
                  <a:srgbClr val="000000"/>
                </a:solidFill>
                <a:effectLst/>
                <a:latin typeface="system-ui"/>
              </a:rPr>
              <a:t>Génesis</a:t>
            </a:r>
            <a:r>
              <a:rPr lang="en-US" sz="2000" b="1" i="0" dirty="0">
                <a:solidFill>
                  <a:srgbClr val="000000"/>
                </a:solidFill>
                <a:effectLst/>
                <a:latin typeface="system-ui"/>
              </a:rPr>
              <a:t> 49:8-10</a:t>
            </a:r>
          </a:p>
          <a:p>
            <a:pPr algn="l"/>
            <a:r>
              <a:rPr lang="en-US" sz="2000" b="1" i="0" baseline="30000" dirty="0">
                <a:solidFill>
                  <a:srgbClr val="000000"/>
                </a:solidFill>
                <a:effectLst/>
                <a:latin typeface="system-ui"/>
              </a:rPr>
              <a:t>8 </a:t>
            </a:r>
            <a:r>
              <a:rPr lang="en-US" sz="2000" b="0" i="0" dirty="0" err="1">
                <a:solidFill>
                  <a:srgbClr val="000000"/>
                </a:solidFill>
                <a:effectLst/>
                <a:latin typeface="system-ui"/>
              </a:rPr>
              <a:t>Judá</a:t>
            </a:r>
            <a:r>
              <a:rPr lang="en-US" sz="2000" b="0" i="0" dirty="0">
                <a:solidFill>
                  <a:srgbClr val="000000"/>
                </a:solidFill>
                <a:effectLst/>
                <a:latin typeface="system-ui"/>
              </a:rPr>
              <a:t>, </a:t>
            </a:r>
            <a:r>
              <a:rPr lang="en-US" sz="2000" b="0" i="0" dirty="0" err="1">
                <a:solidFill>
                  <a:srgbClr val="000000"/>
                </a:solidFill>
                <a:effectLst/>
                <a:latin typeface="system-ui"/>
              </a:rPr>
              <a:t>te</a:t>
            </a:r>
            <a:r>
              <a:rPr lang="en-US" sz="2000" b="0" i="0" dirty="0">
                <a:solidFill>
                  <a:srgbClr val="000000"/>
                </a:solidFill>
                <a:effectLst/>
                <a:latin typeface="system-ui"/>
              </a:rPr>
              <a:t> </a:t>
            </a:r>
            <a:r>
              <a:rPr lang="en-US" sz="2000" b="0" i="0" dirty="0" err="1">
                <a:solidFill>
                  <a:srgbClr val="000000"/>
                </a:solidFill>
                <a:effectLst/>
                <a:latin typeface="system-ui"/>
              </a:rPr>
              <a:t>alabarán</a:t>
            </a:r>
            <a:r>
              <a:rPr lang="en-US" sz="2000" b="0" i="0" dirty="0">
                <a:solidFill>
                  <a:srgbClr val="000000"/>
                </a:solidFill>
                <a:effectLst/>
                <a:latin typeface="system-ui"/>
              </a:rPr>
              <a:t> </a:t>
            </a:r>
            <a:r>
              <a:rPr lang="en-US" sz="2000" b="0" i="0" dirty="0" err="1">
                <a:solidFill>
                  <a:srgbClr val="000000"/>
                </a:solidFill>
                <a:effectLst/>
                <a:latin typeface="system-ui"/>
              </a:rPr>
              <a:t>tus</a:t>
            </a:r>
            <a:r>
              <a:rPr lang="en-US" sz="2000" b="0" i="0" dirty="0">
                <a:solidFill>
                  <a:srgbClr val="000000"/>
                </a:solidFill>
                <a:effectLst/>
                <a:latin typeface="system-ui"/>
              </a:rPr>
              <a:t> </a:t>
            </a:r>
            <a:r>
              <a:rPr lang="en-US" sz="2000" b="0" i="0" dirty="0" err="1">
                <a:solidFill>
                  <a:srgbClr val="000000"/>
                </a:solidFill>
                <a:effectLst/>
                <a:latin typeface="system-ui"/>
              </a:rPr>
              <a:t>hermanos</a:t>
            </a:r>
            <a:r>
              <a:rPr lang="en-US" sz="2000" b="0" i="0" dirty="0">
                <a:solidFill>
                  <a:srgbClr val="000000"/>
                </a:solidFill>
                <a:effectLst/>
                <a:latin typeface="system-ui"/>
              </a:rPr>
              <a:t>;</a:t>
            </a:r>
          </a:p>
          <a:p>
            <a:pPr algn="l"/>
            <a:r>
              <a:rPr lang="en-US" sz="2000" b="0" i="0" dirty="0">
                <a:solidFill>
                  <a:srgbClr val="000000"/>
                </a:solidFill>
                <a:effectLst/>
                <a:latin typeface="system-ui"/>
              </a:rPr>
              <a:t>Tu mano </a:t>
            </a:r>
            <a:r>
              <a:rPr lang="en-US" sz="2000" b="0" i="0" dirty="0" err="1">
                <a:solidFill>
                  <a:srgbClr val="000000"/>
                </a:solidFill>
                <a:effectLst/>
                <a:latin typeface="system-ui"/>
              </a:rPr>
              <a:t>en</a:t>
            </a:r>
            <a:r>
              <a:rPr lang="en-US" sz="2000" b="0" i="0" dirty="0">
                <a:solidFill>
                  <a:srgbClr val="000000"/>
                </a:solidFill>
                <a:effectLst/>
                <a:latin typeface="system-ui"/>
              </a:rPr>
              <a:t> la </a:t>
            </a:r>
            <a:r>
              <a:rPr lang="en-US" sz="2000" b="0" i="0" dirty="0" err="1">
                <a:solidFill>
                  <a:srgbClr val="000000"/>
                </a:solidFill>
                <a:effectLst/>
                <a:latin typeface="system-ui"/>
              </a:rPr>
              <a:t>cerviz</a:t>
            </a:r>
            <a:r>
              <a:rPr lang="en-US" sz="2000" b="0" i="0" dirty="0">
                <a:solidFill>
                  <a:srgbClr val="000000"/>
                </a:solidFill>
                <a:effectLst/>
                <a:latin typeface="system-ui"/>
              </a:rPr>
              <a:t> de </a:t>
            </a:r>
            <a:r>
              <a:rPr lang="en-US" sz="2000" b="0" i="0" dirty="0" err="1">
                <a:solidFill>
                  <a:srgbClr val="000000"/>
                </a:solidFill>
                <a:effectLst/>
                <a:latin typeface="system-ui"/>
              </a:rPr>
              <a:t>tus</a:t>
            </a:r>
            <a:r>
              <a:rPr lang="en-US" sz="2000" b="0" i="0" dirty="0">
                <a:solidFill>
                  <a:srgbClr val="000000"/>
                </a:solidFill>
                <a:effectLst/>
                <a:latin typeface="system-ui"/>
              </a:rPr>
              <a:t> </a:t>
            </a:r>
            <a:r>
              <a:rPr lang="en-US" sz="2000" b="0" i="0" dirty="0" err="1">
                <a:solidFill>
                  <a:srgbClr val="000000"/>
                </a:solidFill>
                <a:effectLst/>
                <a:latin typeface="system-ui"/>
              </a:rPr>
              <a:t>enemigos</a:t>
            </a:r>
            <a:r>
              <a:rPr lang="en-US" sz="2000" b="0" i="0" dirty="0">
                <a:solidFill>
                  <a:srgbClr val="000000"/>
                </a:solidFill>
                <a:effectLst/>
                <a:latin typeface="system-ui"/>
              </a:rPr>
              <a:t>;</a:t>
            </a:r>
          </a:p>
          <a:p>
            <a:pPr algn="l"/>
            <a:r>
              <a:rPr lang="en-US" sz="2000" b="0" i="0" dirty="0">
                <a:solidFill>
                  <a:srgbClr val="000000"/>
                </a:solidFill>
                <a:effectLst/>
                <a:latin typeface="system-ui"/>
              </a:rPr>
              <a:t>Los </a:t>
            </a:r>
            <a:r>
              <a:rPr lang="en-US" sz="2000" b="0" i="0" dirty="0" err="1">
                <a:solidFill>
                  <a:srgbClr val="000000"/>
                </a:solidFill>
                <a:effectLst/>
                <a:latin typeface="system-ui"/>
              </a:rPr>
              <a:t>hijos</a:t>
            </a:r>
            <a:r>
              <a:rPr lang="en-US" sz="2000" b="0" i="0" dirty="0">
                <a:solidFill>
                  <a:srgbClr val="000000"/>
                </a:solidFill>
                <a:effectLst/>
                <a:latin typeface="system-ui"/>
              </a:rPr>
              <a:t> de </a:t>
            </a:r>
            <a:r>
              <a:rPr lang="en-US" sz="2000" b="0" i="0" dirty="0" err="1">
                <a:solidFill>
                  <a:srgbClr val="000000"/>
                </a:solidFill>
                <a:effectLst/>
                <a:latin typeface="system-ui"/>
              </a:rPr>
              <a:t>tu</a:t>
            </a:r>
            <a:r>
              <a:rPr lang="en-US" sz="2000" b="0" i="0" dirty="0">
                <a:solidFill>
                  <a:srgbClr val="000000"/>
                </a:solidFill>
                <a:effectLst/>
                <a:latin typeface="system-ui"/>
              </a:rPr>
              <a:t> padre se </a:t>
            </a:r>
            <a:r>
              <a:rPr lang="en-US" sz="2000" b="0" i="0" dirty="0" err="1">
                <a:solidFill>
                  <a:srgbClr val="000000"/>
                </a:solidFill>
                <a:effectLst/>
                <a:latin typeface="system-ui"/>
              </a:rPr>
              <a:t>inclinarán</a:t>
            </a:r>
            <a:r>
              <a:rPr lang="en-US" sz="2000" b="0" i="0" dirty="0">
                <a:solidFill>
                  <a:srgbClr val="000000"/>
                </a:solidFill>
                <a:effectLst/>
                <a:latin typeface="system-ui"/>
              </a:rPr>
              <a:t> a </a:t>
            </a:r>
            <a:r>
              <a:rPr lang="en-US" sz="2000" b="0" i="0" dirty="0" err="1">
                <a:solidFill>
                  <a:srgbClr val="000000"/>
                </a:solidFill>
                <a:effectLst/>
                <a:latin typeface="system-ui"/>
              </a:rPr>
              <a:t>ti</a:t>
            </a:r>
            <a:r>
              <a:rPr lang="en-US" sz="2000" b="0" i="0" dirty="0">
                <a:solidFill>
                  <a:srgbClr val="000000"/>
                </a:solidFill>
                <a:effectLst/>
                <a:latin typeface="system-ui"/>
              </a:rPr>
              <a:t>.</a:t>
            </a:r>
          </a:p>
          <a:p>
            <a:pPr algn="l"/>
            <a:r>
              <a:rPr lang="en-US" sz="2000" b="1" i="0" baseline="30000" dirty="0">
                <a:solidFill>
                  <a:srgbClr val="000000"/>
                </a:solidFill>
                <a:effectLst/>
                <a:latin typeface="system-ui"/>
              </a:rPr>
              <a:t>9 </a:t>
            </a:r>
            <a:r>
              <a:rPr lang="en-US" sz="2000" b="0" i="0" dirty="0" err="1">
                <a:solidFill>
                  <a:srgbClr val="000000"/>
                </a:solidFill>
                <a:effectLst/>
                <a:latin typeface="system-ui"/>
              </a:rPr>
              <a:t>Cachorro</a:t>
            </a:r>
            <a:r>
              <a:rPr lang="en-US" sz="2000" b="0" i="0" dirty="0">
                <a:solidFill>
                  <a:srgbClr val="000000"/>
                </a:solidFill>
                <a:effectLst/>
                <a:latin typeface="system-ui"/>
              </a:rPr>
              <a:t> de </a:t>
            </a:r>
            <a:r>
              <a:rPr lang="en-US" sz="2000" b="0" i="0" dirty="0" err="1">
                <a:solidFill>
                  <a:srgbClr val="000000"/>
                </a:solidFill>
                <a:effectLst/>
                <a:latin typeface="system-ui"/>
              </a:rPr>
              <a:t>león</a:t>
            </a:r>
            <a:r>
              <a:rPr lang="en-US" sz="2000" b="0" i="0" dirty="0">
                <a:solidFill>
                  <a:srgbClr val="000000"/>
                </a:solidFill>
                <a:effectLst/>
                <a:latin typeface="system-ui"/>
              </a:rPr>
              <a:t>, </a:t>
            </a:r>
            <a:r>
              <a:rPr lang="en-US" sz="2000" b="0" i="0" dirty="0" err="1">
                <a:solidFill>
                  <a:srgbClr val="000000"/>
                </a:solidFill>
                <a:effectLst/>
                <a:latin typeface="system-ui"/>
              </a:rPr>
              <a:t>Judá</a:t>
            </a:r>
            <a:r>
              <a:rPr lang="en-US" sz="2000" b="0" i="0" dirty="0">
                <a:solidFill>
                  <a:srgbClr val="000000"/>
                </a:solidFill>
                <a:effectLst/>
                <a:latin typeface="system-ui"/>
              </a:rPr>
              <a:t>;</a:t>
            </a:r>
          </a:p>
          <a:p>
            <a:pPr algn="l"/>
            <a:r>
              <a:rPr lang="en-US" sz="2000" b="0" i="0" dirty="0">
                <a:solidFill>
                  <a:srgbClr val="000000"/>
                </a:solidFill>
                <a:effectLst/>
                <a:latin typeface="system-ui"/>
              </a:rPr>
              <a:t>De la presa </a:t>
            </a:r>
            <a:r>
              <a:rPr lang="en-US" sz="2000" b="0" i="0" dirty="0" err="1">
                <a:solidFill>
                  <a:srgbClr val="000000"/>
                </a:solidFill>
                <a:effectLst/>
                <a:latin typeface="system-ui"/>
              </a:rPr>
              <a:t>subiste</a:t>
            </a:r>
            <a:r>
              <a:rPr lang="en-US" sz="2000" b="0" i="0" dirty="0">
                <a:solidFill>
                  <a:srgbClr val="000000"/>
                </a:solidFill>
                <a:effectLst/>
                <a:latin typeface="system-ui"/>
              </a:rPr>
              <a:t>, </a:t>
            </a:r>
            <a:r>
              <a:rPr lang="en-US" sz="2000" b="0" i="0" dirty="0" err="1">
                <a:solidFill>
                  <a:srgbClr val="000000"/>
                </a:solidFill>
                <a:effectLst/>
                <a:latin typeface="system-ui"/>
              </a:rPr>
              <a:t>hijo</a:t>
            </a:r>
            <a:r>
              <a:rPr lang="en-US" sz="2000" b="0" i="0" dirty="0">
                <a:solidFill>
                  <a:srgbClr val="000000"/>
                </a:solidFill>
                <a:effectLst/>
                <a:latin typeface="system-ui"/>
              </a:rPr>
              <a:t> </a:t>
            </a:r>
            <a:r>
              <a:rPr lang="en-US" sz="2000" b="0" i="0" dirty="0" err="1">
                <a:solidFill>
                  <a:srgbClr val="000000"/>
                </a:solidFill>
                <a:effectLst/>
                <a:latin typeface="system-ui"/>
              </a:rPr>
              <a:t>mío</a:t>
            </a:r>
            <a:r>
              <a:rPr lang="en-US" sz="2000" b="0" i="0" dirty="0">
                <a:solidFill>
                  <a:srgbClr val="000000"/>
                </a:solidFill>
                <a:effectLst/>
                <a:latin typeface="system-ui"/>
              </a:rPr>
              <a:t>.</a:t>
            </a:r>
          </a:p>
          <a:p>
            <a:pPr algn="l"/>
            <a:r>
              <a:rPr lang="en-US" sz="2000" b="0" i="0" dirty="0">
                <a:solidFill>
                  <a:srgbClr val="000000"/>
                </a:solidFill>
                <a:effectLst/>
                <a:latin typeface="system-ui"/>
              </a:rPr>
              <a:t>Se </a:t>
            </a:r>
            <a:r>
              <a:rPr lang="en-US" sz="2000" b="0" i="0" dirty="0" err="1">
                <a:solidFill>
                  <a:srgbClr val="000000"/>
                </a:solidFill>
                <a:effectLst/>
                <a:latin typeface="system-ui"/>
              </a:rPr>
              <a:t>encorvó</a:t>
            </a:r>
            <a:r>
              <a:rPr lang="en-US" sz="2000" b="0" i="0" dirty="0">
                <a:solidFill>
                  <a:srgbClr val="000000"/>
                </a:solidFill>
                <a:effectLst/>
                <a:latin typeface="system-ui"/>
              </a:rPr>
              <a:t>, se </a:t>
            </a:r>
            <a:r>
              <a:rPr lang="en-US" sz="2000" b="0" i="0" dirty="0" err="1">
                <a:solidFill>
                  <a:srgbClr val="000000"/>
                </a:solidFill>
                <a:effectLst/>
                <a:latin typeface="system-ui"/>
              </a:rPr>
              <a:t>echó</a:t>
            </a:r>
            <a:r>
              <a:rPr lang="en-US" sz="2000" b="0" i="0" dirty="0">
                <a:solidFill>
                  <a:srgbClr val="000000"/>
                </a:solidFill>
                <a:effectLst/>
                <a:latin typeface="system-ui"/>
              </a:rPr>
              <a:t> </a:t>
            </a:r>
            <a:r>
              <a:rPr lang="en-US" sz="2000" b="0" i="0" dirty="0" err="1">
                <a:solidFill>
                  <a:srgbClr val="000000"/>
                </a:solidFill>
                <a:effectLst/>
                <a:latin typeface="system-ui"/>
              </a:rPr>
              <a:t>como</a:t>
            </a:r>
            <a:r>
              <a:rPr lang="en-US" sz="2000" b="0" i="0" dirty="0">
                <a:solidFill>
                  <a:srgbClr val="000000"/>
                </a:solidFill>
                <a:effectLst/>
                <a:latin typeface="system-ui"/>
              </a:rPr>
              <a:t> </a:t>
            </a:r>
            <a:r>
              <a:rPr lang="en-US" sz="2000" b="0" i="0" dirty="0" err="1">
                <a:solidFill>
                  <a:srgbClr val="000000"/>
                </a:solidFill>
                <a:effectLst/>
                <a:latin typeface="system-ui"/>
              </a:rPr>
              <a:t>león</a:t>
            </a:r>
            <a:r>
              <a:rPr lang="en-US" sz="2000" b="0" i="0" dirty="0">
                <a:solidFill>
                  <a:srgbClr val="000000"/>
                </a:solidFill>
                <a:effectLst/>
                <a:latin typeface="system-ui"/>
              </a:rPr>
              <a:t>,</a:t>
            </a:r>
          </a:p>
          <a:p>
            <a:pPr algn="l"/>
            <a:r>
              <a:rPr lang="en-US" sz="2000" b="0" i="0" dirty="0" err="1">
                <a:solidFill>
                  <a:srgbClr val="000000"/>
                </a:solidFill>
                <a:effectLst/>
                <a:latin typeface="system-ui"/>
              </a:rPr>
              <a:t>Así</a:t>
            </a:r>
            <a:r>
              <a:rPr lang="en-US" sz="2000" b="0" i="0" dirty="0">
                <a:solidFill>
                  <a:srgbClr val="000000"/>
                </a:solidFill>
                <a:effectLst/>
                <a:latin typeface="system-ui"/>
              </a:rPr>
              <a:t> </a:t>
            </a:r>
            <a:r>
              <a:rPr lang="en-US" sz="2000" b="0" i="0" dirty="0" err="1">
                <a:solidFill>
                  <a:srgbClr val="000000"/>
                </a:solidFill>
                <a:effectLst/>
                <a:latin typeface="system-ui"/>
              </a:rPr>
              <a:t>como</a:t>
            </a:r>
            <a:r>
              <a:rPr lang="en-US" sz="2000" b="0" i="0" dirty="0">
                <a:solidFill>
                  <a:srgbClr val="000000"/>
                </a:solidFill>
                <a:effectLst/>
                <a:latin typeface="system-ui"/>
              </a:rPr>
              <a:t> </a:t>
            </a:r>
            <a:r>
              <a:rPr lang="en-US" sz="2000" b="0" i="0" dirty="0" err="1">
                <a:solidFill>
                  <a:srgbClr val="000000"/>
                </a:solidFill>
                <a:effectLst/>
                <a:latin typeface="system-ui"/>
              </a:rPr>
              <a:t>león</a:t>
            </a:r>
            <a:r>
              <a:rPr lang="en-US" sz="2000" b="0" i="0" dirty="0">
                <a:solidFill>
                  <a:srgbClr val="000000"/>
                </a:solidFill>
                <a:effectLst/>
                <a:latin typeface="system-ui"/>
              </a:rPr>
              <a:t> </a:t>
            </a:r>
            <a:r>
              <a:rPr lang="en-US" sz="2000" b="0" i="0" dirty="0" err="1">
                <a:solidFill>
                  <a:srgbClr val="000000"/>
                </a:solidFill>
                <a:effectLst/>
                <a:latin typeface="system-ui"/>
              </a:rPr>
              <a:t>viejo</a:t>
            </a:r>
            <a:r>
              <a:rPr lang="en-US" sz="2000" b="0" i="0" dirty="0">
                <a:solidFill>
                  <a:srgbClr val="000000"/>
                </a:solidFill>
                <a:effectLst/>
                <a:latin typeface="system-ui"/>
              </a:rPr>
              <a:t>: ¿</a:t>
            </a:r>
            <a:r>
              <a:rPr lang="en-US" sz="2000" b="0" i="0" dirty="0" err="1">
                <a:solidFill>
                  <a:srgbClr val="000000"/>
                </a:solidFill>
                <a:effectLst/>
                <a:latin typeface="system-ui"/>
              </a:rPr>
              <a:t>quién</a:t>
            </a:r>
            <a:r>
              <a:rPr lang="en-US" sz="2000" b="0" i="0" dirty="0">
                <a:solidFill>
                  <a:srgbClr val="000000"/>
                </a:solidFill>
                <a:effectLst/>
                <a:latin typeface="system-ui"/>
              </a:rPr>
              <a:t> lo </a:t>
            </a:r>
            <a:r>
              <a:rPr lang="en-US" sz="2000" b="0" i="0" dirty="0" err="1">
                <a:solidFill>
                  <a:srgbClr val="000000"/>
                </a:solidFill>
                <a:effectLst/>
                <a:latin typeface="system-ui"/>
              </a:rPr>
              <a:t>despertará</a:t>
            </a:r>
            <a:r>
              <a:rPr lang="en-US" sz="2000" b="0" i="0" dirty="0">
                <a:solidFill>
                  <a:srgbClr val="000000"/>
                </a:solidFill>
                <a:effectLst/>
                <a:latin typeface="system-ui"/>
              </a:rPr>
              <a:t>?</a:t>
            </a:r>
          </a:p>
          <a:p>
            <a:pPr algn="l"/>
            <a:r>
              <a:rPr lang="en-US" sz="2000" b="1" i="0" baseline="30000" dirty="0">
                <a:solidFill>
                  <a:srgbClr val="000000"/>
                </a:solidFill>
                <a:effectLst/>
                <a:latin typeface="system-ui"/>
              </a:rPr>
              <a:t>10 </a:t>
            </a:r>
            <a:r>
              <a:rPr lang="en-US" sz="2000" b="0" i="0" dirty="0">
                <a:solidFill>
                  <a:srgbClr val="000000"/>
                </a:solidFill>
                <a:effectLst/>
                <a:latin typeface="system-ui"/>
              </a:rPr>
              <a:t>No </a:t>
            </a:r>
            <a:r>
              <a:rPr lang="en-US" sz="2000" b="0" i="0" dirty="0" err="1">
                <a:solidFill>
                  <a:srgbClr val="000000"/>
                </a:solidFill>
                <a:effectLst/>
                <a:latin typeface="system-ui"/>
              </a:rPr>
              <a:t>será</a:t>
            </a:r>
            <a:r>
              <a:rPr lang="en-US" sz="2000" b="0" i="0" dirty="0">
                <a:solidFill>
                  <a:srgbClr val="000000"/>
                </a:solidFill>
                <a:effectLst/>
                <a:latin typeface="system-ui"/>
              </a:rPr>
              <a:t> </a:t>
            </a:r>
            <a:r>
              <a:rPr lang="en-US" sz="2000" b="0" i="0" dirty="0" err="1">
                <a:solidFill>
                  <a:srgbClr val="000000"/>
                </a:solidFill>
                <a:effectLst/>
                <a:latin typeface="system-ui"/>
              </a:rPr>
              <a:t>quitado</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a:t>
            </a:r>
            <a:r>
              <a:rPr lang="en-US" sz="2000" b="1" i="0" dirty="0" err="1">
                <a:solidFill>
                  <a:srgbClr val="000000"/>
                </a:solidFill>
                <a:effectLst/>
                <a:latin typeface="system-ui"/>
              </a:rPr>
              <a:t>cetro</a:t>
            </a:r>
            <a:r>
              <a:rPr lang="en-US" sz="2000" b="0" i="0" dirty="0">
                <a:solidFill>
                  <a:srgbClr val="000000"/>
                </a:solidFill>
                <a:effectLst/>
                <a:latin typeface="system-ui"/>
              </a:rPr>
              <a:t> de </a:t>
            </a:r>
            <a:r>
              <a:rPr lang="en-US" sz="2000" b="0" i="0" dirty="0" err="1">
                <a:solidFill>
                  <a:srgbClr val="000000"/>
                </a:solidFill>
                <a:effectLst/>
                <a:latin typeface="system-ui"/>
              </a:rPr>
              <a:t>Judá</a:t>
            </a:r>
            <a:r>
              <a:rPr lang="en-US" sz="2000" b="0" i="0" dirty="0">
                <a:solidFill>
                  <a:srgbClr val="000000"/>
                </a:solidFill>
                <a:effectLst/>
                <a:latin typeface="system-ui"/>
              </a:rPr>
              <a:t>,</a:t>
            </a:r>
          </a:p>
          <a:p>
            <a:pPr algn="l"/>
            <a:r>
              <a:rPr lang="en-US" sz="2000" b="0" i="0" dirty="0">
                <a:solidFill>
                  <a:srgbClr val="000000"/>
                </a:solidFill>
                <a:effectLst/>
                <a:latin typeface="system-ui"/>
              </a:rPr>
              <a:t>Ni </a:t>
            </a:r>
            <a:r>
              <a:rPr lang="en-US" sz="2000" b="0" i="0" dirty="0" err="1">
                <a:solidFill>
                  <a:srgbClr val="000000"/>
                </a:solidFill>
                <a:effectLst/>
                <a:latin typeface="system-ui"/>
              </a:rPr>
              <a:t>el</a:t>
            </a:r>
            <a:r>
              <a:rPr lang="en-US" sz="2000" b="0" i="0" dirty="0">
                <a:solidFill>
                  <a:srgbClr val="000000"/>
                </a:solidFill>
                <a:effectLst/>
                <a:latin typeface="system-ui"/>
              </a:rPr>
              <a:t> </a:t>
            </a:r>
            <a:r>
              <a:rPr lang="en-US" sz="2000" b="0" i="0" dirty="0" err="1">
                <a:solidFill>
                  <a:srgbClr val="000000"/>
                </a:solidFill>
                <a:effectLst/>
                <a:latin typeface="system-ui"/>
              </a:rPr>
              <a:t>legislador</a:t>
            </a:r>
            <a:r>
              <a:rPr lang="en-US" sz="2000" b="0" i="0" dirty="0">
                <a:solidFill>
                  <a:srgbClr val="000000"/>
                </a:solidFill>
                <a:effectLst/>
                <a:latin typeface="system-ui"/>
              </a:rPr>
              <a:t> de entre sus pies,</a:t>
            </a:r>
          </a:p>
          <a:p>
            <a:pPr algn="l"/>
            <a:r>
              <a:rPr lang="en-US" sz="2000" b="0" i="0" dirty="0">
                <a:solidFill>
                  <a:srgbClr val="000000"/>
                </a:solidFill>
                <a:effectLst/>
                <a:latin typeface="system-ui"/>
              </a:rPr>
              <a:t>Hasta que </a:t>
            </a:r>
            <a:r>
              <a:rPr lang="en-US" sz="2000" b="0" i="0" dirty="0" err="1">
                <a:solidFill>
                  <a:srgbClr val="000000"/>
                </a:solidFill>
                <a:effectLst/>
                <a:latin typeface="system-ui"/>
              </a:rPr>
              <a:t>venga</a:t>
            </a:r>
            <a:r>
              <a:rPr lang="en-US" sz="2000" b="0" i="0" dirty="0">
                <a:solidFill>
                  <a:srgbClr val="000000"/>
                </a:solidFill>
                <a:effectLst/>
                <a:latin typeface="system-ui"/>
              </a:rPr>
              <a:t> </a:t>
            </a:r>
            <a:r>
              <a:rPr lang="en-US" sz="2000" b="0" i="0" dirty="0" err="1">
                <a:solidFill>
                  <a:srgbClr val="000000"/>
                </a:solidFill>
                <a:effectLst/>
                <a:latin typeface="system-ui"/>
              </a:rPr>
              <a:t>Siloh</a:t>
            </a:r>
            <a:r>
              <a:rPr lang="en-US" sz="2000" b="0" i="0" dirty="0">
                <a:solidFill>
                  <a:srgbClr val="000000"/>
                </a:solidFill>
                <a:effectLst/>
                <a:latin typeface="system-ui"/>
              </a:rPr>
              <a:t>;</a:t>
            </a:r>
          </a:p>
          <a:p>
            <a:pPr algn="l"/>
            <a:r>
              <a:rPr lang="en-US" sz="2000" b="0" i="0" dirty="0">
                <a:solidFill>
                  <a:srgbClr val="000000"/>
                </a:solidFill>
                <a:effectLst/>
                <a:latin typeface="system-ui"/>
              </a:rPr>
              <a:t>Y a </a:t>
            </a:r>
            <a:r>
              <a:rPr lang="en-US" sz="2000" b="0" i="0" dirty="0" err="1">
                <a:solidFill>
                  <a:srgbClr val="000000"/>
                </a:solidFill>
                <a:effectLst/>
                <a:latin typeface="system-ui"/>
              </a:rPr>
              <a:t>él</a:t>
            </a:r>
            <a:r>
              <a:rPr lang="en-US" sz="2000" b="0" i="0" dirty="0">
                <a:solidFill>
                  <a:srgbClr val="000000"/>
                </a:solidFill>
                <a:effectLst/>
                <a:latin typeface="system-ui"/>
              </a:rPr>
              <a:t> se </a:t>
            </a:r>
            <a:r>
              <a:rPr lang="en-US" sz="2000" b="0" i="0" dirty="0" err="1">
                <a:solidFill>
                  <a:srgbClr val="000000"/>
                </a:solidFill>
                <a:effectLst/>
                <a:latin typeface="system-ui"/>
              </a:rPr>
              <a:t>congregarán</a:t>
            </a:r>
            <a:r>
              <a:rPr lang="en-US" sz="2000" b="0" i="0" dirty="0">
                <a:solidFill>
                  <a:srgbClr val="000000"/>
                </a:solidFill>
                <a:effectLst/>
                <a:latin typeface="system-ui"/>
              </a:rPr>
              <a:t> </a:t>
            </a:r>
            <a:r>
              <a:rPr lang="en-US" sz="2000" b="0" i="0" dirty="0" err="1">
                <a:solidFill>
                  <a:srgbClr val="000000"/>
                </a:solidFill>
                <a:effectLst/>
                <a:latin typeface="system-ui"/>
              </a:rPr>
              <a:t>los</a:t>
            </a:r>
            <a:r>
              <a:rPr lang="en-US" sz="2000" b="0" i="0" dirty="0">
                <a:solidFill>
                  <a:srgbClr val="000000"/>
                </a:solidFill>
                <a:effectLst/>
                <a:latin typeface="system-ui"/>
              </a:rPr>
              <a:t> pueblos.</a:t>
            </a:r>
          </a:p>
          <a:p>
            <a:endParaRPr lang="en-CL" dirty="0"/>
          </a:p>
        </p:txBody>
      </p:sp>
    </p:spTree>
    <p:extLst>
      <p:ext uri="{BB962C8B-B14F-4D97-AF65-F5344CB8AC3E}">
        <p14:creationId xmlns:p14="http://schemas.microsoft.com/office/powerpoint/2010/main" val="2568658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00">
            <a:alpha val="43000"/>
          </a:srgb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711BC5F1-89A1-DB76-2078-4BF60C0951E4}"/>
              </a:ext>
            </a:extLst>
          </p:cNvPr>
          <p:cNvPicPr>
            <a:picLocks noGrp="1" noChangeAspect="1"/>
          </p:cNvPicPr>
          <p:nvPr>
            <p:ph idx="1"/>
          </p:nvPr>
        </p:nvPicPr>
        <p:blipFill>
          <a:blip r:embed="rId2"/>
          <a:stretch>
            <a:fillRect/>
          </a:stretch>
        </p:blipFill>
        <p:spPr>
          <a:xfrm>
            <a:off x="5148775" y="154744"/>
            <a:ext cx="6752493" cy="6541477"/>
          </a:xfrm>
        </p:spPr>
      </p:pic>
      <p:sp>
        <p:nvSpPr>
          <p:cNvPr id="4" name="Text Placeholder 3">
            <a:extLst>
              <a:ext uri="{FF2B5EF4-FFF2-40B4-BE49-F238E27FC236}">
                <a16:creationId xmlns:a16="http://schemas.microsoft.com/office/drawing/2014/main" id="{A779E40E-5884-4BD4-045D-9561F1B6193D}"/>
              </a:ext>
            </a:extLst>
          </p:cNvPr>
          <p:cNvSpPr>
            <a:spLocks noGrp="1"/>
          </p:cNvSpPr>
          <p:nvPr>
            <p:ph type="body" sz="half" idx="2"/>
          </p:nvPr>
        </p:nvSpPr>
        <p:spPr>
          <a:xfrm>
            <a:off x="126610" y="154745"/>
            <a:ext cx="4645416" cy="6541477"/>
          </a:xfrm>
        </p:spPr>
        <p:txBody>
          <a:bodyPr>
            <a:normAutofit/>
          </a:bodyPr>
          <a:lstStyle/>
          <a:p>
            <a:pPr algn="l"/>
            <a:r>
              <a:rPr lang="en-US" b="1" i="0" dirty="0" err="1">
                <a:solidFill>
                  <a:srgbClr val="000000"/>
                </a:solidFill>
                <a:effectLst/>
                <a:latin typeface="system-ui"/>
              </a:rPr>
              <a:t>Éxodo</a:t>
            </a:r>
            <a:r>
              <a:rPr lang="en-US" b="1" i="0" dirty="0">
                <a:solidFill>
                  <a:srgbClr val="000000"/>
                </a:solidFill>
                <a:effectLst/>
                <a:latin typeface="system-ui"/>
              </a:rPr>
              <a:t> 1:6-10</a:t>
            </a:r>
          </a:p>
          <a:p>
            <a:pPr algn="l"/>
            <a:r>
              <a:rPr lang="en-US" b="1" i="0" baseline="30000" dirty="0">
                <a:solidFill>
                  <a:srgbClr val="000000"/>
                </a:solidFill>
                <a:effectLst/>
                <a:latin typeface="system-ui"/>
              </a:rPr>
              <a:t>6 </a:t>
            </a:r>
            <a:r>
              <a:rPr lang="en-US" b="0" i="0" dirty="0">
                <a:solidFill>
                  <a:srgbClr val="000000"/>
                </a:solidFill>
                <a:effectLst/>
                <a:latin typeface="system-ui"/>
              </a:rPr>
              <a:t>Y </a:t>
            </a:r>
            <a:r>
              <a:rPr lang="en-US" b="0" i="0" dirty="0" err="1">
                <a:solidFill>
                  <a:srgbClr val="000000"/>
                </a:solidFill>
                <a:effectLst/>
                <a:latin typeface="system-ui"/>
              </a:rPr>
              <a:t>murió</a:t>
            </a:r>
            <a:r>
              <a:rPr lang="en-US" b="0" i="0" dirty="0">
                <a:solidFill>
                  <a:srgbClr val="000000"/>
                </a:solidFill>
                <a:effectLst/>
                <a:latin typeface="system-ui"/>
              </a:rPr>
              <a:t> José, y </a:t>
            </a:r>
            <a:r>
              <a:rPr lang="en-US" b="0" i="0" dirty="0" err="1">
                <a:solidFill>
                  <a:srgbClr val="000000"/>
                </a:solidFill>
                <a:effectLst/>
                <a:latin typeface="system-ui"/>
              </a:rPr>
              <a:t>todos</a:t>
            </a:r>
            <a:r>
              <a:rPr lang="en-US" b="0" i="0" dirty="0">
                <a:solidFill>
                  <a:srgbClr val="000000"/>
                </a:solidFill>
                <a:effectLst/>
                <a:latin typeface="system-ui"/>
              </a:rPr>
              <a:t> sus </a:t>
            </a:r>
            <a:r>
              <a:rPr lang="en-US" b="0" i="0" dirty="0" err="1">
                <a:solidFill>
                  <a:srgbClr val="000000"/>
                </a:solidFill>
                <a:effectLst/>
                <a:latin typeface="system-ui"/>
              </a:rPr>
              <a:t>hermanos</a:t>
            </a:r>
            <a:r>
              <a:rPr lang="en-US" b="0" i="0" dirty="0">
                <a:solidFill>
                  <a:srgbClr val="000000"/>
                </a:solidFill>
                <a:effectLst/>
                <a:latin typeface="system-ui"/>
              </a:rPr>
              <a:t>, y </a:t>
            </a:r>
            <a:r>
              <a:rPr lang="en-US" b="0" i="0" dirty="0" err="1">
                <a:solidFill>
                  <a:srgbClr val="000000"/>
                </a:solidFill>
                <a:effectLst/>
                <a:latin typeface="system-ui"/>
              </a:rPr>
              <a:t>toda</a:t>
            </a:r>
            <a:r>
              <a:rPr lang="en-US" b="0" i="0" dirty="0">
                <a:solidFill>
                  <a:srgbClr val="000000"/>
                </a:solidFill>
                <a:effectLst/>
                <a:latin typeface="system-ui"/>
              </a:rPr>
              <a:t> </a:t>
            </a:r>
            <a:r>
              <a:rPr lang="en-US" b="0" i="0" dirty="0" err="1">
                <a:solidFill>
                  <a:srgbClr val="000000"/>
                </a:solidFill>
                <a:effectLst/>
                <a:latin typeface="system-ui"/>
              </a:rPr>
              <a:t>aquella</a:t>
            </a:r>
            <a:r>
              <a:rPr lang="en-US" b="0" i="0" dirty="0">
                <a:solidFill>
                  <a:srgbClr val="000000"/>
                </a:solidFill>
                <a:effectLst/>
                <a:latin typeface="system-ui"/>
              </a:rPr>
              <a:t> </a:t>
            </a:r>
            <a:r>
              <a:rPr lang="en-US" b="0" i="0" dirty="0" err="1">
                <a:solidFill>
                  <a:srgbClr val="000000"/>
                </a:solidFill>
                <a:effectLst/>
                <a:latin typeface="system-ui"/>
              </a:rPr>
              <a:t>generación</a:t>
            </a:r>
            <a:r>
              <a:rPr lang="en-US" b="0" i="0" dirty="0">
                <a:solidFill>
                  <a:srgbClr val="000000"/>
                </a:solidFill>
                <a:effectLst/>
                <a:latin typeface="system-ui"/>
              </a:rPr>
              <a:t>. </a:t>
            </a:r>
            <a:r>
              <a:rPr lang="en-US" b="1" i="0" baseline="30000" dirty="0">
                <a:solidFill>
                  <a:srgbClr val="000000"/>
                </a:solidFill>
                <a:effectLst/>
                <a:latin typeface="system-ui"/>
              </a:rPr>
              <a:t>7 </a:t>
            </a:r>
            <a:r>
              <a:rPr lang="en-US" b="0" i="0" dirty="0">
                <a:solidFill>
                  <a:srgbClr val="000000"/>
                </a:solidFill>
                <a:effectLst/>
                <a:latin typeface="system-ui"/>
              </a:rPr>
              <a:t>Y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hijos</a:t>
            </a:r>
            <a:r>
              <a:rPr lang="en-US" b="0" i="0" dirty="0">
                <a:solidFill>
                  <a:srgbClr val="000000"/>
                </a:solidFill>
                <a:effectLst/>
                <a:latin typeface="system-ui"/>
              </a:rPr>
              <a:t> de Israel </a:t>
            </a:r>
            <a:r>
              <a:rPr lang="en-US" b="0" i="0" dirty="0" err="1">
                <a:solidFill>
                  <a:srgbClr val="000000"/>
                </a:solidFill>
                <a:effectLst/>
                <a:latin typeface="system-ui"/>
              </a:rPr>
              <a:t>fructificaron</a:t>
            </a:r>
            <a:r>
              <a:rPr lang="en-US" b="0" i="0" dirty="0">
                <a:solidFill>
                  <a:srgbClr val="000000"/>
                </a:solidFill>
                <a:effectLst/>
                <a:latin typeface="system-ui"/>
              </a:rPr>
              <a:t> y se </a:t>
            </a:r>
            <a:r>
              <a:rPr lang="en-US" b="0" i="0" dirty="0" err="1">
                <a:solidFill>
                  <a:srgbClr val="000000"/>
                </a:solidFill>
                <a:effectLst/>
                <a:latin typeface="system-ui"/>
              </a:rPr>
              <a:t>multiplicaron</a:t>
            </a:r>
            <a:r>
              <a:rPr lang="en-US" b="0" i="0" dirty="0">
                <a:solidFill>
                  <a:srgbClr val="000000"/>
                </a:solidFill>
                <a:effectLst/>
                <a:latin typeface="system-ui"/>
              </a:rPr>
              <a:t>, y </a:t>
            </a:r>
            <a:r>
              <a:rPr lang="en-US" b="0" i="0" dirty="0" err="1">
                <a:solidFill>
                  <a:srgbClr val="000000"/>
                </a:solidFill>
                <a:effectLst/>
                <a:latin typeface="system-ui"/>
              </a:rPr>
              <a:t>fueron</a:t>
            </a:r>
            <a:r>
              <a:rPr lang="en-US" b="0" i="0" dirty="0">
                <a:solidFill>
                  <a:srgbClr val="000000"/>
                </a:solidFill>
                <a:effectLst/>
                <a:latin typeface="system-ui"/>
              </a:rPr>
              <a:t> </a:t>
            </a:r>
            <a:r>
              <a:rPr lang="en-US" b="0" i="0" dirty="0" err="1">
                <a:solidFill>
                  <a:srgbClr val="000000"/>
                </a:solidFill>
                <a:effectLst/>
                <a:latin typeface="system-ui"/>
              </a:rPr>
              <a:t>aumentados</a:t>
            </a:r>
            <a:r>
              <a:rPr lang="en-US" b="0" i="0" dirty="0">
                <a:solidFill>
                  <a:srgbClr val="000000"/>
                </a:solidFill>
                <a:effectLst/>
                <a:latin typeface="system-ui"/>
              </a:rPr>
              <a:t> y </a:t>
            </a:r>
            <a:r>
              <a:rPr lang="en-US" b="0" i="0" dirty="0" err="1">
                <a:solidFill>
                  <a:srgbClr val="000000"/>
                </a:solidFill>
                <a:effectLst/>
                <a:latin typeface="system-ui"/>
              </a:rPr>
              <a:t>fortalecidos</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a:t>
            </a:r>
            <a:r>
              <a:rPr lang="en-US" b="0" i="0" dirty="0" err="1">
                <a:solidFill>
                  <a:srgbClr val="000000"/>
                </a:solidFill>
                <a:effectLst/>
                <a:latin typeface="system-ui"/>
              </a:rPr>
              <a:t>extremo</a:t>
            </a:r>
            <a:r>
              <a:rPr lang="en-US" b="0" i="0" dirty="0">
                <a:solidFill>
                  <a:srgbClr val="000000"/>
                </a:solidFill>
                <a:effectLst/>
                <a:latin typeface="system-ui"/>
              </a:rPr>
              <a:t>, y se </a:t>
            </a:r>
            <a:r>
              <a:rPr lang="en-US" b="0" i="0" dirty="0" err="1">
                <a:solidFill>
                  <a:srgbClr val="000000"/>
                </a:solidFill>
                <a:effectLst/>
                <a:latin typeface="system-ui"/>
              </a:rPr>
              <a:t>llenó</a:t>
            </a:r>
            <a:r>
              <a:rPr lang="en-US" b="0" i="0" dirty="0">
                <a:solidFill>
                  <a:srgbClr val="000000"/>
                </a:solidFill>
                <a:effectLst/>
                <a:latin typeface="system-ui"/>
              </a:rPr>
              <a:t> de </a:t>
            </a:r>
            <a:r>
              <a:rPr lang="en-US" b="0" i="0" dirty="0" err="1">
                <a:solidFill>
                  <a:srgbClr val="000000"/>
                </a:solidFill>
                <a:effectLst/>
                <a:latin typeface="system-ui"/>
              </a:rPr>
              <a:t>ellos</a:t>
            </a:r>
            <a:r>
              <a:rPr lang="en-US" b="0" i="0" dirty="0">
                <a:solidFill>
                  <a:srgbClr val="000000"/>
                </a:solidFill>
                <a:effectLst/>
                <a:latin typeface="system-ui"/>
              </a:rPr>
              <a:t> la tierra.</a:t>
            </a:r>
          </a:p>
          <a:p>
            <a:pPr algn="l"/>
            <a:r>
              <a:rPr lang="en-US" b="1" i="0" baseline="30000" dirty="0">
                <a:solidFill>
                  <a:srgbClr val="000000"/>
                </a:solidFill>
                <a:effectLst/>
                <a:latin typeface="system-ui"/>
              </a:rPr>
              <a:t>8 </a:t>
            </a:r>
            <a:r>
              <a:rPr lang="en-US" b="0" i="0" dirty="0" err="1">
                <a:solidFill>
                  <a:srgbClr val="000000"/>
                </a:solidFill>
                <a:effectLst/>
                <a:latin typeface="system-ui"/>
              </a:rPr>
              <a:t>Entretanto</a:t>
            </a:r>
            <a:r>
              <a:rPr lang="en-US" b="0" i="0" dirty="0">
                <a:solidFill>
                  <a:srgbClr val="000000"/>
                </a:solidFill>
                <a:effectLst/>
                <a:latin typeface="system-ui"/>
              </a:rPr>
              <a:t>, se </a:t>
            </a:r>
            <a:r>
              <a:rPr lang="en-US" b="0" i="0" dirty="0" err="1">
                <a:solidFill>
                  <a:srgbClr val="000000"/>
                </a:solidFill>
                <a:effectLst/>
                <a:latin typeface="system-ui"/>
              </a:rPr>
              <a:t>levantó</a:t>
            </a:r>
            <a:r>
              <a:rPr lang="en-US" b="0" i="0" dirty="0">
                <a:solidFill>
                  <a:srgbClr val="000000"/>
                </a:solidFill>
                <a:effectLst/>
                <a:latin typeface="system-ui"/>
              </a:rPr>
              <a:t> </a:t>
            </a:r>
            <a:r>
              <a:rPr lang="en-US" b="0" i="0" dirty="0" err="1">
                <a:solidFill>
                  <a:srgbClr val="000000"/>
                </a:solidFill>
                <a:effectLst/>
                <a:latin typeface="system-ui"/>
              </a:rPr>
              <a:t>sobre</a:t>
            </a:r>
            <a:r>
              <a:rPr lang="en-US" b="0" i="0" dirty="0">
                <a:solidFill>
                  <a:srgbClr val="000000"/>
                </a:solidFill>
                <a:effectLst/>
                <a:latin typeface="system-ui"/>
              </a:rPr>
              <a:t> </a:t>
            </a:r>
            <a:r>
              <a:rPr lang="en-US" b="0" i="0" dirty="0" err="1">
                <a:solidFill>
                  <a:srgbClr val="000000"/>
                </a:solidFill>
                <a:effectLst/>
                <a:latin typeface="system-ui"/>
              </a:rPr>
              <a:t>Egipto</a:t>
            </a:r>
            <a:r>
              <a:rPr lang="en-US" b="0" i="0" dirty="0">
                <a:solidFill>
                  <a:srgbClr val="000000"/>
                </a:solidFill>
                <a:effectLst/>
                <a:latin typeface="system-ui"/>
              </a:rPr>
              <a:t> un nuevo </a:t>
            </a:r>
            <a:r>
              <a:rPr lang="en-US" b="0" i="0" dirty="0" err="1">
                <a:solidFill>
                  <a:srgbClr val="000000"/>
                </a:solidFill>
                <a:effectLst/>
                <a:latin typeface="system-ui"/>
              </a:rPr>
              <a:t>rey</a:t>
            </a:r>
            <a:r>
              <a:rPr lang="en-US" b="0" i="0" dirty="0">
                <a:solidFill>
                  <a:srgbClr val="000000"/>
                </a:solidFill>
                <a:effectLst/>
                <a:latin typeface="system-ui"/>
              </a:rPr>
              <a:t> que no </a:t>
            </a:r>
            <a:r>
              <a:rPr lang="en-US" b="0" i="0" dirty="0" err="1">
                <a:solidFill>
                  <a:srgbClr val="000000"/>
                </a:solidFill>
                <a:effectLst/>
                <a:latin typeface="system-ui"/>
              </a:rPr>
              <a:t>conocía</a:t>
            </a:r>
            <a:r>
              <a:rPr lang="en-US" b="0" i="0" dirty="0">
                <a:solidFill>
                  <a:srgbClr val="000000"/>
                </a:solidFill>
                <a:effectLst/>
                <a:latin typeface="system-ui"/>
              </a:rPr>
              <a:t> a José; y </a:t>
            </a:r>
            <a:r>
              <a:rPr lang="en-US" b="0" i="0" dirty="0" err="1">
                <a:solidFill>
                  <a:srgbClr val="000000"/>
                </a:solidFill>
                <a:effectLst/>
                <a:latin typeface="system-ui"/>
              </a:rPr>
              <a:t>dijo</a:t>
            </a:r>
            <a:r>
              <a:rPr lang="en-US" b="0" i="0" dirty="0">
                <a:solidFill>
                  <a:srgbClr val="000000"/>
                </a:solidFill>
                <a:effectLst/>
                <a:latin typeface="system-ui"/>
              </a:rPr>
              <a:t> a </a:t>
            </a:r>
            <a:r>
              <a:rPr lang="en-US" b="0" i="0" dirty="0" err="1">
                <a:solidFill>
                  <a:srgbClr val="000000"/>
                </a:solidFill>
                <a:effectLst/>
                <a:latin typeface="system-ui"/>
              </a:rPr>
              <a:t>su</a:t>
            </a:r>
            <a:r>
              <a:rPr lang="en-US" b="0" i="0" dirty="0">
                <a:solidFill>
                  <a:srgbClr val="000000"/>
                </a:solidFill>
                <a:effectLst/>
                <a:latin typeface="system-ui"/>
              </a:rPr>
              <a:t> pueblo: </a:t>
            </a:r>
            <a:r>
              <a:rPr lang="en-US" b="1" i="0" baseline="30000" dirty="0">
                <a:solidFill>
                  <a:srgbClr val="000000"/>
                </a:solidFill>
                <a:effectLst/>
                <a:latin typeface="system-ui"/>
              </a:rPr>
              <a:t>9 </a:t>
            </a:r>
            <a:r>
              <a:rPr lang="en-US" b="0" i="0" dirty="0">
                <a:solidFill>
                  <a:srgbClr val="000000"/>
                </a:solidFill>
                <a:effectLst/>
                <a:latin typeface="system-ui"/>
              </a:rPr>
              <a:t>He </a:t>
            </a:r>
            <a:r>
              <a:rPr lang="en-US" b="0" i="0" dirty="0" err="1">
                <a:solidFill>
                  <a:srgbClr val="000000"/>
                </a:solidFill>
                <a:effectLst/>
                <a:latin typeface="system-ui"/>
              </a:rPr>
              <a:t>aquí</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pueblo de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hijos</a:t>
            </a:r>
            <a:r>
              <a:rPr lang="en-US" b="0" i="0" dirty="0">
                <a:solidFill>
                  <a:srgbClr val="000000"/>
                </a:solidFill>
                <a:effectLst/>
                <a:latin typeface="system-ui"/>
              </a:rPr>
              <a:t> de Israel es mayor y </a:t>
            </a:r>
            <a:r>
              <a:rPr lang="en-US" b="0" i="0" dirty="0" err="1">
                <a:solidFill>
                  <a:srgbClr val="000000"/>
                </a:solidFill>
                <a:effectLst/>
                <a:latin typeface="system-ui"/>
              </a:rPr>
              <a:t>más</a:t>
            </a:r>
            <a:r>
              <a:rPr lang="en-US" b="0" i="0" dirty="0">
                <a:solidFill>
                  <a:srgbClr val="000000"/>
                </a:solidFill>
                <a:effectLst/>
                <a:latin typeface="system-ui"/>
              </a:rPr>
              <a:t> </a:t>
            </a:r>
            <a:r>
              <a:rPr lang="en-US" b="0" i="0" dirty="0" err="1">
                <a:solidFill>
                  <a:srgbClr val="000000"/>
                </a:solidFill>
                <a:effectLst/>
                <a:latin typeface="system-ui"/>
              </a:rPr>
              <a:t>fuerte</a:t>
            </a:r>
            <a:r>
              <a:rPr lang="en-US" b="0" i="0" dirty="0">
                <a:solidFill>
                  <a:srgbClr val="000000"/>
                </a:solidFill>
                <a:effectLst/>
                <a:latin typeface="system-ui"/>
              </a:rPr>
              <a:t> que </a:t>
            </a:r>
            <a:r>
              <a:rPr lang="en-US" b="0" i="0" dirty="0" err="1">
                <a:solidFill>
                  <a:srgbClr val="000000"/>
                </a:solidFill>
                <a:effectLst/>
                <a:latin typeface="system-ui"/>
              </a:rPr>
              <a:t>nosotros</a:t>
            </a:r>
            <a:r>
              <a:rPr lang="en-US" b="0" i="0" dirty="0">
                <a:solidFill>
                  <a:srgbClr val="000000"/>
                </a:solidFill>
                <a:effectLst/>
                <a:latin typeface="system-ui"/>
              </a:rPr>
              <a:t>. </a:t>
            </a:r>
            <a:r>
              <a:rPr lang="en-US" b="1" i="0" baseline="30000" dirty="0">
                <a:solidFill>
                  <a:srgbClr val="000000"/>
                </a:solidFill>
                <a:effectLst/>
                <a:latin typeface="system-ui"/>
              </a:rPr>
              <a:t>10 </a:t>
            </a:r>
            <a:r>
              <a:rPr lang="en-US" b="0" i="0" dirty="0" err="1">
                <a:solidFill>
                  <a:srgbClr val="000000"/>
                </a:solidFill>
                <a:effectLst/>
                <a:latin typeface="system-ui"/>
              </a:rPr>
              <a:t>Ahora</a:t>
            </a:r>
            <a:r>
              <a:rPr lang="en-US" b="0" i="0" dirty="0">
                <a:solidFill>
                  <a:srgbClr val="000000"/>
                </a:solidFill>
                <a:effectLst/>
                <a:latin typeface="system-ui"/>
              </a:rPr>
              <a:t>, </a:t>
            </a:r>
            <a:r>
              <a:rPr lang="en-US" b="0" i="0" dirty="0" err="1">
                <a:solidFill>
                  <a:srgbClr val="000000"/>
                </a:solidFill>
                <a:effectLst/>
                <a:latin typeface="system-ui"/>
              </a:rPr>
              <a:t>pues</a:t>
            </a:r>
            <a:r>
              <a:rPr lang="en-US" b="0" i="0" dirty="0">
                <a:solidFill>
                  <a:srgbClr val="000000"/>
                </a:solidFill>
                <a:effectLst/>
                <a:latin typeface="system-ui"/>
              </a:rPr>
              <a:t>, </a:t>
            </a:r>
            <a:r>
              <a:rPr lang="en-US" b="0" i="0" dirty="0" err="1">
                <a:solidFill>
                  <a:srgbClr val="000000"/>
                </a:solidFill>
                <a:effectLst/>
                <a:latin typeface="system-ui"/>
              </a:rPr>
              <a:t>seamos</a:t>
            </a:r>
            <a:r>
              <a:rPr lang="en-US" b="0" i="0" dirty="0">
                <a:solidFill>
                  <a:srgbClr val="000000"/>
                </a:solidFill>
                <a:effectLst/>
                <a:latin typeface="system-ui"/>
              </a:rPr>
              <a:t> </a:t>
            </a:r>
            <a:r>
              <a:rPr lang="en-US" b="0" i="0" dirty="0" err="1">
                <a:solidFill>
                  <a:srgbClr val="000000"/>
                </a:solidFill>
                <a:effectLst/>
                <a:latin typeface="system-ui"/>
              </a:rPr>
              <a:t>sabios</a:t>
            </a:r>
            <a:r>
              <a:rPr lang="en-US" b="0" i="0" dirty="0">
                <a:solidFill>
                  <a:srgbClr val="000000"/>
                </a:solidFill>
                <a:effectLst/>
                <a:latin typeface="system-ui"/>
              </a:rPr>
              <a:t> para con </a:t>
            </a:r>
            <a:r>
              <a:rPr lang="en-US" b="0" i="0" dirty="0" err="1">
                <a:solidFill>
                  <a:srgbClr val="000000"/>
                </a:solidFill>
                <a:effectLst/>
                <a:latin typeface="system-ui"/>
              </a:rPr>
              <a:t>él</a:t>
            </a:r>
            <a:r>
              <a:rPr lang="en-US" b="0" i="0" dirty="0">
                <a:solidFill>
                  <a:srgbClr val="000000"/>
                </a:solidFill>
                <a:effectLst/>
                <a:latin typeface="system-ui"/>
              </a:rPr>
              <a:t>, para que no se </a:t>
            </a:r>
            <a:r>
              <a:rPr lang="en-US" b="0" i="0" dirty="0" err="1">
                <a:solidFill>
                  <a:srgbClr val="000000"/>
                </a:solidFill>
                <a:effectLst/>
                <a:latin typeface="system-ui"/>
              </a:rPr>
              <a:t>multiplique</a:t>
            </a:r>
            <a:r>
              <a:rPr lang="en-US" b="0" i="0" dirty="0">
                <a:solidFill>
                  <a:srgbClr val="000000"/>
                </a:solidFill>
                <a:effectLst/>
                <a:latin typeface="system-ui"/>
              </a:rPr>
              <a:t>, y </a:t>
            </a:r>
            <a:r>
              <a:rPr lang="en-US" b="0" i="0" dirty="0" err="1">
                <a:solidFill>
                  <a:srgbClr val="000000"/>
                </a:solidFill>
                <a:effectLst/>
                <a:latin typeface="system-ui"/>
              </a:rPr>
              <a:t>acontezca</a:t>
            </a:r>
            <a:r>
              <a:rPr lang="en-US" b="0" i="0" dirty="0">
                <a:solidFill>
                  <a:srgbClr val="000000"/>
                </a:solidFill>
                <a:effectLst/>
                <a:latin typeface="system-ui"/>
              </a:rPr>
              <a:t> que </a:t>
            </a:r>
            <a:r>
              <a:rPr lang="en-US" b="0" i="0" dirty="0" err="1">
                <a:solidFill>
                  <a:srgbClr val="000000"/>
                </a:solidFill>
                <a:effectLst/>
                <a:latin typeface="system-ui"/>
              </a:rPr>
              <a:t>viniendo</a:t>
            </a:r>
            <a:r>
              <a:rPr lang="en-US" b="0" i="0" dirty="0">
                <a:solidFill>
                  <a:srgbClr val="000000"/>
                </a:solidFill>
                <a:effectLst/>
                <a:latin typeface="system-ui"/>
              </a:rPr>
              <a:t> </a:t>
            </a:r>
            <a:r>
              <a:rPr lang="en-US" b="0" i="0" dirty="0" err="1">
                <a:solidFill>
                  <a:srgbClr val="000000"/>
                </a:solidFill>
                <a:effectLst/>
                <a:latin typeface="system-ui"/>
              </a:rPr>
              <a:t>guerra</a:t>
            </a:r>
            <a:r>
              <a:rPr lang="en-US" b="0" i="0" dirty="0">
                <a:solidFill>
                  <a:srgbClr val="000000"/>
                </a:solidFill>
                <a:effectLst/>
                <a:latin typeface="system-ui"/>
              </a:rPr>
              <a:t>, </a:t>
            </a:r>
            <a:r>
              <a:rPr lang="en-US" b="0" i="0" dirty="0" err="1">
                <a:solidFill>
                  <a:srgbClr val="000000"/>
                </a:solidFill>
                <a:effectLst/>
                <a:latin typeface="system-ui"/>
              </a:rPr>
              <a:t>él</a:t>
            </a:r>
            <a:r>
              <a:rPr lang="en-US" b="0" i="0" dirty="0">
                <a:solidFill>
                  <a:srgbClr val="000000"/>
                </a:solidFill>
                <a:effectLst/>
                <a:latin typeface="system-ui"/>
              </a:rPr>
              <a:t> </a:t>
            </a:r>
            <a:r>
              <a:rPr lang="en-US" b="0" i="0" dirty="0" err="1">
                <a:solidFill>
                  <a:srgbClr val="000000"/>
                </a:solidFill>
                <a:effectLst/>
                <a:latin typeface="system-ui"/>
              </a:rPr>
              <a:t>también</a:t>
            </a:r>
            <a:r>
              <a:rPr lang="en-US" b="0" i="0" dirty="0">
                <a:solidFill>
                  <a:srgbClr val="000000"/>
                </a:solidFill>
                <a:effectLst/>
                <a:latin typeface="system-ui"/>
              </a:rPr>
              <a:t> se </a:t>
            </a:r>
            <a:r>
              <a:rPr lang="en-US" b="0" i="0" dirty="0" err="1">
                <a:solidFill>
                  <a:srgbClr val="000000"/>
                </a:solidFill>
                <a:effectLst/>
                <a:latin typeface="system-ui"/>
              </a:rPr>
              <a:t>una</a:t>
            </a:r>
            <a:r>
              <a:rPr lang="en-US" b="0" i="0" dirty="0">
                <a:solidFill>
                  <a:srgbClr val="000000"/>
                </a:solidFill>
                <a:effectLst/>
                <a:latin typeface="system-ui"/>
              </a:rPr>
              <a:t> a </a:t>
            </a:r>
            <a:r>
              <a:rPr lang="en-US" b="0" i="0" dirty="0" err="1">
                <a:solidFill>
                  <a:srgbClr val="000000"/>
                </a:solidFill>
                <a:effectLst/>
                <a:latin typeface="system-ui"/>
              </a:rPr>
              <a:t>nuestros</a:t>
            </a:r>
            <a:r>
              <a:rPr lang="en-US" b="0" i="0" dirty="0">
                <a:solidFill>
                  <a:srgbClr val="000000"/>
                </a:solidFill>
                <a:effectLst/>
                <a:latin typeface="system-ui"/>
              </a:rPr>
              <a:t> </a:t>
            </a:r>
            <a:r>
              <a:rPr lang="en-US" b="0" i="0" dirty="0" err="1">
                <a:solidFill>
                  <a:srgbClr val="000000"/>
                </a:solidFill>
                <a:effectLst/>
                <a:latin typeface="system-ui"/>
              </a:rPr>
              <a:t>enemigos</a:t>
            </a:r>
            <a:r>
              <a:rPr lang="en-US" b="0" i="0" dirty="0">
                <a:solidFill>
                  <a:srgbClr val="000000"/>
                </a:solidFill>
                <a:effectLst/>
                <a:latin typeface="system-ui"/>
              </a:rPr>
              <a:t> y </a:t>
            </a:r>
            <a:r>
              <a:rPr lang="en-US" b="0" i="0" dirty="0" err="1">
                <a:solidFill>
                  <a:srgbClr val="000000"/>
                </a:solidFill>
                <a:effectLst/>
                <a:latin typeface="system-ui"/>
              </a:rPr>
              <a:t>pelee</a:t>
            </a:r>
            <a:r>
              <a:rPr lang="en-US" b="0" i="0" dirty="0">
                <a:solidFill>
                  <a:srgbClr val="000000"/>
                </a:solidFill>
                <a:effectLst/>
                <a:latin typeface="system-ui"/>
              </a:rPr>
              <a:t> contra </a:t>
            </a:r>
            <a:r>
              <a:rPr lang="en-US" b="0" i="0" dirty="0" err="1">
                <a:solidFill>
                  <a:srgbClr val="000000"/>
                </a:solidFill>
                <a:effectLst/>
                <a:latin typeface="system-ui"/>
              </a:rPr>
              <a:t>nosotros</a:t>
            </a:r>
            <a:r>
              <a:rPr lang="en-US" b="0" i="0" dirty="0">
                <a:solidFill>
                  <a:srgbClr val="000000"/>
                </a:solidFill>
                <a:effectLst/>
                <a:latin typeface="system-ui"/>
              </a:rPr>
              <a:t>, y se </a:t>
            </a:r>
            <a:r>
              <a:rPr lang="en-US" b="0" i="0" dirty="0" err="1">
                <a:solidFill>
                  <a:srgbClr val="000000"/>
                </a:solidFill>
                <a:effectLst/>
                <a:latin typeface="system-ui"/>
              </a:rPr>
              <a:t>vaya</a:t>
            </a:r>
            <a:r>
              <a:rPr lang="en-US" b="0" i="0" dirty="0">
                <a:solidFill>
                  <a:srgbClr val="000000"/>
                </a:solidFill>
                <a:effectLst/>
                <a:latin typeface="system-ui"/>
              </a:rPr>
              <a:t> de la tierra.</a:t>
            </a:r>
          </a:p>
          <a:p>
            <a:pPr algn="l"/>
            <a:r>
              <a:rPr lang="en-US" b="1" i="0" dirty="0" err="1">
                <a:solidFill>
                  <a:srgbClr val="000000"/>
                </a:solidFill>
                <a:effectLst/>
                <a:latin typeface="system-ui"/>
              </a:rPr>
              <a:t>Éxodo</a:t>
            </a:r>
            <a:r>
              <a:rPr lang="en-US" b="1" i="0" dirty="0">
                <a:solidFill>
                  <a:srgbClr val="000000"/>
                </a:solidFill>
                <a:effectLst/>
                <a:latin typeface="system-ui"/>
              </a:rPr>
              <a:t> 3:6-8</a:t>
            </a:r>
          </a:p>
          <a:p>
            <a:pPr algn="l"/>
            <a:r>
              <a:rPr lang="en-US" b="1" i="0" baseline="30000" dirty="0">
                <a:solidFill>
                  <a:srgbClr val="000000"/>
                </a:solidFill>
                <a:effectLst/>
                <a:latin typeface="system-ui"/>
              </a:rPr>
              <a:t>6 </a:t>
            </a:r>
            <a:r>
              <a:rPr lang="en-US" b="0" i="0" dirty="0">
                <a:solidFill>
                  <a:srgbClr val="000000"/>
                </a:solidFill>
                <a:effectLst/>
                <a:latin typeface="system-ui"/>
              </a:rPr>
              <a:t>Y </a:t>
            </a:r>
            <a:r>
              <a:rPr lang="en-US" b="0" i="0" dirty="0" err="1">
                <a:solidFill>
                  <a:srgbClr val="000000"/>
                </a:solidFill>
                <a:effectLst/>
                <a:latin typeface="system-ui"/>
              </a:rPr>
              <a:t>dijo</a:t>
            </a:r>
            <a:r>
              <a:rPr lang="en-US" b="0" i="0" dirty="0">
                <a:solidFill>
                  <a:srgbClr val="000000"/>
                </a:solidFill>
                <a:effectLst/>
                <a:latin typeface="system-ui"/>
              </a:rPr>
              <a:t>: </a:t>
            </a:r>
            <a:r>
              <a:rPr lang="en-US" b="0" i="0" dirty="0" err="1">
                <a:solidFill>
                  <a:srgbClr val="000000"/>
                </a:solidFill>
                <a:effectLst/>
                <a:latin typeface="system-ui"/>
              </a:rPr>
              <a:t>Yo</a:t>
            </a:r>
            <a:r>
              <a:rPr lang="en-US" b="0" i="0" dirty="0">
                <a:solidFill>
                  <a:srgbClr val="000000"/>
                </a:solidFill>
                <a:effectLst/>
                <a:latin typeface="system-ui"/>
              </a:rPr>
              <a:t> soy </a:t>
            </a:r>
            <a:r>
              <a:rPr lang="en-US" b="0" i="0" dirty="0" err="1">
                <a:solidFill>
                  <a:srgbClr val="000000"/>
                </a:solidFill>
                <a:effectLst/>
                <a:latin typeface="system-ui"/>
              </a:rPr>
              <a:t>el</a:t>
            </a:r>
            <a:r>
              <a:rPr lang="en-US" b="0" i="0" dirty="0">
                <a:solidFill>
                  <a:srgbClr val="000000"/>
                </a:solidFill>
                <a:effectLst/>
                <a:latin typeface="system-ui"/>
              </a:rPr>
              <a:t> Dios de </a:t>
            </a:r>
            <a:r>
              <a:rPr lang="en-US" b="0" i="0" dirty="0" err="1">
                <a:solidFill>
                  <a:srgbClr val="000000"/>
                </a:solidFill>
                <a:effectLst/>
                <a:latin typeface="system-ui"/>
              </a:rPr>
              <a:t>tu</a:t>
            </a:r>
            <a:r>
              <a:rPr lang="en-US" b="0" i="0" dirty="0">
                <a:solidFill>
                  <a:srgbClr val="000000"/>
                </a:solidFill>
                <a:effectLst/>
                <a:latin typeface="system-ui"/>
              </a:rPr>
              <a:t> padre, Dios de Abraham, Dios de Isaac, y Dios de Jacob. </a:t>
            </a:r>
            <a:r>
              <a:rPr lang="en-US" b="0" i="0" dirty="0" err="1">
                <a:solidFill>
                  <a:srgbClr val="000000"/>
                </a:solidFill>
                <a:effectLst/>
                <a:latin typeface="system-ui"/>
              </a:rPr>
              <a:t>Entonces</a:t>
            </a:r>
            <a:r>
              <a:rPr lang="en-US" b="0" i="0" dirty="0">
                <a:solidFill>
                  <a:srgbClr val="000000"/>
                </a:solidFill>
                <a:effectLst/>
                <a:latin typeface="system-ui"/>
              </a:rPr>
              <a:t> </a:t>
            </a:r>
            <a:r>
              <a:rPr lang="en-US" b="0" i="0" dirty="0" err="1">
                <a:solidFill>
                  <a:srgbClr val="000000"/>
                </a:solidFill>
                <a:effectLst/>
                <a:latin typeface="system-ui"/>
              </a:rPr>
              <a:t>Moisés</a:t>
            </a:r>
            <a:r>
              <a:rPr lang="en-US" b="0" i="0" dirty="0">
                <a:solidFill>
                  <a:srgbClr val="000000"/>
                </a:solidFill>
                <a:effectLst/>
                <a:latin typeface="system-ui"/>
              </a:rPr>
              <a:t> </a:t>
            </a:r>
            <a:r>
              <a:rPr lang="en-US" b="0" i="0" dirty="0" err="1">
                <a:solidFill>
                  <a:srgbClr val="000000"/>
                </a:solidFill>
                <a:effectLst/>
                <a:latin typeface="system-ui"/>
              </a:rPr>
              <a:t>cubrió</a:t>
            </a:r>
            <a:r>
              <a:rPr lang="en-US" b="0" i="0" dirty="0">
                <a:solidFill>
                  <a:srgbClr val="000000"/>
                </a:solidFill>
                <a:effectLst/>
                <a:latin typeface="system-ui"/>
              </a:rPr>
              <a:t> </a:t>
            </a:r>
            <a:r>
              <a:rPr lang="en-US" b="0" i="0" dirty="0" err="1">
                <a:solidFill>
                  <a:srgbClr val="000000"/>
                </a:solidFill>
                <a:effectLst/>
                <a:latin typeface="system-ui"/>
              </a:rPr>
              <a:t>su</a:t>
            </a:r>
            <a:r>
              <a:rPr lang="en-US" b="0" i="0" dirty="0">
                <a:solidFill>
                  <a:srgbClr val="000000"/>
                </a:solidFill>
                <a:effectLst/>
                <a:latin typeface="system-ui"/>
              </a:rPr>
              <a:t> rostro, </a:t>
            </a:r>
            <a:r>
              <a:rPr lang="en-US" b="0" i="0" dirty="0" err="1">
                <a:solidFill>
                  <a:srgbClr val="000000"/>
                </a:solidFill>
                <a:effectLst/>
                <a:latin typeface="system-ui"/>
              </a:rPr>
              <a:t>porque</a:t>
            </a:r>
            <a:r>
              <a:rPr lang="en-US" b="0" i="0" dirty="0">
                <a:solidFill>
                  <a:srgbClr val="000000"/>
                </a:solidFill>
                <a:effectLst/>
                <a:latin typeface="system-ui"/>
              </a:rPr>
              <a:t> </a:t>
            </a:r>
            <a:r>
              <a:rPr lang="en-US" b="0" i="0" dirty="0" err="1">
                <a:solidFill>
                  <a:srgbClr val="000000"/>
                </a:solidFill>
                <a:effectLst/>
                <a:latin typeface="system-ui"/>
              </a:rPr>
              <a:t>tuvo</a:t>
            </a:r>
            <a:r>
              <a:rPr lang="en-US" b="0" i="0" dirty="0">
                <a:solidFill>
                  <a:srgbClr val="000000"/>
                </a:solidFill>
                <a:effectLst/>
                <a:latin typeface="system-ui"/>
              </a:rPr>
              <a:t> </a:t>
            </a:r>
            <a:r>
              <a:rPr lang="en-US" b="0" i="0" dirty="0" err="1">
                <a:solidFill>
                  <a:srgbClr val="000000"/>
                </a:solidFill>
                <a:effectLst/>
                <a:latin typeface="system-ui"/>
              </a:rPr>
              <a:t>miedo</a:t>
            </a:r>
            <a:r>
              <a:rPr lang="en-US" b="0" i="0" dirty="0">
                <a:solidFill>
                  <a:srgbClr val="000000"/>
                </a:solidFill>
                <a:effectLst/>
                <a:latin typeface="system-ui"/>
              </a:rPr>
              <a:t> de </a:t>
            </a:r>
            <a:r>
              <a:rPr lang="en-US" b="0" i="0" dirty="0" err="1">
                <a:solidFill>
                  <a:srgbClr val="000000"/>
                </a:solidFill>
                <a:effectLst/>
                <a:latin typeface="system-ui"/>
              </a:rPr>
              <a:t>mirar</a:t>
            </a:r>
            <a:r>
              <a:rPr lang="en-US" b="0" i="0" dirty="0">
                <a:solidFill>
                  <a:srgbClr val="000000"/>
                </a:solidFill>
                <a:effectLst/>
                <a:latin typeface="system-ui"/>
              </a:rPr>
              <a:t> a Dios.</a:t>
            </a:r>
          </a:p>
          <a:p>
            <a:pPr algn="l"/>
            <a:r>
              <a:rPr lang="en-US" b="1" i="0" baseline="30000" dirty="0">
                <a:solidFill>
                  <a:srgbClr val="000000"/>
                </a:solidFill>
                <a:effectLst/>
                <a:latin typeface="system-ui"/>
              </a:rPr>
              <a:t>7 </a:t>
            </a:r>
            <a:r>
              <a:rPr lang="en-US" b="0" i="0" dirty="0" err="1">
                <a:solidFill>
                  <a:srgbClr val="000000"/>
                </a:solidFill>
                <a:effectLst/>
                <a:latin typeface="system-ui"/>
              </a:rPr>
              <a:t>Dijo</a:t>
            </a:r>
            <a:r>
              <a:rPr lang="en-US" b="0" i="0" dirty="0">
                <a:solidFill>
                  <a:srgbClr val="000000"/>
                </a:solidFill>
                <a:effectLst/>
                <a:latin typeface="system-ui"/>
              </a:rPr>
              <a:t> </a:t>
            </a:r>
            <a:r>
              <a:rPr lang="en-US" b="0" i="0" dirty="0" err="1">
                <a:solidFill>
                  <a:srgbClr val="000000"/>
                </a:solidFill>
                <a:effectLst/>
                <a:latin typeface="system-ui"/>
              </a:rPr>
              <a:t>luego</a:t>
            </a:r>
            <a:r>
              <a:rPr lang="en-US" b="0" i="0" dirty="0">
                <a:solidFill>
                  <a:srgbClr val="000000"/>
                </a:solidFill>
                <a:effectLst/>
                <a:latin typeface="system-ui"/>
              </a:rPr>
              <a:t> </a:t>
            </a:r>
            <a:r>
              <a:rPr lang="en-US" b="0" i="0" dirty="0" err="1">
                <a:solidFill>
                  <a:srgbClr val="000000"/>
                </a:solidFill>
                <a:effectLst/>
                <a:latin typeface="system-ui"/>
              </a:rPr>
              <a:t>Jehová</a:t>
            </a:r>
            <a:r>
              <a:rPr lang="en-US" b="0" i="0" dirty="0">
                <a:solidFill>
                  <a:srgbClr val="000000"/>
                </a:solidFill>
                <a:effectLst/>
                <a:latin typeface="system-ui"/>
              </a:rPr>
              <a:t>: Bien he visto la </a:t>
            </a:r>
            <a:r>
              <a:rPr lang="en-US" b="0" i="0" dirty="0" err="1">
                <a:solidFill>
                  <a:srgbClr val="000000"/>
                </a:solidFill>
                <a:effectLst/>
                <a:latin typeface="system-ui"/>
              </a:rPr>
              <a:t>aflicción</a:t>
            </a:r>
            <a:r>
              <a:rPr lang="en-US" b="0" i="0" dirty="0">
                <a:solidFill>
                  <a:srgbClr val="000000"/>
                </a:solidFill>
                <a:effectLst/>
                <a:latin typeface="system-ui"/>
              </a:rPr>
              <a:t> de mi pueblo que </a:t>
            </a:r>
            <a:r>
              <a:rPr lang="en-US" b="0" i="0" dirty="0" err="1">
                <a:solidFill>
                  <a:srgbClr val="000000"/>
                </a:solidFill>
                <a:effectLst/>
                <a:latin typeface="system-ui"/>
              </a:rPr>
              <a:t>está</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a:t>
            </a:r>
            <a:r>
              <a:rPr lang="en-US" b="0" i="0" dirty="0" err="1">
                <a:solidFill>
                  <a:srgbClr val="000000"/>
                </a:solidFill>
                <a:effectLst/>
                <a:latin typeface="system-ui"/>
              </a:rPr>
              <a:t>Egipto</a:t>
            </a:r>
            <a:r>
              <a:rPr lang="en-US" b="0" i="0" dirty="0">
                <a:solidFill>
                  <a:srgbClr val="000000"/>
                </a:solidFill>
                <a:effectLst/>
                <a:latin typeface="system-ui"/>
              </a:rPr>
              <a:t>, y he </a:t>
            </a:r>
            <a:r>
              <a:rPr lang="en-US" b="0" i="0" dirty="0" err="1">
                <a:solidFill>
                  <a:srgbClr val="000000"/>
                </a:solidFill>
                <a:effectLst/>
                <a:latin typeface="system-ui"/>
              </a:rPr>
              <a:t>oído</a:t>
            </a:r>
            <a:r>
              <a:rPr lang="en-US" b="0" i="0" dirty="0">
                <a:solidFill>
                  <a:srgbClr val="000000"/>
                </a:solidFill>
                <a:effectLst/>
                <a:latin typeface="system-ui"/>
              </a:rPr>
              <a:t> </a:t>
            </a:r>
            <a:r>
              <a:rPr lang="en-US" b="0" i="0" dirty="0" err="1">
                <a:solidFill>
                  <a:srgbClr val="000000"/>
                </a:solidFill>
                <a:effectLst/>
                <a:latin typeface="system-ui"/>
              </a:rPr>
              <a:t>su</a:t>
            </a:r>
            <a:r>
              <a:rPr lang="en-US" b="0" i="0" dirty="0">
                <a:solidFill>
                  <a:srgbClr val="000000"/>
                </a:solidFill>
                <a:effectLst/>
                <a:latin typeface="system-ui"/>
              </a:rPr>
              <a:t> clamor a causa de sus </a:t>
            </a:r>
            <a:r>
              <a:rPr lang="en-US" b="0" i="0" dirty="0" err="1">
                <a:solidFill>
                  <a:srgbClr val="000000"/>
                </a:solidFill>
                <a:effectLst/>
                <a:latin typeface="system-ui"/>
              </a:rPr>
              <a:t>exactores</a:t>
            </a:r>
            <a:r>
              <a:rPr lang="en-US" b="0" i="0" dirty="0">
                <a:solidFill>
                  <a:srgbClr val="000000"/>
                </a:solidFill>
                <a:effectLst/>
                <a:latin typeface="system-ui"/>
              </a:rPr>
              <a:t>; </a:t>
            </a:r>
            <a:r>
              <a:rPr lang="en-US" b="0" i="0" dirty="0" err="1">
                <a:solidFill>
                  <a:srgbClr val="000000"/>
                </a:solidFill>
                <a:effectLst/>
                <a:latin typeface="system-ui"/>
              </a:rPr>
              <a:t>pues</a:t>
            </a:r>
            <a:r>
              <a:rPr lang="en-US" b="0" i="0" dirty="0">
                <a:solidFill>
                  <a:srgbClr val="000000"/>
                </a:solidFill>
                <a:effectLst/>
                <a:latin typeface="system-ui"/>
              </a:rPr>
              <a:t> he </a:t>
            </a:r>
            <a:r>
              <a:rPr lang="en-US" b="0" i="0" dirty="0" err="1">
                <a:solidFill>
                  <a:srgbClr val="000000"/>
                </a:solidFill>
                <a:effectLst/>
                <a:latin typeface="system-ui"/>
              </a:rPr>
              <a:t>conocido</a:t>
            </a:r>
            <a:r>
              <a:rPr lang="en-US" b="0" i="0" dirty="0">
                <a:solidFill>
                  <a:srgbClr val="000000"/>
                </a:solidFill>
                <a:effectLst/>
                <a:latin typeface="system-ui"/>
              </a:rPr>
              <a:t> sus </a:t>
            </a:r>
            <a:r>
              <a:rPr lang="en-US" b="0" i="0" dirty="0" err="1">
                <a:solidFill>
                  <a:srgbClr val="000000"/>
                </a:solidFill>
                <a:effectLst/>
                <a:latin typeface="system-ui"/>
              </a:rPr>
              <a:t>angustias</a:t>
            </a:r>
            <a:r>
              <a:rPr lang="en-US" b="0" i="0" dirty="0">
                <a:solidFill>
                  <a:srgbClr val="000000"/>
                </a:solidFill>
                <a:effectLst/>
                <a:latin typeface="system-ui"/>
              </a:rPr>
              <a:t>, </a:t>
            </a:r>
            <a:r>
              <a:rPr lang="en-US" b="1" i="0" baseline="30000" dirty="0">
                <a:solidFill>
                  <a:srgbClr val="000000"/>
                </a:solidFill>
                <a:effectLst/>
                <a:latin typeface="system-ui"/>
              </a:rPr>
              <a:t>8 </a:t>
            </a:r>
            <a:r>
              <a:rPr lang="en-US" b="0" i="0" dirty="0">
                <a:solidFill>
                  <a:srgbClr val="000000"/>
                </a:solidFill>
                <a:effectLst/>
                <a:latin typeface="system-ui"/>
              </a:rPr>
              <a:t>y he </a:t>
            </a:r>
            <a:r>
              <a:rPr lang="en-US" b="0" i="0" dirty="0" err="1">
                <a:solidFill>
                  <a:srgbClr val="000000"/>
                </a:solidFill>
                <a:effectLst/>
                <a:latin typeface="system-ui"/>
              </a:rPr>
              <a:t>descendido</a:t>
            </a:r>
            <a:r>
              <a:rPr lang="en-US" b="0" i="0" dirty="0">
                <a:solidFill>
                  <a:srgbClr val="000000"/>
                </a:solidFill>
                <a:effectLst/>
                <a:latin typeface="system-ui"/>
              </a:rPr>
              <a:t> para </a:t>
            </a:r>
            <a:r>
              <a:rPr lang="en-US" b="0" i="0" dirty="0" err="1">
                <a:solidFill>
                  <a:srgbClr val="000000"/>
                </a:solidFill>
                <a:effectLst/>
                <a:latin typeface="system-ui"/>
              </a:rPr>
              <a:t>librarlos</a:t>
            </a:r>
            <a:r>
              <a:rPr lang="en-US" b="0" i="0" dirty="0">
                <a:solidFill>
                  <a:srgbClr val="000000"/>
                </a:solidFill>
                <a:effectLst/>
                <a:latin typeface="system-ui"/>
              </a:rPr>
              <a:t> de mano de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egipcios</a:t>
            </a:r>
            <a:r>
              <a:rPr lang="en-US" b="0" i="0" dirty="0">
                <a:solidFill>
                  <a:srgbClr val="000000"/>
                </a:solidFill>
                <a:effectLst/>
                <a:latin typeface="system-ui"/>
              </a:rPr>
              <a:t>, y </a:t>
            </a:r>
            <a:r>
              <a:rPr lang="en-US" b="0" i="0" dirty="0" err="1">
                <a:solidFill>
                  <a:srgbClr val="000000"/>
                </a:solidFill>
                <a:effectLst/>
                <a:latin typeface="system-ui"/>
              </a:rPr>
              <a:t>sacarlos</a:t>
            </a:r>
            <a:r>
              <a:rPr lang="en-US" b="0" i="0" dirty="0">
                <a:solidFill>
                  <a:srgbClr val="000000"/>
                </a:solidFill>
                <a:effectLst/>
                <a:latin typeface="system-ui"/>
              </a:rPr>
              <a:t> de </a:t>
            </a:r>
            <a:r>
              <a:rPr lang="en-US" b="0" i="0" dirty="0" err="1">
                <a:solidFill>
                  <a:srgbClr val="000000"/>
                </a:solidFill>
                <a:effectLst/>
                <a:latin typeface="system-ui"/>
              </a:rPr>
              <a:t>aquella</a:t>
            </a:r>
            <a:r>
              <a:rPr lang="en-US" b="0" i="0" dirty="0">
                <a:solidFill>
                  <a:srgbClr val="000000"/>
                </a:solidFill>
                <a:effectLst/>
                <a:latin typeface="system-ui"/>
              </a:rPr>
              <a:t> tierra a </a:t>
            </a:r>
            <a:r>
              <a:rPr lang="en-US" b="0" i="0" dirty="0" err="1">
                <a:solidFill>
                  <a:srgbClr val="000000"/>
                </a:solidFill>
                <a:effectLst/>
                <a:latin typeface="system-ui"/>
              </a:rPr>
              <a:t>una</a:t>
            </a:r>
            <a:r>
              <a:rPr lang="en-US" b="0" i="0" dirty="0">
                <a:solidFill>
                  <a:srgbClr val="000000"/>
                </a:solidFill>
                <a:effectLst/>
                <a:latin typeface="system-ui"/>
              </a:rPr>
              <a:t> tierra </a:t>
            </a:r>
            <a:r>
              <a:rPr lang="en-US" b="0" i="0" dirty="0" err="1">
                <a:solidFill>
                  <a:srgbClr val="000000"/>
                </a:solidFill>
                <a:effectLst/>
                <a:latin typeface="system-ui"/>
              </a:rPr>
              <a:t>buena</a:t>
            </a:r>
            <a:r>
              <a:rPr lang="en-US" b="0" i="0" dirty="0">
                <a:solidFill>
                  <a:srgbClr val="000000"/>
                </a:solidFill>
                <a:effectLst/>
                <a:latin typeface="system-ui"/>
              </a:rPr>
              <a:t> y </a:t>
            </a:r>
            <a:r>
              <a:rPr lang="en-US" b="0" i="0" dirty="0" err="1">
                <a:solidFill>
                  <a:srgbClr val="000000"/>
                </a:solidFill>
                <a:effectLst/>
                <a:latin typeface="system-ui"/>
              </a:rPr>
              <a:t>ancha</a:t>
            </a:r>
            <a:r>
              <a:rPr lang="en-US" b="0" i="0" dirty="0">
                <a:solidFill>
                  <a:srgbClr val="000000"/>
                </a:solidFill>
                <a:effectLst/>
                <a:latin typeface="system-ui"/>
              </a:rPr>
              <a:t>, a tierra que </a:t>
            </a:r>
            <a:r>
              <a:rPr lang="en-US" b="0" i="0" dirty="0" err="1">
                <a:solidFill>
                  <a:srgbClr val="000000"/>
                </a:solidFill>
                <a:effectLst/>
                <a:latin typeface="system-ui"/>
              </a:rPr>
              <a:t>fluye</a:t>
            </a:r>
            <a:r>
              <a:rPr lang="en-US" b="0" i="0" dirty="0">
                <a:solidFill>
                  <a:srgbClr val="000000"/>
                </a:solidFill>
                <a:effectLst/>
                <a:latin typeface="system-ui"/>
              </a:rPr>
              <a:t> leche y </a:t>
            </a:r>
            <a:r>
              <a:rPr lang="en-US" b="0" i="0" dirty="0" err="1">
                <a:solidFill>
                  <a:srgbClr val="000000"/>
                </a:solidFill>
                <a:effectLst/>
                <a:latin typeface="system-ui"/>
              </a:rPr>
              <a:t>miel</a:t>
            </a:r>
            <a:r>
              <a:rPr lang="en-US" b="0" i="0" dirty="0">
                <a:solidFill>
                  <a:srgbClr val="000000"/>
                </a:solidFill>
                <a:effectLst/>
                <a:latin typeface="system-ui"/>
              </a:rPr>
              <a:t>, a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lugares</a:t>
            </a:r>
            <a:r>
              <a:rPr lang="en-US" b="0" i="0" dirty="0">
                <a:solidFill>
                  <a:srgbClr val="000000"/>
                </a:solidFill>
                <a:effectLst/>
                <a:latin typeface="system-ui"/>
              </a:rPr>
              <a:t> del </a:t>
            </a:r>
            <a:r>
              <a:rPr lang="en-US" b="0" i="0" dirty="0" err="1">
                <a:solidFill>
                  <a:srgbClr val="000000"/>
                </a:solidFill>
                <a:effectLst/>
                <a:latin typeface="system-ui"/>
              </a:rPr>
              <a:t>cananeo</a:t>
            </a:r>
            <a:r>
              <a:rPr lang="en-US" b="0" i="0" dirty="0">
                <a:solidFill>
                  <a:srgbClr val="000000"/>
                </a:solidFill>
                <a:effectLst/>
                <a:latin typeface="system-ui"/>
              </a:rPr>
              <a:t>, del </a:t>
            </a:r>
            <a:r>
              <a:rPr lang="en-US" b="0" i="0" dirty="0" err="1">
                <a:solidFill>
                  <a:srgbClr val="000000"/>
                </a:solidFill>
                <a:effectLst/>
                <a:latin typeface="system-ui"/>
              </a:rPr>
              <a:t>heteo</a:t>
            </a:r>
            <a:r>
              <a:rPr lang="en-US" b="0" i="0" dirty="0">
                <a:solidFill>
                  <a:srgbClr val="000000"/>
                </a:solidFill>
                <a:effectLst/>
                <a:latin typeface="system-ui"/>
              </a:rPr>
              <a:t>, del </a:t>
            </a:r>
            <a:r>
              <a:rPr lang="en-US" b="0" i="0" dirty="0" err="1">
                <a:solidFill>
                  <a:srgbClr val="000000"/>
                </a:solidFill>
                <a:effectLst/>
                <a:latin typeface="system-ui"/>
              </a:rPr>
              <a:t>amorreo</a:t>
            </a:r>
            <a:r>
              <a:rPr lang="en-US" b="0" i="0" dirty="0">
                <a:solidFill>
                  <a:srgbClr val="000000"/>
                </a:solidFill>
                <a:effectLst/>
                <a:latin typeface="system-ui"/>
              </a:rPr>
              <a:t>, del </a:t>
            </a:r>
            <a:r>
              <a:rPr lang="en-US" b="0" i="0" dirty="0" err="1">
                <a:solidFill>
                  <a:srgbClr val="000000"/>
                </a:solidFill>
                <a:effectLst/>
                <a:latin typeface="system-ui"/>
              </a:rPr>
              <a:t>ferezeo</a:t>
            </a:r>
            <a:r>
              <a:rPr lang="en-US" b="0" i="0" dirty="0">
                <a:solidFill>
                  <a:srgbClr val="000000"/>
                </a:solidFill>
                <a:effectLst/>
                <a:latin typeface="system-ui"/>
              </a:rPr>
              <a:t>, del </a:t>
            </a:r>
            <a:r>
              <a:rPr lang="en-US" b="0" i="0" dirty="0" err="1">
                <a:solidFill>
                  <a:srgbClr val="000000"/>
                </a:solidFill>
                <a:effectLst/>
                <a:latin typeface="system-ui"/>
              </a:rPr>
              <a:t>heveo</a:t>
            </a:r>
            <a:r>
              <a:rPr lang="en-US" b="0" i="0" dirty="0">
                <a:solidFill>
                  <a:srgbClr val="000000"/>
                </a:solidFill>
                <a:effectLst/>
                <a:latin typeface="system-ui"/>
              </a:rPr>
              <a:t> y del </a:t>
            </a:r>
            <a:r>
              <a:rPr lang="en-US" b="0" i="0" dirty="0" err="1">
                <a:solidFill>
                  <a:srgbClr val="000000"/>
                </a:solidFill>
                <a:effectLst/>
                <a:latin typeface="system-ui"/>
              </a:rPr>
              <a:t>jebuseo</a:t>
            </a:r>
            <a:r>
              <a:rPr lang="en-US" b="0" i="0" dirty="0">
                <a:solidFill>
                  <a:srgbClr val="000000"/>
                </a:solidFill>
                <a:effectLst/>
                <a:latin typeface="system-ui"/>
              </a:rPr>
              <a:t>.</a:t>
            </a:r>
          </a:p>
          <a:p>
            <a:endParaRPr lang="en-CL" dirty="0"/>
          </a:p>
        </p:txBody>
      </p:sp>
    </p:spTree>
    <p:extLst>
      <p:ext uri="{BB962C8B-B14F-4D97-AF65-F5344CB8AC3E}">
        <p14:creationId xmlns:p14="http://schemas.microsoft.com/office/powerpoint/2010/main" val="2836992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1A0E0974-39F2-31A1-4696-9044B00EF48E}"/>
              </a:ext>
            </a:extLst>
          </p:cNvPr>
          <p:cNvPicPr>
            <a:picLocks noGrp="1" noChangeAspect="1"/>
          </p:cNvPicPr>
          <p:nvPr>
            <p:ph idx="1"/>
          </p:nvPr>
        </p:nvPicPr>
        <p:blipFill>
          <a:blip r:embed="rId2"/>
          <a:stretch>
            <a:fillRect/>
          </a:stretch>
        </p:blipFill>
        <p:spPr>
          <a:xfrm>
            <a:off x="5134708" y="393895"/>
            <a:ext cx="6902546" cy="6260123"/>
          </a:xfrm>
        </p:spPr>
      </p:pic>
      <p:sp>
        <p:nvSpPr>
          <p:cNvPr id="4" name="Text Placeholder 3">
            <a:extLst>
              <a:ext uri="{FF2B5EF4-FFF2-40B4-BE49-F238E27FC236}">
                <a16:creationId xmlns:a16="http://schemas.microsoft.com/office/drawing/2014/main" id="{76813239-78E7-9032-5933-5B0ADEEC29D3}"/>
              </a:ext>
            </a:extLst>
          </p:cNvPr>
          <p:cNvSpPr>
            <a:spLocks noGrp="1"/>
          </p:cNvSpPr>
          <p:nvPr>
            <p:ph type="body" sz="half" idx="2"/>
          </p:nvPr>
        </p:nvSpPr>
        <p:spPr>
          <a:xfrm>
            <a:off x="154746" y="239151"/>
            <a:ext cx="4617280" cy="6414867"/>
          </a:xfrm>
        </p:spPr>
        <p:txBody>
          <a:bodyPr>
            <a:normAutofit fontScale="62500" lnSpcReduction="20000"/>
          </a:bodyPr>
          <a:lstStyle/>
          <a:p>
            <a:endParaRPr lang="en-US" sz="3100" b="1" dirty="0">
              <a:solidFill>
                <a:srgbClr val="000000"/>
              </a:solidFill>
              <a:effectLst/>
              <a:latin typeface="system-ui"/>
            </a:endParaRPr>
          </a:p>
          <a:p>
            <a:endParaRPr lang="en-US" sz="3100" b="1" dirty="0">
              <a:solidFill>
                <a:srgbClr val="000000"/>
              </a:solidFill>
              <a:latin typeface="system-ui"/>
            </a:endParaRPr>
          </a:p>
          <a:p>
            <a:r>
              <a:rPr lang="en-US" sz="3500" b="1" dirty="0" err="1">
                <a:solidFill>
                  <a:srgbClr val="000000"/>
                </a:solidFill>
                <a:effectLst/>
                <a:latin typeface="system-ui"/>
              </a:rPr>
              <a:t>Josué</a:t>
            </a:r>
            <a:r>
              <a:rPr lang="en-US" sz="3500" b="1" dirty="0">
                <a:solidFill>
                  <a:srgbClr val="000000"/>
                </a:solidFill>
                <a:effectLst/>
                <a:latin typeface="system-ui"/>
              </a:rPr>
              <a:t> 1:6-9</a:t>
            </a:r>
          </a:p>
          <a:p>
            <a:pPr algn="l"/>
            <a:r>
              <a:rPr lang="en-US" sz="3500" b="1" i="0" baseline="30000" dirty="0">
                <a:solidFill>
                  <a:srgbClr val="000000"/>
                </a:solidFill>
                <a:effectLst/>
                <a:latin typeface="system-ui"/>
              </a:rPr>
              <a:t>6 </a:t>
            </a:r>
            <a:r>
              <a:rPr lang="en-US" sz="3500" b="0" i="0" dirty="0" err="1">
                <a:solidFill>
                  <a:srgbClr val="000000"/>
                </a:solidFill>
                <a:effectLst/>
                <a:latin typeface="system-ui"/>
              </a:rPr>
              <a:t>Esfuérzate</a:t>
            </a:r>
            <a:r>
              <a:rPr lang="en-US" sz="3500" b="0" i="0" dirty="0">
                <a:solidFill>
                  <a:srgbClr val="000000"/>
                </a:solidFill>
                <a:effectLst/>
                <a:latin typeface="system-ui"/>
              </a:rPr>
              <a:t> y </a:t>
            </a:r>
            <a:r>
              <a:rPr lang="en-US" sz="3500" b="0" i="0" dirty="0" err="1">
                <a:solidFill>
                  <a:srgbClr val="000000"/>
                </a:solidFill>
                <a:effectLst/>
                <a:latin typeface="system-ui"/>
              </a:rPr>
              <a:t>sé</a:t>
            </a:r>
            <a:r>
              <a:rPr lang="en-US" sz="3500" b="0" i="0" dirty="0">
                <a:solidFill>
                  <a:srgbClr val="000000"/>
                </a:solidFill>
                <a:effectLst/>
                <a:latin typeface="system-ui"/>
              </a:rPr>
              <a:t> </a:t>
            </a:r>
            <a:r>
              <a:rPr lang="en-US" sz="3500" b="0" i="0" dirty="0" err="1">
                <a:solidFill>
                  <a:srgbClr val="000000"/>
                </a:solidFill>
                <a:effectLst/>
                <a:latin typeface="system-ui"/>
              </a:rPr>
              <a:t>valiente</a:t>
            </a:r>
            <a:r>
              <a:rPr lang="en-US" sz="3500" b="0" i="0" dirty="0">
                <a:solidFill>
                  <a:srgbClr val="000000"/>
                </a:solidFill>
                <a:effectLst/>
                <a:latin typeface="system-ui"/>
              </a:rPr>
              <a:t>; </a:t>
            </a:r>
            <a:r>
              <a:rPr lang="en-US" sz="3500" b="0" i="0" dirty="0" err="1">
                <a:solidFill>
                  <a:srgbClr val="000000"/>
                </a:solidFill>
                <a:effectLst/>
                <a:latin typeface="system-ui"/>
              </a:rPr>
              <a:t>porque</a:t>
            </a:r>
            <a:r>
              <a:rPr lang="en-US" sz="3500" b="0" i="0" dirty="0">
                <a:solidFill>
                  <a:srgbClr val="000000"/>
                </a:solidFill>
                <a:effectLst/>
                <a:latin typeface="system-ui"/>
              </a:rPr>
              <a:t> </a:t>
            </a:r>
            <a:r>
              <a:rPr lang="en-US" sz="3500" b="0" i="0" dirty="0" err="1">
                <a:solidFill>
                  <a:srgbClr val="000000"/>
                </a:solidFill>
                <a:effectLst/>
                <a:latin typeface="system-ui"/>
              </a:rPr>
              <a:t>tú</a:t>
            </a:r>
            <a:r>
              <a:rPr lang="en-US" sz="3500" b="0" i="0" dirty="0">
                <a:solidFill>
                  <a:srgbClr val="000000"/>
                </a:solidFill>
                <a:effectLst/>
                <a:latin typeface="system-ui"/>
              </a:rPr>
              <a:t> </a:t>
            </a:r>
            <a:r>
              <a:rPr lang="en-US" sz="3500" b="0" i="0" dirty="0" err="1">
                <a:solidFill>
                  <a:srgbClr val="000000"/>
                </a:solidFill>
                <a:effectLst/>
                <a:latin typeface="system-ui"/>
              </a:rPr>
              <a:t>repartirás</a:t>
            </a:r>
            <a:r>
              <a:rPr lang="en-US" sz="3500" b="0" i="0" dirty="0">
                <a:solidFill>
                  <a:srgbClr val="000000"/>
                </a:solidFill>
                <a:effectLst/>
                <a:latin typeface="system-ui"/>
              </a:rPr>
              <a:t> a </a:t>
            </a:r>
            <a:r>
              <a:rPr lang="en-US" sz="3500" b="0" i="0" dirty="0" err="1">
                <a:solidFill>
                  <a:srgbClr val="000000"/>
                </a:solidFill>
                <a:effectLst/>
                <a:latin typeface="system-ui"/>
              </a:rPr>
              <a:t>este</a:t>
            </a:r>
            <a:r>
              <a:rPr lang="en-US" sz="3500" b="0" i="0" dirty="0">
                <a:solidFill>
                  <a:srgbClr val="000000"/>
                </a:solidFill>
                <a:effectLst/>
                <a:latin typeface="system-ui"/>
              </a:rPr>
              <a:t> pueblo </a:t>
            </a:r>
            <a:r>
              <a:rPr lang="en-US" sz="3500" b="0" i="0" dirty="0" err="1">
                <a:solidFill>
                  <a:srgbClr val="000000"/>
                </a:solidFill>
                <a:effectLst/>
                <a:latin typeface="system-ui"/>
              </a:rPr>
              <a:t>por</a:t>
            </a:r>
            <a:r>
              <a:rPr lang="en-US" sz="3500" b="0" i="0" dirty="0">
                <a:solidFill>
                  <a:srgbClr val="000000"/>
                </a:solidFill>
                <a:effectLst/>
                <a:latin typeface="system-ui"/>
              </a:rPr>
              <a:t> </a:t>
            </a:r>
            <a:r>
              <a:rPr lang="en-US" sz="3500" b="0" i="0" dirty="0" err="1">
                <a:solidFill>
                  <a:srgbClr val="000000"/>
                </a:solidFill>
                <a:effectLst/>
                <a:latin typeface="system-ui"/>
              </a:rPr>
              <a:t>heredad</a:t>
            </a:r>
            <a:r>
              <a:rPr lang="en-US" sz="3500" b="0" i="0" dirty="0">
                <a:solidFill>
                  <a:srgbClr val="000000"/>
                </a:solidFill>
                <a:effectLst/>
                <a:latin typeface="system-ui"/>
              </a:rPr>
              <a:t> la tierra de la </a:t>
            </a:r>
            <a:r>
              <a:rPr lang="en-US" sz="3500" b="0" i="0" dirty="0" err="1">
                <a:solidFill>
                  <a:srgbClr val="000000"/>
                </a:solidFill>
                <a:effectLst/>
                <a:latin typeface="system-ui"/>
              </a:rPr>
              <a:t>cual</a:t>
            </a:r>
            <a:r>
              <a:rPr lang="en-US" sz="3500" b="0" i="0" dirty="0">
                <a:solidFill>
                  <a:srgbClr val="000000"/>
                </a:solidFill>
                <a:effectLst/>
                <a:latin typeface="system-ui"/>
              </a:rPr>
              <a:t> </a:t>
            </a:r>
            <a:r>
              <a:rPr lang="en-US" sz="3500" b="0" i="0" dirty="0" err="1">
                <a:solidFill>
                  <a:srgbClr val="000000"/>
                </a:solidFill>
                <a:effectLst/>
                <a:latin typeface="system-ui"/>
              </a:rPr>
              <a:t>juré</a:t>
            </a:r>
            <a:r>
              <a:rPr lang="en-US" sz="3500" b="0" i="0" dirty="0">
                <a:solidFill>
                  <a:srgbClr val="000000"/>
                </a:solidFill>
                <a:effectLst/>
                <a:latin typeface="system-ui"/>
              </a:rPr>
              <a:t> a sus padres que la </a:t>
            </a:r>
            <a:r>
              <a:rPr lang="en-US" sz="3500" b="0" i="0" dirty="0" err="1">
                <a:solidFill>
                  <a:srgbClr val="000000"/>
                </a:solidFill>
                <a:effectLst/>
                <a:latin typeface="system-ui"/>
              </a:rPr>
              <a:t>daría</a:t>
            </a:r>
            <a:r>
              <a:rPr lang="en-US" sz="3500" b="0" i="0" dirty="0">
                <a:solidFill>
                  <a:srgbClr val="000000"/>
                </a:solidFill>
                <a:effectLst/>
                <a:latin typeface="system-ui"/>
              </a:rPr>
              <a:t> a </a:t>
            </a:r>
            <a:r>
              <a:rPr lang="en-US" sz="3500" b="0" i="0" dirty="0" err="1">
                <a:solidFill>
                  <a:srgbClr val="000000"/>
                </a:solidFill>
                <a:effectLst/>
                <a:latin typeface="system-ui"/>
              </a:rPr>
              <a:t>ellos</a:t>
            </a:r>
            <a:r>
              <a:rPr lang="en-US" sz="3500" b="0" i="0" dirty="0">
                <a:solidFill>
                  <a:srgbClr val="000000"/>
                </a:solidFill>
                <a:effectLst/>
                <a:latin typeface="system-ui"/>
              </a:rPr>
              <a:t>. </a:t>
            </a:r>
            <a:r>
              <a:rPr lang="en-US" sz="3500" b="1" i="0" baseline="30000" dirty="0">
                <a:solidFill>
                  <a:srgbClr val="000000"/>
                </a:solidFill>
                <a:effectLst/>
                <a:latin typeface="system-ui"/>
              </a:rPr>
              <a:t>7 </a:t>
            </a:r>
            <a:r>
              <a:rPr lang="en-US" sz="3500" b="0" i="0" dirty="0" err="1">
                <a:solidFill>
                  <a:srgbClr val="000000"/>
                </a:solidFill>
                <a:effectLst/>
                <a:latin typeface="system-ui"/>
              </a:rPr>
              <a:t>Solamente</a:t>
            </a:r>
            <a:r>
              <a:rPr lang="en-US" sz="3500" b="0" i="0" dirty="0">
                <a:solidFill>
                  <a:srgbClr val="000000"/>
                </a:solidFill>
                <a:effectLst/>
                <a:latin typeface="system-ui"/>
              </a:rPr>
              <a:t> </a:t>
            </a:r>
            <a:r>
              <a:rPr lang="en-US" sz="3500" b="0" i="0" dirty="0" err="1">
                <a:solidFill>
                  <a:srgbClr val="000000"/>
                </a:solidFill>
                <a:effectLst/>
                <a:latin typeface="system-ui"/>
              </a:rPr>
              <a:t>esfuérzate</a:t>
            </a:r>
            <a:r>
              <a:rPr lang="en-US" sz="3500" b="0" i="0" dirty="0">
                <a:solidFill>
                  <a:srgbClr val="000000"/>
                </a:solidFill>
                <a:effectLst/>
                <a:latin typeface="system-ui"/>
              </a:rPr>
              <a:t> y </a:t>
            </a:r>
            <a:r>
              <a:rPr lang="en-US" sz="3500" b="0" i="0" dirty="0" err="1">
                <a:solidFill>
                  <a:srgbClr val="000000"/>
                </a:solidFill>
                <a:effectLst/>
                <a:latin typeface="system-ui"/>
              </a:rPr>
              <a:t>sé</a:t>
            </a:r>
            <a:r>
              <a:rPr lang="en-US" sz="3500" b="0" i="0" dirty="0">
                <a:solidFill>
                  <a:srgbClr val="000000"/>
                </a:solidFill>
                <a:effectLst/>
                <a:latin typeface="system-ui"/>
              </a:rPr>
              <a:t> </a:t>
            </a:r>
            <a:r>
              <a:rPr lang="en-US" sz="3500" b="0" i="0" dirty="0" err="1">
                <a:solidFill>
                  <a:srgbClr val="000000"/>
                </a:solidFill>
                <a:effectLst/>
                <a:latin typeface="system-ui"/>
              </a:rPr>
              <a:t>muy</a:t>
            </a:r>
            <a:r>
              <a:rPr lang="en-US" sz="3500" b="0" i="0" dirty="0">
                <a:solidFill>
                  <a:srgbClr val="000000"/>
                </a:solidFill>
                <a:effectLst/>
                <a:latin typeface="system-ui"/>
              </a:rPr>
              <a:t> </a:t>
            </a:r>
            <a:r>
              <a:rPr lang="en-US" sz="3500" b="0" i="0" dirty="0" err="1">
                <a:solidFill>
                  <a:srgbClr val="000000"/>
                </a:solidFill>
                <a:effectLst/>
                <a:latin typeface="system-ui"/>
              </a:rPr>
              <a:t>valiente</a:t>
            </a:r>
            <a:r>
              <a:rPr lang="en-US" sz="3500" b="0" i="0" dirty="0">
                <a:solidFill>
                  <a:srgbClr val="000000"/>
                </a:solidFill>
                <a:effectLst/>
                <a:latin typeface="system-ui"/>
              </a:rPr>
              <a:t>, para </a:t>
            </a:r>
            <a:r>
              <a:rPr lang="en-US" sz="3500" b="0" i="0" dirty="0" err="1">
                <a:solidFill>
                  <a:srgbClr val="000000"/>
                </a:solidFill>
                <a:effectLst/>
                <a:latin typeface="system-ui"/>
              </a:rPr>
              <a:t>cuidar</a:t>
            </a:r>
            <a:r>
              <a:rPr lang="en-US" sz="3500" b="0" i="0" dirty="0">
                <a:solidFill>
                  <a:srgbClr val="000000"/>
                </a:solidFill>
                <a:effectLst/>
                <a:latin typeface="system-ui"/>
              </a:rPr>
              <a:t> de </a:t>
            </a:r>
            <a:r>
              <a:rPr lang="en-US" sz="3500" b="0" i="0" dirty="0" err="1">
                <a:solidFill>
                  <a:srgbClr val="000000"/>
                </a:solidFill>
                <a:effectLst/>
                <a:latin typeface="system-ui"/>
              </a:rPr>
              <a:t>hacer</a:t>
            </a:r>
            <a:r>
              <a:rPr lang="en-US" sz="3500" b="0" i="0" dirty="0">
                <a:solidFill>
                  <a:srgbClr val="000000"/>
                </a:solidFill>
                <a:effectLst/>
                <a:latin typeface="system-ui"/>
              </a:rPr>
              <a:t> </a:t>
            </a:r>
            <a:r>
              <a:rPr lang="en-US" sz="3500" b="0" i="0" dirty="0" err="1">
                <a:solidFill>
                  <a:srgbClr val="000000"/>
                </a:solidFill>
                <a:effectLst/>
                <a:latin typeface="system-ui"/>
              </a:rPr>
              <a:t>conforme</a:t>
            </a:r>
            <a:r>
              <a:rPr lang="en-US" sz="3500" b="0" i="0" dirty="0">
                <a:solidFill>
                  <a:srgbClr val="000000"/>
                </a:solidFill>
                <a:effectLst/>
                <a:latin typeface="system-ui"/>
              </a:rPr>
              <a:t> a </a:t>
            </a:r>
            <a:r>
              <a:rPr lang="en-US" sz="3500" b="0" i="0" dirty="0" err="1">
                <a:solidFill>
                  <a:srgbClr val="000000"/>
                </a:solidFill>
                <a:effectLst/>
                <a:latin typeface="system-ui"/>
              </a:rPr>
              <a:t>toda</a:t>
            </a:r>
            <a:r>
              <a:rPr lang="en-US" sz="3500" b="0" i="0" dirty="0">
                <a:solidFill>
                  <a:srgbClr val="000000"/>
                </a:solidFill>
                <a:effectLst/>
                <a:latin typeface="system-ui"/>
              </a:rPr>
              <a:t> la ley que mi </a:t>
            </a:r>
            <a:r>
              <a:rPr lang="en-US" sz="3500" b="0" i="0" dirty="0" err="1">
                <a:solidFill>
                  <a:srgbClr val="000000"/>
                </a:solidFill>
                <a:effectLst/>
                <a:latin typeface="system-ui"/>
              </a:rPr>
              <a:t>siervo</a:t>
            </a:r>
            <a:r>
              <a:rPr lang="en-US" sz="3500" b="0" i="0" dirty="0">
                <a:solidFill>
                  <a:srgbClr val="000000"/>
                </a:solidFill>
                <a:effectLst/>
                <a:latin typeface="system-ui"/>
              </a:rPr>
              <a:t> </a:t>
            </a:r>
            <a:r>
              <a:rPr lang="en-US" sz="3500" b="0" i="0" dirty="0" err="1">
                <a:solidFill>
                  <a:srgbClr val="000000"/>
                </a:solidFill>
                <a:effectLst/>
                <a:latin typeface="system-ui"/>
              </a:rPr>
              <a:t>Moisés</a:t>
            </a:r>
            <a:r>
              <a:rPr lang="en-US" sz="3500" b="0" i="0" dirty="0">
                <a:solidFill>
                  <a:srgbClr val="000000"/>
                </a:solidFill>
                <a:effectLst/>
                <a:latin typeface="system-ui"/>
              </a:rPr>
              <a:t> </a:t>
            </a:r>
            <a:r>
              <a:rPr lang="en-US" sz="3500" b="0" i="0" dirty="0" err="1">
                <a:solidFill>
                  <a:srgbClr val="000000"/>
                </a:solidFill>
                <a:effectLst/>
                <a:latin typeface="system-ui"/>
              </a:rPr>
              <a:t>te</a:t>
            </a:r>
            <a:r>
              <a:rPr lang="en-US" sz="3500" b="0" i="0" dirty="0">
                <a:solidFill>
                  <a:srgbClr val="000000"/>
                </a:solidFill>
                <a:effectLst/>
                <a:latin typeface="system-ui"/>
              </a:rPr>
              <a:t> </a:t>
            </a:r>
            <a:r>
              <a:rPr lang="en-US" sz="3500" b="0" i="0" dirty="0" err="1">
                <a:solidFill>
                  <a:srgbClr val="000000"/>
                </a:solidFill>
                <a:effectLst/>
                <a:latin typeface="system-ui"/>
              </a:rPr>
              <a:t>mandó</a:t>
            </a:r>
            <a:r>
              <a:rPr lang="en-US" sz="3500" b="0" i="0" dirty="0">
                <a:solidFill>
                  <a:srgbClr val="000000"/>
                </a:solidFill>
                <a:effectLst/>
                <a:latin typeface="system-ui"/>
              </a:rPr>
              <a:t>; no </a:t>
            </a:r>
            <a:r>
              <a:rPr lang="en-US" sz="3500" b="0" i="0" dirty="0" err="1">
                <a:solidFill>
                  <a:srgbClr val="000000"/>
                </a:solidFill>
                <a:effectLst/>
                <a:latin typeface="system-ui"/>
              </a:rPr>
              <a:t>te</a:t>
            </a:r>
            <a:r>
              <a:rPr lang="en-US" sz="3500" b="0" i="0" dirty="0">
                <a:solidFill>
                  <a:srgbClr val="000000"/>
                </a:solidFill>
                <a:effectLst/>
                <a:latin typeface="system-ui"/>
              </a:rPr>
              <a:t> </a:t>
            </a:r>
            <a:r>
              <a:rPr lang="en-US" sz="3500" b="0" i="0" dirty="0" err="1">
                <a:solidFill>
                  <a:srgbClr val="000000"/>
                </a:solidFill>
                <a:effectLst/>
                <a:latin typeface="system-ui"/>
              </a:rPr>
              <a:t>apartes</a:t>
            </a:r>
            <a:r>
              <a:rPr lang="en-US" sz="3500" b="0" i="0" dirty="0">
                <a:solidFill>
                  <a:srgbClr val="000000"/>
                </a:solidFill>
                <a:effectLst/>
                <a:latin typeface="system-ui"/>
              </a:rPr>
              <a:t> de </a:t>
            </a:r>
            <a:r>
              <a:rPr lang="en-US" sz="3500" b="0" i="0" dirty="0" err="1">
                <a:solidFill>
                  <a:srgbClr val="000000"/>
                </a:solidFill>
                <a:effectLst/>
                <a:latin typeface="system-ui"/>
              </a:rPr>
              <a:t>ella</a:t>
            </a:r>
            <a:r>
              <a:rPr lang="en-US" sz="3500" b="0" i="0" dirty="0">
                <a:solidFill>
                  <a:srgbClr val="000000"/>
                </a:solidFill>
                <a:effectLst/>
                <a:latin typeface="system-ui"/>
              </a:rPr>
              <a:t> </a:t>
            </a:r>
            <a:r>
              <a:rPr lang="en-US" sz="3500" b="0" i="0" dirty="0" err="1">
                <a:solidFill>
                  <a:srgbClr val="000000"/>
                </a:solidFill>
                <a:effectLst/>
                <a:latin typeface="system-ui"/>
              </a:rPr>
              <a:t>ni</a:t>
            </a:r>
            <a:r>
              <a:rPr lang="en-US" sz="3500" b="0" i="0" dirty="0">
                <a:solidFill>
                  <a:srgbClr val="000000"/>
                </a:solidFill>
                <a:effectLst/>
                <a:latin typeface="system-ui"/>
              </a:rPr>
              <a:t> a </a:t>
            </a:r>
            <a:r>
              <a:rPr lang="en-US" sz="3500" b="0" i="0" dirty="0" err="1">
                <a:solidFill>
                  <a:srgbClr val="000000"/>
                </a:solidFill>
                <a:effectLst/>
                <a:latin typeface="system-ui"/>
              </a:rPr>
              <a:t>diestra</a:t>
            </a:r>
            <a:r>
              <a:rPr lang="en-US" sz="3500" b="0" i="0" dirty="0">
                <a:solidFill>
                  <a:srgbClr val="000000"/>
                </a:solidFill>
                <a:effectLst/>
                <a:latin typeface="system-ui"/>
              </a:rPr>
              <a:t> </a:t>
            </a:r>
            <a:r>
              <a:rPr lang="en-US" sz="3500" b="0" i="0" dirty="0" err="1">
                <a:solidFill>
                  <a:srgbClr val="000000"/>
                </a:solidFill>
                <a:effectLst/>
                <a:latin typeface="system-ui"/>
              </a:rPr>
              <a:t>ni</a:t>
            </a:r>
            <a:r>
              <a:rPr lang="en-US" sz="3500" b="0" i="0" dirty="0">
                <a:solidFill>
                  <a:srgbClr val="000000"/>
                </a:solidFill>
                <a:effectLst/>
                <a:latin typeface="system-ui"/>
              </a:rPr>
              <a:t> a </a:t>
            </a:r>
            <a:r>
              <a:rPr lang="en-US" sz="3500" b="0" i="0" dirty="0" err="1">
                <a:solidFill>
                  <a:srgbClr val="000000"/>
                </a:solidFill>
                <a:effectLst/>
                <a:latin typeface="system-ui"/>
              </a:rPr>
              <a:t>siniestra</a:t>
            </a:r>
            <a:r>
              <a:rPr lang="en-US" sz="3500" b="0" i="0" dirty="0">
                <a:solidFill>
                  <a:srgbClr val="000000"/>
                </a:solidFill>
                <a:effectLst/>
                <a:latin typeface="system-ui"/>
              </a:rPr>
              <a:t>, para que seas </a:t>
            </a:r>
            <a:r>
              <a:rPr lang="en-US" sz="3500" b="0" i="0" dirty="0" err="1">
                <a:solidFill>
                  <a:srgbClr val="000000"/>
                </a:solidFill>
                <a:effectLst/>
                <a:latin typeface="system-ui"/>
              </a:rPr>
              <a:t>prosperado</a:t>
            </a:r>
            <a:r>
              <a:rPr lang="en-US" sz="3500" b="0" i="0" dirty="0">
                <a:solidFill>
                  <a:srgbClr val="000000"/>
                </a:solidFill>
                <a:effectLst/>
                <a:latin typeface="system-ui"/>
              </a:rPr>
              <a:t> </a:t>
            </a:r>
            <a:r>
              <a:rPr lang="en-US" sz="3500" b="0" i="0" dirty="0" err="1">
                <a:solidFill>
                  <a:srgbClr val="000000"/>
                </a:solidFill>
                <a:effectLst/>
                <a:latin typeface="system-ui"/>
              </a:rPr>
              <a:t>en</a:t>
            </a:r>
            <a:r>
              <a:rPr lang="en-US" sz="3500" b="0" i="0" dirty="0">
                <a:solidFill>
                  <a:srgbClr val="000000"/>
                </a:solidFill>
                <a:effectLst/>
                <a:latin typeface="system-ui"/>
              </a:rPr>
              <a:t> </a:t>
            </a:r>
            <a:r>
              <a:rPr lang="en-US" sz="3500" b="0" i="0" dirty="0" err="1">
                <a:solidFill>
                  <a:srgbClr val="000000"/>
                </a:solidFill>
                <a:effectLst/>
                <a:latin typeface="system-ui"/>
              </a:rPr>
              <a:t>todas</a:t>
            </a:r>
            <a:r>
              <a:rPr lang="en-US" sz="3500" b="0" i="0" dirty="0">
                <a:solidFill>
                  <a:srgbClr val="000000"/>
                </a:solidFill>
                <a:effectLst/>
                <a:latin typeface="system-ui"/>
              </a:rPr>
              <a:t> las </a:t>
            </a:r>
            <a:r>
              <a:rPr lang="en-US" sz="3500" b="0" i="0" dirty="0" err="1">
                <a:solidFill>
                  <a:srgbClr val="000000"/>
                </a:solidFill>
                <a:effectLst/>
                <a:latin typeface="system-ui"/>
              </a:rPr>
              <a:t>cosas</a:t>
            </a:r>
            <a:r>
              <a:rPr lang="en-US" sz="3500" b="0" i="0" dirty="0">
                <a:solidFill>
                  <a:srgbClr val="000000"/>
                </a:solidFill>
                <a:effectLst/>
                <a:latin typeface="system-ui"/>
              </a:rPr>
              <a:t> que </a:t>
            </a:r>
            <a:r>
              <a:rPr lang="en-US" sz="3500" b="0" i="0" dirty="0" err="1">
                <a:solidFill>
                  <a:srgbClr val="000000"/>
                </a:solidFill>
                <a:effectLst/>
                <a:latin typeface="system-ui"/>
              </a:rPr>
              <a:t>emprendas</a:t>
            </a:r>
            <a:r>
              <a:rPr lang="en-US" sz="3500" b="0" i="0" dirty="0">
                <a:solidFill>
                  <a:srgbClr val="000000"/>
                </a:solidFill>
                <a:effectLst/>
                <a:latin typeface="system-ui"/>
              </a:rPr>
              <a:t>. </a:t>
            </a:r>
            <a:r>
              <a:rPr lang="en-US" sz="3500" b="1" i="0" baseline="30000" dirty="0">
                <a:solidFill>
                  <a:srgbClr val="000000"/>
                </a:solidFill>
                <a:effectLst/>
                <a:latin typeface="system-ui"/>
              </a:rPr>
              <a:t>8 </a:t>
            </a:r>
            <a:r>
              <a:rPr lang="en-US" sz="3500" b="0" i="0" dirty="0" err="1">
                <a:solidFill>
                  <a:srgbClr val="000000"/>
                </a:solidFill>
                <a:effectLst/>
                <a:latin typeface="system-ui"/>
              </a:rPr>
              <a:t>Nunca</a:t>
            </a:r>
            <a:r>
              <a:rPr lang="en-US" sz="3500" b="0" i="0" dirty="0">
                <a:solidFill>
                  <a:srgbClr val="000000"/>
                </a:solidFill>
                <a:effectLst/>
                <a:latin typeface="system-ui"/>
              </a:rPr>
              <a:t> se </a:t>
            </a:r>
            <a:r>
              <a:rPr lang="en-US" sz="3500" b="0" i="0" dirty="0" err="1">
                <a:solidFill>
                  <a:srgbClr val="000000"/>
                </a:solidFill>
                <a:effectLst/>
                <a:latin typeface="system-ui"/>
              </a:rPr>
              <a:t>apartará</a:t>
            </a:r>
            <a:r>
              <a:rPr lang="en-US" sz="3500" b="0" i="0" dirty="0">
                <a:solidFill>
                  <a:srgbClr val="000000"/>
                </a:solidFill>
                <a:effectLst/>
                <a:latin typeface="system-ui"/>
              </a:rPr>
              <a:t> de </a:t>
            </a:r>
            <a:r>
              <a:rPr lang="en-US" sz="3500" b="0" i="0" dirty="0" err="1">
                <a:solidFill>
                  <a:srgbClr val="000000"/>
                </a:solidFill>
                <a:effectLst/>
                <a:latin typeface="system-ui"/>
              </a:rPr>
              <a:t>tu</a:t>
            </a:r>
            <a:r>
              <a:rPr lang="en-US" sz="3500" b="0" i="0" dirty="0">
                <a:solidFill>
                  <a:srgbClr val="000000"/>
                </a:solidFill>
                <a:effectLst/>
                <a:latin typeface="system-ui"/>
              </a:rPr>
              <a:t> boca </a:t>
            </a:r>
            <a:r>
              <a:rPr lang="en-US" sz="3500" b="0" i="0" dirty="0" err="1">
                <a:solidFill>
                  <a:srgbClr val="000000"/>
                </a:solidFill>
                <a:effectLst/>
                <a:latin typeface="system-ui"/>
              </a:rPr>
              <a:t>este</a:t>
            </a:r>
            <a:r>
              <a:rPr lang="en-US" sz="3500" b="0" i="0" dirty="0">
                <a:solidFill>
                  <a:srgbClr val="000000"/>
                </a:solidFill>
                <a:effectLst/>
                <a:latin typeface="system-ui"/>
              </a:rPr>
              <a:t> </a:t>
            </a:r>
            <a:r>
              <a:rPr lang="en-US" sz="3500" b="0" i="0" dirty="0" err="1">
                <a:solidFill>
                  <a:srgbClr val="000000"/>
                </a:solidFill>
                <a:effectLst/>
                <a:latin typeface="system-ui"/>
              </a:rPr>
              <a:t>libro</a:t>
            </a:r>
            <a:r>
              <a:rPr lang="en-US" sz="3500" b="0" i="0" dirty="0">
                <a:solidFill>
                  <a:srgbClr val="000000"/>
                </a:solidFill>
                <a:effectLst/>
                <a:latin typeface="system-ui"/>
              </a:rPr>
              <a:t> de la ley, </a:t>
            </a:r>
            <a:r>
              <a:rPr lang="en-US" sz="3500" b="0" i="0" dirty="0" err="1">
                <a:solidFill>
                  <a:srgbClr val="000000"/>
                </a:solidFill>
                <a:effectLst/>
                <a:latin typeface="system-ui"/>
              </a:rPr>
              <a:t>sino</a:t>
            </a:r>
            <a:r>
              <a:rPr lang="en-US" sz="3500" b="0" i="0" dirty="0">
                <a:solidFill>
                  <a:srgbClr val="000000"/>
                </a:solidFill>
                <a:effectLst/>
                <a:latin typeface="system-ui"/>
              </a:rPr>
              <a:t> que de día y de </a:t>
            </a:r>
            <a:r>
              <a:rPr lang="en-US" sz="3500" b="0" i="0" dirty="0" err="1">
                <a:solidFill>
                  <a:srgbClr val="000000"/>
                </a:solidFill>
                <a:effectLst/>
                <a:latin typeface="system-ui"/>
              </a:rPr>
              <a:t>noche</a:t>
            </a:r>
            <a:r>
              <a:rPr lang="en-US" sz="3500" b="0" i="0" dirty="0">
                <a:solidFill>
                  <a:srgbClr val="000000"/>
                </a:solidFill>
                <a:effectLst/>
                <a:latin typeface="system-ui"/>
              </a:rPr>
              <a:t> </a:t>
            </a:r>
            <a:r>
              <a:rPr lang="en-US" sz="3500" b="0" i="0" dirty="0" err="1">
                <a:solidFill>
                  <a:srgbClr val="000000"/>
                </a:solidFill>
                <a:effectLst/>
                <a:latin typeface="system-ui"/>
              </a:rPr>
              <a:t>meditarás</a:t>
            </a:r>
            <a:r>
              <a:rPr lang="en-US" sz="3500" b="0" i="0" dirty="0">
                <a:solidFill>
                  <a:srgbClr val="000000"/>
                </a:solidFill>
                <a:effectLst/>
                <a:latin typeface="system-ui"/>
              </a:rPr>
              <a:t> </a:t>
            </a:r>
            <a:r>
              <a:rPr lang="en-US" sz="3500" b="0" i="0" dirty="0" err="1">
                <a:solidFill>
                  <a:srgbClr val="000000"/>
                </a:solidFill>
                <a:effectLst/>
                <a:latin typeface="system-ui"/>
              </a:rPr>
              <a:t>en</a:t>
            </a:r>
            <a:r>
              <a:rPr lang="en-US" sz="3500" b="0" i="0" dirty="0">
                <a:solidFill>
                  <a:srgbClr val="000000"/>
                </a:solidFill>
                <a:effectLst/>
                <a:latin typeface="system-ui"/>
              </a:rPr>
              <a:t> </a:t>
            </a:r>
            <a:r>
              <a:rPr lang="en-US" sz="3500" b="0" i="0" dirty="0" err="1">
                <a:solidFill>
                  <a:srgbClr val="000000"/>
                </a:solidFill>
                <a:effectLst/>
                <a:latin typeface="system-ui"/>
              </a:rPr>
              <a:t>él</a:t>
            </a:r>
            <a:r>
              <a:rPr lang="en-US" sz="3500" b="0" i="0" dirty="0">
                <a:solidFill>
                  <a:srgbClr val="000000"/>
                </a:solidFill>
                <a:effectLst/>
                <a:latin typeface="system-ui"/>
              </a:rPr>
              <a:t>, para que </a:t>
            </a:r>
            <a:r>
              <a:rPr lang="en-US" sz="3500" b="0" i="0" dirty="0" err="1">
                <a:solidFill>
                  <a:srgbClr val="000000"/>
                </a:solidFill>
                <a:effectLst/>
                <a:latin typeface="system-ui"/>
              </a:rPr>
              <a:t>guardes</a:t>
            </a:r>
            <a:r>
              <a:rPr lang="en-US" sz="3500" b="0" i="0" dirty="0">
                <a:solidFill>
                  <a:srgbClr val="000000"/>
                </a:solidFill>
                <a:effectLst/>
                <a:latin typeface="system-ui"/>
              </a:rPr>
              <a:t> y </a:t>
            </a:r>
            <a:r>
              <a:rPr lang="en-US" sz="3500" b="0" i="0" dirty="0" err="1">
                <a:solidFill>
                  <a:srgbClr val="000000"/>
                </a:solidFill>
                <a:effectLst/>
                <a:latin typeface="system-ui"/>
              </a:rPr>
              <a:t>hagas</a:t>
            </a:r>
            <a:r>
              <a:rPr lang="en-US" sz="3500" b="0" i="0" dirty="0">
                <a:solidFill>
                  <a:srgbClr val="000000"/>
                </a:solidFill>
                <a:effectLst/>
                <a:latin typeface="system-ui"/>
              </a:rPr>
              <a:t> </a:t>
            </a:r>
            <a:r>
              <a:rPr lang="en-US" sz="3500" b="0" i="0" dirty="0" err="1">
                <a:solidFill>
                  <a:srgbClr val="000000"/>
                </a:solidFill>
                <a:effectLst/>
                <a:latin typeface="system-ui"/>
              </a:rPr>
              <a:t>conforme</a:t>
            </a:r>
            <a:r>
              <a:rPr lang="en-US" sz="3500" b="0" i="0" dirty="0">
                <a:solidFill>
                  <a:srgbClr val="000000"/>
                </a:solidFill>
                <a:effectLst/>
                <a:latin typeface="system-ui"/>
              </a:rPr>
              <a:t> a </a:t>
            </a:r>
            <a:r>
              <a:rPr lang="en-US" sz="3500" b="0" i="0" dirty="0" err="1">
                <a:solidFill>
                  <a:srgbClr val="000000"/>
                </a:solidFill>
                <a:effectLst/>
                <a:latin typeface="system-ui"/>
              </a:rPr>
              <a:t>todo</a:t>
            </a:r>
            <a:r>
              <a:rPr lang="en-US" sz="3500" b="0" i="0" dirty="0">
                <a:solidFill>
                  <a:srgbClr val="000000"/>
                </a:solidFill>
                <a:effectLst/>
                <a:latin typeface="system-ui"/>
              </a:rPr>
              <a:t> lo que </a:t>
            </a:r>
            <a:r>
              <a:rPr lang="en-US" sz="3500" b="0" i="0" dirty="0" err="1">
                <a:solidFill>
                  <a:srgbClr val="000000"/>
                </a:solidFill>
                <a:effectLst/>
                <a:latin typeface="system-ui"/>
              </a:rPr>
              <a:t>en</a:t>
            </a:r>
            <a:r>
              <a:rPr lang="en-US" sz="3500" b="0" i="0" dirty="0">
                <a:solidFill>
                  <a:srgbClr val="000000"/>
                </a:solidFill>
                <a:effectLst/>
                <a:latin typeface="system-ui"/>
              </a:rPr>
              <a:t> </a:t>
            </a:r>
            <a:r>
              <a:rPr lang="en-US" sz="3500" b="0" i="0" dirty="0" err="1">
                <a:solidFill>
                  <a:srgbClr val="000000"/>
                </a:solidFill>
                <a:effectLst/>
                <a:latin typeface="system-ui"/>
              </a:rPr>
              <a:t>él</a:t>
            </a:r>
            <a:r>
              <a:rPr lang="en-US" sz="3500" b="0" i="0" dirty="0">
                <a:solidFill>
                  <a:srgbClr val="000000"/>
                </a:solidFill>
                <a:effectLst/>
                <a:latin typeface="system-ui"/>
              </a:rPr>
              <a:t> </a:t>
            </a:r>
            <a:r>
              <a:rPr lang="en-US" sz="3500" b="0" i="0" dirty="0" err="1">
                <a:solidFill>
                  <a:srgbClr val="000000"/>
                </a:solidFill>
                <a:effectLst/>
                <a:latin typeface="system-ui"/>
              </a:rPr>
              <a:t>está</a:t>
            </a:r>
            <a:r>
              <a:rPr lang="en-US" sz="3500" b="0" i="0" dirty="0">
                <a:solidFill>
                  <a:srgbClr val="000000"/>
                </a:solidFill>
                <a:effectLst/>
                <a:latin typeface="system-ui"/>
              </a:rPr>
              <a:t> </a:t>
            </a:r>
            <a:r>
              <a:rPr lang="en-US" sz="3500" b="0" i="0" dirty="0" err="1">
                <a:solidFill>
                  <a:srgbClr val="000000"/>
                </a:solidFill>
                <a:effectLst/>
                <a:latin typeface="system-ui"/>
              </a:rPr>
              <a:t>escrito</a:t>
            </a:r>
            <a:r>
              <a:rPr lang="en-US" sz="3500" b="0" i="0" dirty="0">
                <a:solidFill>
                  <a:srgbClr val="000000"/>
                </a:solidFill>
                <a:effectLst/>
                <a:latin typeface="system-ui"/>
              </a:rPr>
              <a:t>; </a:t>
            </a:r>
            <a:r>
              <a:rPr lang="en-US" sz="3500" b="0" i="0" dirty="0" err="1">
                <a:solidFill>
                  <a:srgbClr val="000000"/>
                </a:solidFill>
                <a:effectLst/>
                <a:latin typeface="system-ui"/>
              </a:rPr>
              <a:t>porque</a:t>
            </a:r>
            <a:r>
              <a:rPr lang="en-US" sz="3500" b="0" i="0" dirty="0">
                <a:solidFill>
                  <a:srgbClr val="000000"/>
                </a:solidFill>
                <a:effectLst/>
                <a:latin typeface="system-ui"/>
              </a:rPr>
              <a:t> </a:t>
            </a:r>
            <a:r>
              <a:rPr lang="en-US" sz="3500" b="0" i="0" dirty="0" err="1">
                <a:solidFill>
                  <a:srgbClr val="000000"/>
                </a:solidFill>
                <a:effectLst/>
                <a:latin typeface="system-ui"/>
              </a:rPr>
              <a:t>entonces</a:t>
            </a:r>
            <a:r>
              <a:rPr lang="en-US" sz="3500" b="0" i="0" dirty="0">
                <a:solidFill>
                  <a:srgbClr val="000000"/>
                </a:solidFill>
                <a:effectLst/>
                <a:latin typeface="system-ui"/>
              </a:rPr>
              <a:t> </a:t>
            </a:r>
            <a:r>
              <a:rPr lang="en-US" sz="3500" b="0" i="0" dirty="0" err="1">
                <a:solidFill>
                  <a:srgbClr val="000000"/>
                </a:solidFill>
                <a:effectLst/>
                <a:latin typeface="system-ui"/>
              </a:rPr>
              <a:t>harás</a:t>
            </a:r>
            <a:r>
              <a:rPr lang="en-US" sz="3500" b="0" i="0" dirty="0">
                <a:solidFill>
                  <a:srgbClr val="000000"/>
                </a:solidFill>
                <a:effectLst/>
                <a:latin typeface="system-ui"/>
              </a:rPr>
              <a:t> </a:t>
            </a:r>
            <a:r>
              <a:rPr lang="en-US" sz="3500" b="0" i="0" dirty="0" err="1">
                <a:solidFill>
                  <a:srgbClr val="000000"/>
                </a:solidFill>
                <a:effectLst/>
                <a:latin typeface="system-ui"/>
              </a:rPr>
              <a:t>prosperar</a:t>
            </a:r>
            <a:r>
              <a:rPr lang="en-US" sz="3500" b="0" i="0" dirty="0">
                <a:solidFill>
                  <a:srgbClr val="000000"/>
                </a:solidFill>
                <a:effectLst/>
                <a:latin typeface="system-ui"/>
              </a:rPr>
              <a:t> </a:t>
            </a:r>
            <a:r>
              <a:rPr lang="en-US" sz="3500" b="0" i="0" dirty="0" err="1">
                <a:solidFill>
                  <a:srgbClr val="000000"/>
                </a:solidFill>
                <a:effectLst/>
                <a:latin typeface="system-ui"/>
              </a:rPr>
              <a:t>tu</a:t>
            </a:r>
            <a:r>
              <a:rPr lang="en-US" sz="3500" b="0" i="0" dirty="0">
                <a:solidFill>
                  <a:srgbClr val="000000"/>
                </a:solidFill>
                <a:effectLst/>
                <a:latin typeface="system-ui"/>
              </a:rPr>
              <a:t> </a:t>
            </a:r>
            <a:r>
              <a:rPr lang="en-US" sz="3500" b="0" i="0" dirty="0" err="1">
                <a:solidFill>
                  <a:srgbClr val="000000"/>
                </a:solidFill>
                <a:effectLst/>
                <a:latin typeface="system-ui"/>
              </a:rPr>
              <a:t>camino</a:t>
            </a:r>
            <a:r>
              <a:rPr lang="en-US" sz="3500" b="0" i="0" dirty="0">
                <a:solidFill>
                  <a:srgbClr val="000000"/>
                </a:solidFill>
                <a:effectLst/>
                <a:latin typeface="system-ui"/>
              </a:rPr>
              <a:t>, y </a:t>
            </a:r>
            <a:r>
              <a:rPr lang="en-US" sz="3500" b="0" i="0" dirty="0" err="1">
                <a:solidFill>
                  <a:srgbClr val="000000"/>
                </a:solidFill>
                <a:effectLst/>
                <a:latin typeface="system-ui"/>
              </a:rPr>
              <a:t>todo</a:t>
            </a:r>
            <a:r>
              <a:rPr lang="en-US" sz="3500" b="0" i="0" dirty="0">
                <a:solidFill>
                  <a:srgbClr val="000000"/>
                </a:solidFill>
                <a:effectLst/>
                <a:latin typeface="system-ui"/>
              </a:rPr>
              <a:t> </a:t>
            </a:r>
            <a:r>
              <a:rPr lang="en-US" sz="3500" b="0" i="0" dirty="0" err="1">
                <a:solidFill>
                  <a:srgbClr val="000000"/>
                </a:solidFill>
                <a:effectLst/>
                <a:latin typeface="system-ui"/>
              </a:rPr>
              <a:t>te</a:t>
            </a:r>
            <a:r>
              <a:rPr lang="en-US" sz="3500" b="0" i="0" dirty="0">
                <a:solidFill>
                  <a:srgbClr val="000000"/>
                </a:solidFill>
                <a:effectLst/>
                <a:latin typeface="system-ui"/>
              </a:rPr>
              <a:t> </a:t>
            </a:r>
            <a:r>
              <a:rPr lang="en-US" sz="3500" b="0" i="0" dirty="0" err="1">
                <a:solidFill>
                  <a:srgbClr val="000000"/>
                </a:solidFill>
                <a:effectLst/>
                <a:latin typeface="system-ui"/>
              </a:rPr>
              <a:t>saldrá</a:t>
            </a:r>
            <a:r>
              <a:rPr lang="en-US" sz="3500" b="0" i="0" dirty="0">
                <a:solidFill>
                  <a:srgbClr val="000000"/>
                </a:solidFill>
                <a:effectLst/>
                <a:latin typeface="system-ui"/>
              </a:rPr>
              <a:t> bien. </a:t>
            </a:r>
            <a:r>
              <a:rPr lang="en-US" sz="3500" b="1" i="0" baseline="30000" dirty="0">
                <a:solidFill>
                  <a:srgbClr val="000000"/>
                </a:solidFill>
                <a:effectLst/>
                <a:latin typeface="system-ui"/>
              </a:rPr>
              <a:t>9 </a:t>
            </a:r>
            <a:r>
              <a:rPr lang="en-US" sz="3500" b="0" i="0" dirty="0">
                <a:solidFill>
                  <a:srgbClr val="000000"/>
                </a:solidFill>
                <a:effectLst/>
                <a:latin typeface="system-ui"/>
              </a:rPr>
              <a:t>Mira que </a:t>
            </a:r>
            <a:r>
              <a:rPr lang="en-US" sz="3500" b="0" i="0" dirty="0" err="1">
                <a:solidFill>
                  <a:srgbClr val="000000"/>
                </a:solidFill>
                <a:effectLst/>
                <a:latin typeface="system-ui"/>
              </a:rPr>
              <a:t>te</a:t>
            </a:r>
            <a:r>
              <a:rPr lang="en-US" sz="3500" b="0" i="0" dirty="0">
                <a:solidFill>
                  <a:srgbClr val="000000"/>
                </a:solidFill>
                <a:effectLst/>
                <a:latin typeface="system-ui"/>
              </a:rPr>
              <a:t> </a:t>
            </a:r>
            <a:r>
              <a:rPr lang="en-US" sz="3500" b="0" i="0" dirty="0" err="1">
                <a:solidFill>
                  <a:srgbClr val="000000"/>
                </a:solidFill>
                <a:effectLst/>
                <a:latin typeface="system-ui"/>
              </a:rPr>
              <a:t>mando</a:t>
            </a:r>
            <a:r>
              <a:rPr lang="en-US" sz="3500" b="0" i="0" dirty="0">
                <a:solidFill>
                  <a:srgbClr val="000000"/>
                </a:solidFill>
                <a:effectLst/>
                <a:latin typeface="system-ui"/>
              </a:rPr>
              <a:t> que </a:t>
            </a:r>
            <a:r>
              <a:rPr lang="en-US" sz="3500" b="0" i="0" dirty="0" err="1">
                <a:solidFill>
                  <a:srgbClr val="000000"/>
                </a:solidFill>
                <a:effectLst/>
                <a:latin typeface="system-ui"/>
              </a:rPr>
              <a:t>te</a:t>
            </a:r>
            <a:r>
              <a:rPr lang="en-US" sz="3500" b="0" i="0" dirty="0">
                <a:solidFill>
                  <a:srgbClr val="000000"/>
                </a:solidFill>
                <a:effectLst/>
                <a:latin typeface="system-ui"/>
              </a:rPr>
              <a:t> </a:t>
            </a:r>
            <a:r>
              <a:rPr lang="en-US" sz="3500" b="0" i="0" dirty="0" err="1">
                <a:solidFill>
                  <a:srgbClr val="000000"/>
                </a:solidFill>
                <a:effectLst/>
                <a:latin typeface="system-ui"/>
              </a:rPr>
              <a:t>esfuerces</a:t>
            </a:r>
            <a:r>
              <a:rPr lang="en-US" sz="3500" b="0" i="0" dirty="0">
                <a:solidFill>
                  <a:srgbClr val="000000"/>
                </a:solidFill>
                <a:effectLst/>
                <a:latin typeface="system-ui"/>
              </a:rPr>
              <a:t> y seas </a:t>
            </a:r>
            <a:r>
              <a:rPr lang="en-US" sz="3500" b="0" i="0" dirty="0" err="1">
                <a:solidFill>
                  <a:srgbClr val="000000"/>
                </a:solidFill>
                <a:effectLst/>
                <a:latin typeface="system-ui"/>
              </a:rPr>
              <a:t>valiente</a:t>
            </a:r>
            <a:r>
              <a:rPr lang="en-US" sz="3500" b="0" i="0" dirty="0">
                <a:solidFill>
                  <a:srgbClr val="000000"/>
                </a:solidFill>
                <a:effectLst/>
                <a:latin typeface="system-ui"/>
              </a:rPr>
              <a:t>; no </a:t>
            </a:r>
            <a:r>
              <a:rPr lang="en-US" sz="3500" b="0" i="0" dirty="0" err="1">
                <a:solidFill>
                  <a:srgbClr val="000000"/>
                </a:solidFill>
                <a:effectLst/>
                <a:latin typeface="system-ui"/>
              </a:rPr>
              <a:t>temas</a:t>
            </a:r>
            <a:r>
              <a:rPr lang="en-US" sz="3500" b="0" i="0" dirty="0">
                <a:solidFill>
                  <a:srgbClr val="000000"/>
                </a:solidFill>
                <a:effectLst/>
                <a:latin typeface="system-ui"/>
              </a:rPr>
              <a:t> </a:t>
            </a:r>
            <a:r>
              <a:rPr lang="en-US" sz="3500" b="0" i="0" dirty="0" err="1">
                <a:solidFill>
                  <a:srgbClr val="000000"/>
                </a:solidFill>
                <a:effectLst/>
                <a:latin typeface="system-ui"/>
              </a:rPr>
              <a:t>ni</a:t>
            </a:r>
            <a:r>
              <a:rPr lang="en-US" sz="3500" b="0" i="0" dirty="0">
                <a:solidFill>
                  <a:srgbClr val="000000"/>
                </a:solidFill>
                <a:effectLst/>
                <a:latin typeface="system-ui"/>
              </a:rPr>
              <a:t> </a:t>
            </a:r>
            <a:r>
              <a:rPr lang="en-US" sz="3500" b="0" i="0" dirty="0" err="1">
                <a:solidFill>
                  <a:srgbClr val="000000"/>
                </a:solidFill>
                <a:effectLst/>
                <a:latin typeface="system-ui"/>
              </a:rPr>
              <a:t>desmayes</a:t>
            </a:r>
            <a:r>
              <a:rPr lang="en-US" sz="3500" b="0" i="0" dirty="0">
                <a:solidFill>
                  <a:srgbClr val="000000"/>
                </a:solidFill>
                <a:effectLst/>
                <a:latin typeface="system-ui"/>
              </a:rPr>
              <a:t>, </a:t>
            </a:r>
            <a:r>
              <a:rPr lang="en-US" sz="3500" b="0" i="0" dirty="0" err="1">
                <a:solidFill>
                  <a:srgbClr val="000000"/>
                </a:solidFill>
                <a:effectLst/>
                <a:latin typeface="system-ui"/>
              </a:rPr>
              <a:t>porque</a:t>
            </a:r>
            <a:r>
              <a:rPr lang="en-US" sz="3500" b="0" i="0" dirty="0">
                <a:solidFill>
                  <a:srgbClr val="000000"/>
                </a:solidFill>
                <a:effectLst/>
                <a:latin typeface="system-ui"/>
              </a:rPr>
              <a:t> </a:t>
            </a:r>
            <a:r>
              <a:rPr lang="en-US" sz="3500" b="0" i="0" dirty="0" err="1">
                <a:solidFill>
                  <a:srgbClr val="000000"/>
                </a:solidFill>
                <a:effectLst/>
                <a:latin typeface="system-ui"/>
              </a:rPr>
              <a:t>Jehová</a:t>
            </a:r>
            <a:r>
              <a:rPr lang="en-US" sz="3500" b="0" i="0" dirty="0">
                <a:solidFill>
                  <a:srgbClr val="000000"/>
                </a:solidFill>
                <a:effectLst/>
                <a:latin typeface="system-ui"/>
              </a:rPr>
              <a:t> </a:t>
            </a:r>
            <a:r>
              <a:rPr lang="en-US" sz="3500" b="0" i="0" dirty="0" err="1">
                <a:solidFill>
                  <a:srgbClr val="000000"/>
                </a:solidFill>
                <a:effectLst/>
                <a:latin typeface="system-ui"/>
              </a:rPr>
              <a:t>tu</a:t>
            </a:r>
            <a:r>
              <a:rPr lang="en-US" sz="3500" b="0" i="0" dirty="0">
                <a:solidFill>
                  <a:srgbClr val="000000"/>
                </a:solidFill>
                <a:effectLst/>
                <a:latin typeface="system-ui"/>
              </a:rPr>
              <a:t> Dios </a:t>
            </a:r>
            <a:r>
              <a:rPr lang="en-US" sz="3500" b="0" i="0" dirty="0" err="1">
                <a:solidFill>
                  <a:srgbClr val="000000"/>
                </a:solidFill>
                <a:effectLst/>
                <a:latin typeface="system-ui"/>
              </a:rPr>
              <a:t>estará</a:t>
            </a:r>
            <a:r>
              <a:rPr lang="en-US" sz="3500" b="0" i="0" dirty="0">
                <a:solidFill>
                  <a:srgbClr val="000000"/>
                </a:solidFill>
                <a:effectLst/>
                <a:latin typeface="system-ui"/>
              </a:rPr>
              <a:t> </a:t>
            </a:r>
            <a:r>
              <a:rPr lang="en-US" sz="3500" b="0" i="0" dirty="0" err="1">
                <a:solidFill>
                  <a:srgbClr val="000000"/>
                </a:solidFill>
                <a:effectLst/>
                <a:latin typeface="system-ui"/>
              </a:rPr>
              <a:t>contigo</a:t>
            </a:r>
            <a:r>
              <a:rPr lang="en-US" sz="3500" b="0" i="0" dirty="0">
                <a:solidFill>
                  <a:srgbClr val="000000"/>
                </a:solidFill>
                <a:effectLst/>
                <a:latin typeface="system-ui"/>
              </a:rPr>
              <a:t> </a:t>
            </a:r>
            <a:r>
              <a:rPr lang="en-US" sz="3500" b="0" i="0" dirty="0" err="1">
                <a:solidFill>
                  <a:srgbClr val="000000"/>
                </a:solidFill>
                <a:effectLst/>
                <a:latin typeface="system-ui"/>
              </a:rPr>
              <a:t>en</a:t>
            </a:r>
            <a:r>
              <a:rPr lang="en-US" sz="3500" b="0" i="0" dirty="0">
                <a:solidFill>
                  <a:srgbClr val="000000"/>
                </a:solidFill>
                <a:effectLst/>
                <a:latin typeface="system-ui"/>
              </a:rPr>
              <a:t> </a:t>
            </a:r>
            <a:r>
              <a:rPr lang="en-US" sz="3500" b="0" i="0" dirty="0" err="1">
                <a:solidFill>
                  <a:srgbClr val="000000"/>
                </a:solidFill>
                <a:effectLst/>
                <a:latin typeface="system-ui"/>
              </a:rPr>
              <a:t>dondequiera</a:t>
            </a:r>
            <a:r>
              <a:rPr lang="en-US" sz="3500" b="0" i="0" dirty="0">
                <a:solidFill>
                  <a:srgbClr val="000000"/>
                </a:solidFill>
                <a:effectLst/>
                <a:latin typeface="system-ui"/>
              </a:rPr>
              <a:t> que </a:t>
            </a:r>
            <a:r>
              <a:rPr lang="en-US" sz="3500" b="0" i="0" dirty="0" err="1">
                <a:solidFill>
                  <a:srgbClr val="000000"/>
                </a:solidFill>
                <a:effectLst/>
                <a:latin typeface="system-ui"/>
              </a:rPr>
              <a:t>vayas</a:t>
            </a:r>
            <a:r>
              <a:rPr lang="en-US" sz="3500" b="0" i="0" dirty="0">
                <a:solidFill>
                  <a:srgbClr val="000000"/>
                </a:solidFill>
                <a:effectLst/>
                <a:latin typeface="system-ui"/>
              </a:rPr>
              <a:t>.</a:t>
            </a:r>
          </a:p>
          <a:p>
            <a:br>
              <a:rPr lang="en-US" sz="3500" b="0" i="0" dirty="0">
                <a:solidFill>
                  <a:srgbClr val="4A4A4A"/>
                </a:solidFill>
                <a:effectLst/>
                <a:latin typeface="system-ui"/>
                <a:hlinkClick r:id="rId3" tooltip="View Full Chapter"/>
              </a:rPr>
            </a:br>
            <a:endParaRPr lang="en-US" sz="3500" dirty="0">
              <a:effectLst/>
            </a:endParaRPr>
          </a:p>
          <a:p>
            <a:endParaRPr lang="en-CL" dirty="0"/>
          </a:p>
        </p:txBody>
      </p:sp>
    </p:spTree>
    <p:extLst>
      <p:ext uri="{BB962C8B-B14F-4D97-AF65-F5344CB8AC3E}">
        <p14:creationId xmlns:p14="http://schemas.microsoft.com/office/powerpoint/2010/main" val="1985381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51FBB82B-83C6-FDC9-6E47-14CCAFD910F5}"/>
              </a:ext>
            </a:extLst>
          </p:cNvPr>
          <p:cNvPicPr>
            <a:picLocks noGrp="1" noChangeAspect="1"/>
          </p:cNvPicPr>
          <p:nvPr>
            <p:ph idx="1"/>
          </p:nvPr>
        </p:nvPicPr>
        <p:blipFill>
          <a:blip r:embed="rId2"/>
          <a:stretch>
            <a:fillRect/>
          </a:stretch>
        </p:blipFill>
        <p:spPr>
          <a:xfrm>
            <a:off x="5162843" y="323557"/>
            <a:ext cx="6874411" cy="6260123"/>
          </a:xfrm>
        </p:spPr>
      </p:pic>
      <p:sp>
        <p:nvSpPr>
          <p:cNvPr id="4" name="Text Placeholder 3">
            <a:extLst>
              <a:ext uri="{FF2B5EF4-FFF2-40B4-BE49-F238E27FC236}">
                <a16:creationId xmlns:a16="http://schemas.microsoft.com/office/drawing/2014/main" id="{F2B26EF1-2025-F49B-004C-FF224C6C78BB}"/>
              </a:ext>
            </a:extLst>
          </p:cNvPr>
          <p:cNvSpPr>
            <a:spLocks noGrp="1"/>
          </p:cNvSpPr>
          <p:nvPr>
            <p:ph type="body" sz="half" idx="2"/>
          </p:nvPr>
        </p:nvSpPr>
        <p:spPr>
          <a:xfrm>
            <a:off x="154746" y="323557"/>
            <a:ext cx="4617280" cy="6260123"/>
          </a:xfrm>
        </p:spPr>
        <p:txBody>
          <a:bodyPr/>
          <a:lstStyle/>
          <a:p>
            <a:pPr algn="l"/>
            <a:r>
              <a:rPr lang="en-US" sz="2000" b="1" i="0" dirty="0" err="1">
                <a:solidFill>
                  <a:srgbClr val="000000"/>
                </a:solidFill>
                <a:effectLst/>
                <a:latin typeface="system-ui"/>
              </a:rPr>
              <a:t>Jueces</a:t>
            </a:r>
            <a:r>
              <a:rPr lang="en-US" sz="2000" b="1" i="0" dirty="0">
                <a:solidFill>
                  <a:srgbClr val="000000"/>
                </a:solidFill>
                <a:effectLst/>
                <a:latin typeface="system-ui"/>
              </a:rPr>
              <a:t> 2:16-19</a:t>
            </a:r>
          </a:p>
          <a:p>
            <a:pPr algn="l"/>
            <a:r>
              <a:rPr lang="en-US" sz="2000" b="1" i="0" baseline="30000" dirty="0">
                <a:solidFill>
                  <a:srgbClr val="000000"/>
                </a:solidFill>
                <a:effectLst/>
                <a:latin typeface="system-ui"/>
              </a:rPr>
              <a:t>16 </a:t>
            </a:r>
            <a:r>
              <a:rPr lang="en-US" sz="2000" b="0" i="0" dirty="0">
                <a:solidFill>
                  <a:srgbClr val="000000"/>
                </a:solidFill>
                <a:effectLst/>
                <a:latin typeface="system-ui"/>
              </a:rPr>
              <a:t>Y </a:t>
            </a:r>
            <a:r>
              <a:rPr lang="en-US" sz="2000" b="0" i="0" dirty="0" err="1">
                <a:solidFill>
                  <a:srgbClr val="000000"/>
                </a:solidFill>
                <a:effectLst/>
                <a:latin typeface="system-ui"/>
              </a:rPr>
              <a:t>Jehová</a:t>
            </a:r>
            <a:r>
              <a:rPr lang="en-US" sz="2000" b="0" i="0" dirty="0">
                <a:solidFill>
                  <a:srgbClr val="000000"/>
                </a:solidFill>
                <a:effectLst/>
                <a:latin typeface="system-ui"/>
              </a:rPr>
              <a:t> </a:t>
            </a:r>
            <a:r>
              <a:rPr lang="en-US" sz="2000" b="0" i="0" dirty="0" err="1">
                <a:solidFill>
                  <a:srgbClr val="000000"/>
                </a:solidFill>
                <a:effectLst/>
                <a:latin typeface="system-ui"/>
              </a:rPr>
              <a:t>levantó</a:t>
            </a:r>
            <a:r>
              <a:rPr lang="en-US" sz="2000" b="0" i="0" dirty="0">
                <a:solidFill>
                  <a:srgbClr val="000000"/>
                </a:solidFill>
                <a:effectLst/>
                <a:latin typeface="system-ui"/>
              </a:rPr>
              <a:t> </a:t>
            </a:r>
            <a:r>
              <a:rPr lang="en-US" sz="2000" b="0" i="0" dirty="0" err="1">
                <a:solidFill>
                  <a:srgbClr val="000000"/>
                </a:solidFill>
                <a:effectLst/>
                <a:latin typeface="system-ui"/>
              </a:rPr>
              <a:t>jueces</a:t>
            </a:r>
            <a:r>
              <a:rPr lang="en-US" sz="2000" b="0" i="0" dirty="0">
                <a:solidFill>
                  <a:srgbClr val="000000"/>
                </a:solidFill>
                <a:effectLst/>
                <a:latin typeface="system-ui"/>
              </a:rPr>
              <a:t> que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librasen</a:t>
            </a:r>
            <a:r>
              <a:rPr lang="en-US" sz="2000" b="0" i="0" dirty="0">
                <a:solidFill>
                  <a:srgbClr val="000000"/>
                </a:solidFill>
                <a:effectLst/>
                <a:latin typeface="system-ui"/>
              </a:rPr>
              <a:t> de mano de </a:t>
            </a:r>
            <a:r>
              <a:rPr lang="en-US" sz="2000" b="0" i="0" dirty="0" err="1">
                <a:solidFill>
                  <a:srgbClr val="000000"/>
                </a:solidFill>
                <a:effectLst/>
                <a:latin typeface="system-ui"/>
              </a:rPr>
              <a:t>los</a:t>
            </a:r>
            <a:r>
              <a:rPr lang="en-US" sz="2000" b="0" i="0" dirty="0">
                <a:solidFill>
                  <a:srgbClr val="000000"/>
                </a:solidFill>
                <a:effectLst/>
                <a:latin typeface="system-ui"/>
              </a:rPr>
              <a:t> que les </a:t>
            </a:r>
            <a:r>
              <a:rPr lang="en-US" sz="2000" b="0" i="0" dirty="0" err="1">
                <a:solidFill>
                  <a:srgbClr val="000000"/>
                </a:solidFill>
                <a:effectLst/>
                <a:latin typeface="system-ui"/>
              </a:rPr>
              <a:t>despojaban</a:t>
            </a:r>
            <a:r>
              <a:rPr lang="en-US" sz="2000" b="0" i="0" dirty="0">
                <a:solidFill>
                  <a:srgbClr val="000000"/>
                </a:solidFill>
                <a:effectLst/>
                <a:latin typeface="system-ui"/>
              </a:rPr>
              <a:t>; </a:t>
            </a:r>
            <a:r>
              <a:rPr lang="en-US" sz="2000" b="1" i="0" baseline="30000" dirty="0">
                <a:solidFill>
                  <a:srgbClr val="000000"/>
                </a:solidFill>
                <a:effectLst/>
                <a:latin typeface="system-ui"/>
              </a:rPr>
              <a:t>17 </a:t>
            </a:r>
            <a:r>
              <a:rPr lang="en-US" sz="2000" b="0" i="0" dirty="0" err="1">
                <a:solidFill>
                  <a:srgbClr val="000000"/>
                </a:solidFill>
                <a:effectLst/>
                <a:latin typeface="system-ui"/>
              </a:rPr>
              <a:t>pero</a:t>
            </a:r>
            <a:r>
              <a:rPr lang="en-US" sz="2000" b="0" i="0" dirty="0">
                <a:solidFill>
                  <a:srgbClr val="000000"/>
                </a:solidFill>
                <a:effectLst/>
                <a:latin typeface="system-ui"/>
              </a:rPr>
              <a:t> </a:t>
            </a:r>
            <a:r>
              <a:rPr lang="en-US" sz="2000" b="0" i="0" dirty="0" err="1">
                <a:solidFill>
                  <a:srgbClr val="000000"/>
                </a:solidFill>
                <a:effectLst/>
                <a:latin typeface="system-ui"/>
              </a:rPr>
              <a:t>tampoco</a:t>
            </a:r>
            <a:r>
              <a:rPr lang="en-US" sz="2000" b="0" i="0" dirty="0">
                <a:solidFill>
                  <a:srgbClr val="000000"/>
                </a:solidFill>
                <a:effectLst/>
                <a:latin typeface="system-ui"/>
              </a:rPr>
              <a:t> </a:t>
            </a:r>
            <a:r>
              <a:rPr lang="en-US" sz="2000" b="0" i="0" dirty="0" err="1">
                <a:solidFill>
                  <a:srgbClr val="000000"/>
                </a:solidFill>
                <a:effectLst/>
                <a:latin typeface="system-ui"/>
              </a:rPr>
              <a:t>oyeron</a:t>
            </a:r>
            <a:r>
              <a:rPr lang="en-US" sz="2000" b="0" i="0" dirty="0">
                <a:solidFill>
                  <a:srgbClr val="000000"/>
                </a:solidFill>
                <a:effectLst/>
                <a:latin typeface="system-ui"/>
              </a:rPr>
              <a:t> a sus </a:t>
            </a:r>
            <a:r>
              <a:rPr lang="en-US" sz="2000" b="0" i="0" dirty="0" err="1">
                <a:solidFill>
                  <a:srgbClr val="000000"/>
                </a:solidFill>
                <a:effectLst/>
                <a:latin typeface="system-ui"/>
              </a:rPr>
              <a:t>jueces</a:t>
            </a:r>
            <a:r>
              <a:rPr lang="en-US" sz="2000" b="0" i="0" dirty="0">
                <a:solidFill>
                  <a:srgbClr val="000000"/>
                </a:solidFill>
                <a:effectLst/>
                <a:latin typeface="system-ui"/>
              </a:rPr>
              <a:t>, </a:t>
            </a:r>
            <a:r>
              <a:rPr lang="en-US" sz="2000" b="0" i="0" dirty="0" err="1">
                <a:solidFill>
                  <a:srgbClr val="000000"/>
                </a:solidFill>
                <a:effectLst/>
                <a:latin typeface="system-ui"/>
              </a:rPr>
              <a:t>sino</a:t>
            </a:r>
            <a:r>
              <a:rPr lang="en-US" sz="2000" b="0" i="0" dirty="0">
                <a:solidFill>
                  <a:srgbClr val="000000"/>
                </a:solidFill>
                <a:effectLst/>
                <a:latin typeface="system-ui"/>
              </a:rPr>
              <a:t> que </a:t>
            </a:r>
            <a:r>
              <a:rPr lang="en-US" sz="2000" b="0" i="0" dirty="0" err="1">
                <a:solidFill>
                  <a:srgbClr val="000000"/>
                </a:solidFill>
                <a:effectLst/>
                <a:latin typeface="system-ui"/>
              </a:rPr>
              <a:t>fueron</a:t>
            </a:r>
            <a:r>
              <a:rPr lang="en-US" sz="2000" b="0" i="0" dirty="0">
                <a:solidFill>
                  <a:srgbClr val="000000"/>
                </a:solidFill>
                <a:effectLst/>
                <a:latin typeface="system-ui"/>
              </a:rPr>
              <a:t> </a:t>
            </a:r>
            <a:r>
              <a:rPr lang="en-US" sz="2000" b="0" i="0" dirty="0" err="1">
                <a:solidFill>
                  <a:srgbClr val="000000"/>
                </a:solidFill>
                <a:effectLst/>
                <a:latin typeface="system-ui"/>
              </a:rPr>
              <a:t>tras</a:t>
            </a:r>
            <a:r>
              <a:rPr lang="en-US" sz="2000" b="0" i="0" dirty="0">
                <a:solidFill>
                  <a:srgbClr val="000000"/>
                </a:solidFill>
                <a:effectLst/>
                <a:latin typeface="system-ui"/>
              </a:rPr>
              <a:t> dioses </a:t>
            </a:r>
            <a:r>
              <a:rPr lang="en-US" sz="2000" b="0" i="0" dirty="0" err="1">
                <a:solidFill>
                  <a:srgbClr val="000000"/>
                </a:solidFill>
                <a:effectLst/>
                <a:latin typeface="system-ui"/>
              </a:rPr>
              <a:t>ajenos</a:t>
            </a:r>
            <a:r>
              <a:rPr lang="en-US" sz="2000" b="0" i="0" dirty="0">
                <a:solidFill>
                  <a:srgbClr val="000000"/>
                </a:solidFill>
                <a:effectLst/>
                <a:latin typeface="system-ui"/>
              </a:rPr>
              <a:t>, a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cuales</a:t>
            </a:r>
            <a:r>
              <a:rPr lang="en-US" sz="2000" b="0" i="0" dirty="0">
                <a:solidFill>
                  <a:srgbClr val="000000"/>
                </a:solidFill>
                <a:effectLst/>
                <a:latin typeface="system-ui"/>
              </a:rPr>
              <a:t> </a:t>
            </a:r>
            <a:r>
              <a:rPr lang="en-US" sz="2000" b="0" i="0" dirty="0" err="1">
                <a:solidFill>
                  <a:srgbClr val="000000"/>
                </a:solidFill>
                <a:effectLst/>
                <a:latin typeface="system-ui"/>
              </a:rPr>
              <a:t>adoraron</a:t>
            </a:r>
            <a:r>
              <a:rPr lang="en-US" sz="2000" b="0" i="0" dirty="0">
                <a:solidFill>
                  <a:srgbClr val="000000"/>
                </a:solidFill>
                <a:effectLst/>
                <a:latin typeface="system-ui"/>
              </a:rPr>
              <a:t>; se </a:t>
            </a:r>
            <a:r>
              <a:rPr lang="en-US" sz="2000" b="0" i="0" dirty="0" err="1">
                <a:solidFill>
                  <a:srgbClr val="000000"/>
                </a:solidFill>
                <a:effectLst/>
                <a:latin typeface="system-ui"/>
              </a:rPr>
              <a:t>apartaron</a:t>
            </a:r>
            <a:r>
              <a:rPr lang="en-US" sz="2000" b="0" i="0" dirty="0">
                <a:solidFill>
                  <a:srgbClr val="000000"/>
                </a:solidFill>
                <a:effectLst/>
                <a:latin typeface="system-ui"/>
              </a:rPr>
              <a:t> pronto del </a:t>
            </a:r>
            <a:r>
              <a:rPr lang="en-US" sz="2000" b="0" i="0" dirty="0" err="1">
                <a:solidFill>
                  <a:srgbClr val="000000"/>
                </a:solidFill>
                <a:effectLst/>
                <a:latin typeface="system-ui"/>
              </a:rPr>
              <a:t>camino</a:t>
            </a:r>
            <a:r>
              <a:rPr lang="en-US" sz="2000" b="0" i="0" dirty="0">
                <a:solidFill>
                  <a:srgbClr val="000000"/>
                </a:solidFill>
                <a:effectLst/>
                <a:latin typeface="system-ui"/>
              </a:rPr>
              <a:t> </a:t>
            </a:r>
            <a:r>
              <a:rPr lang="en-US" sz="2000" b="0" i="0" dirty="0" err="1">
                <a:solidFill>
                  <a:srgbClr val="000000"/>
                </a:solidFill>
                <a:effectLst/>
                <a:latin typeface="system-ui"/>
              </a:rPr>
              <a:t>en</a:t>
            </a:r>
            <a:r>
              <a:rPr lang="en-US" sz="2000" b="0" i="0" dirty="0">
                <a:solidFill>
                  <a:srgbClr val="000000"/>
                </a:solidFill>
                <a:effectLst/>
                <a:latin typeface="system-ui"/>
              </a:rPr>
              <a:t> que </a:t>
            </a:r>
            <a:r>
              <a:rPr lang="en-US" sz="2000" b="0" i="0" dirty="0" err="1">
                <a:solidFill>
                  <a:srgbClr val="000000"/>
                </a:solidFill>
                <a:effectLst/>
                <a:latin typeface="system-ui"/>
              </a:rPr>
              <a:t>anduvieron</a:t>
            </a:r>
            <a:r>
              <a:rPr lang="en-US" sz="2000" b="0" i="0" dirty="0">
                <a:solidFill>
                  <a:srgbClr val="000000"/>
                </a:solidFill>
                <a:effectLst/>
                <a:latin typeface="system-ui"/>
              </a:rPr>
              <a:t> sus padres </a:t>
            </a:r>
            <a:r>
              <a:rPr lang="en-US" sz="2000" b="0" i="0" dirty="0" err="1">
                <a:solidFill>
                  <a:srgbClr val="000000"/>
                </a:solidFill>
                <a:effectLst/>
                <a:latin typeface="system-ui"/>
              </a:rPr>
              <a:t>obedeciendo</a:t>
            </a:r>
            <a:r>
              <a:rPr lang="en-US" sz="2000" b="0" i="0" dirty="0">
                <a:solidFill>
                  <a:srgbClr val="000000"/>
                </a:solidFill>
                <a:effectLst/>
                <a:latin typeface="system-ui"/>
              </a:rPr>
              <a:t> a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mandamientos</a:t>
            </a:r>
            <a:r>
              <a:rPr lang="en-US" sz="2000" b="0" i="0" dirty="0">
                <a:solidFill>
                  <a:srgbClr val="000000"/>
                </a:solidFill>
                <a:effectLst/>
                <a:latin typeface="system-ui"/>
              </a:rPr>
              <a:t> de </a:t>
            </a:r>
            <a:r>
              <a:rPr lang="en-US" sz="2000" b="0" i="0" dirty="0" err="1">
                <a:solidFill>
                  <a:srgbClr val="000000"/>
                </a:solidFill>
                <a:effectLst/>
                <a:latin typeface="system-ui"/>
              </a:rPr>
              <a:t>Jehová</a:t>
            </a:r>
            <a:r>
              <a:rPr lang="en-US" sz="2000" b="0" i="0" dirty="0">
                <a:solidFill>
                  <a:srgbClr val="000000"/>
                </a:solidFill>
                <a:effectLst/>
                <a:latin typeface="system-ui"/>
              </a:rPr>
              <a:t>; </a:t>
            </a:r>
            <a:r>
              <a:rPr lang="en-US" sz="2000" b="0" i="0" dirty="0" err="1">
                <a:solidFill>
                  <a:srgbClr val="000000"/>
                </a:solidFill>
                <a:effectLst/>
                <a:latin typeface="system-ui"/>
              </a:rPr>
              <a:t>ellos</a:t>
            </a:r>
            <a:r>
              <a:rPr lang="en-US" sz="2000" b="0" i="0" dirty="0">
                <a:solidFill>
                  <a:srgbClr val="000000"/>
                </a:solidFill>
                <a:effectLst/>
                <a:latin typeface="system-ui"/>
              </a:rPr>
              <a:t> no </a:t>
            </a:r>
            <a:r>
              <a:rPr lang="en-US" sz="2000" b="0" i="0" dirty="0" err="1">
                <a:solidFill>
                  <a:srgbClr val="000000"/>
                </a:solidFill>
                <a:effectLst/>
                <a:latin typeface="system-ui"/>
              </a:rPr>
              <a:t>hicieron</a:t>
            </a:r>
            <a:r>
              <a:rPr lang="en-US" sz="2000" b="0" i="0" dirty="0">
                <a:solidFill>
                  <a:srgbClr val="000000"/>
                </a:solidFill>
                <a:effectLst/>
                <a:latin typeface="system-ui"/>
              </a:rPr>
              <a:t> </a:t>
            </a:r>
            <a:r>
              <a:rPr lang="en-US" sz="2000" b="0" i="0" dirty="0" err="1">
                <a:solidFill>
                  <a:srgbClr val="000000"/>
                </a:solidFill>
                <a:effectLst/>
                <a:latin typeface="system-ui"/>
              </a:rPr>
              <a:t>así</a:t>
            </a:r>
            <a:r>
              <a:rPr lang="en-US" sz="2000" b="0" i="0" dirty="0">
                <a:solidFill>
                  <a:srgbClr val="000000"/>
                </a:solidFill>
                <a:effectLst/>
                <a:latin typeface="system-ui"/>
              </a:rPr>
              <a:t>. </a:t>
            </a:r>
            <a:r>
              <a:rPr lang="en-US" sz="2000" b="1" i="0" baseline="30000" dirty="0">
                <a:solidFill>
                  <a:srgbClr val="000000"/>
                </a:solidFill>
                <a:effectLst/>
                <a:latin typeface="system-ui"/>
              </a:rPr>
              <a:t>18 </a:t>
            </a:r>
            <a:r>
              <a:rPr lang="en-US" sz="2000" b="0" i="0" dirty="0">
                <a:solidFill>
                  <a:srgbClr val="000000"/>
                </a:solidFill>
                <a:effectLst/>
                <a:latin typeface="system-ui"/>
              </a:rPr>
              <a:t>Y </a:t>
            </a:r>
            <a:r>
              <a:rPr lang="en-US" sz="2000" b="0" i="0" dirty="0" err="1">
                <a:solidFill>
                  <a:srgbClr val="000000"/>
                </a:solidFill>
                <a:effectLst/>
                <a:latin typeface="system-ui"/>
              </a:rPr>
              <a:t>cuando</a:t>
            </a:r>
            <a:r>
              <a:rPr lang="en-US" sz="2000" b="0" i="0" dirty="0">
                <a:solidFill>
                  <a:srgbClr val="000000"/>
                </a:solidFill>
                <a:effectLst/>
                <a:latin typeface="system-ui"/>
              </a:rPr>
              <a:t> </a:t>
            </a:r>
            <a:r>
              <a:rPr lang="en-US" sz="2000" b="0" i="0" dirty="0" err="1">
                <a:solidFill>
                  <a:srgbClr val="000000"/>
                </a:solidFill>
                <a:effectLst/>
                <a:latin typeface="system-ui"/>
              </a:rPr>
              <a:t>Jehová</a:t>
            </a:r>
            <a:r>
              <a:rPr lang="en-US" sz="2000" b="0" i="0" dirty="0">
                <a:solidFill>
                  <a:srgbClr val="000000"/>
                </a:solidFill>
                <a:effectLst/>
                <a:latin typeface="system-ui"/>
              </a:rPr>
              <a:t> les </a:t>
            </a:r>
            <a:r>
              <a:rPr lang="en-US" sz="2000" b="0" i="0" dirty="0" err="1">
                <a:solidFill>
                  <a:srgbClr val="000000"/>
                </a:solidFill>
                <a:effectLst/>
                <a:latin typeface="system-ui"/>
              </a:rPr>
              <a:t>levantaba</a:t>
            </a:r>
            <a:r>
              <a:rPr lang="en-US" sz="2000" b="0" i="0" dirty="0">
                <a:solidFill>
                  <a:srgbClr val="000000"/>
                </a:solidFill>
                <a:effectLst/>
                <a:latin typeface="system-ui"/>
              </a:rPr>
              <a:t> </a:t>
            </a:r>
            <a:r>
              <a:rPr lang="en-US" sz="2000" b="0" i="0" dirty="0" err="1">
                <a:solidFill>
                  <a:srgbClr val="000000"/>
                </a:solidFill>
                <a:effectLst/>
                <a:latin typeface="system-ui"/>
              </a:rPr>
              <a:t>jueces</a:t>
            </a:r>
            <a:r>
              <a:rPr lang="en-US" sz="2000" b="0" i="0" dirty="0">
                <a:solidFill>
                  <a:srgbClr val="000000"/>
                </a:solidFill>
                <a:effectLst/>
                <a:latin typeface="system-ui"/>
              </a:rPr>
              <a:t>, </a:t>
            </a:r>
            <a:r>
              <a:rPr lang="en-US" sz="2000" b="0" i="0" dirty="0" err="1">
                <a:solidFill>
                  <a:srgbClr val="000000"/>
                </a:solidFill>
                <a:effectLst/>
                <a:latin typeface="system-ui"/>
              </a:rPr>
              <a:t>Jehová</a:t>
            </a:r>
            <a:r>
              <a:rPr lang="en-US" sz="2000" b="0" i="0" dirty="0">
                <a:solidFill>
                  <a:srgbClr val="000000"/>
                </a:solidFill>
                <a:effectLst/>
                <a:latin typeface="system-ui"/>
              </a:rPr>
              <a:t> </a:t>
            </a:r>
            <a:r>
              <a:rPr lang="en-US" sz="2000" b="0" i="0" dirty="0" err="1">
                <a:solidFill>
                  <a:srgbClr val="000000"/>
                </a:solidFill>
                <a:effectLst/>
                <a:latin typeface="system-ui"/>
              </a:rPr>
              <a:t>estaba</a:t>
            </a:r>
            <a:r>
              <a:rPr lang="en-US" sz="2000" b="0" i="0" dirty="0">
                <a:solidFill>
                  <a:srgbClr val="000000"/>
                </a:solidFill>
                <a:effectLst/>
                <a:latin typeface="system-ui"/>
              </a:rPr>
              <a:t> con </a:t>
            </a:r>
            <a:r>
              <a:rPr lang="en-US" sz="2000" b="0" i="0" dirty="0" err="1">
                <a:solidFill>
                  <a:srgbClr val="000000"/>
                </a:solidFill>
                <a:effectLst/>
                <a:latin typeface="system-ui"/>
              </a:rPr>
              <a:t>el</a:t>
            </a:r>
            <a:r>
              <a:rPr lang="en-US" sz="2000" b="0" i="0" dirty="0">
                <a:solidFill>
                  <a:srgbClr val="000000"/>
                </a:solidFill>
                <a:effectLst/>
                <a:latin typeface="system-ui"/>
              </a:rPr>
              <a:t> </a:t>
            </a:r>
            <a:r>
              <a:rPr lang="en-US" sz="2000" b="0" i="0" dirty="0" err="1">
                <a:solidFill>
                  <a:srgbClr val="000000"/>
                </a:solidFill>
                <a:effectLst/>
                <a:latin typeface="system-ui"/>
              </a:rPr>
              <a:t>juez</a:t>
            </a:r>
            <a:r>
              <a:rPr lang="en-US" sz="2000" b="0" i="0" dirty="0">
                <a:solidFill>
                  <a:srgbClr val="000000"/>
                </a:solidFill>
                <a:effectLst/>
                <a:latin typeface="system-ui"/>
              </a:rPr>
              <a:t>, y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libraba</a:t>
            </a:r>
            <a:r>
              <a:rPr lang="en-US" sz="2000" b="0" i="0" dirty="0">
                <a:solidFill>
                  <a:srgbClr val="000000"/>
                </a:solidFill>
                <a:effectLst/>
                <a:latin typeface="system-ui"/>
              </a:rPr>
              <a:t> de mano de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enemigos</a:t>
            </a:r>
            <a:r>
              <a:rPr lang="en-US" sz="2000" b="0" i="0" dirty="0">
                <a:solidFill>
                  <a:srgbClr val="000000"/>
                </a:solidFill>
                <a:effectLst/>
                <a:latin typeface="system-ui"/>
              </a:rPr>
              <a:t> </a:t>
            </a:r>
            <a:r>
              <a:rPr lang="en-US" sz="2000" b="0" i="0" dirty="0" err="1">
                <a:solidFill>
                  <a:srgbClr val="000000"/>
                </a:solidFill>
                <a:effectLst/>
                <a:latin typeface="system-ui"/>
              </a:rPr>
              <a:t>todo</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a:t>
            </a:r>
            <a:r>
              <a:rPr lang="en-US" sz="2000" b="0" i="0" dirty="0" err="1">
                <a:solidFill>
                  <a:srgbClr val="000000"/>
                </a:solidFill>
                <a:effectLst/>
                <a:latin typeface="system-ui"/>
              </a:rPr>
              <a:t>tiempo</a:t>
            </a:r>
            <a:r>
              <a:rPr lang="en-US" sz="2000" b="0" i="0" dirty="0">
                <a:solidFill>
                  <a:srgbClr val="000000"/>
                </a:solidFill>
                <a:effectLst/>
                <a:latin typeface="system-ui"/>
              </a:rPr>
              <a:t> de </a:t>
            </a:r>
            <a:r>
              <a:rPr lang="en-US" sz="2000" b="0" i="0" dirty="0" err="1">
                <a:solidFill>
                  <a:srgbClr val="000000"/>
                </a:solidFill>
                <a:effectLst/>
                <a:latin typeface="system-ui"/>
              </a:rPr>
              <a:t>aquel</a:t>
            </a:r>
            <a:r>
              <a:rPr lang="en-US" sz="2000" b="0" i="0" dirty="0">
                <a:solidFill>
                  <a:srgbClr val="000000"/>
                </a:solidFill>
                <a:effectLst/>
                <a:latin typeface="system-ui"/>
              </a:rPr>
              <a:t> </a:t>
            </a:r>
            <a:r>
              <a:rPr lang="en-US" sz="2000" b="0" i="0" dirty="0" err="1">
                <a:solidFill>
                  <a:srgbClr val="000000"/>
                </a:solidFill>
                <a:effectLst/>
                <a:latin typeface="system-ui"/>
              </a:rPr>
              <a:t>juez</a:t>
            </a:r>
            <a:r>
              <a:rPr lang="en-US" sz="2000" b="0" i="0" dirty="0">
                <a:solidFill>
                  <a:srgbClr val="000000"/>
                </a:solidFill>
                <a:effectLst/>
                <a:latin typeface="system-ui"/>
              </a:rPr>
              <a:t>; </a:t>
            </a:r>
            <a:r>
              <a:rPr lang="en-US" sz="2000" b="0" i="0" dirty="0" err="1">
                <a:solidFill>
                  <a:srgbClr val="000000"/>
                </a:solidFill>
                <a:effectLst/>
                <a:latin typeface="system-ui"/>
              </a:rPr>
              <a:t>porque</a:t>
            </a:r>
            <a:r>
              <a:rPr lang="en-US" sz="2000" b="0" i="0" dirty="0">
                <a:solidFill>
                  <a:srgbClr val="000000"/>
                </a:solidFill>
                <a:effectLst/>
                <a:latin typeface="system-ui"/>
              </a:rPr>
              <a:t> </a:t>
            </a:r>
            <a:r>
              <a:rPr lang="en-US" sz="2000" b="0" i="0" dirty="0" err="1">
                <a:solidFill>
                  <a:srgbClr val="000000"/>
                </a:solidFill>
                <a:effectLst/>
                <a:latin typeface="system-ui"/>
              </a:rPr>
              <a:t>Jehová</a:t>
            </a:r>
            <a:r>
              <a:rPr lang="en-US" sz="2000" b="0" i="0" dirty="0">
                <a:solidFill>
                  <a:srgbClr val="000000"/>
                </a:solidFill>
                <a:effectLst/>
                <a:latin typeface="system-ui"/>
              </a:rPr>
              <a:t> era </a:t>
            </a:r>
            <a:r>
              <a:rPr lang="en-US" sz="2000" b="0" i="0" dirty="0" err="1">
                <a:solidFill>
                  <a:srgbClr val="000000"/>
                </a:solidFill>
                <a:effectLst/>
                <a:latin typeface="system-ui"/>
              </a:rPr>
              <a:t>movido</a:t>
            </a:r>
            <a:r>
              <a:rPr lang="en-US" sz="2000" b="0" i="0" dirty="0">
                <a:solidFill>
                  <a:srgbClr val="000000"/>
                </a:solidFill>
                <a:effectLst/>
                <a:latin typeface="system-ui"/>
              </a:rPr>
              <a:t> a misericordia </a:t>
            </a:r>
            <a:r>
              <a:rPr lang="en-US" sz="2000" b="0" i="0" dirty="0" err="1">
                <a:solidFill>
                  <a:srgbClr val="000000"/>
                </a:solidFill>
                <a:effectLst/>
                <a:latin typeface="system-ui"/>
              </a:rPr>
              <a:t>por</a:t>
            </a:r>
            <a:r>
              <a:rPr lang="en-US" sz="2000" b="0" i="0" dirty="0">
                <a:solidFill>
                  <a:srgbClr val="000000"/>
                </a:solidFill>
                <a:effectLst/>
                <a:latin typeface="system-ui"/>
              </a:rPr>
              <a:t> sus </a:t>
            </a:r>
            <a:r>
              <a:rPr lang="en-US" sz="2000" b="0" i="0" dirty="0" err="1">
                <a:solidFill>
                  <a:srgbClr val="000000"/>
                </a:solidFill>
                <a:effectLst/>
                <a:latin typeface="system-ui"/>
              </a:rPr>
              <a:t>gemidos</a:t>
            </a:r>
            <a:r>
              <a:rPr lang="en-US" sz="2000" b="0" i="0" dirty="0">
                <a:solidFill>
                  <a:srgbClr val="000000"/>
                </a:solidFill>
                <a:effectLst/>
                <a:latin typeface="system-ui"/>
              </a:rPr>
              <a:t> a causa de </a:t>
            </a:r>
            <a:r>
              <a:rPr lang="en-US" sz="2000" b="0" i="0" dirty="0" err="1">
                <a:solidFill>
                  <a:srgbClr val="000000"/>
                </a:solidFill>
                <a:effectLst/>
                <a:latin typeface="system-ui"/>
              </a:rPr>
              <a:t>los</a:t>
            </a:r>
            <a:r>
              <a:rPr lang="en-US" sz="2000" b="0" i="0" dirty="0">
                <a:solidFill>
                  <a:srgbClr val="000000"/>
                </a:solidFill>
                <a:effectLst/>
                <a:latin typeface="system-ui"/>
              </a:rPr>
              <a:t> que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oprimían</a:t>
            </a:r>
            <a:r>
              <a:rPr lang="en-US" sz="2000" b="0" i="0" dirty="0">
                <a:solidFill>
                  <a:srgbClr val="000000"/>
                </a:solidFill>
                <a:effectLst/>
                <a:latin typeface="system-ui"/>
              </a:rPr>
              <a:t> y </a:t>
            </a:r>
            <a:r>
              <a:rPr lang="en-US" sz="2000" b="0" i="0" dirty="0" err="1">
                <a:solidFill>
                  <a:srgbClr val="000000"/>
                </a:solidFill>
                <a:effectLst/>
                <a:latin typeface="system-ui"/>
              </a:rPr>
              <a:t>afligían</a:t>
            </a:r>
            <a:r>
              <a:rPr lang="en-US" sz="2000" b="0" i="0" dirty="0">
                <a:solidFill>
                  <a:srgbClr val="000000"/>
                </a:solidFill>
                <a:effectLst/>
                <a:latin typeface="system-ui"/>
              </a:rPr>
              <a:t>. </a:t>
            </a:r>
            <a:r>
              <a:rPr lang="en-US" sz="2000" b="1" i="0" baseline="30000" dirty="0">
                <a:solidFill>
                  <a:srgbClr val="000000"/>
                </a:solidFill>
                <a:effectLst/>
                <a:latin typeface="system-ui"/>
              </a:rPr>
              <a:t>19 </a:t>
            </a:r>
            <a:r>
              <a:rPr lang="en-US" sz="2000" b="0" i="0" dirty="0">
                <a:solidFill>
                  <a:srgbClr val="000000"/>
                </a:solidFill>
                <a:effectLst/>
                <a:latin typeface="system-ui"/>
              </a:rPr>
              <a:t>Mas </a:t>
            </a:r>
            <a:r>
              <a:rPr lang="en-US" sz="2000" b="0" i="0" dirty="0" err="1">
                <a:solidFill>
                  <a:srgbClr val="000000"/>
                </a:solidFill>
                <a:effectLst/>
                <a:latin typeface="system-ui"/>
              </a:rPr>
              <a:t>acontecía</a:t>
            </a:r>
            <a:r>
              <a:rPr lang="en-US" sz="2000" b="0" i="0" dirty="0">
                <a:solidFill>
                  <a:srgbClr val="000000"/>
                </a:solidFill>
                <a:effectLst/>
                <a:latin typeface="system-ui"/>
              </a:rPr>
              <a:t> que al </a:t>
            </a:r>
            <a:r>
              <a:rPr lang="en-US" sz="2000" b="0" i="0" dirty="0" err="1">
                <a:solidFill>
                  <a:srgbClr val="000000"/>
                </a:solidFill>
                <a:effectLst/>
                <a:latin typeface="system-ui"/>
              </a:rPr>
              <a:t>morir</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a:t>
            </a:r>
            <a:r>
              <a:rPr lang="en-US" sz="2000" b="0" i="0" dirty="0" err="1">
                <a:solidFill>
                  <a:srgbClr val="000000"/>
                </a:solidFill>
                <a:effectLst/>
                <a:latin typeface="system-ui"/>
              </a:rPr>
              <a:t>juez</a:t>
            </a:r>
            <a:r>
              <a:rPr lang="en-US" sz="2000" b="0" i="0" dirty="0">
                <a:solidFill>
                  <a:srgbClr val="000000"/>
                </a:solidFill>
                <a:effectLst/>
                <a:latin typeface="system-ui"/>
              </a:rPr>
              <a:t>, </a:t>
            </a:r>
            <a:r>
              <a:rPr lang="en-US" sz="2000" b="0" i="0" dirty="0" err="1">
                <a:solidFill>
                  <a:srgbClr val="000000"/>
                </a:solidFill>
                <a:effectLst/>
                <a:latin typeface="system-ui"/>
              </a:rPr>
              <a:t>ellos</a:t>
            </a:r>
            <a:r>
              <a:rPr lang="en-US" sz="2000" b="0" i="0" dirty="0">
                <a:solidFill>
                  <a:srgbClr val="000000"/>
                </a:solidFill>
                <a:effectLst/>
                <a:latin typeface="system-ui"/>
              </a:rPr>
              <a:t> </a:t>
            </a:r>
            <a:r>
              <a:rPr lang="en-US" sz="2000" b="0" i="0" dirty="0" err="1">
                <a:solidFill>
                  <a:srgbClr val="000000"/>
                </a:solidFill>
                <a:effectLst/>
                <a:latin typeface="system-ui"/>
              </a:rPr>
              <a:t>volvían</a:t>
            </a:r>
            <a:r>
              <a:rPr lang="en-US" sz="2000" b="0" i="0" dirty="0">
                <a:solidFill>
                  <a:srgbClr val="000000"/>
                </a:solidFill>
                <a:effectLst/>
                <a:latin typeface="system-ui"/>
              </a:rPr>
              <a:t> </a:t>
            </a:r>
            <a:r>
              <a:rPr lang="en-US" sz="2000" b="0" i="0" dirty="0" err="1">
                <a:solidFill>
                  <a:srgbClr val="000000"/>
                </a:solidFill>
                <a:effectLst/>
                <a:latin typeface="system-ui"/>
              </a:rPr>
              <a:t>atrás</a:t>
            </a:r>
            <a:r>
              <a:rPr lang="en-US" sz="2000" b="0" i="0" dirty="0">
                <a:solidFill>
                  <a:srgbClr val="000000"/>
                </a:solidFill>
                <a:effectLst/>
                <a:latin typeface="system-ui"/>
              </a:rPr>
              <a:t>, y se </a:t>
            </a:r>
            <a:r>
              <a:rPr lang="en-US" sz="2000" b="0" i="0" dirty="0" err="1">
                <a:solidFill>
                  <a:srgbClr val="000000"/>
                </a:solidFill>
                <a:effectLst/>
                <a:latin typeface="system-ui"/>
              </a:rPr>
              <a:t>corrompían</a:t>
            </a:r>
            <a:r>
              <a:rPr lang="en-US" sz="2000" b="0" i="0" dirty="0">
                <a:solidFill>
                  <a:srgbClr val="000000"/>
                </a:solidFill>
                <a:effectLst/>
                <a:latin typeface="system-ui"/>
              </a:rPr>
              <a:t> </a:t>
            </a:r>
            <a:r>
              <a:rPr lang="en-US" sz="2000" b="0" i="0" dirty="0" err="1">
                <a:solidFill>
                  <a:srgbClr val="000000"/>
                </a:solidFill>
                <a:effectLst/>
                <a:latin typeface="system-ui"/>
              </a:rPr>
              <a:t>más</a:t>
            </a:r>
            <a:r>
              <a:rPr lang="en-US" sz="2000" b="0" i="0" dirty="0">
                <a:solidFill>
                  <a:srgbClr val="000000"/>
                </a:solidFill>
                <a:effectLst/>
                <a:latin typeface="system-ui"/>
              </a:rPr>
              <a:t> que sus padres, </a:t>
            </a:r>
            <a:r>
              <a:rPr lang="en-US" sz="2000" b="0" i="0" dirty="0" err="1">
                <a:solidFill>
                  <a:srgbClr val="000000"/>
                </a:solidFill>
                <a:effectLst/>
                <a:latin typeface="system-ui"/>
              </a:rPr>
              <a:t>siguiendo</a:t>
            </a:r>
            <a:r>
              <a:rPr lang="en-US" sz="2000" b="0" i="0" dirty="0">
                <a:solidFill>
                  <a:srgbClr val="000000"/>
                </a:solidFill>
                <a:effectLst/>
                <a:latin typeface="system-ui"/>
              </a:rPr>
              <a:t> a dioses </a:t>
            </a:r>
            <a:r>
              <a:rPr lang="en-US" sz="2000" b="0" i="0" dirty="0" err="1">
                <a:solidFill>
                  <a:srgbClr val="000000"/>
                </a:solidFill>
                <a:effectLst/>
                <a:latin typeface="system-ui"/>
              </a:rPr>
              <a:t>ajenos</a:t>
            </a:r>
            <a:r>
              <a:rPr lang="en-US" sz="2000" b="0" i="0" dirty="0">
                <a:solidFill>
                  <a:srgbClr val="000000"/>
                </a:solidFill>
                <a:effectLst/>
                <a:latin typeface="system-ui"/>
              </a:rPr>
              <a:t> para </a:t>
            </a:r>
            <a:r>
              <a:rPr lang="en-US" sz="2000" b="0" i="0" dirty="0" err="1">
                <a:solidFill>
                  <a:srgbClr val="000000"/>
                </a:solidFill>
                <a:effectLst/>
                <a:latin typeface="system-ui"/>
              </a:rPr>
              <a:t>servirles</a:t>
            </a:r>
            <a:r>
              <a:rPr lang="en-US" sz="2000" b="0" i="0" dirty="0">
                <a:solidFill>
                  <a:srgbClr val="000000"/>
                </a:solidFill>
                <a:effectLst/>
                <a:latin typeface="system-ui"/>
              </a:rPr>
              <a:t>, e </a:t>
            </a:r>
            <a:r>
              <a:rPr lang="en-US" sz="2000" b="0" i="0" dirty="0" err="1">
                <a:solidFill>
                  <a:srgbClr val="000000"/>
                </a:solidFill>
                <a:effectLst/>
                <a:latin typeface="system-ui"/>
              </a:rPr>
              <a:t>inclinándose</a:t>
            </a:r>
            <a:r>
              <a:rPr lang="en-US" sz="2000" b="0" i="0" dirty="0">
                <a:solidFill>
                  <a:srgbClr val="000000"/>
                </a:solidFill>
                <a:effectLst/>
                <a:latin typeface="system-ui"/>
              </a:rPr>
              <a:t> </a:t>
            </a:r>
            <a:r>
              <a:rPr lang="en-US" sz="2000" b="0" i="0" dirty="0" err="1">
                <a:solidFill>
                  <a:srgbClr val="000000"/>
                </a:solidFill>
                <a:effectLst/>
                <a:latin typeface="system-ui"/>
              </a:rPr>
              <a:t>delante</a:t>
            </a:r>
            <a:r>
              <a:rPr lang="en-US" sz="2000" b="0" i="0" dirty="0">
                <a:solidFill>
                  <a:srgbClr val="000000"/>
                </a:solidFill>
                <a:effectLst/>
                <a:latin typeface="system-ui"/>
              </a:rPr>
              <a:t> de </a:t>
            </a:r>
            <a:r>
              <a:rPr lang="en-US" sz="2000" b="0" i="0" dirty="0" err="1">
                <a:solidFill>
                  <a:srgbClr val="000000"/>
                </a:solidFill>
                <a:effectLst/>
                <a:latin typeface="system-ui"/>
              </a:rPr>
              <a:t>ellos</a:t>
            </a:r>
            <a:r>
              <a:rPr lang="en-US" sz="2000" b="0" i="0" dirty="0">
                <a:solidFill>
                  <a:srgbClr val="000000"/>
                </a:solidFill>
                <a:effectLst/>
                <a:latin typeface="system-ui"/>
              </a:rPr>
              <a:t>; y no se </a:t>
            </a:r>
            <a:r>
              <a:rPr lang="en-US" sz="2000" b="0" i="0" dirty="0" err="1">
                <a:solidFill>
                  <a:srgbClr val="000000"/>
                </a:solidFill>
                <a:effectLst/>
                <a:latin typeface="system-ui"/>
              </a:rPr>
              <a:t>apartaban</a:t>
            </a:r>
            <a:r>
              <a:rPr lang="en-US" sz="2000" b="0" i="0" dirty="0">
                <a:solidFill>
                  <a:srgbClr val="000000"/>
                </a:solidFill>
                <a:effectLst/>
                <a:latin typeface="system-ui"/>
              </a:rPr>
              <a:t> de sus </a:t>
            </a:r>
            <a:r>
              <a:rPr lang="en-US" sz="2000" b="0" i="0" dirty="0" err="1">
                <a:solidFill>
                  <a:srgbClr val="000000"/>
                </a:solidFill>
                <a:effectLst/>
                <a:latin typeface="system-ui"/>
              </a:rPr>
              <a:t>obras</a:t>
            </a:r>
            <a:r>
              <a:rPr lang="en-US" sz="2000" b="0" i="0" dirty="0">
                <a:solidFill>
                  <a:srgbClr val="000000"/>
                </a:solidFill>
                <a:effectLst/>
                <a:latin typeface="system-ui"/>
              </a:rPr>
              <a:t>, </a:t>
            </a:r>
            <a:r>
              <a:rPr lang="en-US" sz="2000" b="0" i="0" dirty="0" err="1">
                <a:solidFill>
                  <a:srgbClr val="000000"/>
                </a:solidFill>
                <a:effectLst/>
                <a:latin typeface="system-ui"/>
              </a:rPr>
              <a:t>ni</a:t>
            </a:r>
            <a:r>
              <a:rPr lang="en-US" sz="2000" b="0" i="0" dirty="0">
                <a:solidFill>
                  <a:srgbClr val="000000"/>
                </a:solidFill>
                <a:effectLst/>
                <a:latin typeface="system-ui"/>
              </a:rPr>
              <a:t> de </a:t>
            </a:r>
            <a:r>
              <a:rPr lang="en-US" sz="2000" b="0" i="0" dirty="0" err="1">
                <a:solidFill>
                  <a:srgbClr val="000000"/>
                </a:solidFill>
                <a:effectLst/>
                <a:latin typeface="system-ui"/>
              </a:rPr>
              <a:t>su</a:t>
            </a:r>
            <a:r>
              <a:rPr lang="en-US" sz="2000" b="0" i="0" dirty="0">
                <a:solidFill>
                  <a:srgbClr val="000000"/>
                </a:solidFill>
                <a:effectLst/>
                <a:latin typeface="system-ui"/>
              </a:rPr>
              <a:t> </a:t>
            </a:r>
            <a:r>
              <a:rPr lang="en-US" sz="2000" b="0" i="0" dirty="0" err="1">
                <a:solidFill>
                  <a:srgbClr val="000000"/>
                </a:solidFill>
                <a:effectLst/>
                <a:latin typeface="system-ui"/>
              </a:rPr>
              <a:t>obstinado</a:t>
            </a:r>
            <a:r>
              <a:rPr lang="en-US" sz="2000" b="0" i="0" dirty="0">
                <a:solidFill>
                  <a:srgbClr val="000000"/>
                </a:solidFill>
                <a:effectLst/>
                <a:latin typeface="system-ui"/>
              </a:rPr>
              <a:t> </a:t>
            </a:r>
            <a:r>
              <a:rPr lang="en-US" sz="2000" b="0" i="0" dirty="0" err="1">
                <a:solidFill>
                  <a:srgbClr val="000000"/>
                </a:solidFill>
                <a:effectLst/>
                <a:latin typeface="system-ui"/>
              </a:rPr>
              <a:t>camino</a:t>
            </a:r>
            <a:r>
              <a:rPr lang="en-US" sz="2000" b="0" i="0" dirty="0">
                <a:solidFill>
                  <a:srgbClr val="000000"/>
                </a:solidFill>
                <a:effectLst/>
                <a:latin typeface="system-ui"/>
              </a:rPr>
              <a:t>.</a:t>
            </a:r>
          </a:p>
          <a:p>
            <a:endParaRPr lang="en-CL" dirty="0"/>
          </a:p>
        </p:txBody>
      </p:sp>
    </p:spTree>
    <p:extLst>
      <p:ext uri="{BB962C8B-B14F-4D97-AF65-F5344CB8AC3E}">
        <p14:creationId xmlns:p14="http://schemas.microsoft.com/office/powerpoint/2010/main" val="3681564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5EEF1EB-BF5A-5118-12A8-67847E7D3343}"/>
              </a:ext>
            </a:extLst>
          </p:cNvPr>
          <p:cNvSpPr>
            <a:spLocks noGrp="1"/>
          </p:cNvSpPr>
          <p:nvPr>
            <p:ph type="body" sz="half" idx="2"/>
          </p:nvPr>
        </p:nvSpPr>
        <p:spPr>
          <a:xfrm>
            <a:off x="168812" y="295421"/>
            <a:ext cx="4603213" cy="6316393"/>
          </a:xfrm>
        </p:spPr>
        <p:txBody>
          <a:bodyPr>
            <a:normAutofit fontScale="92500" lnSpcReduction="10000"/>
          </a:bodyPr>
          <a:lstStyle/>
          <a:p>
            <a:pPr algn="l"/>
            <a:r>
              <a:rPr lang="en-US" sz="2400" b="1" i="0" dirty="0" err="1">
                <a:solidFill>
                  <a:srgbClr val="000000"/>
                </a:solidFill>
                <a:effectLst/>
                <a:latin typeface="system-ui"/>
              </a:rPr>
              <a:t>Josué</a:t>
            </a:r>
            <a:r>
              <a:rPr lang="en-US" sz="2400" b="1" i="0" dirty="0">
                <a:solidFill>
                  <a:srgbClr val="000000"/>
                </a:solidFill>
                <a:effectLst/>
                <a:latin typeface="system-ui"/>
              </a:rPr>
              <a:t> 18:1</a:t>
            </a:r>
          </a:p>
          <a:p>
            <a:pPr algn="l"/>
            <a:r>
              <a:rPr lang="en-US" sz="2400" b="1" i="0" dirty="0">
                <a:solidFill>
                  <a:srgbClr val="000000"/>
                </a:solidFill>
                <a:effectLst/>
                <a:latin typeface="system-ui"/>
              </a:rPr>
              <a:t>18 </a:t>
            </a:r>
            <a:r>
              <a:rPr lang="en-US" sz="2400" b="0" i="0" dirty="0">
                <a:solidFill>
                  <a:srgbClr val="000000"/>
                </a:solidFill>
                <a:effectLst/>
                <a:latin typeface="system-ui"/>
              </a:rPr>
              <a:t>Toda la </a:t>
            </a:r>
            <a:r>
              <a:rPr lang="en-US" sz="2400" b="0" i="0" dirty="0" err="1">
                <a:solidFill>
                  <a:srgbClr val="000000"/>
                </a:solidFill>
                <a:effectLst/>
                <a:latin typeface="system-ui"/>
              </a:rPr>
              <a:t>congregación</a:t>
            </a:r>
            <a:r>
              <a:rPr lang="en-US" sz="2400" b="0" i="0" dirty="0">
                <a:solidFill>
                  <a:srgbClr val="000000"/>
                </a:solidFill>
                <a:effectLst/>
                <a:latin typeface="system-ui"/>
              </a:rPr>
              <a:t> de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hijos</a:t>
            </a:r>
            <a:r>
              <a:rPr lang="en-US" sz="2400" b="0" i="0" dirty="0">
                <a:solidFill>
                  <a:srgbClr val="000000"/>
                </a:solidFill>
                <a:effectLst/>
                <a:latin typeface="system-ui"/>
              </a:rPr>
              <a:t> de Israel se </a:t>
            </a:r>
            <a:r>
              <a:rPr lang="en-US" sz="2400" b="0" i="0" dirty="0" err="1">
                <a:solidFill>
                  <a:srgbClr val="000000"/>
                </a:solidFill>
                <a:effectLst/>
                <a:latin typeface="system-ui"/>
              </a:rPr>
              <a:t>reunió</a:t>
            </a:r>
            <a:r>
              <a:rPr lang="en-US" sz="2400" b="0" i="0" dirty="0">
                <a:solidFill>
                  <a:srgbClr val="000000"/>
                </a:solidFill>
                <a:effectLst/>
                <a:latin typeface="system-ui"/>
              </a:rPr>
              <a:t> </a:t>
            </a:r>
            <a:r>
              <a:rPr lang="en-US" sz="2400" b="0" i="0" dirty="0" err="1">
                <a:solidFill>
                  <a:srgbClr val="000000"/>
                </a:solidFill>
                <a:effectLst/>
                <a:latin typeface="system-ui"/>
              </a:rPr>
              <a:t>en</a:t>
            </a:r>
            <a:r>
              <a:rPr lang="en-US" sz="2400" b="0" i="0" dirty="0">
                <a:solidFill>
                  <a:srgbClr val="000000"/>
                </a:solidFill>
                <a:effectLst/>
                <a:latin typeface="system-ui"/>
              </a:rPr>
              <a:t> Silo, y </a:t>
            </a:r>
            <a:r>
              <a:rPr lang="en-US" sz="2400" b="0" i="0" dirty="0" err="1">
                <a:solidFill>
                  <a:srgbClr val="000000"/>
                </a:solidFill>
                <a:effectLst/>
                <a:latin typeface="system-ui"/>
              </a:rPr>
              <a:t>erigieron</a:t>
            </a:r>
            <a:r>
              <a:rPr lang="en-US" sz="2400" b="0" i="0" dirty="0">
                <a:solidFill>
                  <a:srgbClr val="000000"/>
                </a:solidFill>
                <a:effectLst/>
                <a:latin typeface="system-ui"/>
              </a:rPr>
              <a:t> </a:t>
            </a:r>
            <a:r>
              <a:rPr lang="en-US" sz="2400" b="0" i="0" dirty="0" err="1">
                <a:solidFill>
                  <a:srgbClr val="000000"/>
                </a:solidFill>
                <a:effectLst/>
                <a:latin typeface="system-ui"/>
              </a:rPr>
              <a:t>allí</a:t>
            </a:r>
            <a:r>
              <a:rPr lang="en-US" sz="2400" b="0" i="0" dirty="0">
                <a:solidFill>
                  <a:srgbClr val="000000"/>
                </a:solidFill>
                <a:effectLst/>
                <a:latin typeface="system-ui"/>
              </a:rPr>
              <a:t> </a:t>
            </a:r>
            <a:r>
              <a:rPr lang="en-US" sz="2400" b="0" i="0" dirty="0" err="1">
                <a:solidFill>
                  <a:srgbClr val="000000"/>
                </a:solidFill>
                <a:effectLst/>
                <a:latin typeface="system-ui"/>
              </a:rPr>
              <a:t>el</a:t>
            </a:r>
            <a:r>
              <a:rPr lang="en-US" sz="2400" b="0" i="0" dirty="0">
                <a:solidFill>
                  <a:srgbClr val="000000"/>
                </a:solidFill>
                <a:effectLst/>
                <a:latin typeface="system-ui"/>
              </a:rPr>
              <a:t> </a:t>
            </a:r>
            <a:r>
              <a:rPr lang="en-US" sz="2400" b="0" i="0" dirty="0" err="1">
                <a:solidFill>
                  <a:srgbClr val="000000"/>
                </a:solidFill>
                <a:effectLst/>
                <a:latin typeface="system-ui"/>
              </a:rPr>
              <a:t>tabernáculo</a:t>
            </a:r>
            <a:r>
              <a:rPr lang="en-US" sz="2400" b="0" i="0" dirty="0">
                <a:solidFill>
                  <a:srgbClr val="000000"/>
                </a:solidFill>
                <a:effectLst/>
                <a:latin typeface="system-ui"/>
              </a:rPr>
              <a:t> de </a:t>
            </a:r>
            <a:r>
              <a:rPr lang="en-US" sz="2400" b="0" i="0" dirty="0" err="1">
                <a:solidFill>
                  <a:srgbClr val="000000"/>
                </a:solidFill>
                <a:effectLst/>
                <a:latin typeface="system-ui"/>
              </a:rPr>
              <a:t>reunión</a:t>
            </a:r>
            <a:r>
              <a:rPr lang="en-US" sz="2400" b="0" i="0" dirty="0">
                <a:solidFill>
                  <a:srgbClr val="000000"/>
                </a:solidFill>
                <a:effectLst/>
                <a:latin typeface="system-ui"/>
              </a:rPr>
              <a:t>, </a:t>
            </a:r>
            <a:r>
              <a:rPr lang="en-US" sz="2400" b="0" i="0" dirty="0" err="1">
                <a:solidFill>
                  <a:srgbClr val="000000"/>
                </a:solidFill>
                <a:effectLst/>
                <a:latin typeface="system-ui"/>
              </a:rPr>
              <a:t>después</a:t>
            </a:r>
            <a:r>
              <a:rPr lang="en-US" sz="2400" b="0" i="0" dirty="0">
                <a:solidFill>
                  <a:srgbClr val="000000"/>
                </a:solidFill>
                <a:effectLst/>
                <a:latin typeface="system-ui"/>
              </a:rPr>
              <a:t> que la tierra les </a:t>
            </a:r>
            <a:r>
              <a:rPr lang="en-US" sz="2400" b="0" i="0" dirty="0" err="1">
                <a:solidFill>
                  <a:srgbClr val="000000"/>
                </a:solidFill>
                <a:effectLst/>
                <a:latin typeface="system-ui"/>
              </a:rPr>
              <a:t>fue</a:t>
            </a:r>
            <a:r>
              <a:rPr lang="en-US" sz="2400" b="0" i="0" dirty="0">
                <a:solidFill>
                  <a:srgbClr val="000000"/>
                </a:solidFill>
                <a:effectLst/>
                <a:latin typeface="system-ui"/>
              </a:rPr>
              <a:t> </a:t>
            </a:r>
            <a:r>
              <a:rPr lang="en-US" sz="2400" b="0" i="0" dirty="0" err="1">
                <a:solidFill>
                  <a:srgbClr val="000000"/>
                </a:solidFill>
                <a:effectLst/>
                <a:latin typeface="system-ui"/>
              </a:rPr>
              <a:t>sometida</a:t>
            </a:r>
            <a:r>
              <a:rPr lang="en-US" sz="2400" b="0" i="0" dirty="0">
                <a:solidFill>
                  <a:srgbClr val="000000"/>
                </a:solidFill>
                <a:effectLst/>
                <a:latin typeface="system-ui"/>
              </a:rPr>
              <a:t>.</a:t>
            </a:r>
          </a:p>
          <a:p>
            <a:endParaRPr lang="en-CL" sz="2400" dirty="0"/>
          </a:p>
          <a:p>
            <a:pPr algn="l"/>
            <a:r>
              <a:rPr lang="en-US" sz="2400" b="1" i="0" dirty="0">
                <a:solidFill>
                  <a:srgbClr val="000000"/>
                </a:solidFill>
                <a:effectLst/>
                <a:latin typeface="system-ui"/>
              </a:rPr>
              <a:t>1 Samuel 1:1-3</a:t>
            </a:r>
          </a:p>
          <a:p>
            <a:pPr algn="l"/>
            <a:r>
              <a:rPr lang="en-US" sz="2400" b="1" i="0" dirty="0">
                <a:solidFill>
                  <a:srgbClr val="000000"/>
                </a:solidFill>
                <a:effectLst/>
                <a:latin typeface="system-ui"/>
              </a:rPr>
              <a:t>1 </a:t>
            </a:r>
            <a:r>
              <a:rPr lang="en-US" sz="2400" b="0" i="0" dirty="0" err="1">
                <a:solidFill>
                  <a:srgbClr val="000000"/>
                </a:solidFill>
                <a:effectLst/>
                <a:latin typeface="system-ui"/>
              </a:rPr>
              <a:t>Hubo</a:t>
            </a:r>
            <a:r>
              <a:rPr lang="en-US" sz="2400" b="0" i="0" dirty="0">
                <a:solidFill>
                  <a:srgbClr val="000000"/>
                </a:solidFill>
                <a:effectLst/>
                <a:latin typeface="system-ui"/>
              </a:rPr>
              <a:t> un </a:t>
            </a:r>
            <a:r>
              <a:rPr lang="en-US" sz="2400" b="0" i="0" dirty="0" err="1">
                <a:solidFill>
                  <a:srgbClr val="000000"/>
                </a:solidFill>
                <a:effectLst/>
                <a:latin typeface="system-ui"/>
              </a:rPr>
              <a:t>varón</a:t>
            </a:r>
            <a:r>
              <a:rPr lang="en-US" sz="2400" b="0" i="0" dirty="0">
                <a:solidFill>
                  <a:srgbClr val="000000"/>
                </a:solidFill>
                <a:effectLst/>
                <a:latin typeface="system-ui"/>
              </a:rPr>
              <a:t> de </a:t>
            </a:r>
            <a:r>
              <a:rPr lang="en-US" sz="2400" b="0" i="0" dirty="0" err="1">
                <a:solidFill>
                  <a:srgbClr val="000000"/>
                </a:solidFill>
                <a:effectLst/>
                <a:latin typeface="system-ui"/>
              </a:rPr>
              <a:t>Ramataim</a:t>
            </a:r>
            <a:r>
              <a:rPr lang="en-US" sz="2400" b="0" i="0" dirty="0">
                <a:solidFill>
                  <a:srgbClr val="000000"/>
                </a:solidFill>
                <a:effectLst/>
                <a:latin typeface="system-ui"/>
              </a:rPr>
              <a:t> de </a:t>
            </a:r>
            <a:r>
              <a:rPr lang="en-US" sz="2400" b="0" i="0" dirty="0" err="1">
                <a:solidFill>
                  <a:srgbClr val="000000"/>
                </a:solidFill>
                <a:effectLst/>
                <a:latin typeface="system-ui"/>
              </a:rPr>
              <a:t>Zofim</a:t>
            </a:r>
            <a:r>
              <a:rPr lang="en-US" sz="2400" b="0" i="0" dirty="0">
                <a:solidFill>
                  <a:srgbClr val="000000"/>
                </a:solidFill>
                <a:effectLst/>
                <a:latin typeface="system-ui"/>
              </a:rPr>
              <a:t>, del monte de </a:t>
            </a:r>
            <a:r>
              <a:rPr lang="en-US" sz="2400" b="0" i="0" dirty="0" err="1">
                <a:solidFill>
                  <a:srgbClr val="000000"/>
                </a:solidFill>
                <a:effectLst/>
                <a:latin typeface="system-ui"/>
              </a:rPr>
              <a:t>Efraín</a:t>
            </a:r>
            <a:r>
              <a:rPr lang="en-US" sz="2400" b="0" i="0" dirty="0">
                <a:solidFill>
                  <a:srgbClr val="000000"/>
                </a:solidFill>
                <a:effectLst/>
                <a:latin typeface="system-ui"/>
              </a:rPr>
              <a:t>, que se </a:t>
            </a:r>
            <a:r>
              <a:rPr lang="en-US" sz="2400" b="0" i="0" dirty="0" err="1">
                <a:solidFill>
                  <a:srgbClr val="000000"/>
                </a:solidFill>
                <a:effectLst/>
                <a:latin typeface="system-ui"/>
              </a:rPr>
              <a:t>llamaba</a:t>
            </a:r>
            <a:r>
              <a:rPr lang="en-US" sz="2400" b="0" i="0" dirty="0">
                <a:solidFill>
                  <a:srgbClr val="000000"/>
                </a:solidFill>
                <a:effectLst/>
                <a:latin typeface="system-ui"/>
              </a:rPr>
              <a:t> </a:t>
            </a:r>
            <a:r>
              <a:rPr lang="en-US" sz="2400" b="0" i="0" dirty="0" err="1">
                <a:solidFill>
                  <a:srgbClr val="000000"/>
                </a:solidFill>
                <a:effectLst/>
                <a:latin typeface="system-ui"/>
              </a:rPr>
              <a:t>Elcana</a:t>
            </a:r>
            <a:r>
              <a:rPr lang="en-US" sz="2400" b="0" i="0" dirty="0">
                <a:solidFill>
                  <a:srgbClr val="000000"/>
                </a:solidFill>
                <a:effectLst/>
                <a:latin typeface="system-ui"/>
              </a:rPr>
              <a:t> </a:t>
            </a:r>
            <a:r>
              <a:rPr lang="en-US" sz="2400" b="0" i="0" dirty="0" err="1">
                <a:solidFill>
                  <a:srgbClr val="000000"/>
                </a:solidFill>
                <a:effectLst/>
                <a:latin typeface="system-ui"/>
              </a:rPr>
              <a:t>hijo</a:t>
            </a:r>
            <a:r>
              <a:rPr lang="en-US" sz="2400" b="0" i="0" dirty="0">
                <a:solidFill>
                  <a:srgbClr val="000000"/>
                </a:solidFill>
                <a:effectLst/>
                <a:latin typeface="system-ui"/>
              </a:rPr>
              <a:t> de </a:t>
            </a:r>
            <a:r>
              <a:rPr lang="en-US" sz="2400" b="0" i="0" dirty="0" err="1">
                <a:solidFill>
                  <a:srgbClr val="000000"/>
                </a:solidFill>
                <a:effectLst/>
                <a:latin typeface="system-ui"/>
              </a:rPr>
              <a:t>Jeroham</a:t>
            </a:r>
            <a:r>
              <a:rPr lang="en-US" sz="2400" b="0" i="0" dirty="0">
                <a:solidFill>
                  <a:srgbClr val="000000"/>
                </a:solidFill>
                <a:effectLst/>
                <a:latin typeface="system-ui"/>
              </a:rPr>
              <a:t>, </a:t>
            </a:r>
            <a:r>
              <a:rPr lang="en-US" sz="2400" b="0" i="0" dirty="0" err="1">
                <a:solidFill>
                  <a:srgbClr val="000000"/>
                </a:solidFill>
                <a:effectLst/>
                <a:latin typeface="system-ui"/>
              </a:rPr>
              <a:t>hijo</a:t>
            </a:r>
            <a:r>
              <a:rPr lang="en-US" sz="2400" b="0" i="0" dirty="0">
                <a:solidFill>
                  <a:srgbClr val="000000"/>
                </a:solidFill>
                <a:effectLst/>
                <a:latin typeface="system-ui"/>
              </a:rPr>
              <a:t> de </a:t>
            </a:r>
            <a:r>
              <a:rPr lang="en-US" sz="2400" b="0" i="0" dirty="0" err="1">
                <a:solidFill>
                  <a:srgbClr val="000000"/>
                </a:solidFill>
                <a:effectLst/>
                <a:latin typeface="system-ui"/>
              </a:rPr>
              <a:t>Eliú</a:t>
            </a:r>
            <a:r>
              <a:rPr lang="en-US" sz="2400" b="0" i="0" dirty="0">
                <a:solidFill>
                  <a:srgbClr val="000000"/>
                </a:solidFill>
                <a:effectLst/>
                <a:latin typeface="system-ui"/>
              </a:rPr>
              <a:t>, </a:t>
            </a:r>
            <a:r>
              <a:rPr lang="en-US" sz="2400" b="0" i="0" dirty="0" err="1">
                <a:solidFill>
                  <a:srgbClr val="000000"/>
                </a:solidFill>
                <a:effectLst/>
                <a:latin typeface="system-ui"/>
              </a:rPr>
              <a:t>hijo</a:t>
            </a:r>
            <a:r>
              <a:rPr lang="en-US" sz="2400" b="0" i="0" dirty="0">
                <a:solidFill>
                  <a:srgbClr val="000000"/>
                </a:solidFill>
                <a:effectLst/>
                <a:latin typeface="system-ui"/>
              </a:rPr>
              <a:t> de Tohu, </a:t>
            </a:r>
            <a:r>
              <a:rPr lang="en-US" sz="2400" b="0" i="0" dirty="0" err="1">
                <a:solidFill>
                  <a:srgbClr val="000000"/>
                </a:solidFill>
                <a:effectLst/>
                <a:latin typeface="system-ui"/>
              </a:rPr>
              <a:t>hijo</a:t>
            </a:r>
            <a:r>
              <a:rPr lang="en-US" sz="2400" b="0" i="0" dirty="0">
                <a:solidFill>
                  <a:srgbClr val="000000"/>
                </a:solidFill>
                <a:effectLst/>
                <a:latin typeface="system-ui"/>
              </a:rPr>
              <a:t> de </a:t>
            </a:r>
            <a:r>
              <a:rPr lang="en-US" sz="2400" b="0" i="0" dirty="0" err="1">
                <a:solidFill>
                  <a:srgbClr val="000000"/>
                </a:solidFill>
                <a:effectLst/>
                <a:latin typeface="system-ui"/>
              </a:rPr>
              <a:t>Zuf</a:t>
            </a:r>
            <a:r>
              <a:rPr lang="en-US" sz="2400" b="0" i="0" dirty="0">
                <a:solidFill>
                  <a:srgbClr val="000000"/>
                </a:solidFill>
                <a:effectLst/>
                <a:latin typeface="system-ui"/>
              </a:rPr>
              <a:t>, </a:t>
            </a:r>
            <a:r>
              <a:rPr lang="en-US" sz="2400" b="0" i="0" dirty="0" err="1">
                <a:solidFill>
                  <a:srgbClr val="000000"/>
                </a:solidFill>
                <a:effectLst/>
                <a:latin typeface="system-ui"/>
              </a:rPr>
              <a:t>efrateo</a:t>
            </a:r>
            <a:r>
              <a:rPr lang="en-US" sz="2400" b="0" i="0" dirty="0">
                <a:solidFill>
                  <a:srgbClr val="000000"/>
                </a:solidFill>
                <a:effectLst/>
                <a:latin typeface="system-ui"/>
              </a:rPr>
              <a:t>. </a:t>
            </a:r>
            <a:r>
              <a:rPr lang="en-US" sz="2400" b="1" i="0" baseline="30000" dirty="0">
                <a:solidFill>
                  <a:srgbClr val="000000"/>
                </a:solidFill>
                <a:effectLst/>
                <a:latin typeface="system-ui"/>
              </a:rPr>
              <a:t>2 </a:t>
            </a:r>
            <a:r>
              <a:rPr lang="en-US" sz="2400" b="0" i="0" dirty="0">
                <a:solidFill>
                  <a:srgbClr val="000000"/>
                </a:solidFill>
                <a:effectLst/>
                <a:latin typeface="system-ui"/>
              </a:rPr>
              <a:t>Y </a:t>
            </a:r>
            <a:r>
              <a:rPr lang="en-US" sz="2400" b="0" i="0" dirty="0" err="1">
                <a:solidFill>
                  <a:srgbClr val="000000"/>
                </a:solidFill>
                <a:effectLst/>
                <a:latin typeface="system-ui"/>
              </a:rPr>
              <a:t>tenía</a:t>
            </a:r>
            <a:r>
              <a:rPr lang="en-US" sz="2400" b="0" i="0" dirty="0">
                <a:solidFill>
                  <a:srgbClr val="000000"/>
                </a:solidFill>
                <a:effectLst/>
                <a:latin typeface="system-ui"/>
              </a:rPr>
              <a:t> </a:t>
            </a:r>
            <a:r>
              <a:rPr lang="en-US" sz="2400" b="0" i="0" dirty="0" err="1">
                <a:solidFill>
                  <a:srgbClr val="000000"/>
                </a:solidFill>
                <a:effectLst/>
                <a:latin typeface="system-ui"/>
              </a:rPr>
              <a:t>él</a:t>
            </a:r>
            <a:r>
              <a:rPr lang="en-US" sz="2400" b="0" i="0" dirty="0">
                <a:solidFill>
                  <a:srgbClr val="000000"/>
                </a:solidFill>
                <a:effectLst/>
                <a:latin typeface="system-ui"/>
              </a:rPr>
              <a:t> dos </a:t>
            </a:r>
            <a:r>
              <a:rPr lang="en-US" sz="2400" b="0" i="0" dirty="0" err="1">
                <a:solidFill>
                  <a:srgbClr val="000000"/>
                </a:solidFill>
                <a:effectLst/>
                <a:latin typeface="system-ui"/>
              </a:rPr>
              <a:t>mujeres</a:t>
            </a:r>
            <a:r>
              <a:rPr lang="en-US" sz="2400" b="0" i="0" dirty="0">
                <a:solidFill>
                  <a:srgbClr val="000000"/>
                </a:solidFill>
                <a:effectLst/>
                <a:latin typeface="system-ui"/>
              </a:rPr>
              <a:t>; </a:t>
            </a:r>
            <a:r>
              <a:rPr lang="en-US" sz="2400" b="0" i="0" dirty="0" err="1">
                <a:solidFill>
                  <a:srgbClr val="000000"/>
                </a:solidFill>
                <a:effectLst/>
                <a:latin typeface="system-ui"/>
              </a:rPr>
              <a:t>el</a:t>
            </a:r>
            <a:r>
              <a:rPr lang="en-US" sz="2400" b="0" i="0" dirty="0">
                <a:solidFill>
                  <a:srgbClr val="000000"/>
                </a:solidFill>
                <a:effectLst/>
                <a:latin typeface="system-ui"/>
              </a:rPr>
              <a:t> </a:t>
            </a:r>
            <a:r>
              <a:rPr lang="en-US" sz="2400" b="0" i="0" dirty="0" err="1">
                <a:solidFill>
                  <a:srgbClr val="000000"/>
                </a:solidFill>
                <a:effectLst/>
                <a:latin typeface="system-ui"/>
              </a:rPr>
              <a:t>nombre</a:t>
            </a:r>
            <a:r>
              <a:rPr lang="en-US" sz="2400" b="0" i="0" dirty="0">
                <a:solidFill>
                  <a:srgbClr val="000000"/>
                </a:solidFill>
                <a:effectLst/>
                <a:latin typeface="system-ui"/>
              </a:rPr>
              <a:t> de </a:t>
            </a:r>
            <a:r>
              <a:rPr lang="en-US" sz="2400" b="0" i="0" dirty="0" err="1">
                <a:solidFill>
                  <a:srgbClr val="000000"/>
                </a:solidFill>
                <a:effectLst/>
                <a:latin typeface="system-ui"/>
              </a:rPr>
              <a:t>una</a:t>
            </a:r>
            <a:r>
              <a:rPr lang="en-US" sz="2400" b="0" i="0" dirty="0">
                <a:solidFill>
                  <a:srgbClr val="000000"/>
                </a:solidFill>
                <a:effectLst/>
                <a:latin typeface="system-ui"/>
              </a:rPr>
              <a:t> era Ana, y </a:t>
            </a:r>
            <a:r>
              <a:rPr lang="en-US" sz="2400" b="0" i="0" dirty="0" err="1">
                <a:solidFill>
                  <a:srgbClr val="000000"/>
                </a:solidFill>
                <a:effectLst/>
                <a:latin typeface="system-ui"/>
              </a:rPr>
              <a:t>el</a:t>
            </a:r>
            <a:r>
              <a:rPr lang="en-US" sz="2400" b="0" i="0" dirty="0">
                <a:solidFill>
                  <a:srgbClr val="000000"/>
                </a:solidFill>
                <a:effectLst/>
                <a:latin typeface="system-ui"/>
              </a:rPr>
              <a:t> de la </a:t>
            </a:r>
            <a:r>
              <a:rPr lang="en-US" sz="2400" b="0" i="0" dirty="0" err="1">
                <a:solidFill>
                  <a:srgbClr val="000000"/>
                </a:solidFill>
                <a:effectLst/>
                <a:latin typeface="system-ui"/>
              </a:rPr>
              <a:t>otra</a:t>
            </a:r>
            <a:r>
              <a:rPr lang="en-US" sz="2400" b="0" i="0" dirty="0">
                <a:solidFill>
                  <a:srgbClr val="000000"/>
                </a:solidFill>
                <a:effectLst/>
                <a:latin typeface="system-ui"/>
              </a:rPr>
              <a:t>, </a:t>
            </a:r>
            <a:r>
              <a:rPr lang="en-US" sz="2400" b="0" i="0" dirty="0" err="1">
                <a:solidFill>
                  <a:srgbClr val="000000"/>
                </a:solidFill>
                <a:effectLst/>
                <a:latin typeface="system-ui"/>
              </a:rPr>
              <a:t>Penina</a:t>
            </a:r>
            <a:r>
              <a:rPr lang="en-US" sz="2400" b="0" i="0" dirty="0">
                <a:solidFill>
                  <a:srgbClr val="000000"/>
                </a:solidFill>
                <a:effectLst/>
                <a:latin typeface="system-ui"/>
              </a:rPr>
              <a:t>. Y </a:t>
            </a:r>
            <a:r>
              <a:rPr lang="en-US" sz="2400" b="0" i="0" dirty="0" err="1">
                <a:solidFill>
                  <a:srgbClr val="000000"/>
                </a:solidFill>
                <a:effectLst/>
                <a:latin typeface="system-ui"/>
              </a:rPr>
              <a:t>Penina</a:t>
            </a:r>
            <a:r>
              <a:rPr lang="en-US" sz="2400" b="0" i="0" dirty="0">
                <a:solidFill>
                  <a:srgbClr val="000000"/>
                </a:solidFill>
                <a:effectLst/>
                <a:latin typeface="system-ui"/>
              </a:rPr>
              <a:t> </a:t>
            </a:r>
            <a:r>
              <a:rPr lang="en-US" sz="2400" b="0" i="0" dirty="0" err="1">
                <a:solidFill>
                  <a:srgbClr val="000000"/>
                </a:solidFill>
                <a:effectLst/>
                <a:latin typeface="system-ui"/>
              </a:rPr>
              <a:t>tenía</a:t>
            </a:r>
            <a:r>
              <a:rPr lang="en-US" sz="2400" b="0" i="0" dirty="0">
                <a:solidFill>
                  <a:srgbClr val="000000"/>
                </a:solidFill>
                <a:effectLst/>
                <a:latin typeface="system-ui"/>
              </a:rPr>
              <a:t> </a:t>
            </a:r>
            <a:r>
              <a:rPr lang="en-US" sz="2400" b="0" i="0" dirty="0" err="1">
                <a:solidFill>
                  <a:srgbClr val="000000"/>
                </a:solidFill>
                <a:effectLst/>
                <a:latin typeface="system-ui"/>
              </a:rPr>
              <a:t>hijos</a:t>
            </a:r>
            <a:r>
              <a:rPr lang="en-US" sz="2400" b="0" i="0" dirty="0">
                <a:solidFill>
                  <a:srgbClr val="000000"/>
                </a:solidFill>
                <a:effectLst/>
                <a:latin typeface="system-ui"/>
              </a:rPr>
              <a:t>, mas Ana no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tenía</a:t>
            </a:r>
            <a:r>
              <a:rPr lang="en-US" sz="2400" b="0" i="0" dirty="0">
                <a:solidFill>
                  <a:srgbClr val="000000"/>
                </a:solidFill>
                <a:effectLst/>
                <a:latin typeface="system-ui"/>
              </a:rPr>
              <a:t>. </a:t>
            </a:r>
            <a:r>
              <a:rPr lang="en-US" sz="2400" b="1" i="0" baseline="30000" dirty="0">
                <a:solidFill>
                  <a:srgbClr val="000000"/>
                </a:solidFill>
                <a:effectLst/>
                <a:latin typeface="system-ui"/>
              </a:rPr>
              <a:t>3 </a:t>
            </a:r>
            <a:r>
              <a:rPr lang="en-US" sz="2400" b="0" i="0" dirty="0">
                <a:solidFill>
                  <a:srgbClr val="000000"/>
                </a:solidFill>
                <a:effectLst/>
                <a:latin typeface="system-ui"/>
              </a:rPr>
              <a:t>Y </a:t>
            </a:r>
            <a:r>
              <a:rPr lang="en-US" sz="2400" b="0" i="0" dirty="0" err="1">
                <a:solidFill>
                  <a:srgbClr val="000000"/>
                </a:solidFill>
                <a:effectLst/>
                <a:latin typeface="system-ui"/>
              </a:rPr>
              <a:t>todos</a:t>
            </a:r>
            <a:r>
              <a:rPr lang="en-US" sz="2400" b="0" i="0" dirty="0">
                <a:solidFill>
                  <a:srgbClr val="000000"/>
                </a:solidFill>
                <a:effectLst/>
                <a:latin typeface="system-ui"/>
              </a:rPr>
              <a:t>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años</a:t>
            </a:r>
            <a:r>
              <a:rPr lang="en-US" sz="2400" b="0" i="0" dirty="0">
                <a:solidFill>
                  <a:srgbClr val="000000"/>
                </a:solidFill>
                <a:effectLst/>
                <a:latin typeface="system-ui"/>
              </a:rPr>
              <a:t> </a:t>
            </a:r>
            <a:r>
              <a:rPr lang="en-US" sz="2400" b="0" i="0" dirty="0" err="1">
                <a:solidFill>
                  <a:srgbClr val="000000"/>
                </a:solidFill>
                <a:effectLst/>
                <a:latin typeface="system-ui"/>
              </a:rPr>
              <a:t>aquel</a:t>
            </a:r>
            <a:r>
              <a:rPr lang="en-US" sz="2400" b="0" i="0" dirty="0">
                <a:solidFill>
                  <a:srgbClr val="000000"/>
                </a:solidFill>
                <a:effectLst/>
                <a:latin typeface="system-ui"/>
              </a:rPr>
              <a:t> </a:t>
            </a:r>
            <a:r>
              <a:rPr lang="en-US" sz="2400" b="0" i="0" dirty="0" err="1">
                <a:solidFill>
                  <a:srgbClr val="000000"/>
                </a:solidFill>
                <a:effectLst/>
                <a:latin typeface="system-ui"/>
              </a:rPr>
              <a:t>varón</a:t>
            </a:r>
            <a:r>
              <a:rPr lang="en-US" sz="2400" b="0" i="0" dirty="0">
                <a:solidFill>
                  <a:srgbClr val="000000"/>
                </a:solidFill>
                <a:effectLst/>
                <a:latin typeface="system-ui"/>
              </a:rPr>
              <a:t> </a:t>
            </a:r>
            <a:r>
              <a:rPr lang="en-US" sz="2400" b="0" i="0" dirty="0" err="1">
                <a:solidFill>
                  <a:srgbClr val="000000"/>
                </a:solidFill>
                <a:effectLst/>
                <a:latin typeface="system-ui"/>
              </a:rPr>
              <a:t>subía</a:t>
            </a:r>
            <a:r>
              <a:rPr lang="en-US" sz="2400" b="0" i="0" dirty="0">
                <a:solidFill>
                  <a:srgbClr val="000000"/>
                </a:solidFill>
                <a:effectLst/>
                <a:latin typeface="system-ui"/>
              </a:rPr>
              <a:t> de </a:t>
            </a:r>
            <a:r>
              <a:rPr lang="en-US" sz="2400" b="0" i="0" dirty="0" err="1">
                <a:solidFill>
                  <a:srgbClr val="000000"/>
                </a:solidFill>
                <a:effectLst/>
                <a:latin typeface="system-ui"/>
              </a:rPr>
              <a:t>su</a:t>
            </a:r>
            <a:r>
              <a:rPr lang="en-US" sz="2400" b="0" i="0" dirty="0">
                <a:solidFill>
                  <a:srgbClr val="000000"/>
                </a:solidFill>
                <a:effectLst/>
                <a:latin typeface="system-ui"/>
              </a:rPr>
              <a:t> ciudad para </a:t>
            </a:r>
            <a:r>
              <a:rPr lang="en-US" sz="2400" b="0" i="0" dirty="0" err="1">
                <a:solidFill>
                  <a:srgbClr val="000000"/>
                </a:solidFill>
                <a:effectLst/>
                <a:latin typeface="system-ui"/>
              </a:rPr>
              <a:t>adorar</a:t>
            </a:r>
            <a:r>
              <a:rPr lang="en-US" sz="2400" b="0" i="0" dirty="0">
                <a:solidFill>
                  <a:srgbClr val="000000"/>
                </a:solidFill>
                <a:effectLst/>
                <a:latin typeface="system-ui"/>
              </a:rPr>
              <a:t> y para </a:t>
            </a:r>
            <a:r>
              <a:rPr lang="en-US" sz="2400" b="0" i="0" dirty="0" err="1">
                <a:solidFill>
                  <a:srgbClr val="000000"/>
                </a:solidFill>
                <a:effectLst/>
                <a:latin typeface="system-ui"/>
              </a:rPr>
              <a:t>ofrecer</a:t>
            </a:r>
            <a:r>
              <a:rPr lang="en-US" sz="2400" b="0" i="0" dirty="0">
                <a:solidFill>
                  <a:srgbClr val="000000"/>
                </a:solidFill>
                <a:effectLst/>
                <a:latin typeface="system-ui"/>
              </a:rPr>
              <a:t> </a:t>
            </a:r>
            <a:r>
              <a:rPr lang="en-US" sz="2400" b="0" i="0" dirty="0" err="1">
                <a:solidFill>
                  <a:srgbClr val="000000"/>
                </a:solidFill>
                <a:effectLst/>
                <a:latin typeface="system-ui"/>
              </a:rPr>
              <a:t>sacrificios</a:t>
            </a:r>
            <a:r>
              <a:rPr lang="en-US" sz="2400" b="0" i="0" dirty="0">
                <a:solidFill>
                  <a:srgbClr val="000000"/>
                </a:solidFill>
                <a:effectLst/>
                <a:latin typeface="system-ui"/>
              </a:rPr>
              <a:t> a </a:t>
            </a:r>
            <a:r>
              <a:rPr lang="en-US" sz="2400" b="0" i="0" dirty="0" err="1">
                <a:solidFill>
                  <a:srgbClr val="000000"/>
                </a:solidFill>
                <a:effectLst/>
                <a:latin typeface="system-ui"/>
              </a:rPr>
              <a:t>Jehová</a:t>
            </a:r>
            <a:r>
              <a:rPr lang="en-US" sz="2400" b="0" i="0" dirty="0">
                <a:solidFill>
                  <a:srgbClr val="000000"/>
                </a:solidFill>
                <a:effectLst/>
                <a:latin typeface="system-ui"/>
              </a:rPr>
              <a:t> de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ejércitos</a:t>
            </a:r>
            <a:r>
              <a:rPr lang="en-US" sz="2400" b="0" i="0" dirty="0">
                <a:solidFill>
                  <a:srgbClr val="000000"/>
                </a:solidFill>
                <a:effectLst/>
                <a:latin typeface="system-ui"/>
              </a:rPr>
              <a:t> </a:t>
            </a:r>
            <a:r>
              <a:rPr lang="en-US" sz="2400" b="0" i="0" dirty="0" err="1">
                <a:solidFill>
                  <a:srgbClr val="000000"/>
                </a:solidFill>
                <a:effectLst/>
                <a:latin typeface="system-ui"/>
              </a:rPr>
              <a:t>en</a:t>
            </a:r>
            <a:r>
              <a:rPr lang="en-US" sz="2400" b="0" i="0" dirty="0">
                <a:solidFill>
                  <a:srgbClr val="000000"/>
                </a:solidFill>
                <a:effectLst/>
                <a:latin typeface="system-ui"/>
              </a:rPr>
              <a:t> Silo, </a:t>
            </a:r>
            <a:r>
              <a:rPr lang="en-US" sz="2400" b="0" i="0" dirty="0" err="1">
                <a:solidFill>
                  <a:srgbClr val="000000"/>
                </a:solidFill>
                <a:effectLst/>
                <a:latin typeface="system-ui"/>
              </a:rPr>
              <a:t>donde</a:t>
            </a:r>
            <a:r>
              <a:rPr lang="en-US" sz="2400" b="0" i="0" dirty="0">
                <a:solidFill>
                  <a:srgbClr val="000000"/>
                </a:solidFill>
                <a:effectLst/>
                <a:latin typeface="system-ui"/>
              </a:rPr>
              <a:t> </a:t>
            </a:r>
            <a:r>
              <a:rPr lang="en-US" sz="2400" b="0" i="0" dirty="0" err="1">
                <a:solidFill>
                  <a:srgbClr val="000000"/>
                </a:solidFill>
                <a:effectLst/>
                <a:latin typeface="system-ui"/>
              </a:rPr>
              <a:t>estaban</a:t>
            </a:r>
            <a:r>
              <a:rPr lang="en-US" sz="2400" b="0" i="0" dirty="0">
                <a:solidFill>
                  <a:srgbClr val="000000"/>
                </a:solidFill>
                <a:effectLst/>
                <a:latin typeface="system-ui"/>
              </a:rPr>
              <a:t> dos </a:t>
            </a:r>
            <a:r>
              <a:rPr lang="en-US" sz="2400" b="0" i="0" dirty="0" err="1">
                <a:solidFill>
                  <a:srgbClr val="000000"/>
                </a:solidFill>
                <a:effectLst/>
                <a:latin typeface="system-ui"/>
              </a:rPr>
              <a:t>hijos</a:t>
            </a:r>
            <a:r>
              <a:rPr lang="en-US" sz="2400" b="0" i="0" dirty="0">
                <a:solidFill>
                  <a:srgbClr val="000000"/>
                </a:solidFill>
                <a:effectLst/>
                <a:latin typeface="system-ui"/>
              </a:rPr>
              <a:t> de </a:t>
            </a:r>
            <a:r>
              <a:rPr lang="en-US" sz="2400" b="0" i="0" dirty="0" err="1">
                <a:solidFill>
                  <a:srgbClr val="000000"/>
                </a:solidFill>
                <a:effectLst/>
                <a:latin typeface="system-ui"/>
              </a:rPr>
              <a:t>Elí</a:t>
            </a:r>
            <a:r>
              <a:rPr lang="en-US" sz="2400" b="0" i="0" dirty="0">
                <a:solidFill>
                  <a:srgbClr val="000000"/>
                </a:solidFill>
                <a:effectLst/>
                <a:latin typeface="system-ui"/>
              </a:rPr>
              <a:t>, </a:t>
            </a:r>
            <a:r>
              <a:rPr lang="en-US" sz="2400" b="0" i="0" dirty="0" err="1">
                <a:solidFill>
                  <a:srgbClr val="000000"/>
                </a:solidFill>
                <a:effectLst/>
                <a:latin typeface="system-ui"/>
              </a:rPr>
              <a:t>Ofni</a:t>
            </a:r>
            <a:r>
              <a:rPr lang="en-US" sz="2400" b="0" i="0" dirty="0">
                <a:solidFill>
                  <a:srgbClr val="000000"/>
                </a:solidFill>
                <a:effectLst/>
                <a:latin typeface="system-ui"/>
              </a:rPr>
              <a:t> y </a:t>
            </a:r>
            <a:r>
              <a:rPr lang="en-US" sz="2400" b="0" i="0" dirty="0" err="1">
                <a:solidFill>
                  <a:srgbClr val="000000"/>
                </a:solidFill>
                <a:effectLst/>
                <a:latin typeface="system-ui"/>
              </a:rPr>
              <a:t>Finees</a:t>
            </a:r>
            <a:r>
              <a:rPr lang="en-US" sz="2400" b="0" i="0" dirty="0">
                <a:solidFill>
                  <a:srgbClr val="000000"/>
                </a:solidFill>
                <a:effectLst/>
                <a:latin typeface="system-ui"/>
              </a:rPr>
              <a:t>, </a:t>
            </a:r>
            <a:r>
              <a:rPr lang="en-US" sz="2400" b="0" i="0" dirty="0" err="1">
                <a:solidFill>
                  <a:srgbClr val="000000"/>
                </a:solidFill>
                <a:effectLst/>
                <a:latin typeface="system-ui"/>
              </a:rPr>
              <a:t>sacerdotes</a:t>
            </a:r>
            <a:r>
              <a:rPr lang="en-US" sz="2400" b="0" i="0" dirty="0">
                <a:solidFill>
                  <a:srgbClr val="000000"/>
                </a:solidFill>
                <a:effectLst/>
                <a:latin typeface="system-ui"/>
              </a:rPr>
              <a:t> de </a:t>
            </a:r>
            <a:r>
              <a:rPr lang="en-US" sz="2400" b="0" i="0" dirty="0" err="1">
                <a:solidFill>
                  <a:srgbClr val="000000"/>
                </a:solidFill>
                <a:effectLst/>
                <a:latin typeface="system-ui"/>
              </a:rPr>
              <a:t>Jehová</a:t>
            </a:r>
            <a:r>
              <a:rPr lang="en-US" sz="2400" b="0" i="0" dirty="0">
                <a:solidFill>
                  <a:srgbClr val="000000"/>
                </a:solidFill>
                <a:effectLst/>
                <a:latin typeface="system-ui"/>
              </a:rPr>
              <a:t>.</a:t>
            </a:r>
          </a:p>
          <a:p>
            <a:endParaRPr lang="en-CL" dirty="0"/>
          </a:p>
        </p:txBody>
      </p:sp>
      <p:pic>
        <p:nvPicPr>
          <p:cNvPr id="10" name="Content Placeholder 9">
            <a:extLst>
              <a:ext uri="{FF2B5EF4-FFF2-40B4-BE49-F238E27FC236}">
                <a16:creationId xmlns:a16="http://schemas.microsoft.com/office/drawing/2014/main" id="{74D5681B-479D-A857-C965-FC7767005D02}"/>
              </a:ext>
            </a:extLst>
          </p:cNvPr>
          <p:cNvPicPr>
            <a:picLocks noGrp="1" noChangeAspect="1"/>
          </p:cNvPicPr>
          <p:nvPr>
            <p:ph idx="1"/>
          </p:nvPr>
        </p:nvPicPr>
        <p:blipFill>
          <a:blip r:embed="rId2"/>
          <a:stretch>
            <a:fillRect/>
          </a:stretch>
        </p:blipFill>
        <p:spPr>
          <a:xfrm>
            <a:off x="4987636" y="295421"/>
            <a:ext cx="7035552" cy="6316392"/>
          </a:xfrm>
        </p:spPr>
      </p:pic>
    </p:spTree>
    <p:extLst>
      <p:ext uri="{BB962C8B-B14F-4D97-AF65-F5344CB8AC3E}">
        <p14:creationId xmlns:p14="http://schemas.microsoft.com/office/powerpoint/2010/main" val="252728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1F2472-609C-1FA0-F791-52B4A1F5C141}"/>
              </a:ext>
            </a:extLst>
          </p:cNvPr>
          <p:cNvSpPr>
            <a:spLocks noGrp="1"/>
          </p:cNvSpPr>
          <p:nvPr>
            <p:ph idx="1"/>
          </p:nvPr>
        </p:nvSpPr>
        <p:spPr>
          <a:xfrm>
            <a:off x="160637" y="148281"/>
            <a:ext cx="11874843" cy="6598508"/>
          </a:xfrm>
        </p:spPr>
        <p:txBody>
          <a:bodyPr>
            <a:normAutofit fontScale="92500" lnSpcReduction="10000"/>
          </a:bodyPr>
          <a:lstStyle/>
          <a:p>
            <a:pPr marL="0" indent="0">
              <a:buNone/>
            </a:pPr>
            <a:r>
              <a:rPr lang="en-CL" sz="3600" b="1" dirty="0"/>
              <a:t>Textos de apoyo</a:t>
            </a:r>
          </a:p>
          <a:p>
            <a:pPr marL="0" indent="0">
              <a:buNone/>
            </a:pPr>
            <a:endParaRPr lang="en-CL" dirty="0"/>
          </a:p>
          <a:p>
            <a:pPr marL="0" indent="0">
              <a:buNone/>
            </a:pPr>
            <a:r>
              <a:rPr lang="en-CL" b="1" dirty="0"/>
              <a:t>Comentario 1 Samuel</a:t>
            </a:r>
          </a:p>
          <a:p>
            <a:pPr marL="0" indent="0">
              <a:buNone/>
            </a:pPr>
            <a:r>
              <a:rPr lang="en-CL" dirty="0"/>
              <a:t>Warren Wiersbe</a:t>
            </a:r>
          </a:p>
          <a:p>
            <a:pPr marL="0" indent="0">
              <a:buNone/>
            </a:pPr>
            <a:r>
              <a:rPr lang="en-CL" dirty="0"/>
              <a:t>2010</a:t>
            </a:r>
          </a:p>
          <a:p>
            <a:pPr marL="0" indent="0">
              <a:buNone/>
            </a:pPr>
            <a:endParaRPr lang="en-CL" dirty="0"/>
          </a:p>
          <a:p>
            <a:pPr marL="0" indent="0">
              <a:buNone/>
            </a:pPr>
            <a:r>
              <a:rPr lang="en-CL" b="1" dirty="0"/>
              <a:t>Comentario 1y2 Samuel</a:t>
            </a:r>
          </a:p>
          <a:p>
            <a:pPr marL="0" indent="0">
              <a:buNone/>
            </a:pPr>
            <a:r>
              <a:rPr lang="en-CL" dirty="0"/>
              <a:t>Ronald Youngblood</a:t>
            </a:r>
          </a:p>
          <a:p>
            <a:pPr marL="0" indent="0">
              <a:buNone/>
            </a:pPr>
            <a:endParaRPr lang="en-CL" dirty="0"/>
          </a:p>
          <a:p>
            <a:pPr marL="0" indent="0">
              <a:buNone/>
            </a:pPr>
            <a:r>
              <a:rPr lang="en-CL" b="1" dirty="0"/>
              <a:t>Guía Interpretativa 1y2 Samuel 1y2 Reyes</a:t>
            </a:r>
          </a:p>
          <a:p>
            <a:pPr marL="0" indent="0">
              <a:buNone/>
            </a:pPr>
            <a:r>
              <a:rPr lang="en-CL" dirty="0"/>
              <a:t>Steven Anderson</a:t>
            </a:r>
          </a:p>
          <a:p>
            <a:pPr marL="0" indent="0">
              <a:buNone/>
            </a:pPr>
            <a:r>
              <a:rPr lang="en-CL" dirty="0"/>
              <a:t>2020</a:t>
            </a:r>
          </a:p>
          <a:p>
            <a:pPr marL="0" indent="0">
              <a:buNone/>
            </a:pPr>
            <a:endParaRPr lang="en-CL" dirty="0"/>
          </a:p>
          <a:p>
            <a:pPr marL="0" indent="0">
              <a:buNone/>
            </a:pPr>
            <a:r>
              <a:rPr lang="en-CL" dirty="0"/>
              <a:t>Todas las referencias bíblicas mencionadas pertenecen a la versión </a:t>
            </a:r>
            <a:r>
              <a:rPr lang="en-CL" b="1" dirty="0"/>
              <a:t>RVR 1960</a:t>
            </a:r>
          </a:p>
        </p:txBody>
      </p:sp>
    </p:spTree>
    <p:extLst>
      <p:ext uri="{BB962C8B-B14F-4D97-AF65-F5344CB8AC3E}">
        <p14:creationId xmlns:p14="http://schemas.microsoft.com/office/powerpoint/2010/main" val="2655665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27C2B3-CDC7-5101-85DB-EC943BC7DC2A}"/>
              </a:ext>
            </a:extLst>
          </p:cNvPr>
          <p:cNvSpPr>
            <a:spLocks noGrp="1"/>
          </p:cNvSpPr>
          <p:nvPr>
            <p:ph idx="1"/>
          </p:nvPr>
        </p:nvSpPr>
        <p:spPr>
          <a:xfrm>
            <a:off x="172995" y="123568"/>
            <a:ext cx="11850129" cy="6512010"/>
          </a:xfrm>
        </p:spPr>
        <p:txBody>
          <a:bodyPr>
            <a:normAutofit lnSpcReduction="10000"/>
          </a:bodyPr>
          <a:lstStyle/>
          <a:p>
            <a:pPr marL="0" indent="0">
              <a:buNone/>
            </a:pPr>
            <a:r>
              <a:rPr lang="en-CL" sz="3600" dirty="0"/>
              <a:t>Originalmente 1 y 2 de Samuel eran un libro, escrito en hebreo, que fueron ya separados en la LXX.</a:t>
            </a:r>
          </a:p>
          <a:p>
            <a:pPr marL="0" indent="0">
              <a:buNone/>
            </a:pPr>
            <a:r>
              <a:rPr lang="en-US" sz="3600" dirty="0"/>
              <a:t>S</a:t>
            </a:r>
            <a:r>
              <a:rPr lang="en-CL" sz="3600" dirty="0"/>
              <a:t>obre su autoría no hay una sola opinión.</a:t>
            </a:r>
          </a:p>
          <a:p>
            <a:pPr marL="0" indent="0">
              <a:buNone/>
            </a:pPr>
            <a:r>
              <a:rPr lang="en-CL" sz="3600" dirty="0"/>
              <a:t>El Talmud babilónico señala que Samuel escribió el libro que lleva su nombre hasta el capítulo 24, ya que en el primer versículo del capítulo 25 se escribe de su muerte. El resto estaría a cargo del profeta Natán y el profeta Gad.</a:t>
            </a:r>
          </a:p>
          <a:p>
            <a:pPr marL="0" indent="0">
              <a:buNone/>
            </a:pPr>
            <a:endParaRPr lang="en-CL" sz="3600" dirty="0"/>
          </a:p>
          <a:p>
            <a:pPr marL="0" indent="0" algn="l">
              <a:buNone/>
            </a:pPr>
            <a:r>
              <a:rPr lang="en-US" sz="3600" b="1" i="0" dirty="0">
                <a:solidFill>
                  <a:srgbClr val="000000"/>
                </a:solidFill>
                <a:effectLst/>
                <a:latin typeface="system-ui"/>
              </a:rPr>
              <a:t>1 </a:t>
            </a:r>
            <a:r>
              <a:rPr lang="en-US" sz="3600" b="1" i="0" dirty="0" err="1">
                <a:solidFill>
                  <a:srgbClr val="000000"/>
                </a:solidFill>
                <a:effectLst/>
                <a:latin typeface="system-ui"/>
              </a:rPr>
              <a:t>Crónicas</a:t>
            </a:r>
            <a:r>
              <a:rPr lang="en-US" sz="3600" b="1" i="0" dirty="0">
                <a:solidFill>
                  <a:srgbClr val="000000"/>
                </a:solidFill>
                <a:effectLst/>
                <a:latin typeface="system-ui"/>
              </a:rPr>
              <a:t> 29:29</a:t>
            </a:r>
          </a:p>
          <a:p>
            <a:pPr marL="0" indent="0" algn="l">
              <a:buNone/>
            </a:pPr>
            <a:r>
              <a:rPr lang="en-US" sz="3600" b="1" i="0" baseline="30000" dirty="0">
                <a:solidFill>
                  <a:srgbClr val="000000"/>
                </a:solidFill>
                <a:effectLst/>
                <a:latin typeface="system-ui"/>
              </a:rPr>
              <a:t>29 </a:t>
            </a:r>
            <a:r>
              <a:rPr lang="en-US" sz="3600" b="0" i="0" dirty="0">
                <a:solidFill>
                  <a:srgbClr val="000000"/>
                </a:solidFill>
                <a:effectLst/>
                <a:latin typeface="system-ui"/>
              </a:rPr>
              <a:t>Y </a:t>
            </a:r>
            <a:r>
              <a:rPr lang="en-US" sz="3600" b="0" i="0" dirty="0" err="1">
                <a:solidFill>
                  <a:srgbClr val="000000"/>
                </a:solidFill>
                <a:effectLst/>
                <a:latin typeface="system-ui"/>
              </a:rPr>
              <a:t>los</a:t>
            </a:r>
            <a:r>
              <a:rPr lang="en-US" sz="3600" b="0" i="0" dirty="0">
                <a:solidFill>
                  <a:srgbClr val="000000"/>
                </a:solidFill>
                <a:effectLst/>
                <a:latin typeface="system-ui"/>
              </a:rPr>
              <a:t> </a:t>
            </a:r>
            <a:r>
              <a:rPr lang="en-US" sz="3600" b="0" i="0" dirty="0" err="1">
                <a:solidFill>
                  <a:srgbClr val="000000"/>
                </a:solidFill>
                <a:effectLst/>
                <a:latin typeface="system-ui"/>
              </a:rPr>
              <a:t>hechos</a:t>
            </a:r>
            <a:r>
              <a:rPr lang="en-US" sz="3600" b="0" i="0" dirty="0">
                <a:solidFill>
                  <a:srgbClr val="000000"/>
                </a:solidFill>
                <a:effectLst/>
                <a:latin typeface="system-ui"/>
              </a:rPr>
              <a:t> del </a:t>
            </a:r>
            <a:r>
              <a:rPr lang="en-US" sz="3600" b="0" i="0" dirty="0" err="1">
                <a:solidFill>
                  <a:srgbClr val="000000"/>
                </a:solidFill>
                <a:effectLst/>
                <a:latin typeface="system-ui"/>
              </a:rPr>
              <a:t>rey</a:t>
            </a:r>
            <a:r>
              <a:rPr lang="en-US" sz="3600" b="0" i="0" dirty="0">
                <a:solidFill>
                  <a:srgbClr val="000000"/>
                </a:solidFill>
                <a:effectLst/>
                <a:latin typeface="system-ui"/>
              </a:rPr>
              <a:t> David, </a:t>
            </a:r>
            <a:r>
              <a:rPr lang="en-US" sz="3600" b="0" i="0" dirty="0" err="1">
                <a:solidFill>
                  <a:srgbClr val="000000"/>
                </a:solidFill>
                <a:effectLst/>
                <a:latin typeface="system-ui"/>
              </a:rPr>
              <a:t>primeros</a:t>
            </a:r>
            <a:r>
              <a:rPr lang="en-US" sz="3600" b="0" i="0" dirty="0">
                <a:solidFill>
                  <a:srgbClr val="000000"/>
                </a:solidFill>
                <a:effectLst/>
                <a:latin typeface="system-ui"/>
              </a:rPr>
              <a:t> y </a:t>
            </a:r>
            <a:r>
              <a:rPr lang="en-US" sz="3600" b="0" i="0" dirty="0" err="1">
                <a:solidFill>
                  <a:srgbClr val="000000"/>
                </a:solidFill>
                <a:effectLst/>
                <a:latin typeface="system-ui"/>
              </a:rPr>
              <a:t>postreros</a:t>
            </a:r>
            <a:r>
              <a:rPr lang="en-US" sz="3600" b="0" i="0" dirty="0">
                <a:solidFill>
                  <a:srgbClr val="000000"/>
                </a:solidFill>
                <a:effectLst/>
                <a:latin typeface="system-ui"/>
              </a:rPr>
              <a:t>, </a:t>
            </a:r>
            <a:r>
              <a:rPr lang="en-US" sz="3600" b="0" i="0" dirty="0" err="1">
                <a:solidFill>
                  <a:srgbClr val="000000"/>
                </a:solidFill>
                <a:effectLst/>
                <a:latin typeface="system-ui"/>
              </a:rPr>
              <a:t>están</a:t>
            </a:r>
            <a:r>
              <a:rPr lang="en-US" sz="3600" b="0" i="0" dirty="0">
                <a:solidFill>
                  <a:srgbClr val="000000"/>
                </a:solidFill>
                <a:effectLst/>
                <a:latin typeface="system-ui"/>
              </a:rPr>
              <a:t> </a:t>
            </a:r>
            <a:r>
              <a:rPr lang="en-US" sz="3600" b="0" i="0" dirty="0" err="1">
                <a:solidFill>
                  <a:srgbClr val="000000"/>
                </a:solidFill>
                <a:effectLst/>
                <a:latin typeface="system-ui"/>
              </a:rPr>
              <a:t>escritos</a:t>
            </a:r>
            <a:r>
              <a:rPr lang="en-US" sz="3600" b="0" i="0" dirty="0">
                <a:solidFill>
                  <a:srgbClr val="000000"/>
                </a:solidFill>
                <a:effectLst/>
                <a:latin typeface="system-ui"/>
              </a:rPr>
              <a:t> </a:t>
            </a:r>
            <a:r>
              <a:rPr lang="en-US" sz="3600" b="0" i="0" dirty="0" err="1">
                <a:solidFill>
                  <a:srgbClr val="000000"/>
                </a:solidFill>
                <a:effectLst/>
                <a:latin typeface="system-ui"/>
              </a:rPr>
              <a:t>en</a:t>
            </a:r>
            <a:r>
              <a:rPr lang="en-US" sz="3600" b="0" i="0" dirty="0">
                <a:solidFill>
                  <a:srgbClr val="000000"/>
                </a:solidFill>
                <a:effectLst/>
                <a:latin typeface="system-ui"/>
              </a:rPr>
              <a:t> </a:t>
            </a:r>
            <a:r>
              <a:rPr lang="en-US" sz="3600" b="0" i="0" dirty="0" err="1">
                <a:solidFill>
                  <a:srgbClr val="000000"/>
                </a:solidFill>
                <a:effectLst/>
                <a:latin typeface="system-ui"/>
              </a:rPr>
              <a:t>el</a:t>
            </a:r>
            <a:r>
              <a:rPr lang="en-US" sz="3600" b="0" i="0" dirty="0">
                <a:solidFill>
                  <a:srgbClr val="000000"/>
                </a:solidFill>
                <a:effectLst/>
                <a:latin typeface="system-ui"/>
              </a:rPr>
              <a:t> </a:t>
            </a:r>
            <a:r>
              <a:rPr lang="en-US" sz="3600" b="0" i="0" dirty="0" err="1">
                <a:solidFill>
                  <a:srgbClr val="000000"/>
                </a:solidFill>
                <a:effectLst/>
                <a:latin typeface="system-ui"/>
              </a:rPr>
              <a:t>libro</a:t>
            </a:r>
            <a:r>
              <a:rPr lang="en-US" sz="3600" b="0" i="0" dirty="0">
                <a:solidFill>
                  <a:srgbClr val="000000"/>
                </a:solidFill>
                <a:effectLst/>
                <a:latin typeface="system-ui"/>
              </a:rPr>
              <a:t> de las </a:t>
            </a:r>
            <a:r>
              <a:rPr lang="en-US" sz="3600" b="0" i="0" dirty="0" err="1">
                <a:solidFill>
                  <a:srgbClr val="000000"/>
                </a:solidFill>
                <a:effectLst/>
                <a:latin typeface="system-ui"/>
              </a:rPr>
              <a:t>crónicas</a:t>
            </a:r>
            <a:r>
              <a:rPr lang="en-US" sz="3600" b="0" i="0" dirty="0">
                <a:solidFill>
                  <a:srgbClr val="000000"/>
                </a:solidFill>
                <a:effectLst/>
                <a:latin typeface="system-ui"/>
              </a:rPr>
              <a:t> de Samuel </a:t>
            </a:r>
            <a:r>
              <a:rPr lang="en-US" sz="3600" b="0" i="0" dirty="0" err="1">
                <a:solidFill>
                  <a:srgbClr val="000000"/>
                </a:solidFill>
                <a:effectLst/>
                <a:latin typeface="system-ui"/>
              </a:rPr>
              <a:t>vidente</a:t>
            </a:r>
            <a:r>
              <a:rPr lang="en-US" sz="3600" b="0" i="0" dirty="0">
                <a:solidFill>
                  <a:srgbClr val="000000"/>
                </a:solidFill>
                <a:effectLst/>
                <a:latin typeface="system-ui"/>
              </a:rPr>
              <a:t>, </a:t>
            </a:r>
            <a:r>
              <a:rPr lang="en-US" sz="3600" b="0" i="0" dirty="0" err="1">
                <a:solidFill>
                  <a:srgbClr val="000000"/>
                </a:solidFill>
                <a:effectLst/>
                <a:latin typeface="system-ui"/>
              </a:rPr>
              <a:t>en</a:t>
            </a:r>
            <a:r>
              <a:rPr lang="en-US" sz="3600" b="0" i="0" dirty="0">
                <a:solidFill>
                  <a:srgbClr val="000000"/>
                </a:solidFill>
                <a:effectLst/>
                <a:latin typeface="system-ui"/>
              </a:rPr>
              <a:t> las </a:t>
            </a:r>
            <a:r>
              <a:rPr lang="en-US" sz="3600" b="0" i="0" dirty="0" err="1">
                <a:solidFill>
                  <a:srgbClr val="000000"/>
                </a:solidFill>
                <a:effectLst/>
                <a:latin typeface="system-ui"/>
              </a:rPr>
              <a:t>crónicas</a:t>
            </a:r>
            <a:r>
              <a:rPr lang="en-US" sz="3600" b="0" i="0" dirty="0">
                <a:solidFill>
                  <a:srgbClr val="000000"/>
                </a:solidFill>
                <a:effectLst/>
                <a:latin typeface="system-ui"/>
              </a:rPr>
              <a:t> del </a:t>
            </a:r>
            <a:r>
              <a:rPr lang="en-US" sz="3600" b="0" i="0" dirty="0" err="1">
                <a:solidFill>
                  <a:srgbClr val="000000"/>
                </a:solidFill>
                <a:effectLst/>
                <a:latin typeface="system-ui"/>
              </a:rPr>
              <a:t>profeta</a:t>
            </a:r>
            <a:r>
              <a:rPr lang="en-US" sz="3600" b="0" i="0" dirty="0">
                <a:solidFill>
                  <a:srgbClr val="000000"/>
                </a:solidFill>
                <a:effectLst/>
                <a:latin typeface="system-ui"/>
              </a:rPr>
              <a:t> </a:t>
            </a:r>
            <a:r>
              <a:rPr lang="en-US" sz="3600" b="0" i="0" dirty="0" err="1">
                <a:solidFill>
                  <a:srgbClr val="000000"/>
                </a:solidFill>
                <a:effectLst/>
                <a:latin typeface="system-ui"/>
              </a:rPr>
              <a:t>Natán</a:t>
            </a:r>
            <a:r>
              <a:rPr lang="en-US" sz="3600" b="0" i="0" dirty="0">
                <a:solidFill>
                  <a:srgbClr val="000000"/>
                </a:solidFill>
                <a:effectLst/>
                <a:latin typeface="system-ui"/>
              </a:rPr>
              <a:t>, y </a:t>
            </a:r>
            <a:r>
              <a:rPr lang="en-US" sz="3600" b="0" i="0" dirty="0" err="1">
                <a:solidFill>
                  <a:srgbClr val="000000"/>
                </a:solidFill>
                <a:effectLst/>
                <a:latin typeface="system-ui"/>
              </a:rPr>
              <a:t>en</a:t>
            </a:r>
            <a:r>
              <a:rPr lang="en-US" sz="3600" b="0" i="0" dirty="0">
                <a:solidFill>
                  <a:srgbClr val="000000"/>
                </a:solidFill>
                <a:effectLst/>
                <a:latin typeface="system-ui"/>
              </a:rPr>
              <a:t> las </a:t>
            </a:r>
            <a:r>
              <a:rPr lang="en-US" sz="3600" b="0" i="0" dirty="0" err="1">
                <a:solidFill>
                  <a:srgbClr val="000000"/>
                </a:solidFill>
                <a:effectLst/>
                <a:latin typeface="system-ui"/>
              </a:rPr>
              <a:t>crónicas</a:t>
            </a:r>
            <a:r>
              <a:rPr lang="en-US" sz="3600" b="0" i="0" dirty="0">
                <a:solidFill>
                  <a:srgbClr val="000000"/>
                </a:solidFill>
                <a:effectLst/>
                <a:latin typeface="system-ui"/>
              </a:rPr>
              <a:t> de Gad </a:t>
            </a:r>
            <a:r>
              <a:rPr lang="en-US" sz="3600" b="0" i="0" dirty="0" err="1">
                <a:solidFill>
                  <a:srgbClr val="000000"/>
                </a:solidFill>
                <a:effectLst/>
                <a:latin typeface="system-ui"/>
              </a:rPr>
              <a:t>vidente</a:t>
            </a:r>
            <a:r>
              <a:rPr lang="en-US" sz="3600" b="0" i="0" dirty="0">
                <a:solidFill>
                  <a:srgbClr val="000000"/>
                </a:solidFill>
                <a:effectLst/>
                <a:latin typeface="system-ui"/>
              </a:rPr>
              <a:t>,</a:t>
            </a:r>
          </a:p>
          <a:p>
            <a:pPr marL="0" indent="0">
              <a:buNone/>
            </a:pPr>
            <a:endParaRPr lang="en-CL" dirty="0"/>
          </a:p>
        </p:txBody>
      </p:sp>
    </p:spTree>
    <p:extLst>
      <p:ext uri="{BB962C8B-B14F-4D97-AF65-F5344CB8AC3E}">
        <p14:creationId xmlns:p14="http://schemas.microsoft.com/office/powerpoint/2010/main" val="1014914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C7B98D-6434-BC72-A1C0-D0E0D244EA36}"/>
              </a:ext>
            </a:extLst>
          </p:cNvPr>
          <p:cNvSpPr>
            <a:spLocks noGrp="1"/>
          </p:cNvSpPr>
          <p:nvPr>
            <p:ph idx="1"/>
          </p:nvPr>
        </p:nvSpPr>
        <p:spPr>
          <a:xfrm>
            <a:off x="111211" y="123568"/>
            <a:ext cx="11948984" cy="6623221"/>
          </a:xfrm>
        </p:spPr>
        <p:txBody>
          <a:bodyPr>
            <a:noAutofit/>
          </a:bodyPr>
          <a:lstStyle/>
          <a:p>
            <a:pPr marL="0" indent="0">
              <a:buNone/>
            </a:pPr>
            <a:endParaRPr lang="en-CL" dirty="0"/>
          </a:p>
          <a:p>
            <a:pPr marL="0" indent="0">
              <a:buNone/>
            </a:pPr>
            <a:r>
              <a:rPr lang="en-CL" dirty="0"/>
              <a:t>Para muchos autores este versículo no aplicaría para el libro de Samuel y sería sólo aplicable para Crónicas y como antecedente citan el siguiente versículo.</a:t>
            </a:r>
          </a:p>
          <a:p>
            <a:pPr marL="0" indent="0" algn="l">
              <a:buNone/>
            </a:pPr>
            <a:r>
              <a:rPr lang="en-US" b="1" i="0" dirty="0">
                <a:solidFill>
                  <a:srgbClr val="000000"/>
                </a:solidFill>
                <a:effectLst/>
                <a:latin typeface="system-ui"/>
              </a:rPr>
              <a:t>1 Samuel 27:6</a:t>
            </a:r>
          </a:p>
          <a:p>
            <a:pPr marL="0" indent="0" algn="l">
              <a:buNone/>
            </a:pPr>
            <a:r>
              <a:rPr lang="en-US" b="1" i="0" baseline="30000" dirty="0">
                <a:solidFill>
                  <a:srgbClr val="000000"/>
                </a:solidFill>
                <a:effectLst/>
                <a:latin typeface="system-ui"/>
              </a:rPr>
              <a:t>6 </a:t>
            </a:r>
            <a:r>
              <a:rPr lang="en-US" b="0" i="0" dirty="0">
                <a:solidFill>
                  <a:srgbClr val="000000"/>
                </a:solidFill>
                <a:effectLst/>
                <a:latin typeface="system-ui"/>
              </a:rPr>
              <a:t>Y </a:t>
            </a:r>
            <a:r>
              <a:rPr lang="en-US" b="0" i="0" dirty="0" err="1">
                <a:solidFill>
                  <a:srgbClr val="000000"/>
                </a:solidFill>
                <a:effectLst/>
                <a:latin typeface="system-ui"/>
              </a:rPr>
              <a:t>Aquis</a:t>
            </a:r>
            <a:r>
              <a:rPr lang="en-US" b="0" i="0" dirty="0">
                <a:solidFill>
                  <a:srgbClr val="000000"/>
                </a:solidFill>
                <a:effectLst/>
                <a:latin typeface="system-ui"/>
              </a:rPr>
              <a:t> le </a:t>
            </a:r>
            <a:r>
              <a:rPr lang="en-US" b="0" i="0" dirty="0" err="1">
                <a:solidFill>
                  <a:srgbClr val="000000"/>
                </a:solidFill>
                <a:effectLst/>
                <a:latin typeface="system-ui"/>
              </a:rPr>
              <a:t>dio</a:t>
            </a:r>
            <a:r>
              <a:rPr lang="en-US" b="0" i="0" dirty="0">
                <a:solidFill>
                  <a:srgbClr val="000000"/>
                </a:solidFill>
                <a:effectLst/>
                <a:latin typeface="system-ui"/>
              </a:rPr>
              <a:t> </a:t>
            </a:r>
            <a:r>
              <a:rPr lang="en-US" b="0" i="0" dirty="0" err="1">
                <a:solidFill>
                  <a:srgbClr val="000000"/>
                </a:solidFill>
                <a:effectLst/>
                <a:latin typeface="system-ui"/>
              </a:rPr>
              <a:t>aquel</a:t>
            </a:r>
            <a:r>
              <a:rPr lang="en-US" b="0" i="0" dirty="0">
                <a:solidFill>
                  <a:srgbClr val="000000"/>
                </a:solidFill>
                <a:effectLst/>
                <a:latin typeface="system-ui"/>
              </a:rPr>
              <a:t> día a </a:t>
            </a:r>
            <a:r>
              <a:rPr lang="en-US" b="0" i="0" dirty="0" err="1">
                <a:solidFill>
                  <a:srgbClr val="000000"/>
                </a:solidFill>
                <a:effectLst/>
                <a:latin typeface="system-ui"/>
              </a:rPr>
              <a:t>Siclag</a:t>
            </a:r>
            <a:r>
              <a:rPr lang="en-US" b="0" i="0" dirty="0">
                <a:solidFill>
                  <a:srgbClr val="000000"/>
                </a:solidFill>
                <a:effectLst/>
                <a:latin typeface="system-ui"/>
              </a:rPr>
              <a:t>, </a:t>
            </a:r>
            <a:r>
              <a:rPr lang="en-US" b="0" i="0" dirty="0" err="1">
                <a:solidFill>
                  <a:srgbClr val="000000"/>
                </a:solidFill>
                <a:effectLst/>
                <a:latin typeface="system-ui"/>
              </a:rPr>
              <a:t>por</a:t>
            </a:r>
            <a:r>
              <a:rPr lang="en-US" b="0" i="0" dirty="0">
                <a:solidFill>
                  <a:srgbClr val="000000"/>
                </a:solidFill>
                <a:effectLst/>
                <a:latin typeface="system-ui"/>
              </a:rPr>
              <a:t> lo </a:t>
            </a:r>
            <a:r>
              <a:rPr lang="en-US" b="0" i="0" dirty="0" err="1">
                <a:solidFill>
                  <a:srgbClr val="000000"/>
                </a:solidFill>
                <a:effectLst/>
                <a:latin typeface="system-ui"/>
              </a:rPr>
              <a:t>cual</a:t>
            </a:r>
            <a:r>
              <a:rPr lang="en-US" b="0" i="0" dirty="0">
                <a:solidFill>
                  <a:srgbClr val="000000"/>
                </a:solidFill>
                <a:effectLst/>
                <a:latin typeface="system-ui"/>
              </a:rPr>
              <a:t> </a:t>
            </a:r>
            <a:r>
              <a:rPr lang="en-US" b="0" i="0" dirty="0" err="1">
                <a:solidFill>
                  <a:srgbClr val="000000"/>
                </a:solidFill>
                <a:effectLst/>
                <a:latin typeface="system-ui"/>
              </a:rPr>
              <a:t>Siclag</a:t>
            </a:r>
            <a:r>
              <a:rPr lang="en-US" b="0" i="0" dirty="0">
                <a:solidFill>
                  <a:srgbClr val="000000"/>
                </a:solidFill>
                <a:effectLst/>
                <a:latin typeface="system-ui"/>
              </a:rPr>
              <a:t> vino a ser de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reyes</a:t>
            </a:r>
            <a:r>
              <a:rPr lang="en-US" b="0" i="0" dirty="0">
                <a:solidFill>
                  <a:srgbClr val="000000"/>
                </a:solidFill>
                <a:effectLst/>
                <a:latin typeface="system-ui"/>
              </a:rPr>
              <a:t> de </a:t>
            </a:r>
            <a:r>
              <a:rPr lang="en-US" b="0" i="0" dirty="0" err="1">
                <a:solidFill>
                  <a:srgbClr val="000000"/>
                </a:solidFill>
                <a:effectLst/>
                <a:latin typeface="system-ui"/>
              </a:rPr>
              <a:t>Judá</a:t>
            </a:r>
            <a:r>
              <a:rPr lang="en-US" b="0" i="0" dirty="0">
                <a:solidFill>
                  <a:srgbClr val="000000"/>
                </a:solidFill>
                <a:effectLst/>
                <a:latin typeface="system-ui"/>
              </a:rPr>
              <a:t> hasta hoy.</a:t>
            </a:r>
          </a:p>
          <a:p>
            <a:pPr marL="0" indent="0">
              <a:buNone/>
            </a:pPr>
            <a:endParaRPr lang="en-CL" dirty="0"/>
          </a:p>
          <a:p>
            <a:pPr marL="0" indent="0">
              <a:buNone/>
            </a:pPr>
            <a:r>
              <a:rPr lang="en-CL" dirty="0"/>
              <a:t>David, huyendo de Saúl, habitará un año y cuatro meses con los filisteos (27:7)</a:t>
            </a:r>
          </a:p>
          <a:p>
            <a:pPr marL="0" indent="0">
              <a:buNone/>
            </a:pPr>
            <a:r>
              <a:rPr lang="en-CL" dirty="0"/>
              <a:t>No quizo vivir en la ciudad real de Gat por lo que el rey Aquis le dio Siclag para habitar con sus 600 hombres y sus dos mujeres.</a:t>
            </a:r>
          </a:p>
          <a:p>
            <a:pPr marL="0" indent="0">
              <a:buNone/>
            </a:pPr>
            <a:r>
              <a:rPr lang="en-CL" dirty="0"/>
              <a:t>Pero nótese que se hace mención a los reyes de Judá, referencia a la división del reino , que sucedió el 931 ac, David muere el 970 ac ( 2 Samuel 23:1 ), por lo que algunos  sugieren que fue escrito con posterioridad.</a:t>
            </a:r>
          </a:p>
        </p:txBody>
      </p:sp>
    </p:spTree>
    <p:extLst>
      <p:ext uri="{BB962C8B-B14F-4D97-AF65-F5344CB8AC3E}">
        <p14:creationId xmlns:p14="http://schemas.microsoft.com/office/powerpoint/2010/main" val="4061689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C96DE6-9A47-099E-F9F9-F70622DA9CAC}"/>
              </a:ext>
            </a:extLst>
          </p:cNvPr>
          <p:cNvSpPr>
            <a:spLocks noGrp="1"/>
          </p:cNvSpPr>
          <p:nvPr>
            <p:ph idx="1"/>
          </p:nvPr>
        </p:nvSpPr>
        <p:spPr>
          <a:xfrm>
            <a:off x="135924" y="160638"/>
            <a:ext cx="11850130" cy="6474940"/>
          </a:xfrm>
        </p:spPr>
        <p:txBody>
          <a:bodyPr>
            <a:noAutofit/>
          </a:bodyPr>
          <a:lstStyle/>
          <a:p>
            <a:pPr marL="0" indent="0">
              <a:buNone/>
            </a:pPr>
            <a:r>
              <a:rPr lang="en-CL" sz="3000" dirty="0"/>
              <a:t>Frente a la hipótesis de la escritura posterior a la división del reino, algunos postulan a Baruc, escriba de Jeremías ( Jer 32:12ss), como el escritor compilador de Samuel, lo que dataría la escritura del libro de Samuel cercano al exilio. Lo anterior lo relacionan debido a similitudes en la escritura hebrea de Samuel y Jeremías con características específicas de la forma de escribir de Baruc.</a:t>
            </a:r>
          </a:p>
          <a:p>
            <a:pPr marL="0" indent="0">
              <a:buNone/>
            </a:pPr>
            <a:r>
              <a:rPr lang="en-CL" sz="3000" dirty="0"/>
              <a:t>Todo lo anterior no nos permite dar certeza sobre la autoría de Samuel, pero es mayoritaria la opinión de dar a Samuel, Natán y Gad la responsabilidad de escribir Samuel no antes de la fecha de muerte de David.</a:t>
            </a:r>
          </a:p>
          <a:p>
            <a:pPr marL="0" indent="0">
              <a:buNone/>
            </a:pPr>
            <a:endParaRPr lang="en-CL" sz="3000" dirty="0"/>
          </a:p>
          <a:p>
            <a:pPr marL="0" indent="0">
              <a:buNone/>
            </a:pPr>
            <a:endParaRPr lang="en-CL" sz="3000" dirty="0"/>
          </a:p>
          <a:p>
            <a:pPr marL="0" indent="0">
              <a:buNone/>
            </a:pPr>
            <a:r>
              <a:rPr lang="en-CL" sz="3000" dirty="0"/>
              <a:t>Sugeriremos una línea de tiempo que nos permita ubicarnos en este estudio</a:t>
            </a:r>
          </a:p>
        </p:txBody>
      </p:sp>
    </p:spTree>
    <p:extLst>
      <p:ext uri="{BB962C8B-B14F-4D97-AF65-F5344CB8AC3E}">
        <p14:creationId xmlns:p14="http://schemas.microsoft.com/office/powerpoint/2010/main" val="2491128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0000">
            <a:alpha val="44462"/>
          </a:srgbClr>
        </a:solidFill>
        <a:effectLst/>
      </p:bgPr>
    </p:bg>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813BB40B-39C3-CA46-9BC0-850DB0D3791B}"/>
              </a:ext>
            </a:extLst>
          </p:cNvPr>
          <p:cNvPicPr>
            <a:picLocks noGrp="1" noChangeAspect="1"/>
          </p:cNvPicPr>
          <p:nvPr>
            <p:ph idx="1"/>
          </p:nvPr>
        </p:nvPicPr>
        <p:blipFill>
          <a:blip r:embed="rId2"/>
          <a:stretch>
            <a:fillRect/>
          </a:stretch>
        </p:blipFill>
        <p:spPr>
          <a:xfrm>
            <a:off x="6096000" y="135923"/>
            <a:ext cx="5729416" cy="6586153"/>
          </a:xfrm>
        </p:spPr>
      </p:pic>
      <p:sp>
        <p:nvSpPr>
          <p:cNvPr id="6" name="Text Placeholder 5">
            <a:extLst>
              <a:ext uri="{FF2B5EF4-FFF2-40B4-BE49-F238E27FC236}">
                <a16:creationId xmlns:a16="http://schemas.microsoft.com/office/drawing/2014/main" id="{5A743571-925A-4861-9831-EF2D0883916C}"/>
              </a:ext>
            </a:extLst>
          </p:cNvPr>
          <p:cNvSpPr>
            <a:spLocks noGrp="1"/>
          </p:cNvSpPr>
          <p:nvPr>
            <p:ph type="body" sz="half" idx="2"/>
          </p:nvPr>
        </p:nvSpPr>
        <p:spPr>
          <a:xfrm>
            <a:off x="168878" y="135923"/>
            <a:ext cx="5428734" cy="6722075"/>
          </a:xfrm>
        </p:spPr>
        <p:txBody>
          <a:bodyPr>
            <a:normAutofit/>
          </a:bodyPr>
          <a:lstStyle/>
          <a:p>
            <a:endParaRPr lang="en-CL" sz="2400" dirty="0"/>
          </a:p>
          <a:p>
            <a:endParaRPr lang="en-CL" sz="2400" dirty="0"/>
          </a:p>
          <a:p>
            <a:r>
              <a:rPr lang="en-CL" sz="2400" dirty="0"/>
              <a:t>1105 ac	     Nacimiento de Samuel</a:t>
            </a:r>
          </a:p>
          <a:p>
            <a:r>
              <a:rPr lang="en-CL" sz="2400" dirty="0"/>
              <a:t>1080 ac	     Nacimiento de Saúl</a:t>
            </a:r>
          </a:p>
          <a:p>
            <a:r>
              <a:rPr lang="en-CL" sz="2400" dirty="0"/>
              <a:t>1050 ac	     Saúl ungido rey</a:t>
            </a:r>
          </a:p>
          <a:p>
            <a:r>
              <a:rPr lang="en-CL" sz="2400" dirty="0"/>
              <a:t>1040 ac	     Nacimiento David</a:t>
            </a:r>
          </a:p>
          <a:p>
            <a:r>
              <a:rPr lang="en-CL" sz="2400" dirty="0"/>
              <a:t>1025 ac	     David ungido rey</a:t>
            </a:r>
          </a:p>
          <a:p>
            <a:r>
              <a:rPr lang="en-CL" sz="2400" dirty="0"/>
              <a:t>1010 ac	     Muerte de Saúl</a:t>
            </a:r>
          </a:p>
          <a:p>
            <a:r>
              <a:rPr lang="en-CL" sz="2400" dirty="0"/>
              <a:t>1010-1003 ac	     David reina en Hebrón</a:t>
            </a:r>
          </a:p>
          <a:p>
            <a:r>
              <a:rPr lang="en-CL" sz="2400" dirty="0"/>
              <a:t>1003-970 ac	     David reina en todo  		     Israel.</a:t>
            </a:r>
          </a:p>
        </p:txBody>
      </p:sp>
    </p:spTree>
    <p:extLst>
      <p:ext uri="{BB962C8B-B14F-4D97-AF65-F5344CB8AC3E}">
        <p14:creationId xmlns:p14="http://schemas.microsoft.com/office/powerpoint/2010/main" val="2141623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alpha val="50847"/>
          </a:srgb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E976F650-D91E-8F1E-D5A2-C5E5FACC7B5A}"/>
              </a:ext>
            </a:extLst>
          </p:cNvPr>
          <p:cNvPicPr>
            <a:picLocks noGrp="1" noChangeAspect="1"/>
          </p:cNvPicPr>
          <p:nvPr>
            <p:ph idx="1"/>
          </p:nvPr>
        </p:nvPicPr>
        <p:blipFill>
          <a:blip r:embed="rId2"/>
          <a:stretch>
            <a:fillRect/>
          </a:stretch>
        </p:blipFill>
        <p:spPr>
          <a:xfrm>
            <a:off x="5165124" y="197707"/>
            <a:ext cx="6792098" cy="6450227"/>
          </a:xfrm>
        </p:spPr>
      </p:pic>
      <p:sp>
        <p:nvSpPr>
          <p:cNvPr id="4" name="Text Placeholder 3">
            <a:extLst>
              <a:ext uri="{FF2B5EF4-FFF2-40B4-BE49-F238E27FC236}">
                <a16:creationId xmlns:a16="http://schemas.microsoft.com/office/drawing/2014/main" id="{1E6EC980-49C5-DCC0-2E8C-9CAA678F7D96}"/>
              </a:ext>
            </a:extLst>
          </p:cNvPr>
          <p:cNvSpPr>
            <a:spLocks noGrp="1"/>
          </p:cNvSpPr>
          <p:nvPr>
            <p:ph type="body" sz="half" idx="2"/>
          </p:nvPr>
        </p:nvSpPr>
        <p:spPr>
          <a:xfrm>
            <a:off x="234778" y="197707"/>
            <a:ext cx="4537247" cy="6450227"/>
          </a:xfrm>
        </p:spPr>
        <p:txBody>
          <a:bodyPr>
            <a:normAutofit lnSpcReduction="10000"/>
          </a:bodyPr>
          <a:lstStyle/>
          <a:p>
            <a:endParaRPr lang="en-CL" sz="4800" dirty="0"/>
          </a:p>
          <a:p>
            <a:r>
              <a:rPr lang="en-CL" sz="4800" dirty="0"/>
              <a:t>Creemos que sería de mucha ayuda repasar la historia del  pueblo de Israel y ver como llegamos hasta los tiempos de  Samuel.</a:t>
            </a:r>
          </a:p>
        </p:txBody>
      </p:sp>
    </p:spTree>
    <p:extLst>
      <p:ext uri="{BB962C8B-B14F-4D97-AF65-F5344CB8AC3E}">
        <p14:creationId xmlns:p14="http://schemas.microsoft.com/office/powerpoint/2010/main" val="54860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43CE72D-51C7-7DCA-D1CF-BB0197840CC7}"/>
              </a:ext>
            </a:extLst>
          </p:cNvPr>
          <p:cNvSpPr>
            <a:spLocks noGrp="1"/>
          </p:cNvSpPr>
          <p:nvPr>
            <p:ph type="body" sz="half" idx="2"/>
          </p:nvPr>
        </p:nvSpPr>
        <p:spPr>
          <a:xfrm>
            <a:off x="148282" y="98854"/>
            <a:ext cx="4623744" cy="6598508"/>
          </a:xfrm>
        </p:spPr>
        <p:txBody>
          <a:bodyPr>
            <a:normAutofit fontScale="92500" lnSpcReduction="20000"/>
          </a:bodyPr>
          <a:lstStyle/>
          <a:p>
            <a:pPr algn="l"/>
            <a:r>
              <a:rPr lang="en-US" sz="2400" b="1" i="0" dirty="0" err="1">
                <a:solidFill>
                  <a:srgbClr val="000000"/>
                </a:solidFill>
                <a:effectLst/>
                <a:latin typeface="system-ui"/>
              </a:rPr>
              <a:t>Génesis</a:t>
            </a:r>
            <a:r>
              <a:rPr lang="en-US" sz="2400" b="1" i="0" dirty="0">
                <a:solidFill>
                  <a:srgbClr val="000000"/>
                </a:solidFill>
                <a:effectLst/>
                <a:latin typeface="system-ui"/>
              </a:rPr>
              <a:t> 11:31-12:4</a:t>
            </a:r>
          </a:p>
          <a:p>
            <a:pPr algn="l"/>
            <a:endParaRPr lang="en-US" sz="2400" b="0" i="0" dirty="0">
              <a:solidFill>
                <a:srgbClr val="000000"/>
              </a:solidFill>
              <a:effectLst/>
              <a:latin typeface="system-ui"/>
            </a:endParaRPr>
          </a:p>
          <a:p>
            <a:pPr algn="l"/>
            <a:r>
              <a:rPr lang="en-US" sz="2400" b="1" i="0" baseline="30000" dirty="0">
                <a:solidFill>
                  <a:srgbClr val="000000"/>
                </a:solidFill>
                <a:effectLst/>
                <a:latin typeface="system-ui"/>
              </a:rPr>
              <a:t>31 </a:t>
            </a:r>
            <a:r>
              <a:rPr lang="en-US" sz="2400" b="0" i="0" dirty="0">
                <a:solidFill>
                  <a:srgbClr val="000000"/>
                </a:solidFill>
                <a:effectLst/>
                <a:latin typeface="system-ui"/>
              </a:rPr>
              <a:t>Y </a:t>
            </a:r>
            <a:r>
              <a:rPr lang="en-US" sz="2400" b="0" i="0" dirty="0" err="1">
                <a:solidFill>
                  <a:srgbClr val="000000"/>
                </a:solidFill>
                <a:effectLst/>
                <a:latin typeface="system-ui"/>
              </a:rPr>
              <a:t>tomó</a:t>
            </a:r>
            <a:r>
              <a:rPr lang="en-US" sz="2400" b="0" i="0" dirty="0">
                <a:solidFill>
                  <a:srgbClr val="000000"/>
                </a:solidFill>
                <a:effectLst/>
                <a:latin typeface="system-ui"/>
              </a:rPr>
              <a:t> </a:t>
            </a:r>
            <a:r>
              <a:rPr lang="en-US" sz="2400" b="0" i="0" dirty="0" err="1">
                <a:solidFill>
                  <a:srgbClr val="000000"/>
                </a:solidFill>
                <a:effectLst/>
                <a:latin typeface="system-ui"/>
              </a:rPr>
              <a:t>Taré</a:t>
            </a:r>
            <a:r>
              <a:rPr lang="en-US" sz="2400" b="0" i="0" dirty="0">
                <a:solidFill>
                  <a:srgbClr val="000000"/>
                </a:solidFill>
                <a:effectLst/>
                <a:latin typeface="system-ui"/>
              </a:rPr>
              <a:t> a Abram </a:t>
            </a:r>
            <a:r>
              <a:rPr lang="en-US" sz="2400" b="0" i="0" dirty="0" err="1">
                <a:solidFill>
                  <a:srgbClr val="000000"/>
                </a:solidFill>
                <a:effectLst/>
                <a:latin typeface="system-ui"/>
              </a:rPr>
              <a:t>su</a:t>
            </a:r>
            <a:r>
              <a:rPr lang="en-US" sz="2400" b="0" i="0" dirty="0">
                <a:solidFill>
                  <a:srgbClr val="000000"/>
                </a:solidFill>
                <a:effectLst/>
                <a:latin typeface="system-ui"/>
              </a:rPr>
              <a:t> </a:t>
            </a:r>
            <a:r>
              <a:rPr lang="en-US" sz="2400" b="0" i="0" dirty="0" err="1">
                <a:solidFill>
                  <a:srgbClr val="000000"/>
                </a:solidFill>
                <a:effectLst/>
                <a:latin typeface="system-ui"/>
              </a:rPr>
              <a:t>hijo</a:t>
            </a:r>
            <a:r>
              <a:rPr lang="en-US" sz="2400" b="0" i="0" dirty="0">
                <a:solidFill>
                  <a:srgbClr val="000000"/>
                </a:solidFill>
                <a:effectLst/>
                <a:latin typeface="system-ui"/>
              </a:rPr>
              <a:t>, y a Lot </a:t>
            </a:r>
            <a:r>
              <a:rPr lang="en-US" sz="2400" b="0" i="0" dirty="0" err="1">
                <a:solidFill>
                  <a:srgbClr val="000000"/>
                </a:solidFill>
                <a:effectLst/>
                <a:latin typeface="system-ui"/>
              </a:rPr>
              <a:t>hijo</a:t>
            </a:r>
            <a:r>
              <a:rPr lang="en-US" sz="2400" b="0" i="0" dirty="0">
                <a:solidFill>
                  <a:srgbClr val="000000"/>
                </a:solidFill>
                <a:effectLst/>
                <a:latin typeface="system-ui"/>
              </a:rPr>
              <a:t> de </a:t>
            </a:r>
            <a:r>
              <a:rPr lang="en-US" sz="2400" b="0" i="0" dirty="0" err="1">
                <a:solidFill>
                  <a:srgbClr val="000000"/>
                </a:solidFill>
                <a:effectLst/>
                <a:latin typeface="system-ui"/>
              </a:rPr>
              <a:t>Harán</a:t>
            </a:r>
            <a:r>
              <a:rPr lang="en-US" sz="2400" b="0" i="0" dirty="0">
                <a:solidFill>
                  <a:srgbClr val="000000"/>
                </a:solidFill>
                <a:effectLst/>
                <a:latin typeface="system-ui"/>
              </a:rPr>
              <a:t>, </a:t>
            </a:r>
            <a:r>
              <a:rPr lang="en-US" sz="2400" b="0" i="0" dirty="0" err="1">
                <a:solidFill>
                  <a:srgbClr val="000000"/>
                </a:solidFill>
                <a:effectLst/>
                <a:latin typeface="system-ui"/>
              </a:rPr>
              <a:t>hijo</a:t>
            </a:r>
            <a:r>
              <a:rPr lang="en-US" sz="2400" b="0" i="0" dirty="0">
                <a:solidFill>
                  <a:srgbClr val="000000"/>
                </a:solidFill>
                <a:effectLst/>
                <a:latin typeface="system-ui"/>
              </a:rPr>
              <a:t> de </a:t>
            </a:r>
            <a:r>
              <a:rPr lang="en-US" sz="2400" b="0" i="0" dirty="0" err="1">
                <a:solidFill>
                  <a:srgbClr val="000000"/>
                </a:solidFill>
                <a:effectLst/>
                <a:latin typeface="system-ui"/>
              </a:rPr>
              <a:t>su</a:t>
            </a:r>
            <a:r>
              <a:rPr lang="en-US" sz="2400" b="0" i="0" dirty="0">
                <a:solidFill>
                  <a:srgbClr val="000000"/>
                </a:solidFill>
                <a:effectLst/>
                <a:latin typeface="system-ui"/>
              </a:rPr>
              <a:t> </a:t>
            </a:r>
            <a:r>
              <a:rPr lang="en-US" sz="2400" b="0" i="0" dirty="0" err="1">
                <a:solidFill>
                  <a:srgbClr val="000000"/>
                </a:solidFill>
                <a:effectLst/>
                <a:latin typeface="system-ui"/>
              </a:rPr>
              <a:t>hijo</a:t>
            </a:r>
            <a:r>
              <a:rPr lang="en-US" sz="2400" b="0" i="0" dirty="0">
                <a:solidFill>
                  <a:srgbClr val="000000"/>
                </a:solidFill>
                <a:effectLst/>
                <a:latin typeface="system-ui"/>
              </a:rPr>
              <a:t>, y a Sarai </a:t>
            </a:r>
            <a:r>
              <a:rPr lang="en-US" sz="2400" b="0" i="0" dirty="0" err="1">
                <a:solidFill>
                  <a:srgbClr val="000000"/>
                </a:solidFill>
                <a:effectLst/>
                <a:latin typeface="system-ui"/>
              </a:rPr>
              <a:t>su</a:t>
            </a:r>
            <a:r>
              <a:rPr lang="en-US" sz="2400" b="0" i="0" dirty="0">
                <a:solidFill>
                  <a:srgbClr val="000000"/>
                </a:solidFill>
                <a:effectLst/>
                <a:latin typeface="system-ui"/>
              </a:rPr>
              <a:t> </a:t>
            </a:r>
            <a:r>
              <a:rPr lang="en-US" sz="2400" b="0" i="0" dirty="0" err="1">
                <a:solidFill>
                  <a:srgbClr val="000000"/>
                </a:solidFill>
                <a:effectLst/>
                <a:latin typeface="system-ui"/>
              </a:rPr>
              <a:t>nuera</a:t>
            </a:r>
            <a:r>
              <a:rPr lang="en-US" sz="2400" b="0" i="0" dirty="0">
                <a:solidFill>
                  <a:srgbClr val="000000"/>
                </a:solidFill>
                <a:effectLst/>
                <a:latin typeface="system-ui"/>
              </a:rPr>
              <a:t>, </a:t>
            </a:r>
            <a:r>
              <a:rPr lang="en-US" sz="2400" b="0" i="0" dirty="0" err="1">
                <a:solidFill>
                  <a:srgbClr val="000000"/>
                </a:solidFill>
                <a:effectLst/>
                <a:latin typeface="system-ui"/>
              </a:rPr>
              <a:t>mujer</a:t>
            </a:r>
            <a:r>
              <a:rPr lang="en-US" sz="2400" b="0" i="0" dirty="0">
                <a:solidFill>
                  <a:srgbClr val="000000"/>
                </a:solidFill>
                <a:effectLst/>
                <a:latin typeface="system-ui"/>
              </a:rPr>
              <a:t> de Abram </a:t>
            </a:r>
            <a:r>
              <a:rPr lang="en-US" sz="2400" b="0" i="0" dirty="0" err="1">
                <a:solidFill>
                  <a:srgbClr val="000000"/>
                </a:solidFill>
                <a:effectLst/>
                <a:latin typeface="system-ui"/>
              </a:rPr>
              <a:t>su</a:t>
            </a:r>
            <a:r>
              <a:rPr lang="en-US" sz="2400" b="0" i="0" dirty="0">
                <a:solidFill>
                  <a:srgbClr val="000000"/>
                </a:solidFill>
                <a:effectLst/>
                <a:latin typeface="system-ui"/>
              </a:rPr>
              <a:t> </a:t>
            </a:r>
            <a:r>
              <a:rPr lang="en-US" sz="2400" b="0" i="0" dirty="0" err="1">
                <a:solidFill>
                  <a:srgbClr val="000000"/>
                </a:solidFill>
                <a:effectLst/>
                <a:latin typeface="system-ui"/>
              </a:rPr>
              <a:t>hijo</a:t>
            </a:r>
            <a:r>
              <a:rPr lang="en-US" sz="2400" b="0" i="0" dirty="0">
                <a:solidFill>
                  <a:srgbClr val="000000"/>
                </a:solidFill>
                <a:effectLst/>
                <a:latin typeface="system-ui"/>
              </a:rPr>
              <a:t>, y </a:t>
            </a:r>
            <a:r>
              <a:rPr lang="en-US" sz="2400" b="0" i="0" dirty="0" err="1">
                <a:solidFill>
                  <a:srgbClr val="000000"/>
                </a:solidFill>
                <a:effectLst/>
                <a:latin typeface="system-ui"/>
              </a:rPr>
              <a:t>salió</a:t>
            </a:r>
            <a:r>
              <a:rPr lang="en-US" sz="2400" b="0" i="0" dirty="0">
                <a:solidFill>
                  <a:srgbClr val="000000"/>
                </a:solidFill>
                <a:effectLst/>
                <a:latin typeface="system-ui"/>
              </a:rPr>
              <a:t> con </a:t>
            </a:r>
            <a:r>
              <a:rPr lang="en-US" sz="2400" b="0" i="0" dirty="0" err="1">
                <a:solidFill>
                  <a:srgbClr val="000000"/>
                </a:solidFill>
                <a:effectLst/>
                <a:latin typeface="system-ui"/>
              </a:rPr>
              <a:t>ellos</a:t>
            </a:r>
            <a:r>
              <a:rPr lang="en-US" sz="2400" b="0" i="0" dirty="0">
                <a:solidFill>
                  <a:srgbClr val="000000"/>
                </a:solidFill>
                <a:effectLst/>
                <a:latin typeface="system-ui"/>
              </a:rPr>
              <a:t> de Ur de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caldeos</a:t>
            </a:r>
            <a:r>
              <a:rPr lang="en-US" sz="2400" b="0" i="0" dirty="0">
                <a:solidFill>
                  <a:srgbClr val="000000"/>
                </a:solidFill>
                <a:effectLst/>
                <a:latin typeface="system-ui"/>
              </a:rPr>
              <a:t>, para </a:t>
            </a:r>
            <a:r>
              <a:rPr lang="en-US" sz="2400" b="0" i="0" dirty="0" err="1">
                <a:solidFill>
                  <a:srgbClr val="000000"/>
                </a:solidFill>
                <a:effectLst/>
                <a:latin typeface="system-ui"/>
              </a:rPr>
              <a:t>ir</a:t>
            </a:r>
            <a:r>
              <a:rPr lang="en-US" sz="2400" b="0" i="0" dirty="0">
                <a:solidFill>
                  <a:srgbClr val="000000"/>
                </a:solidFill>
                <a:effectLst/>
                <a:latin typeface="system-ui"/>
              </a:rPr>
              <a:t> a la tierra de </a:t>
            </a:r>
            <a:r>
              <a:rPr lang="en-US" sz="2400" b="0" i="0" dirty="0" err="1">
                <a:solidFill>
                  <a:srgbClr val="000000"/>
                </a:solidFill>
                <a:effectLst/>
                <a:latin typeface="system-ui"/>
              </a:rPr>
              <a:t>Canaán</a:t>
            </a:r>
            <a:r>
              <a:rPr lang="en-US" sz="2400" b="0" i="0" dirty="0">
                <a:solidFill>
                  <a:srgbClr val="000000"/>
                </a:solidFill>
                <a:effectLst/>
                <a:latin typeface="system-ui"/>
              </a:rPr>
              <a:t>; y </a:t>
            </a:r>
            <a:r>
              <a:rPr lang="en-US" sz="2400" b="0" i="0" dirty="0" err="1">
                <a:solidFill>
                  <a:srgbClr val="000000"/>
                </a:solidFill>
                <a:effectLst/>
                <a:latin typeface="system-ui"/>
              </a:rPr>
              <a:t>vinieron</a:t>
            </a:r>
            <a:r>
              <a:rPr lang="en-US" sz="2400" b="0" i="0" dirty="0">
                <a:solidFill>
                  <a:srgbClr val="000000"/>
                </a:solidFill>
                <a:effectLst/>
                <a:latin typeface="system-ui"/>
              </a:rPr>
              <a:t> hasta </a:t>
            </a:r>
            <a:r>
              <a:rPr lang="en-US" sz="2400" b="0" i="0" dirty="0" err="1">
                <a:solidFill>
                  <a:srgbClr val="000000"/>
                </a:solidFill>
                <a:effectLst/>
                <a:latin typeface="system-ui"/>
              </a:rPr>
              <a:t>Harán</a:t>
            </a:r>
            <a:r>
              <a:rPr lang="en-US" sz="2400" b="0" i="0" dirty="0">
                <a:solidFill>
                  <a:srgbClr val="000000"/>
                </a:solidFill>
                <a:effectLst/>
                <a:latin typeface="system-ui"/>
              </a:rPr>
              <a:t>, y se </a:t>
            </a:r>
            <a:r>
              <a:rPr lang="en-US" sz="2400" b="0" i="0" dirty="0" err="1">
                <a:solidFill>
                  <a:srgbClr val="000000"/>
                </a:solidFill>
                <a:effectLst/>
                <a:latin typeface="system-ui"/>
              </a:rPr>
              <a:t>quedaron</a:t>
            </a:r>
            <a:r>
              <a:rPr lang="en-US" sz="2400" b="0" i="0" dirty="0">
                <a:solidFill>
                  <a:srgbClr val="000000"/>
                </a:solidFill>
                <a:effectLst/>
                <a:latin typeface="system-ui"/>
              </a:rPr>
              <a:t> </a:t>
            </a:r>
            <a:r>
              <a:rPr lang="en-US" sz="2400" b="0" i="0" dirty="0" err="1">
                <a:solidFill>
                  <a:srgbClr val="000000"/>
                </a:solidFill>
                <a:effectLst/>
                <a:latin typeface="system-ui"/>
              </a:rPr>
              <a:t>allí</a:t>
            </a:r>
            <a:r>
              <a:rPr lang="en-US" sz="2400" b="0" i="0" dirty="0">
                <a:solidFill>
                  <a:srgbClr val="000000"/>
                </a:solidFill>
                <a:effectLst/>
                <a:latin typeface="system-ui"/>
              </a:rPr>
              <a:t>. </a:t>
            </a:r>
            <a:r>
              <a:rPr lang="en-US" sz="2400" b="1" i="0" baseline="30000" dirty="0">
                <a:solidFill>
                  <a:srgbClr val="000000"/>
                </a:solidFill>
                <a:effectLst/>
                <a:latin typeface="system-ui"/>
              </a:rPr>
              <a:t>32 </a:t>
            </a:r>
            <a:r>
              <a:rPr lang="en-US" sz="2400" b="0" i="0" dirty="0">
                <a:solidFill>
                  <a:srgbClr val="000000"/>
                </a:solidFill>
                <a:effectLst/>
                <a:latin typeface="system-ui"/>
              </a:rPr>
              <a:t>Y </a:t>
            </a:r>
            <a:r>
              <a:rPr lang="en-US" sz="2400" b="0" i="0" dirty="0" err="1">
                <a:solidFill>
                  <a:srgbClr val="000000"/>
                </a:solidFill>
                <a:effectLst/>
                <a:latin typeface="system-ui"/>
              </a:rPr>
              <a:t>fueron</a:t>
            </a:r>
            <a:r>
              <a:rPr lang="en-US" sz="2400" b="0" i="0" dirty="0">
                <a:solidFill>
                  <a:srgbClr val="000000"/>
                </a:solidFill>
                <a:effectLst/>
                <a:latin typeface="system-ui"/>
              </a:rPr>
              <a:t> </a:t>
            </a:r>
            <a:r>
              <a:rPr lang="en-US" sz="2400" b="0" i="0" dirty="0" err="1">
                <a:solidFill>
                  <a:srgbClr val="000000"/>
                </a:solidFill>
                <a:effectLst/>
                <a:latin typeface="system-ui"/>
              </a:rPr>
              <a:t>los</a:t>
            </a:r>
            <a:r>
              <a:rPr lang="en-US" sz="2400" b="0" i="0" dirty="0">
                <a:solidFill>
                  <a:srgbClr val="000000"/>
                </a:solidFill>
                <a:effectLst/>
                <a:latin typeface="system-ui"/>
              </a:rPr>
              <a:t> días de </a:t>
            </a:r>
            <a:r>
              <a:rPr lang="en-US" sz="2400" b="0" i="0" dirty="0" err="1">
                <a:solidFill>
                  <a:srgbClr val="000000"/>
                </a:solidFill>
                <a:effectLst/>
                <a:latin typeface="system-ui"/>
              </a:rPr>
              <a:t>Taré</a:t>
            </a:r>
            <a:r>
              <a:rPr lang="en-US" sz="2400" b="0" i="0" dirty="0">
                <a:solidFill>
                  <a:srgbClr val="000000"/>
                </a:solidFill>
                <a:effectLst/>
                <a:latin typeface="system-ui"/>
              </a:rPr>
              <a:t> </a:t>
            </a:r>
            <a:r>
              <a:rPr lang="en-US" sz="2400" b="0" i="0" dirty="0" err="1">
                <a:solidFill>
                  <a:srgbClr val="000000"/>
                </a:solidFill>
                <a:effectLst/>
                <a:latin typeface="system-ui"/>
              </a:rPr>
              <a:t>doscientos</a:t>
            </a:r>
            <a:r>
              <a:rPr lang="en-US" sz="2400" b="0" i="0" dirty="0">
                <a:solidFill>
                  <a:srgbClr val="000000"/>
                </a:solidFill>
                <a:effectLst/>
                <a:latin typeface="system-ui"/>
              </a:rPr>
              <a:t> </a:t>
            </a:r>
            <a:r>
              <a:rPr lang="en-US" sz="2400" b="0" i="0" dirty="0" err="1">
                <a:solidFill>
                  <a:srgbClr val="000000"/>
                </a:solidFill>
                <a:effectLst/>
                <a:latin typeface="system-ui"/>
              </a:rPr>
              <a:t>cinco</a:t>
            </a:r>
            <a:r>
              <a:rPr lang="en-US" sz="2400" b="0" i="0" dirty="0">
                <a:solidFill>
                  <a:srgbClr val="000000"/>
                </a:solidFill>
                <a:effectLst/>
                <a:latin typeface="system-ui"/>
              </a:rPr>
              <a:t> </a:t>
            </a:r>
            <a:r>
              <a:rPr lang="en-US" sz="2400" b="0" i="0" dirty="0" err="1">
                <a:solidFill>
                  <a:srgbClr val="000000"/>
                </a:solidFill>
                <a:effectLst/>
                <a:latin typeface="system-ui"/>
              </a:rPr>
              <a:t>años</a:t>
            </a:r>
            <a:r>
              <a:rPr lang="en-US" sz="2400" b="0" i="0" dirty="0">
                <a:solidFill>
                  <a:srgbClr val="000000"/>
                </a:solidFill>
                <a:effectLst/>
                <a:latin typeface="system-ui"/>
              </a:rPr>
              <a:t>; y </a:t>
            </a:r>
            <a:r>
              <a:rPr lang="en-US" sz="2400" b="0" i="0" dirty="0" err="1">
                <a:solidFill>
                  <a:srgbClr val="000000"/>
                </a:solidFill>
                <a:effectLst/>
                <a:latin typeface="system-ui"/>
              </a:rPr>
              <a:t>murió</a:t>
            </a:r>
            <a:r>
              <a:rPr lang="en-US" sz="2400" b="0" i="0" dirty="0">
                <a:solidFill>
                  <a:srgbClr val="000000"/>
                </a:solidFill>
                <a:effectLst/>
                <a:latin typeface="system-ui"/>
              </a:rPr>
              <a:t> </a:t>
            </a:r>
            <a:r>
              <a:rPr lang="en-US" sz="2400" b="0" i="0" dirty="0" err="1">
                <a:solidFill>
                  <a:srgbClr val="000000"/>
                </a:solidFill>
                <a:effectLst/>
                <a:latin typeface="system-ui"/>
              </a:rPr>
              <a:t>Taré</a:t>
            </a:r>
            <a:r>
              <a:rPr lang="en-US" sz="2400" b="0" i="0" dirty="0">
                <a:solidFill>
                  <a:srgbClr val="000000"/>
                </a:solidFill>
                <a:effectLst/>
                <a:latin typeface="system-ui"/>
              </a:rPr>
              <a:t> </a:t>
            </a:r>
            <a:r>
              <a:rPr lang="en-US" sz="2400" b="0" i="0" dirty="0" err="1">
                <a:solidFill>
                  <a:srgbClr val="000000"/>
                </a:solidFill>
                <a:effectLst/>
                <a:latin typeface="system-ui"/>
              </a:rPr>
              <a:t>en</a:t>
            </a:r>
            <a:r>
              <a:rPr lang="en-US" sz="2400" b="0" i="0" dirty="0">
                <a:solidFill>
                  <a:srgbClr val="000000"/>
                </a:solidFill>
                <a:effectLst/>
                <a:latin typeface="system-ui"/>
              </a:rPr>
              <a:t> </a:t>
            </a:r>
            <a:r>
              <a:rPr lang="en-US" sz="2400" b="0" i="0" dirty="0" err="1">
                <a:solidFill>
                  <a:srgbClr val="000000"/>
                </a:solidFill>
                <a:effectLst/>
                <a:latin typeface="system-ui"/>
              </a:rPr>
              <a:t>Harán</a:t>
            </a:r>
            <a:r>
              <a:rPr lang="en-US" sz="2400" b="0" i="0" dirty="0">
                <a:solidFill>
                  <a:srgbClr val="000000"/>
                </a:solidFill>
                <a:effectLst/>
                <a:latin typeface="system-ui"/>
              </a:rPr>
              <a:t>.</a:t>
            </a:r>
          </a:p>
          <a:p>
            <a:pPr algn="l"/>
            <a:r>
              <a:rPr lang="en-US" sz="2400" b="1" i="0" dirty="0">
                <a:solidFill>
                  <a:srgbClr val="000000"/>
                </a:solidFill>
                <a:effectLst/>
                <a:latin typeface="system-ui"/>
              </a:rPr>
              <a:t>Dios llama a Abram</a:t>
            </a:r>
          </a:p>
          <a:p>
            <a:pPr algn="l"/>
            <a:r>
              <a:rPr lang="en-US" sz="2400" b="1" i="0" dirty="0">
                <a:solidFill>
                  <a:srgbClr val="000000"/>
                </a:solidFill>
                <a:effectLst/>
                <a:latin typeface="system-ui"/>
              </a:rPr>
              <a:t>12 </a:t>
            </a:r>
            <a:r>
              <a:rPr lang="en-US" sz="2400" b="0" i="0" dirty="0">
                <a:solidFill>
                  <a:srgbClr val="000000"/>
                </a:solidFill>
                <a:effectLst/>
                <a:latin typeface="system-ui"/>
              </a:rPr>
              <a:t>Pero </a:t>
            </a:r>
            <a:r>
              <a:rPr lang="en-US" sz="2400" b="0" i="0" dirty="0" err="1">
                <a:solidFill>
                  <a:srgbClr val="000000"/>
                </a:solidFill>
                <a:effectLst/>
                <a:latin typeface="system-ui"/>
              </a:rPr>
              <a:t>Jehová</a:t>
            </a:r>
            <a:r>
              <a:rPr lang="en-US" sz="2400" b="0" i="0" dirty="0">
                <a:solidFill>
                  <a:srgbClr val="000000"/>
                </a:solidFill>
                <a:effectLst/>
                <a:latin typeface="system-ui"/>
              </a:rPr>
              <a:t> </a:t>
            </a:r>
            <a:r>
              <a:rPr lang="en-US" sz="2400" b="0" i="0" dirty="0" err="1">
                <a:solidFill>
                  <a:srgbClr val="000000"/>
                </a:solidFill>
                <a:effectLst/>
                <a:latin typeface="system-ui"/>
              </a:rPr>
              <a:t>había</a:t>
            </a:r>
            <a:r>
              <a:rPr lang="en-US" sz="2400" b="0" i="0" dirty="0">
                <a:solidFill>
                  <a:srgbClr val="000000"/>
                </a:solidFill>
                <a:effectLst/>
                <a:latin typeface="system-ui"/>
              </a:rPr>
              <a:t> </a:t>
            </a:r>
            <a:r>
              <a:rPr lang="en-US" sz="2400" b="0" i="0" dirty="0" err="1">
                <a:solidFill>
                  <a:srgbClr val="000000"/>
                </a:solidFill>
                <a:effectLst/>
                <a:latin typeface="system-ui"/>
              </a:rPr>
              <a:t>dicho</a:t>
            </a:r>
            <a:r>
              <a:rPr lang="en-US" sz="2400" b="0" i="0" dirty="0">
                <a:solidFill>
                  <a:srgbClr val="000000"/>
                </a:solidFill>
                <a:effectLst/>
                <a:latin typeface="system-ui"/>
              </a:rPr>
              <a:t> a Abram: </a:t>
            </a:r>
            <a:r>
              <a:rPr lang="en-US" sz="2400" b="0" i="0" dirty="0" err="1">
                <a:solidFill>
                  <a:srgbClr val="000000"/>
                </a:solidFill>
                <a:effectLst/>
                <a:latin typeface="system-ui"/>
              </a:rPr>
              <a:t>Vete</a:t>
            </a:r>
            <a:r>
              <a:rPr lang="en-US" sz="2400" b="0" i="0" dirty="0">
                <a:solidFill>
                  <a:srgbClr val="000000"/>
                </a:solidFill>
                <a:effectLst/>
                <a:latin typeface="system-ui"/>
              </a:rPr>
              <a:t> de </a:t>
            </a:r>
            <a:r>
              <a:rPr lang="en-US" sz="2400" b="0" i="0" dirty="0" err="1">
                <a:solidFill>
                  <a:srgbClr val="000000"/>
                </a:solidFill>
                <a:effectLst/>
                <a:latin typeface="system-ui"/>
              </a:rPr>
              <a:t>tu</a:t>
            </a:r>
            <a:r>
              <a:rPr lang="en-US" sz="2400" b="0" i="0" dirty="0">
                <a:solidFill>
                  <a:srgbClr val="000000"/>
                </a:solidFill>
                <a:effectLst/>
                <a:latin typeface="system-ui"/>
              </a:rPr>
              <a:t> tierra y de </a:t>
            </a:r>
            <a:r>
              <a:rPr lang="en-US" sz="2400" b="0" i="0" dirty="0" err="1">
                <a:solidFill>
                  <a:srgbClr val="000000"/>
                </a:solidFill>
                <a:effectLst/>
                <a:latin typeface="system-ui"/>
              </a:rPr>
              <a:t>tu</a:t>
            </a:r>
            <a:r>
              <a:rPr lang="en-US" sz="2400" b="0" i="0" dirty="0">
                <a:solidFill>
                  <a:srgbClr val="000000"/>
                </a:solidFill>
                <a:effectLst/>
                <a:latin typeface="system-ui"/>
              </a:rPr>
              <a:t> parentela, y de la casa de </a:t>
            </a:r>
            <a:r>
              <a:rPr lang="en-US" sz="2400" b="0" i="0" dirty="0" err="1">
                <a:solidFill>
                  <a:srgbClr val="000000"/>
                </a:solidFill>
                <a:effectLst/>
                <a:latin typeface="system-ui"/>
              </a:rPr>
              <a:t>tu</a:t>
            </a:r>
            <a:r>
              <a:rPr lang="en-US" sz="2400" b="0" i="0" dirty="0">
                <a:solidFill>
                  <a:srgbClr val="000000"/>
                </a:solidFill>
                <a:effectLst/>
                <a:latin typeface="system-ui"/>
              </a:rPr>
              <a:t> padre, a la tierra que </a:t>
            </a:r>
            <a:r>
              <a:rPr lang="en-US" sz="2400" b="0" i="0" dirty="0" err="1">
                <a:solidFill>
                  <a:srgbClr val="000000"/>
                </a:solidFill>
                <a:effectLst/>
                <a:latin typeface="system-ui"/>
              </a:rPr>
              <a:t>te</a:t>
            </a:r>
            <a:r>
              <a:rPr lang="en-US" sz="2400" b="0" i="0" dirty="0">
                <a:solidFill>
                  <a:srgbClr val="000000"/>
                </a:solidFill>
                <a:effectLst/>
                <a:latin typeface="system-ui"/>
              </a:rPr>
              <a:t> </a:t>
            </a:r>
            <a:r>
              <a:rPr lang="en-US" sz="2400" b="0" i="0" dirty="0" err="1">
                <a:solidFill>
                  <a:srgbClr val="000000"/>
                </a:solidFill>
                <a:effectLst/>
                <a:latin typeface="system-ui"/>
              </a:rPr>
              <a:t>mostraré</a:t>
            </a:r>
            <a:r>
              <a:rPr lang="en-US" sz="2400" b="0" i="0" dirty="0">
                <a:solidFill>
                  <a:srgbClr val="000000"/>
                </a:solidFill>
                <a:effectLst/>
                <a:latin typeface="system-ui"/>
              </a:rPr>
              <a:t>. </a:t>
            </a:r>
            <a:r>
              <a:rPr lang="en-US" sz="2400" b="1" i="0" baseline="30000" dirty="0">
                <a:solidFill>
                  <a:srgbClr val="000000"/>
                </a:solidFill>
                <a:effectLst/>
                <a:latin typeface="system-ui"/>
              </a:rPr>
              <a:t>2 </a:t>
            </a:r>
            <a:r>
              <a:rPr lang="en-US" sz="2400" b="0" i="0" dirty="0">
                <a:solidFill>
                  <a:srgbClr val="000000"/>
                </a:solidFill>
                <a:effectLst/>
                <a:latin typeface="system-ui"/>
              </a:rPr>
              <a:t>Y </a:t>
            </a:r>
            <a:r>
              <a:rPr lang="en-US" sz="2400" b="0" i="0" dirty="0" err="1">
                <a:solidFill>
                  <a:srgbClr val="000000"/>
                </a:solidFill>
                <a:effectLst/>
                <a:latin typeface="system-ui"/>
              </a:rPr>
              <a:t>haré</a:t>
            </a:r>
            <a:r>
              <a:rPr lang="en-US" sz="2400" b="0" i="0" dirty="0">
                <a:solidFill>
                  <a:srgbClr val="000000"/>
                </a:solidFill>
                <a:effectLst/>
                <a:latin typeface="system-ui"/>
              </a:rPr>
              <a:t> de </a:t>
            </a:r>
            <a:r>
              <a:rPr lang="en-US" sz="2400" b="0" i="0" dirty="0" err="1">
                <a:solidFill>
                  <a:srgbClr val="000000"/>
                </a:solidFill>
                <a:effectLst/>
                <a:latin typeface="system-ui"/>
              </a:rPr>
              <a:t>ti</a:t>
            </a:r>
            <a:r>
              <a:rPr lang="en-US" sz="2400" b="0" i="0" dirty="0">
                <a:solidFill>
                  <a:srgbClr val="000000"/>
                </a:solidFill>
                <a:effectLst/>
                <a:latin typeface="system-ui"/>
              </a:rPr>
              <a:t> </a:t>
            </a:r>
            <a:r>
              <a:rPr lang="en-US" sz="2400" b="0" i="0" dirty="0" err="1">
                <a:solidFill>
                  <a:srgbClr val="000000"/>
                </a:solidFill>
                <a:effectLst/>
                <a:latin typeface="system-ui"/>
              </a:rPr>
              <a:t>una</a:t>
            </a:r>
            <a:r>
              <a:rPr lang="en-US" sz="2400" b="0" i="0" dirty="0">
                <a:solidFill>
                  <a:srgbClr val="000000"/>
                </a:solidFill>
                <a:effectLst/>
                <a:latin typeface="system-ui"/>
              </a:rPr>
              <a:t> </a:t>
            </a:r>
            <a:r>
              <a:rPr lang="en-US" sz="2400" b="0" i="0" dirty="0" err="1">
                <a:solidFill>
                  <a:srgbClr val="000000"/>
                </a:solidFill>
                <a:effectLst/>
                <a:latin typeface="system-ui"/>
              </a:rPr>
              <a:t>nación</a:t>
            </a:r>
            <a:r>
              <a:rPr lang="en-US" sz="2400" b="0" i="0" dirty="0">
                <a:solidFill>
                  <a:srgbClr val="000000"/>
                </a:solidFill>
                <a:effectLst/>
                <a:latin typeface="system-ui"/>
              </a:rPr>
              <a:t> </a:t>
            </a:r>
            <a:r>
              <a:rPr lang="en-US" sz="2400" b="0" i="0" dirty="0" err="1">
                <a:solidFill>
                  <a:srgbClr val="000000"/>
                </a:solidFill>
                <a:effectLst/>
                <a:latin typeface="system-ui"/>
              </a:rPr>
              <a:t>grande</a:t>
            </a:r>
            <a:r>
              <a:rPr lang="en-US" sz="2400" b="0" i="0" dirty="0">
                <a:solidFill>
                  <a:srgbClr val="000000"/>
                </a:solidFill>
                <a:effectLst/>
                <a:latin typeface="system-ui"/>
              </a:rPr>
              <a:t>, y </a:t>
            </a:r>
            <a:r>
              <a:rPr lang="en-US" sz="2400" b="0" i="0" dirty="0" err="1">
                <a:solidFill>
                  <a:srgbClr val="000000"/>
                </a:solidFill>
                <a:effectLst/>
                <a:latin typeface="system-ui"/>
              </a:rPr>
              <a:t>te</a:t>
            </a:r>
            <a:r>
              <a:rPr lang="en-US" sz="2400" b="0" i="0" dirty="0">
                <a:solidFill>
                  <a:srgbClr val="000000"/>
                </a:solidFill>
                <a:effectLst/>
                <a:latin typeface="system-ui"/>
              </a:rPr>
              <a:t> </a:t>
            </a:r>
            <a:r>
              <a:rPr lang="en-US" sz="2400" b="0" i="0" dirty="0" err="1">
                <a:solidFill>
                  <a:srgbClr val="000000"/>
                </a:solidFill>
                <a:effectLst/>
                <a:latin typeface="system-ui"/>
              </a:rPr>
              <a:t>bendeciré</a:t>
            </a:r>
            <a:r>
              <a:rPr lang="en-US" sz="2400" b="0" i="0" dirty="0">
                <a:solidFill>
                  <a:srgbClr val="000000"/>
                </a:solidFill>
                <a:effectLst/>
                <a:latin typeface="system-ui"/>
              </a:rPr>
              <a:t>, y </a:t>
            </a:r>
            <a:r>
              <a:rPr lang="en-US" sz="2400" b="0" i="0" dirty="0" err="1">
                <a:solidFill>
                  <a:srgbClr val="000000"/>
                </a:solidFill>
                <a:effectLst/>
                <a:latin typeface="system-ui"/>
              </a:rPr>
              <a:t>engrandeceré</a:t>
            </a:r>
            <a:r>
              <a:rPr lang="en-US" sz="2400" b="0" i="0" dirty="0">
                <a:solidFill>
                  <a:srgbClr val="000000"/>
                </a:solidFill>
                <a:effectLst/>
                <a:latin typeface="system-ui"/>
              </a:rPr>
              <a:t> </a:t>
            </a:r>
            <a:r>
              <a:rPr lang="en-US" sz="2400" b="0" i="0" dirty="0" err="1">
                <a:solidFill>
                  <a:srgbClr val="000000"/>
                </a:solidFill>
                <a:effectLst/>
                <a:latin typeface="system-ui"/>
              </a:rPr>
              <a:t>tu</a:t>
            </a:r>
            <a:r>
              <a:rPr lang="en-US" sz="2400" b="0" i="0" dirty="0">
                <a:solidFill>
                  <a:srgbClr val="000000"/>
                </a:solidFill>
                <a:effectLst/>
                <a:latin typeface="system-ui"/>
              </a:rPr>
              <a:t> </a:t>
            </a:r>
            <a:r>
              <a:rPr lang="en-US" sz="2400" b="0" i="0" dirty="0" err="1">
                <a:solidFill>
                  <a:srgbClr val="000000"/>
                </a:solidFill>
                <a:effectLst/>
                <a:latin typeface="system-ui"/>
              </a:rPr>
              <a:t>nombre</a:t>
            </a:r>
            <a:r>
              <a:rPr lang="en-US" sz="2400" b="0" i="0" dirty="0">
                <a:solidFill>
                  <a:srgbClr val="000000"/>
                </a:solidFill>
                <a:effectLst/>
                <a:latin typeface="system-ui"/>
              </a:rPr>
              <a:t>, y </a:t>
            </a:r>
            <a:r>
              <a:rPr lang="en-US" sz="2400" b="0" i="0" dirty="0" err="1">
                <a:solidFill>
                  <a:srgbClr val="000000"/>
                </a:solidFill>
                <a:effectLst/>
                <a:latin typeface="system-ui"/>
              </a:rPr>
              <a:t>serás</a:t>
            </a:r>
            <a:r>
              <a:rPr lang="en-US" sz="2400" b="0" i="0" dirty="0">
                <a:solidFill>
                  <a:srgbClr val="000000"/>
                </a:solidFill>
                <a:effectLst/>
                <a:latin typeface="system-ui"/>
              </a:rPr>
              <a:t> </a:t>
            </a:r>
            <a:r>
              <a:rPr lang="en-US" sz="2400" b="0" i="0" dirty="0" err="1">
                <a:solidFill>
                  <a:srgbClr val="000000"/>
                </a:solidFill>
                <a:effectLst/>
                <a:latin typeface="system-ui"/>
              </a:rPr>
              <a:t>bendición</a:t>
            </a:r>
            <a:r>
              <a:rPr lang="en-US" sz="2400" b="0" i="0" dirty="0">
                <a:solidFill>
                  <a:srgbClr val="000000"/>
                </a:solidFill>
                <a:effectLst/>
                <a:latin typeface="system-ui"/>
              </a:rPr>
              <a:t>. </a:t>
            </a:r>
            <a:r>
              <a:rPr lang="en-US" sz="2400" b="1" i="0" baseline="30000" dirty="0">
                <a:solidFill>
                  <a:srgbClr val="000000"/>
                </a:solidFill>
                <a:effectLst/>
                <a:latin typeface="system-ui"/>
              </a:rPr>
              <a:t>3 </a:t>
            </a:r>
            <a:r>
              <a:rPr lang="en-US" sz="2400" b="0" i="0" dirty="0" err="1">
                <a:solidFill>
                  <a:srgbClr val="000000"/>
                </a:solidFill>
                <a:effectLst/>
                <a:latin typeface="system-ui"/>
              </a:rPr>
              <a:t>Bendeciré</a:t>
            </a:r>
            <a:r>
              <a:rPr lang="en-US" sz="2400" b="0" i="0" dirty="0">
                <a:solidFill>
                  <a:srgbClr val="000000"/>
                </a:solidFill>
                <a:effectLst/>
                <a:latin typeface="system-ui"/>
              </a:rPr>
              <a:t> a </a:t>
            </a:r>
            <a:r>
              <a:rPr lang="en-US" sz="2400" b="0" i="0" dirty="0" err="1">
                <a:solidFill>
                  <a:srgbClr val="000000"/>
                </a:solidFill>
                <a:effectLst/>
                <a:latin typeface="system-ui"/>
              </a:rPr>
              <a:t>los</a:t>
            </a:r>
            <a:r>
              <a:rPr lang="en-US" sz="2400" b="0" i="0" dirty="0">
                <a:solidFill>
                  <a:srgbClr val="000000"/>
                </a:solidFill>
                <a:effectLst/>
                <a:latin typeface="system-ui"/>
              </a:rPr>
              <a:t> que </a:t>
            </a:r>
            <a:r>
              <a:rPr lang="en-US" sz="2400" b="0" i="0" dirty="0" err="1">
                <a:solidFill>
                  <a:srgbClr val="000000"/>
                </a:solidFill>
                <a:effectLst/>
                <a:latin typeface="system-ui"/>
              </a:rPr>
              <a:t>te</a:t>
            </a:r>
            <a:r>
              <a:rPr lang="en-US" sz="2400" b="0" i="0" dirty="0">
                <a:solidFill>
                  <a:srgbClr val="000000"/>
                </a:solidFill>
                <a:effectLst/>
                <a:latin typeface="system-ui"/>
              </a:rPr>
              <a:t> </a:t>
            </a:r>
            <a:r>
              <a:rPr lang="en-US" sz="2400" b="0" i="0" dirty="0" err="1">
                <a:solidFill>
                  <a:srgbClr val="000000"/>
                </a:solidFill>
                <a:effectLst/>
                <a:latin typeface="system-ui"/>
              </a:rPr>
              <a:t>bendijeren</a:t>
            </a:r>
            <a:r>
              <a:rPr lang="en-US" sz="2400" b="0" i="0" dirty="0">
                <a:solidFill>
                  <a:srgbClr val="000000"/>
                </a:solidFill>
                <a:effectLst/>
                <a:latin typeface="system-ui"/>
              </a:rPr>
              <a:t>, y a </a:t>
            </a:r>
            <a:r>
              <a:rPr lang="en-US" sz="2400" b="0" i="0" dirty="0" err="1">
                <a:solidFill>
                  <a:srgbClr val="000000"/>
                </a:solidFill>
                <a:effectLst/>
                <a:latin typeface="system-ui"/>
              </a:rPr>
              <a:t>los</a:t>
            </a:r>
            <a:r>
              <a:rPr lang="en-US" sz="2400" b="0" i="0" dirty="0">
                <a:solidFill>
                  <a:srgbClr val="000000"/>
                </a:solidFill>
                <a:effectLst/>
                <a:latin typeface="system-ui"/>
              </a:rPr>
              <a:t> que </a:t>
            </a:r>
            <a:r>
              <a:rPr lang="en-US" sz="2400" b="0" i="0" dirty="0" err="1">
                <a:solidFill>
                  <a:srgbClr val="000000"/>
                </a:solidFill>
                <a:effectLst/>
                <a:latin typeface="system-ui"/>
              </a:rPr>
              <a:t>te</a:t>
            </a:r>
            <a:r>
              <a:rPr lang="en-US" sz="2400" b="0" i="0" dirty="0">
                <a:solidFill>
                  <a:srgbClr val="000000"/>
                </a:solidFill>
                <a:effectLst/>
                <a:latin typeface="system-ui"/>
              </a:rPr>
              <a:t> </a:t>
            </a:r>
            <a:r>
              <a:rPr lang="en-US" sz="2400" b="0" i="0" dirty="0" err="1">
                <a:solidFill>
                  <a:srgbClr val="000000"/>
                </a:solidFill>
                <a:effectLst/>
                <a:latin typeface="system-ui"/>
              </a:rPr>
              <a:t>maldijeren</a:t>
            </a:r>
            <a:r>
              <a:rPr lang="en-US" sz="2400" b="0" i="0" dirty="0">
                <a:solidFill>
                  <a:srgbClr val="000000"/>
                </a:solidFill>
                <a:effectLst/>
                <a:latin typeface="system-ui"/>
              </a:rPr>
              <a:t> </a:t>
            </a:r>
            <a:r>
              <a:rPr lang="en-US" sz="2400" b="0" i="0" dirty="0" err="1">
                <a:solidFill>
                  <a:srgbClr val="000000"/>
                </a:solidFill>
                <a:effectLst/>
                <a:latin typeface="system-ui"/>
              </a:rPr>
              <a:t>maldeciré</a:t>
            </a:r>
            <a:r>
              <a:rPr lang="en-US" sz="2400" b="0" i="0" dirty="0">
                <a:solidFill>
                  <a:srgbClr val="000000"/>
                </a:solidFill>
                <a:effectLst/>
                <a:latin typeface="system-ui"/>
              </a:rPr>
              <a:t>; y </a:t>
            </a:r>
            <a:r>
              <a:rPr lang="en-US" sz="2400" b="0" i="0" dirty="0" err="1">
                <a:solidFill>
                  <a:srgbClr val="000000"/>
                </a:solidFill>
                <a:effectLst/>
                <a:latin typeface="system-ui"/>
              </a:rPr>
              <a:t>serán</a:t>
            </a:r>
            <a:r>
              <a:rPr lang="en-US" sz="2400" b="0" i="0" dirty="0">
                <a:solidFill>
                  <a:srgbClr val="000000"/>
                </a:solidFill>
                <a:effectLst/>
                <a:latin typeface="system-ui"/>
              </a:rPr>
              <a:t> </a:t>
            </a:r>
            <a:r>
              <a:rPr lang="en-US" sz="2400" b="0" i="0" dirty="0" err="1">
                <a:solidFill>
                  <a:srgbClr val="000000"/>
                </a:solidFill>
                <a:effectLst/>
                <a:latin typeface="system-ui"/>
              </a:rPr>
              <a:t>benditas</a:t>
            </a:r>
            <a:r>
              <a:rPr lang="en-US" sz="2400" b="0" i="0" dirty="0">
                <a:solidFill>
                  <a:srgbClr val="000000"/>
                </a:solidFill>
                <a:effectLst/>
                <a:latin typeface="system-ui"/>
              </a:rPr>
              <a:t> </a:t>
            </a:r>
            <a:r>
              <a:rPr lang="en-US" sz="2400" b="0" i="0" dirty="0" err="1">
                <a:solidFill>
                  <a:srgbClr val="000000"/>
                </a:solidFill>
                <a:effectLst/>
                <a:latin typeface="system-ui"/>
              </a:rPr>
              <a:t>en</a:t>
            </a:r>
            <a:r>
              <a:rPr lang="en-US" sz="2400" b="0" i="0" dirty="0">
                <a:solidFill>
                  <a:srgbClr val="000000"/>
                </a:solidFill>
                <a:effectLst/>
                <a:latin typeface="system-ui"/>
              </a:rPr>
              <a:t> </a:t>
            </a:r>
            <a:r>
              <a:rPr lang="en-US" sz="2400" b="0" i="0" dirty="0" err="1">
                <a:solidFill>
                  <a:srgbClr val="000000"/>
                </a:solidFill>
                <a:effectLst/>
                <a:latin typeface="system-ui"/>
              </a:rPr>
              <a:t>ti</a:t>
            </a:r>
            <a:r>
              <a:rPr lang="en-US" sz="2400" b="0" i="0" dirty="0">
                <a:solidFill>
                  <a:srgbClr val="000000"/>
                </a:solidFill>
                <a:effectLst/>
                <a:latin typeface="system-ui"/>
              </a:rPr>
              <a:t> </a:t>
            </a:r>
            <a:r>
              <a:rPr lang="en-US" sz="2400" b="0" i="0" dirty="0" err="1">
                <a:solidFill>
                  <a:srgbClr val="000000"/>
                </a:solidFill>
                <a:effectLst/>
                <a:latin typeface="system-ui"/>
              </a:rPr>
              <a:t>todas</a:t>
            </a:r>
            <a:r>
              <a:rPr lang="en-US" sz="2400" b="0" i="0" dirty="0">
                <a:solidFill>
                  <a:srgbClr val="000000"/>
                </a:solidFill>
                <a:effectLst/>
                <a:latin typeface="system-ui"/>
              </a:rPr>
              <a:t> las </a:t>
            </a:r>
            <a:r>
              <a:rPr lang="en-US" sz="2400" b="0" i="0" dirty="0" err="1">
                <a:solidFill>
                  <a:srgbClr val="000000"/>
                </a:solidFill>
                <a:effectLst/>
                <a:latin typeface="system-ui"/>
              </a:rPr>
              <a:t>familias</a:t>
            </a:r>
            <a:r>
              <a:rPr lang="en-US" sz="2400" b="0" i="0" dirty="0">
                <a:solidFill>
                  <a:srgbClr val="000000"/>
                </a:solidFill>
                <a:effectLst/>
                <a:latin typeface="system-ui"/>
              </a:rPr>
              <a:t> de la tierra. </a:t>
            </a:r>
            <a:r>
              <a:rPr lang="en-US" sz="2400" b="1" i="0" baseline="30000" dirty="0">
                <a:solidFill>
                  <a:srgbClr val="000000"/>
                </a:solidFill>
                <a:effectLst/>
                <a:latin typeface="system-ui"/>
              </a:rPr>
              <a:t>4 </a:t>
            </a:r>
            <a:r>
              <a:rPr lang="en-US" sz="2400" b="0" i="0" dirty="0">
                <a:solidFill>
                  <a:srgbClr val="000000"/>
                </a:solidFill>
                <a:effectLst/>
                <a:latin typeface="system-ui"/>
              </a:rPr>
              <a:t>Y se </a:t>
            </a:r>
            <a:r>
              <a:rPr lang="en-US" sz="2400" b="0" i="0" dirty="0" err="1">
                <a:solidFill>
                  <a:srgbClr val="000000"/>
                </a:solidFill>
                <a:effectLst/>
                <a:latin typeface="system-ui"/>
              </a:rPr>
              <a:t>fue</a:t>
            </a:r>
            <a:r>
              <a:rPr lang="en-US" sz="2400" b="0" i="0" dirty="0">
                <a:solidFill>
                  <a:srgbClr val="000000"/>
                </a:solidFill>
                <a:effectLst/>
                <a:latin typeface="system-ui"/>
              </a:rPr>
              <a:t> Abram, </a:t>
            </a:r>
            <a:r>
              <a:rPr lang="en-US" sz="2400" b="0" i="0" dirty="0" err="1">
                <a:solidFill>
                  <a:srgbClr val="000000"/>
                </a:solidFill>
                <a:effectLst/>
                <a:latin typeface="system-ui"/>
              </a:rPr>
              <a:t>como</a:t>
            </a:r>
            <a:r>
              <a:rPr lang="en-US" sz="2400" b="0" i="0" dirty="0">
                <a:solidFill>
                  <a:srgbClr val="000000"/>
                </a:solidFill>
                <a:effectLst/>
                <a:latin typeface="system-ui"/>
              </a:rPr>
              <a:t> </a:t>
            </a:r>
            <a:r>
              <a:rPr lang="en-US" sz="2400" b="0" i="0" dirty="0" err="1">
                <a:solidFill>
                  <a:srgbClr val="000000"/>
                </a:solidFill>
                <a:effectLst/>
                <a:latin typeface="system-ui"/>
              </a:rPr>
              <a:t>Jehová</a:t>
            </a:r>
            <a:r>
              <a:rPr lang="en-US" sz="2400" b="0" i="0" dirty="0">
                <a:solidFill>
                  <a:srgbClr val="000000"/>
                </a:solidFill>
                <a:effectLst/>
                <a:latin typeface="system-ui"/>
              </a:rPr>
              <a:t> le </a:t>
            </a:r>
            <a:r>
              <a:rPr lang="en-US" sz="2400" b="0" i="0" dirty="0" err="1">
                <a:solidFill>
                  <a:srgbClr val="000000"/>
                </a:solidFill>
                <a:effectLst/>
                <a:latin typeface="system-ui"/>
              </a:rPr>
              <a:t>dijo</a:t>
            </a:r>
            <a:r>
              <a:rPr lang="en-US" sz="2400" b="0" i="0" dirty="0">
                <a:solidFill>
                  <a:srgbClr val="000000"/>
                </a:solidFill>
                <a:effectLst/>
                <a:latin typeface="system-ui"/>
              </a:rPr>
              <a:t>; y Lot </a:t>
            </a:r>
            <a:r>
              <a:rPr lang="en-US" sz="2400" b="0" i="0" dirty="0" err="1">
                <a:solidFill>
                  <a:srgbClr val="000000"/>
                </a:solidFill>
                <a:effectLst/>
                <a:latin typeface="system-ui"/>
              </a:rPr>
              <a:t>fue</a:t>
            </a:r>
            <a:r>
              <a:rPr lang="en-US" sz="2400" b="0" i="0" dirty="0">
                <a:solidFill>
                  <a:srgbClr val="000000"/>
                </a:solidFill>
                <a:effectLst/>
                <a:latin typeface="system-ui"/>
              </a:rPr>
              <a:t> con </a:t>
            </a:r>
            <a:r>
              <a:rPr lang="en-US" sz="2400" b="0" i="0" dirty="0" err="1">
                <a:solidFill>
                  <a:srgbClr val="000000"/>
                </a:solidFill>
                <a:effectLst/>
                <a:latin typeface="system-ui"/>
              </a:rPr>
              <a:t>él</a:t>
            </a:r>
            <a:r>
              <a:rPr lang="en-US" sz="2400" b="0" i="0" dirty="0">
                <a:solidFill>
                  <a:srgbClr val="000000"/>
                </a:solidFill>
                <a:effectLst/>
                <a:latin typeface="system-ui"/>
              </a:rPr>
              <a:t>. Y era Abram de </a:t>
            </a:r>
            <a:r>
              <a:rPr lang="en-US" sz="2400" b="0" i="0" dirty="0" err="1">
                <a:solidFill>
                  <a:srgbClr val="000000"/>
                </a:solidFill>
                <a:effectLst/>
                <a:latin typeface="system-ui"/>
              </a:rPr>
              <a:t>edad</a:t>
            </a:r>
            <a:r>
              <a:rPr lang="en-US" sz="2400" b="0" i="0" dirty="0">
                <a:solidFill>
                  <a:srgbClr val="000000"/>
                </a:solidFill>
                <a:effectLst/>
                <a:latin typeface="system-ui"/>
              </a:rPr>
              <a:t> de </a:t>
            </a:r>
            <a:r>
              <a:rPr lang="en-US" sz="2400" b="0" i="0" dirty="0" err="1">
                <a:solidFill>
                  <a:srgbClr val="000000"/>
                </a:solidFill>
                <a:effectLst/>
                <a:latin typeface="system-ui"/>
              </a:rPr>
              <a:t>setenta</a:t>
            </a:r>
            <a:r>
              <a:rPr lang="en-US" sz="2400" b="0" i="0" dirty="0">
                <a:solidFill>
                  <a:srgbClr val="000000"/>
                </a:solidFill>
                <a:effectLst/>
                <a:latin typeface="system-ui"/>
              </a:rPr>
              <a:t> y </a:t>
            </a:r>
            <a:r>
              <a:rPr lang="en-US" sz="2400" b="0" i="0" dirty="0" err="1">
                <a:solidFill>
                  <a:srgbClr val="000000"/>
                </a:solidFill>
                <a:effectLst/>
                <a:latin typeface="system-ui"/>
              </a:rPr>
              <a:t>cinco</a:t>
            </a:r>
            <a:r>
              <a:rPr lang="en-US" sz="2400" b="0" i="0" dirty="0">
                <a:solidFill>
                  <a:srgbClr val="000000"/>
                </a:solidFill>
                <a:effectLst/>
                <a:latin typeface="system-ui"/>
              </a:rPr>
              <a:t> </a:t>
            </a:r>
            <a:r>
              <a:rPr lang="en-US" sz="2400" b="0" i="0" dirty="0" err="1">
                <a:solidFill>
                  <a:srgbClr val="000000"/>
                </a:solidFill>
                <a:effectLst/>
                <a:latin typeface="system-ui"/>
              </a:rPr>
              <a:t>años</a:t>
            </a:r>
            <a:r>
              <a:rPr lang="en-US" sz="2400" b="0" i="0" dirty="0">
                <a:solidFill>
                  <a:srgbClr val="000000"/>
                </a:solidFill>
                <a:effectLst/>
                <a:latin typeface="system-ui"/>
              </a:rPr>
              <a:t> </a:t>
            </a:r>
            <a:r>
              <a:rPr lang="en-US" sz="2400" b="0" i="0" dirty="0" err="1">
                <a:solidFill>
                  <a:srgbClr val="000000"/>
                </a:solidFill>
                <a:effectLst/>
                <a:latin typeface="system-ui"/>
              </a:rPr>
              <a:t>cuando</a:t>
            </a:r>
            <a:r>
              <a:rPr lang="en-US" sz="2400" b="0" i="0" dirty="0">
                <a:solidFill>
                  <a:srgbClr val="000000"/>
                </a:solidFill>
                <a:effectLst/>
                <a:latin typeface="system-ui"/>
              </a:rPr>
              <a:t> </a:t>
            </a:r>
            <a:r>
              <a:rPr lang="en-US" sz="2400" b="0" i="0" dirty="0" err="1">
                <a:solidFill>
                  <a:srgbClr val="000000"/>
                </a:solidFill>
                <a:effectLst/>
                <a:latin typeface="system-ui"/>
              </a:rPr>
              <a:t>salió</a:t>
            </a:r>
            <a:r>
              <a:rPr lang="en-US" sz="2400" b="0" i="0" dirty="0">
                <a:solidFill>
                  <a:srgbClr val="000000"/>
                </a:solidFill>
                <a:effectLst/>
                <a:latin typeface="system-ui"/>
              </a:rPr>
              <a:t> de </a:t>
            </a:r>
            <a:r>
              <a:rPr lang="en-US" sz="2400" b="0" i="0" dirty="0" err="1">
                <a:solidFill>
                  <a:srgbClr val="000000"/>
                </a:solidFill>
                <a:effectLst/>
                <a:latin typeface="system-ui"/>
              </a:rPr>
              <a:t>Harán</a:t>
            </a:r>
            <a:r>
              <a:rPr lang="en-US" sz="2400" b="0" i="0" dirty="0">
                <a:solidFill>
                  <a:srgbClr val="000000"/>
                </a:solidFill>
                <a:effectLst/>
                <a:latin typeface="system-ui"/>
              </a:rPr>
              <a:t>.</a:t>
            </a:r>
          </a:p>
          <a:p>
            <a:endParaRPr lang="en-CL" dirty="0"/>
          </a:p>
        </p:txBody>
      </p:sp>
      <p:pic>
        <p:nvPicPr>
          <p:cNvPr id="10" name="Content Placeholder 9">
            <a:extLst>
              <a:ext uri="{FF2B5EF4-FFF2-40B4-BE49-F238E27FC236}">
                <a16:creationId xmlns:a16="http://schemas.microsoft.com/office/drawing/2014/main" id="{E834851D-580C-5DA1-3DCF-313C49092F5E}"/>
              </a:ext>
            </a:extLst>
          </p:cNvPr>
          <p:cNvPicPr>
            <a:picLocks noGrp="1" noChangeAspect="1"/>
          </p:cNvPicPr>
          <p:nvPr>
            <p:ph idx="1"/>
          </p:nvPr>
        </p:nvPicPr>
        <p:blipFill>
          <a:blip r:embed="rId2"/>
          <a:stretch>
            <a:fillRect/>
          </a:stretch>
        </p:blipFill>
        <p:spPr>
          <a:xfrm>
            <a:off x="5150494" y="98854"/>
            <a:ext cx="6893224" cy="6598508"/>
          </a:xfrm>
        </p:spPr>
      </p:pic>
    </p:spTree>
    <p:extLst>
      <p:ext uri="{BB962C8B-B14F-4D97-AF65-F5344CB8AC3E}">
        <p14:creationId xmlns:p14="http://schemas.microsoft.com/office/powerpoint/2010/main" val="1170765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F2D00F77-CFBB-F250-36B7-F1013602C64D}"/>
              </a:ext>
            </a:extLst>
          </p:cNvPr>
          <p:cNvPicPr>
            <a:picLocks noGrp="1" noChangeAspect="1"/>
          </p:cNvPicPr>
          <p:nvPr>
            <p:ph idx="1"/>
          </p:nvPr>
        </p:nvPicPr>
        <p:blipFill>
          <a:blip r:embed="rId2"/>
          <a:stretch>
            <a:fillRect/>
          </a:stretch>
        </p:blipFill>
        <p:spPr>
          <a:xfrm>
            <a:off x="5092505" y="253218"/>
            <a:ext cx="6944749" cy="6428936"/>
          </a:xfrm>
        </p:spPr>
      </p:pic>
      <p:sp>
        <p:nvSpPr>
          <p:cNvPr id="4" name="Text Placeholder 3">
            <a:extLst>
              <a:ext uri="{FF2B5EF4-FFF2-40B4-BE49-F238E27FC236}">
                <a16:creationId xmlns:a16="http://schemas.microsoft.com/office/drawing/2014/main" id="{A8A4B68B-F534-83B0-3910-B86731FCF9A9}"/>
              </a:ext>
            </a:extLst>
          </p:cNvPr>
          <p:cNvSpPr>
            <a:spLocks noGrp="1"/>
          </p:cNvSpPr>
          <p:nvPr>
            <p:ph type="body" sz="half" idx="2"/>
          </p:nvPr>
        </p:nvSpPr>
        <p:spPr>
          <a:xfrm>
            <a:off x="154746" y="253218"/>
            <a:ext cx="4617280" cy="6428936"/>
          </a:xfrm>
        </p:spPr>
        <p:txBody>
          <a:bodyPr>
            <a:normAutofit fontScale="85000" lnSpcReduction="20000"/>
          </a:bodyPr>
          <a:lstStyle/>
          <a:p>
            <a:pPr algn="l"/>
            <a:r>
              <a:rPr lang="en-US" sz="2800" b="1" i="0" dirty="0" err="1">
                <a:solidFill>
                  <a:srgbClr val="000000"/>
                </a:solidFill>
                <a:effectLst/>
                <a:latin typeface="system-ui"/>
              </a:rPr>
              <a:t>Génesis</a:t>
            </a:r>
            <a:r>
              <a:rPr lang="en-US" sz="2800" b="1" i="0" dirty="0">
                <a:solidFill>
                  <a:srgbClr val="000000"/>
                </a:solidFill>
                <a:effectLst/>
                <a:latin typeface="system-ui"/>
              </a:rPr>
              <a:t> 15:1-6</a:t>
            </a:r>
          </a:p>
          <a:p>
            <a:pPr algn="l"/>
            <a:r>
              <a:rPr lang="en-US" sz="2800" b="1" i="0" dirty="0">
                <a:solidFill>
                  <a:srgbClr val="000000"/>
                </a:solidFill>
                <a:effectLst/>
                <a:latin typeface="system-ui"/>
              </a:rPr>
              <a:t>15 </a:t>
            </a:r>
            <a:r>
              <a:rPr lang="en-US" sz="2800" b="0" i="0" dirty="0" err="1">
                <a:solidFill>
                  <a:srgbClr val="000000"/>
                </a:solidFill>
                <a:effectLst/>
                <a:latin typeface="system-ui"/>
              </a:rPr>
              <a:t>Después</a:t>
            </a:r>
            <a:r>
              <a:rPr lang="en-US" sz="2800" b="0" i="0" dirty="0">
                <a:solidFill>
                  <a:srgbClr val="000000"/>
                </a:solidFill>
                <a:effectLst/>
                <a:latin typeface="system-ui"/>
              </a:rPr>
              <a:t> de </a:t>
            </a:r>
            <a:r>
              <a:rPr lang="en-US" sz="2800" b="0" i="0" dirty="0" err="1">
                <a:solidFill>
                  <a:srgbClr val="000000"/>
                </a:solidFill>
                <a:effectLst/>
                <a:latin typeface="system-ui"/>
              </a:rPr>
              <a:t>estas</a:t>
            </a:r>
            <a:r>
              <a:rPr lang="en-US" sz="2800" b="0" i="0" dirty="0">
                <a:solidFill>
                  <a:srgbClr val="000000"/>
                </a:solidFill>
                <a:effectLst/>
                <a:latin typeface="system-ui"/>
              </a:rPr>
              <a:t> </a:t>
            </a:r>
            <a:r>
              <a:rPr lang="en-US" sz="2800" b="0" i="0" dirty="0" err="1">
                <a:solidFill>
                  <a:srgbClr val="000000"/>
                </a:solidFill>
                <a:effectLst/>
                <a:latin typeface="system-ui"/>
              </a:rPr>
              <a:t>cosas</a:t>
            </a:r>
            <a:r>
              <a:rPr lang="en-US" sz="2800" b="0" i="0" dirty="0">
                <a:solidFill>
                  <a:srgbClr val="000000"/>
                </a:solidFill>
                <a:effectLst/>
                <a:latin typeface="system-ui"/>
              </a:rPr>
              <a:t> vino la palabra de </a:t>
            </a:r>
            <a:r>
              <a:rPr lang="en-US" sz="2800" b="0" i="0" dirty="0" err="1">
                <a:solidFill>
                  <a:srgbClr val="000000"/>
                </a:solidFill>
                <a:effectLst/>
                <a:latin typeface="system-ui"/>
              </a:rPr>
              <a:t>Jehová</a:t>
            </a:r>
            <a:r>
              <a:rPr lang="en-US" sz="2800" b="0" i="0" dirty="0">
                <a:solidFill>
                  <a:srgbClr val="000000"/>
                </a:solidFill>
                <a:effectLst/>
                <a:latin typeface="system-ui"/>
              </a:rPr>
              <a:t> a Abram </a:t>
            </a:r>
            <a:r>
              <a:rPr lang="en-US" sz="2800" b="0" i="0" dirty="0" err="1">
                <a:solidFill>
                  <a:srgbClr val="000000"/>
                </a:solidFill>
                <a:effectLst/>
                <a:latin typeface="system-ui"/>
              </a:rPr>
              <a:t>en</a:t>
            </a:r>
            <a:r>
              <a:rPr lang="en-US" sz="2800" b="0" i="0" dirty="0">
                <a:solidFill>
                  <a:srgbClr val="000000"/>
                </a:solidFill>
                <a:effectLst/>
                <a:latin typeface="system-ui"/>
              </a:rPr>
              <a:t> </a:t>
            </a:r>
            <a:r>
              <a:rPr lang="en-US" sz="2800" b="0" i="0" dirty="0" err="1">
                <a:solidFill>
                  <a:srgbClr val="000000"/>
                </a:solidFill>
                <a:effectLst/>
                <a:latin typeface="system-ui"/>
              </a:rPr>
              <a:t>visión</a:t>
            </a:r>
            <a:r>
              <a:rPr lang="en-US" sz="2800" b="0" i="0" dirty="0">
                <a:solidFill>
                  <a:srgbClr val="000000"/>
                </a:solidFill>
                <a:effectLst/>
                <a:latin typeface="system-ui"/>
              </a:rPr>
              <a:t>, </a:t>
            </a:r>
            <a:r>
              <a:rPr lang="en-US" sz="2800" b="0" i="0" dirty="0" err="1">
                <a:solidFill>
                  <a:srgbClr val="000000"/>
                </a:solidFill>
                <a:effectLst/>
                <a:latin typeface="system-ui"/>
              </a:rPr>
              <a:t>diciendo</a:t>
            </a:r>
            <a:r>
              <a:rPr lang="en-US" sz="2800" b="0" i="0" dirty="0">
                <a:solidFill>
                  <a:srgbClr val="000000"/>
                </a:solidFill>
                <a:effectLst/>
                <a:latin typeface="system-ui"/>
              </a:rPr>
              <a:t>: No </a:t>
            </a:r>
            <a:r>
              <a:rPr lang="en-US" sz="2800" b="0" i="0" dirty="0" err="1">
                <a:solidFill>
                  <a:srgbClr val="000000"/>
                </a:solidFill>
                <a:effectLst/>
                <a:latin typeface="system-ui"/>
              </a:rPr>
              <a:t>temas</a:t>
            </a:r>
            <a:r>
              <a:rPr lang="en-US" sz="2800" b="0" i="0" dirty="0">
                <a:solidFill>
                  <a:srgbClr val="000000"/>
                </a:solidFill>
                <a:effectLst/>
                <a:latin typeface="system-ui"/>
              </a:rPr>
              <a:t>, Abram; </a:t>
            </a:r>
            <a:r>
              <a:rPr lang="en-US" sz="2800" b="0" i="0" dirty="0" err="1">
                <a:solidFill>
                  <a:srgbClr val="000000"/>
                </a:solidFill>
                <a:effectLst/>
                <a:latin typeface="system-ui"/>
              </a:rPr>
              <a:t>yo</a:t>
            </a:r>
            <a:r>
              <a:rPr lang="en-US" sz="2800" b="0" i="0" dirty="0">
                <a:solidFill>
                  <a:srgbClr val="000000"/>
                </a:solidFill>
                <a:effectLst/>
                <a:latin typeface="system-ui"/>
              </a:rPr>
              <a:t> soy </a:t>
            </a:r>
            <a:r>
              <a:rPr lang="en-US" sz="2800" b="0" i="0" dirty="0" err="1">
                <a:solidFill>
                  <a:srgbClr val="000000"/>
                </a:solidFill>
                <a:effectLst/>
                <a:latin typeface="system-ui"/>
              </a:rPr>
              <a:t>tu</a:t>
            </a:r>
            <a:r>
              <a:rPr lang="en-US" sz="2800" b="0" i="0" dirty="0">
                <a:solidFill>
                  <a:srgbClr val="000000"/>
                </a:solidFill>
                <a:effectLst/>
                <a:latin typeface="system-ui"/>
              </a:rPr>
              <a:t> escudo, y </a:t>
            </a:r>
            <a:r>
              <a:rPr lang="en-US" sz="2800" b="0" i="0" dirty="0" err="1">
                <a:solidFill>
                  <a:srgbClr val="000000"/>
                </a:solidFill>
                <a:effectLst/>
                <a:latin typeface="system-ui"/>
              </a:rPr>
              <a:t>tu</a:t>
            </a:r>
            <a:r>
              <a:rPr lang="en-US" sz="2800" b="0" i="0" dirty="0">
                <a:solidFill>
                  <a:srgbClr val="000000"/>
                </a:solidFill>
                <a:effectLst/>
                <a:latin typeface="system-ui"/>
              </a:rPr>
              <a:t> </a:t>
            </a:r>
            <a:r>
              <a:rPr lang="en-US" sz="2800" b="0" i="0" dirty="0" err="1">
                <a:solidFill>
                  <a:srgbClr val="000000"/>
                </a:solidFill>
                <a:effectLst/>
                <a:latin typeface="system-ui"/>
              </a:rPr>
              <a:t>galardón</a:t>
            </a:r>
            <a:r>
              <a:rPr lang="en-US" sz="2800" b="0" i="0" dirty="0">
                <a:solidFill>
                  <a:srgbClr val="000000"/>
                </a:solidFill>
                <a:effectLst/>
                <a:latin typeface="system-ui"/>
              </a:rPr>
              <a:t> </a:t>
            </a:r>
            <a:r>
              <a:rPr lang="en-US" sz="2800" b="0" i="0" dirty="0" err="1">
                <a:solidFill>
                  <a:srgbClr val="000000"/>
                </a:solidFill>
                <a:effectLst/>
                <a:latin typeface="system-ui"/>
              </a:rPr>
              <a:t>será</a:t>
            </a:r>
            <a:r>
              <a:rPr lang="en-US" sz="2800" b="0" i="0" dirty="0">
                <a:solidFill>
                  <a:srgbClr val="000000"/>
                </a:solidFill>
                <a:effectLst/>
                <a:latin typeface="system-ui"/>
              </a:rPr>
              <a:t> </a:t>
            </a:r>
            <a:r>
              <a:rPr lang="en-US" sz="2800" b="0" i="0" dirty="0" err="1">
                <a:solidFill>
                  <a:srgbClr val="000000"/>
                </a:solidFill>
                <a:effectLst/>
                <a:latin typeface="system-ui"/>
              </a:rPr>
              <a:t>sobremanera</a:t>
            </a:r>
            <a:r>
              <a:rPr lang="en-US" sz="2800" b="0" i="0" dirty="0">
                <a:solidFill>
                  <a:srgbClr val="000000"/>
                </a:solidFill>
                <a:effectLst/>
                <a:latin typeface="system-ui"/>
              </a:rPr>
              <a:t> </a:t>
            </a:r>
            <a:r>
              <a:rPr lang="en-US" sz="2800" b="0" i="0" dirty="0" err="1">
                <a:solidFill>
                  <a:srgbClr val="000000"/>
                </a:solidFill>
                <a:effectLst/>
                <a:latin typeface="system-ui"/>
              </a:rPr>
              <a:t>grande</a:t>
            </a:r>
            <a:r>
              <a:rPr lang="en-US" sz="2800" b="0" i="0" dirty="0">
                <a:solidFill>
                  <a:srgbClr val="000000"/>
                </a:solidFill>
                <a:effectLst/>
                <a:latin typeface="system-ui"/>
              </a:rPr>
              <a:t>. </a:t>
            </a:r>
            <a:r>
              <a:rPr lang="en-US" sz="2800" b="1" i="0" baseline="30000" dirty="0">
                <a:solidFill>
                  <a:srgbClr val="000000"/>
                </a:solidFill>
                <a:effectLst/>
                <a:latin typeface="system-ui"/>
              </a:rPr>
              <a:t>2 </a:t>
            </a:r>
            <a:r>
              <a:rPr lang="en-US" sz="2800" b="0" i="0" dirty="0">
                <a:solidFill>
                  <a:srgbClr val="000000"/>
                </a:solidFill>
                <a:effectLst/>
                <a:latin typeface="system-ui"/>
              </a:rPr>
              <a:t>Y </a:t>
            </a:r>
            <a:r>
              <a:rPr lang="en-US" sz="2800" b="0" i="0" dirty="0" err="1">
                <a:solidFill>
                  <a:srgbClr val="000000"/>
                </a:solidFill>
                <a:effectLst/>
                <a:latin typeface="system-ui"/>
              </a:rPr>
              <a:t>respondió</a:t>
            </a:r>
            <a:r>
              <a:rPr lang="en-US" sz="2800" b="0" i="0" dirty="0">
                <a:solidFill>
                  <a:srgbClr val="000000"/>
                </a:solidFill>
                <a:effectLst/>
                <a:latin typeface="system-ui"/>
              </a:rPr>
              <a:t> Abram: </a:t>
            </a:r>
            <a:r>
              <a:rPr lang="en-US" sz="2800" b="0" i="0" dirty="0" err="1">
                <a:solidFill>
                  <a:srgbClr val="000000"/>
                </a:solidFill>
                <a:effectLst/>
                <a:latin typeface="system-ui"/>
              </a:rPr>
              <a:t>Señor</a:t>
            </a:r>
            <a:r>
              <a:rPr lang="en-US" sz="2800" b="0" i="0" dirty="0">
                <a:solidFill>
                  <a:srgbClr val="000000"/>
                </a:solidFill>
                <a:effectLst/>
                <a:latin typeface="system-ui"/>
              </a:rPr>
              <a:t> </a:t>
            </a:r>
            <a:r>
              <a:rPr lang="en-US" sz="2800" b="0" i="0" dirty="0" err="1">
                <a:solidFill>
                  <a:srgbClr val="000000"/>
                </a:solidFill>
                <a:effectLst/>
                <a:latin typeface="system-ui"/>
              </a:rPr>
              <a:t>Jehová</a:t>
            </a:r>
            <a:r>
              <a:rPr lang="en-US" sz="2800" b="0" i="0" dirty="0">
                <a:solidFill>
                  <a:srgbClr val="000000"/>
                </a:solidFill>
                <a:effectLst/>
                <a:latin typeface="system-ui"/>
              </a:rPr>
              <a:t>, ¿</a:t>
            </a:r>
            <a:r>
              <a:rPr lang="en-US" sz="2800" b="0" i="0" dirty="0" err="1">
                <a:solidFill>
                  <a:srgbClr val="000000"/>
                </a:solidFill>
                <a:effectLst/>
                <a:latin typeface="system-ui"/>
              </a:rPr>
              <a:t>qué</a:t>
            </a:r>
            <a:r>
              <a:rPr lang="en-US" sz="2800" b="0" i="0" dirty="0">
                <a:solidFill>
                  <a:srgbClr val="000000"/>
                </a:solidFill>
                <a:effectLst/>
                <a:latin typeface="system-ui"/>
              </a:rPr>
              <a:t> me </a:t>
            </a:r>
            <a:r>
              <a:rPr lang="en-US" sz="2800" b="0" i="0" dirty="0" err="1">
                <a:solidFill>
                  <a:srgbClr val="000000"/>
                </a:solidFill>
                <a:effectLst/>
                <a:latin typeface="system-ui"/>
              </a:rPr>
              <a:t>darás</a:t>
            </a:r>
            <a:r>
              <a:rPr lang="en-US" sz="2800" b="0" i="0" dirty="0">
                <a:solidFill>
                  <a:srgbClr val="000000"/>
                </a:solidFill>
                <a:effectLst/>
                <a:latin typeface="system-ui"/>
              </a:rPr>
              <a:t>, </a:t>
            </a:r>
            <a:r>
              <a:rPr lang="en-US" sz="2800" b="0" i="0" dirty="0" err="1">
                <a:solidFill>
                  <a:srgbClr val="000000"/>
                </a:solidFill>
                <a:effectLst/>
                <a:latin typeface="system-ui"/>
              </a:rPr>
              <a:t>siendo</a:t>
            </a:r>
            <a:r>
              <a:rPr lang="en-US" sz="2800" b="0" i="0" dirty="0">
                <a:solidFill>
                  <a:srgbClr val="000000"/>
                </a:solidFill>
                <a:effectLst/>
                <a:latin typeface="system-ui"/>
              </a:rPr>
              <a:t> </a:t>
            </a:r>
            <a:r>
              <a:rPr lang="en-US" sz="2800" b="0" i="0" dirty="0" err="1">
                <a:solidFill>
                  <a:srgbClr val="000000"/>
                </a:solidFill>
                <a:effectLst/>
                <a:latin typeface="system-ui"/>
              </a:rPr>
              <a:t>así</a:t>
            </a:r>
            <a:r>
              <a:rPr lang="en-US" sz="2800" b="0" i="0" dirty="0">
                <a:solidFill>
                  <a:srgbClr val="000000"/>
                </a:solidFill>
                <a:effectLst/>
                <a:latin typeface="system-ui"/>
              </a:rPr>
              <a:t> que </a:t>
            </a:r>
            <a:r>
              <a:rPr lang="en-US" sz="2800" b="0" i="0" dirty="0" err="1">
                <a:solidFill>
                  <a:srgbClr val="000000"/>
                </a:solidFill>
                <a:effectLst/>
                <a:latin typeface="system-ui"/>
              </a:rPr>
              <a:t>ando</a:t>
            </a:r>
            <a:r>
              <a:rPr lang="en-US" sz="2800" b="0" i="0" dirty="0">
                <a:solidFill>
                  <a:srgbClr val="000000"/>
                </a:solidFill>
                <a:effectLst/>
                <a:latin typeface="system-ui"/>
              </a:rPr>
              <a:t> sin </a:t>
            </a:r>
            <a:r>
              <a:rPr lang="en-US" sz="2800" b="0" i="0" dirty="0" err="1">
                <a:solidFill>
                  <a:srgbClr val="000000"/>
                </a:solidFill>
                <a:effectLst/>
                <a:latin typeface="system-ui"/>
              </a:rPr>
              <a:t>hijo</a:t>
            </a:r>
            <a:r>
              <a:rPr lang="en-US" sz="2800" b="0" i="0" dirty="0">
                <a:solidFill>
                  <a:srgbClr val="000000"/>
                </a:solidFill>
                <a:effectLst/>
                <a:latin typeface="system-ui"/>
              </a:rPr>
              <a:t>, y </a:t>
            </a:r>
            <a:r>
              <a:rPr lang="en-US" sz="2800" b="0" i="0" dirty="0" err="1">
                <a:solidFill>
                  <a:srgbClr val="000000"/>
                </a:solidFill>
                <a:effectLst/>
                <a:latin typeface="system-ui"/>
              </a:rPr>
              <a:t>el</a:t>
            </a:r>
            <a:r>
              <a:rPr lang="en-US" sz="2800" b="0" i="0" dirty="0">
                <a:solidFill>
                  <a:srgbClr val="000000"/>
                </a:solidFill>
                <a:effectLst/>
                <a:latin typeface="system-ui"/>
              </a:rPr>
              <a:t> mayordomo de mi casa es ese </a:t>
            </a:r>
            <a:r>
              <a:rPr lang="en-US" sz="2800" b="0" i="0" dirty="0" err="1">
                <a:solidFill>
                  <a:srgbClr val="000000"/>
                </a:solidFill>
                <a:effectLst/>
                <a:latin typeface="system-ui"/>
              </a:rPr>
              <a:t>damasceno</a:t>
            </a:r>
            <a:r>
              <a:rPr lang="en-US" sz="2800" b="0" i="0" dirty="0">
                <a:solidFill>
                  <a:srgbClr val="000000"/>
                </a:solidFill>
                <a:effectLst/>
                <a:latin typeface="system-ui"/>
              </a:rPr>
              <a:t> Eliezer? </a:t>
            </a:r>
            <a:r>
              <a:rPr lang="en-US" sz="2800" b="1" i="0" baseline="30000" dirty="0">
                <a:solidFill>
                  <a:srgbClr val="000000"/>
                </a:solidFill>
                <a:effectLst/>
                <a:latin typeface="system-ui"/>
              </a:rPr>
              <a:t>3 </a:t>
            </a:r>
            <a:r>
              <a:rPr lang="en-US" sz="2800" b="0" i="0" dirty="0" err="1">
                <a:solidFill>
                  <a:srgbClr val="000000"/>
                </a:solidFill>
                <a:effectLst/>
                <a:latin typeface="system-ui"/>
              </a:rPr>
              <a:t>Dijo</a:t>
            </a:r>
            <a:r>
              <a:rPr lang="en-US" sz="2800" b="0" i="0" dirty="0">
                <a:solidFill>
                  <a:srgbClr val="000000"/>
                </a:solidFill>
                <a:effectLst/>
                <a:latin typeface="system-ui"/>
              </a:rPr>
              <a:t> </a:t>
            </a:r>
            <a:r>
              <a:rPr lang="en-US" sz="2800" b="0" i="0" dirty="0" err="1">
                <a:solidFill>
                  <a:srgbClr val="000000"/>
                </a:solidFill>
                <a:effectLst/>
                <a:latin typeface="system-ui"/>
              </a:rPr>
              <a:t>también</a:t>
            </a:r>
            <a:r>
              <a:rPr lang="en-US" sz="2800" b="0" i="0" dirty="0">
                <a:solidFill>
                  <a:srgbClr val="000000"/>
                </a:solidFill>
                <a:effectLst/>
                <a:latin typeface="system-ui"/>
              </a:rPr>
              <a:t> Abram: Mira que no me has dado prole, y he </a:t>
            </a:r>
            <a:r>
              <a:rPr lang="en-US" sz="2800" b="0" i="0" dirty="0" err="1">
                <a:solidFill>
                  <a:srgbClr val="000000"/>
                </a:solidFill>
                <a:effectLst/>
                <a:latin typeface="system-ui"/>
              </a:rPr>
              <a:t>aquí</a:t>
            </a:r>
            <a:r>
              <a:rPr lang="en-US" sz="2800" b="0" i="0" dirty="0">
                <a:solidFill>
                  <a:srgbClr val="000000"/>
                </a:solidFill>
                <a:effectLst/>
                <a:latin typeface="system-ui"/>
              </a:rPr>
              <a:t> que </a:t>
            </a:r>
            <a:r>
              <a:rPr lang="en-US" sz="2800" b="0" i="0" dirty="0" err="1">
                <a:solidFill>
                  <a:srgbClr val="000000"/>
                </a:solidFill>
                <a:effectLst/>
                <a:latin typeface="system-ui"/>
              </a:rPr>
              <a:t>será</a:t>
            </a:r>
            <a:r>
              <a:rPr lang="en-US" sz="2800" b="0" i="0" dirty="0">
                <a:solidFill>
                  <a:srgbClr val="000000"/>
                </a:solidFill>
                <a:effectLst/>
                <a:latin typeface="system-ui"/>
              </a:rPr>
              <a:t> mi </a:t>
            </a:r>
            <a:r>
              <a:rPr lang="en-US" sz="2800" b="0" i="0" dirty="0" err="1">
                <a:solidFill>
                  <a:srgbClr val="000000"/>
                </a:solidFill>
                <a:effectLst/>
                <a:latin typeface="system-ui"/>
              </a:rPr>
              <a:t>heredero</a:t>
            </a:r>
            <a:r>
              <a:rPr lang="en-US" sz="2800" b="0" i="0" dirty="0">
                <a:solidFill>
                  <a:srgbClr val="000000"/>
                </a:solidFill>
                <a:effectLst/>
                <a:latin typeface="system-ui"/>
              </a:rPr>
              <a:t> un </a:t>
            </a:r>
            <a:r>
              <a:rPr lang="en-US" sz="2800" b="0" i="0" dirty="0" err="1">
                <a:solidFill>
                  <a:srgbClr val="000000"/>
                </a:solidFill>
                <a:effectLst/>
                <a:latin typeface="system-ui"/>
              </a:rPr>
              <a:t>esclavo</a:t>
            </a:r>
            <a:r>
              <a:rPr lang="en-US" sz="2800" b="0" i="0" dirty="0">
                <a:solidFill>
                  <a:srgbClr val="000000"/>
                </a:solidFill>
                <a:effectLst/>
                <a:latin typeface="system-ui"/>
              </a:rPr>
              <a:t> </a:t>
            </a:r>
            <a:r>
              <a:rPr lang="en-US" sz="2800" b="0" i="0" dirty="0" err="1">
                <a:solidFill>
                  <a:srgbClr val="000000"/>
                </a:solidFill>
                <a:effectLst/>
                <a:latin typeface="system-ui"/>
              </a:rPr>
              <a:t>nacido</a:t>
            </a:r>
            <a:r>
              <a:rPr lang="en-US" sz="2800" b="0" i="0" dirty="0">
                <a:solidFill>
                  <a:srgbClr val="000000"/>
                </a:solidFill>
                <a:effectLst/>
                <a:latin typeface="system-ui"/>
              </a:rPr>
              <a:t> </a:t>
            </a:r>
            <a:r>
              <a:rPr lang="en-US" sz="2800" b="0" i="0" dirty="0" err="1">
                <a:solidFill>
                  <a:srgbClr val="000000"/>
                </a:solidFill>
                <a:effectLst/>
                <a:latin typeface="system-ui"/>
              </a:rPr>
              <a:t>en</a:t>
            </a:r>
            <a:r>
              <a:rPr lang="en-US" sz="2800" b="0" i="0" dirty="0">
                <a:solidFill>
                  <a:srgbClr val="000000"/>
                </a:solidFill>
                <a:effectLst/>
                <a:latin typeface="system-ui"/>
              </a:rPr>
              <a:t> mi casa. </a:t>
            </a:r>
            <a:r>
              <a:rPr lang="en-US" sz="2800" b="1" i="0" baseline="30000" dirty="0">
                <a:solidFill>
                  <a:srgbClr val="000000"/>
                </a:solidFill>
                <a:effectLst/>
                <a:latin typeface="system-ui"/>
              </a:rPr>
              <a:t>4 </a:t>
            </a:r>
            <a:r>
              <a:rPr lang="en-US" sz="2800" b="0" i="0" dirty="0" err="1">
                <a:solidFill>
                  <a:srgbClr val="000000"/>
                </a:solidFill>
                <a:effectLst/>
                <a:latin typeface="system-ui"/>
              </a:rPr>
              <a:t>Luego</a:t>
            </a:r>
            <a:r>
              <a:rPr lang="en-US" sz="2800" b="0" i="0" dirty="0">
                <a:solidFill>
                  <a:srgbClr val="000000"/>
                </a:solidFill>
                <a:effectLst/>
                <a:latin typeface="system-ui"/>
              </a:rPr>
              <a:t> vino a </a:t>
            </a:r>
            <a:r>
              <a:rPr lang="en-US" sz="2800" b="0" i="0" dirty="0" err="1">
                <a:solidFill>
                  <a:srgbClr val="000000"/>
                </a:solidFill>
                <a:effectLst/>
                <a:latin typeface="system-ui"/>
              </a:rPr>
              <a:t>él</a:t>
            </a:r>
            <a:r>
              <a:rPr lang="en-US" sz="2800" b="0" i="0" dirty="0">
                <a:solidFill>
                  <a:srgbClr val="000000"/>
                </a:solidFill>
                <a:effectLst/>
                <a:latin typeface="system-ui"/>
              </a:rPr>
              <a:t> palabra de </a:t>
            </a:r>
            <a:r>
              <a:rPr lang="en-US" sz="2800" b="0" i="0" dirty="0" err="1">
                <a:solidFill>
                  <a:srgbClr val="000000"/>
                </a:solidFill>
                <a:effectLst/>
                <a:latin typeface="system-ui"/>
              </a:rPr>
              <a:t>Jehová</a:t>
            </a:r>
            <a:r>
              <a:rPr lang="en-US" sz="2800" b="0" i="0" dirty="0">
                <a:solidFill>
                  <a:srgbClr val="000000"/>
                </a:solidFill>
                <a:effectLst/>
                <a:latin typeface="system-ui"/>
              </a:rPr>
              <a:t>, </a:t>
            </a:r>
            <a:r>
              <a:rPr lang="en-US" sz="2800" b="0" i="0" dirty="0" err="1">
                <a:solidFill>
                  <a:srgbClr val="000000"/>
                </a:solidFill>
                <a:effectLst/>
                <a:latin typeface="system-ui"/>
              </a:rPr>
              <a:t>diciendo</a:t>
            </a:r>
            <a:r>
              <a:rPr lang="en-US" sz="2800" b="0" i="0" dirty="0">
                <a:solidFill>
                  <a:srgbClr val="000000"/>
                </a:solidFill>
                <a:effectLst/>
                <a:latin typeface="system-ui"/>
              </a:rPr>
              <a:t>: No </a:t>
            </a:r>
            <a:r>
              <a:rPr lang="en-US" sz="2800" b="0" i="0" dirty="0" err="1">
                <a:solidFill>
                  <a:srgbClr val="000000"/>
                </a:solidFill>
                <a:effectLst/>
                <a:latin typeface="system-ui"/>
              </a:rPr>
              <a:t>te</a:t>
            </a:r>
            <a:r>
              <a:rPr lang="en-US" sz="2800" b="0" i="0" dirty="0">
                <a:solidFill>
                  <a:srgbClr val="000000"/>
                </a:solidFill>
                <a:effectLst/>
                <a:latin typeface="system-ui"/>
              </a:rPr>
              <a:t> </a:t>
            </a:r>
            <a:r>
              <a:rPr lang="en-US" sz="2800" b="0" i="0" dirty="0" err="1">
                <a:solidFill>
                  <a:srgbClr val="000000"/>
                </a:solidFill>
                <a:effectLst/>
                <a:latin typeface="system-ui"/>
              </a:rPr>
              <a:t>heredará</a:t>
            </a:r>
            <a:r>
              <a:rPr lang="en-US" sz="2800" b="0" i="0" dirty="0">
                <a:solidFill>
                  <a:srgbClr val="000000"/>
                </a:solidFill>
                <a:effectLst/>
                <a:latin typeface="system-ui"/>
              </a:rPr>
              <a:t> </a:t>
            </a:r>
            <a:r>
              <a:rPr lang="en-US" sz="2800" b="0" i="0" dirty="0" err="1">
                <a:solidFill>
                  <a:srgbClr val="000000"/>
                </a:solidFill>
                <a:effectLst/>
                <a:latin typeface="system-ui"/>
              </a:rPr>
              <a:t>este</a:t>
            </a:r>
            <a:r>
              <a:rPr lang="en-US" sz="2800" b="0" i="0" dirty="0">
                <a:solidFill>
                  <a:srgbClr val="000000"/>
                </a:solidFill>
                <a:effectLst/>
                <a:latin typeface="system-ui"/>
              </a:rPr>
              <a:t>, </a:t>
            </a:r>
            <a:r>
              <a:rPr lang="en-US" sz="2800" b="0" i="0" dirty="0" err="1">
                <a:solidFill>
                  <a:srgbClr val="000000"/>
                </a:solidFill>
                <a:effectLst/>
                <a:latin typeface="system-ui"/>
              </a:rPr>
              <a:t>sino</a:t>
            </a:r>
            <a:r>
              <a:rPr lang="en-US" sz="2800" b="0" i="0" dirty="0">
                <a:solidFill>
                  <a:srgbClr val="000000"/>
                </a:solidFill>
                <a:effectLst/>
                <a:latin typeface="system-ui"/>
              </a:rPr>
              <a:t> un </a:t>
            </a:r>
            <a:r>
              <a:rPr lang="en-US" sz="2800" b="0" i="0" dirty="0" err="1">
                <a:solidFill>
                  <a:srgbClr val="000000"/>
                </a:solidFill>
                <a:effectLst/>
                <a:latin typeface="system-ui"/>
              </a:rPr>
              <a:t>hijo</a:t>
            </a:r>
            <a:r>
              <a:rPr lang="en-US" sz="2800" b="0" i="0" dirty="0">
                <a:solidFill>
                  <a:srgbClr val="000000"/>
                </a:solidFill>
                <a:effectLst/>
                <a:latin typeface="system-ui"/>
              </a:rPr>
              <a:t> </a:t>
            </a:r>
            <a:r>
              <a:rPr lang="en-US" sz="2800" b="0" i="0" dirty="0" err="1">
                <a:solidFill>
                  <a:srgbClr val="000000"/>
                </a:solidFill>
                <a:effectLst/>
                <a:latin typeface="system-ui"/>
              </a:rPr>
              <a:t>tuyo</a:t>
            </a:r>
            <a:r>
              <a:rPr lang="en-US" sz="2800" b="0" i="0" dirty="0">
                <a:solidFill>
                  <a:srgbClr val="000000"/>
                </a:solidFill>
                <a:effectLst/>
                <a:latin typeface="system-ui"/>
              </a:rPr>
              <a:t> </a:t>
            </a:r>
            <a:r>
              <a:rPr lang="en-US" sz="2800" b="0" i="0" dirty="0" err="1">
                <a:solidFill>
                  <a:srgbClr val="000000"/>
                </a:solidFill>
                <a:effectLst/>
                <a:latin typeface="system-ui"/>
              </a:rPr>
              <a:t>será</a:t>
            </a:r>
            <a:r>
              <a:rPr lang="en-US" sz="2800" b="0" i="0" dirty="0">
                <a:solidFill>
                  <a:srgbClr val="000000"/>
                </a:solidFill>
                <a:effectLst/>
                <a:latin typeface="system-ui"/>
              </a:rPr>
              <a:t> </a:t>
            </a:r>
            <a:r>
              <a:rPr lang="en-US" sz="2800" b="0" i="0" dirty="0" err="1">
                <a:solidFill>
                  <a:srgbClr val="000000"/>
                </a:solidFill>
                <a:effectLst/>
                <a:latin typeface="system-ui"/>
              </a:rPr>
              <a:t>el</a:t>
            </a:r>
            <a:r>
              <a:rPr lang="en-US" sz="2800" b="0" i="0" dirty="0">
                <a:solidFill>
                  <a:srgbClr val="000000"/>
                </a:solidFill>
                <a:effectLst/>
                <a:latin typeface="system-ui"/>
              </a:rPr>
              <a:t> que </a:t>
            </a:r>
            <a:r>
              <a:rPr lang="en-US" sz="2800" b="0" i="0" dirty="0" err="1">
                <a:solidFill>
                  <a:srgbClr val="000000"/>
                </a:solidFill>
                <a:effectLst/>
                <a:latin typeface="system-ui"/>
              </a:rPr>
              <a:t>te</a:t>
            </a:r>
            <a:r>
              <a:rPr lang="en-US" sz="2800" b="0" i="0" dirty="0">
                <a:solidFill>
                  <a:srgbClr val="000000"/>
                </a:solidFill>
                <a:effectLst/>
                <a:latin typeface="system-ui"/>
              </a:rPr>
              <a:t> </a:t>
            </a:r>
            <a:r>
              <a:rPr lang="en-US" sz="2800" b="0" i="0" dirty="0" err="1">
                <a:solidFill>
                  <a:srgbClr val="000000"/>
                </a:solidFill>
                <a:effectLst/>
                <a:latin typeface="system-ui"/>
              </a:rPr>
              <a:t>heredará</a:t>
            </a:r>
            <a:r>
              <a:rPr lang="en-US" sz="2800" b="0" i="0" dirty="0">
                <a:solidFill>
                  <a:srgbClr val="000000"/>
                </a:solidFill>
                <a:effectLst/>
                <a:latin typeface="system-ui"/>
              </a:rPr>
              <a:t>. </a:t>
            </a:r>
            <a:r>
              <a:rPr lang="en-US" sz="2800" b="1" i="0" baseline="30000" dirty="0">
                <a:solidFill>
                  <a:srgbClr val="000000"/>
                </a:solidFill>
                <a:effectLst/>
                <a:latin typeface="system-ui"/>
              </a:rPr>
              <a:t>5 </a:t>
            </a:r>
            <a:r>
              <a:rPr lang="en-US" sz="2800" b="0" i="0" dirty="0">
                <a:solidFill>
                  <a:srgbClr val="000000"/>
                </a:solidFill>
                <a:effectLst/>
                <a:latin typeface="system-ui"/>
              </a:rPr>
              <a:t>Y lo </a:t>
            </a:r>
            <a:r>
              <a:rPr lang="en-US" sz="2800" b="0" i="0" dirty="0" err="1">
                <a:solidFill>
                  <a:srgbClr val="000000"/>
                </a:solidFill>
                <a:effectLst/>
                <a:latin typeface="system-ui"/>
              </a:rPr>
              <a:t>llevó</a:t>
            </a:r>
            <a:r>
              <a:rPr lang="en-US" sz="2800" b="0" i="0" dirty="0">
                <a:solidFill>
                  <a:srgbClr val="000000"/>
                </a:solidFill>
                <a:effectLst/>
                <a:latin typeface="system-ui"/>
              </a:rPr>
              <a:t> </a:t>
            </a:r>
            <a:r>
              <a:rPr lang="en-US" sz="2800" b="0" i="0" dirty="0" err="1">
                <a:solidFill>
                  <a:srgbClr val="000000"/>
                </a:solidFill>
                <a:effectLst/>
                <a:latin typeface="system-ui"/>
              </a:rPr>
              <a:t>fuera</a:t>
            </a:r>
            <a:r>
              <a:rPr lang="en-US" sz="2800" b="0" i="0" dirty="0">
                <a:solidFill>
                  <a:srgbClr val="000000"/>
                </a:solidFill>
                <a:effectLst/>
                <a:latin typeface="system-ui"/>
              </a:rPr>
              <a:t>, y le </a:t>
            </a:r>
            <a:r>
              <a:rPr lang="en-US" sz="2800" b="0" i="0" dirty="0" err="1">
                <a:solidFill>
                  <a:srgbClr val="000000"/>
                </a:solidFill>
                <a:effectLst/>
                <a:latin typeface="system-ui"/>
              </a:rPr>
              <a:t>dijo</a:t>
            </a:r>
            <a:r>
              <a:rPr lang="en-US" sz="2800" b="0" i="0" dirty="0">
                <a:solidFill>
                  <a:srgbClr val="000000"/>
                </a:solidFill>
                <a:effectLst/>
                <a:latin typeface="system-ui"/>
              </a:rPr>
              <a:t>: Mira </a:t>
            </a:r>
            <a:r>
              <a:rPr lang="en-US" sz="2800" b="0" i="0" dirty="0" err="1">
                <a:solidFill>
                  <a:srgbClr val="000000"/>
                </a:solidFill>
                <a:effectLst/>
                <a:latin typeface="system-ui"/>
              </a:rPr>
              <a:t>ahora</a:t>
            </a:r>
            <a:r>
              <a:rPr lang="en-US" sz="2800" b="0" i="0" dirty="0">
                <a:solidFill>
                  <a:srgbClr val="000000"/>
                </a:solidFill>
                <a:effectLst/>
                <a:latin typeface="system-ui"/>
              </a:rPr>
              <a:t> </a:t>
            </a:r>
            <a:r>
              <a:rPr lang="en-US" sz="2800" b="0" i="0" dirty="0" err="1">
                <a:solidFill>
                  <a:srgbClr val="000000"/>
                </a:solidFill>
                <a:effectLst/>
                <a:latin typeface="system-ui"/>
              </a:rPr>
              <a:t>los</a:t>
            </a:r>
            <a:r>
              <a:rPr lang="en-US" sz="2800" b="0" i="0" dirty="0">
                <a:solidFill>
                  <a:srgbClr val="000000"/>
                </a:solidFill>
                <a:effectLst/>
                <a:latin typeface="system-ui"/>
              </a:rPr>
              <a:t> </a:t>
            </a:r>
            <a:r>
              <a:rPr lang="en-US" sz="2800" b="0" i="0" dirty="0" err="1">
                <a:solidFill>
                  <a:srgbClr val="000000"/>
                </a:solidFill>
                <a:effectLst/>
                <a:latin typeface="system-ui"/>
              </a:rPr>
              <a:t>cielos</a:t>
            </a:r>
            <a:r>
              <a:rPr lang="en-US" sz="2800" b="0" i="0" dirty="0">
                <a:solidFill>
                  <a:srgbClr val="000000"/>
                </a:solidFill>
                <a:effectLst/>
                <a:latin typeface="system-ui"/>
              </a:rPr>
              <a:t>, y </a:t>
            </a:r>
            <a:r>
              <a:rPr lang="en-US" sz="2800" b="0" i="0" dirty="0" err="1">
                <a:solidFill>
                  <a:srgbClr val="000000"/>
                </a:solidFill>
                <a:effectLst/>
                <a:latin typeface="system-ui"/>
              </a:rPr>
              <a:t>cuenta</a:t>
            </a:r>
            <a:r>
              <a:rPr lang="en-US" sz="2800" b="0" i="0" dirty="0">
                <a:solidFill>
                  <a:srgbClr val="000000"/>
                </a:solidFill>
                <a:effectLst/>
                <a:latin typeface="system-ui"/>
              </a:rPr>
              <a:t> las </a:t>
            </a:r>
            <a:r>
              <a:rPr lang="en-US" sz="2800" b="0" i="0" dirty="0" err="1">
                <a:solidFill>
                  <a:srgbClr val="000000"/>
                </a:solidFill>
                <a:effectLst/>
                <a:latin typeface="system-ui"/>
              </a:rPr>
              <a:t>estrellas</a:t>
            </a:r>
            <a:r>
              <a:rPr lang="en-US" sz="2800" b="0" i="0" dirty="0">
                <a:solidFill>
                  <a:srgbClr val="000000"/>
                </a:solidFill>
                <a:effectLst/>
                <a:latin typeface="system-ui"/>
              </a:rPr>
              <a:t>, </a:t>
            </a:r>
            <a:r>
              <a:rPr lang="en-US" sz="2800" b="0" i="0" dirty="0" err="1">
                <a:solidFill>
                  <a:srgbClr val="000000"/>
                </a:solidFill>
                <a:effectLst/>
                <a:latin typeface="system-ui"/>
              </a:rPr>
              <a:t>si</a:t>
            </a:r>
            <a:r>
              <a:rPr lang="en-US" sz="2800" b="0" i="0" dirty="0">
                <a:solidFill>
                  <a:srgbClr val="000000"/>
                </a:solidFill>
                <a:effectLst/>
                <a:latin typeface="system-ui"/>
              </a:rPr>
              <a:t> las </a:t>
            </a:r>
            <a:r>
              <a:rPr lang="en-US" sz="2800" b="0" i="0" dirty="0" err="1">
                <a:solidFill>
                  <a:srgbClr val="000000"/>
                </a:solidFill>
                <a:effectLst/>
                <a:latin typeface="system-ui"/>
              </a:rPr>
              <a:t>puedes</a:t>
            </a:r>
            <a:r>
              <a:rPr lang="en-US" sz="2800" b="0" i="0" dirty="0">
                <a:solidFill>
                  <a:srgbClr val="000000"/>
                </a:solidFill>
                <a:effectLst/>
                <a:latin typeface="system-ui"/>
              </a:rPr>
              <a:t> </a:t>
            </a:r>
            <a:r>
              <a:rPr lang="en-US" sz="2800" b="0" i="0" dirty="0" err="1">
                <a:solidFill>
                  <a:srgbClr val="000000"/>
                </a:solidFill>
                <a:effectLst/>
                <a:latin typeface="system-ui"/>
              </a:rPr>
              <a:t>contar</a:t>
            </a:r>
            <a:r>
              <a:rPr lang="en-US" sz="2800" b="0" i="0" dirty="0">
                <a:solidFill>
                  <a:srgbClr val="000000"/>
                </a:solidFill>
                <a:effectLst/>
                <a:latin typeface="system-ui"/>
              </a:rPr>
              <a:t>. Y le </a:t>
            </a:r>
            <a:r>
              <a:rPr lang="en-US" sz="2800" b="0" i="0" dirty="0" err="1">
                <a:solidFill>
                  <a:srgbClr val="000000"/>
                </a:solidFill>
                <a:effectLst/>
                <a:latin typeface="system-ui"/>
              </a:rPr>
              <a:t>dijo</a:t>
            </a:r>
            <a:r>
              <a:rPr lang="en-US" sz="2800" b="0" i="0" dirty="0">
                <a:solidFill>
                  <a:srgbClr val="000000"/>
                </a:solidFill>
                <a:effectLst/>
                <a:latin typeface="system-ui"/>
              </a:rPr>
              <a:t>: </a:t>
            </a:r>
            <a:r>
              <a:rPr lang="en-US" sz="2800" b="0" i="0" dirty="0" err="1">
                <a:solidFill>
                  <a:srgbClr val="000000"/>
                </a:solidFill>
                <a:effectLst/>
                <a:latin typeface="system-ui"/>
              </a:rPr>
              <a:t>Así</a:t>
            </a:r>
            <a:r>
              <a:rPr lang="en-US" sz="2800" b="0" i="0" dirty="0">
                <a:solidFill>
                  <a:srgbClr val="000000"/>
                </a:solidFill>
                <a:effectLst/>
                <a:latin typeface="system-ui"/>
              </a:rPr>
              <a:t> </a:t>
            </a:r>
            <a:r>
              <a:rPr lang="en-US" sz="2800" b="0" i="0" dirty="0" err="1">
                <a:solidFill>
                  <a:srgbClr val="000000"/>
                </a:solidFill>
                <a:effectLst/>
                <a:latin typeface="system-ui"/>
              </a:rPr>
              <a:t>será</a:t>
            </a:r>
            <a:r>
              <a:rPr lang="en-US" sz="2800" b="0" i="0" dirty="0">
                <a:solidFill>
                  <a:srgbClr val="000000"/>
                </a:solidFill>
                <a:effectLst/>
                <a:latin typeface="system-ui"/>
              </a:rPr>
              <a:t> </a:t>
            </a:r>
            <a:r>
              <a:rPr lang="en-US" sz="2800" b="0" i="0" dirty="0" err="1">
                <a:solidFill>
                  <a:srgbClr val="000000"/>
                </a:solidFill>
                <a:effectLst/>
                <a:latin typeface="system-ui"/>
              </a:rPr>
              <a:t>tu</a:t>
            </a:r>
            <a:r>
              <a:rPr lang="en-US" sz="2800" b="0" i="0" dirty="0">
                <a:solidFill>
                  <a:srgbClr val="000000"/>
                </a:solidFill>
                <a:effectLst/>
                <a:latin typeface="system-ui"/>
              </a:rPr>
              <a:t> </a:t>
            </a:r>
            <a:r>
              <a:rPr lang="en-US" sz="2800" b="0" i="0" dirty="0" err="1">
                <a:solidFill>
                  <a:srgbClr val="000000"/>
                </a:solidFill>
                <a:effectLst/>
                <a:latin typeface="system-ui"/>
              </a:rPr>
              <a:t>descendencia</a:t>
            </a:r>
            <a:r>
              <a:rPr lang="en-US" sz="2800" b="0" i="0" dirty="0">
                <a:solidFill>
                  <a:srgbClr val="000000"/>
                </a:solidFill>
                <a:effectLst/>
                <a:latin typeface="system-ui"/>
              </a:rPr>
              <a:t>. </a:t>
            </a:r>
            <a:r>
              <a:rPr lang="en-US" sz="2800" b="1" i="0" baseline="30000" dirty="0">
                <a:solidFill>
                  <a:srgbClr val="000000"/>
                </a:solidFill>
                <a:effectLst/>
                <a:latin typeface="system-ui"/>
              </a:rPr>
              <a:t>6 </a:t>
            </a:r>
            <a:r>
              <a:rPr lang="en-US" sz="2800" b="0" i="0" dirty="0">
                <a:solidFill>
                  <a:srgbClr val="000000"/>
                </a:solidFill>
                <a:effectLst/>
                <a:latin typeface="system-ui"/>
              </a:rPr>
              <a:t>Y </a:t>
            </a:r>
            <a:r>
              <a:rPr lang="en-US" sz="2800" b="0" i="0" dirty="0" err="1">
                <a:solidFill>
                  <a:srgbClr val="000000"/>
                </a:solidFill>
                <a:effectLst/>
                <a:latin typeface="system-ui"/>
              </a:rPr>
              <a:t>creyó</a:t>
            </a:r>
            <a:r>
              <a:rPr lang="en-US" sz="2800" b="0" i="0" dirty="0">
                <a:solidFill>
                  <a:srgbClr val="000000"/>
                </a:solidFill>
                <a:effectLst/>
                <a:latin typeface="system-ui"/>
              </a:rPr>
              <a:t> a </a:t>
            </a:r>
            <a:r>
              <a:rPr lang="en-US" sz="2800" b="0" i="0" dirty="0" err="1">
                <a:solidFill>
                  <a:srgbClr val="000000"/>
                </a:solidFill>
                <a:effectLst/>
                <a:latin typeface="system-ui"/>
              </a:rPr>
              <a:t>Jehová</a:t>
            </a:r>
            <a:r>
              <a:rPr lang="en-US" sz="2800" b="0" i="0" dirty="0">
                <a:solidFill>
                  <a:srgbClr val="000000"/>
                </a:solidFill>
                <a:effectLst/>
                <a:latin typeface="system-ui"/>
              </a:rPr>
              <a:t>, y le </a:t>
            </a:r>
            <a:r>
              <a:rPr lang="en-US" sz="2800" b="0" i="0" dirty="0" err="1">
                <a:solidFill>
                  <a:srgbClr val="000000"/>
                </a:solidFill>
                <a:effectLst/>
                <a:latin typeface="system-ui"/>
              </a:rPr>
              <a:t>fue</a:t>
            </a:r>
            <a:r>
              <a:rPr lang="en-US" sz="2800" b="0" i="0" dirty="0">
                <a:solidFill>
                  <a:srgbClr val="000000"/>
                </a:solidFill>
                <a:effectLst/>
                <a:latin typeface="system-ui"/>
              </a:rPr>
              <a:t> </a:t>
            </a:r>
            <a:r>
              <a:rPr lang="en-US" sz="2800" b="0" i="0" dirty="0" err="1">
                <a:solidFill>
                  <a:srgbClr val="000000"/>
                </a:solidFill>
                <a:effectLst/>
                <a:latin typeface="system-ui"/>
              </a:rPr>
              <a:t>contado</a:t>
            </a:r>
            <a:r>
              <a:rPr lang="en-US" sz="2800" b="0" i="0" dirty="0">
                <a:solidFill>
                  <a:srgbClr val="000000"/>
                </a:solidFill>
                <a:effectLst/>
                <a:latin typeface="system-ui"/>
              </a:rPr>
              <a:t> </a:t>
            </a:r>
            <a:r>
              <a:rPr lang="en-US" sz="2800" b="0" i="0" dirty="0" err="1">
                <a:solidFill>
                  <a:srgbClr val="000000"/>
                </a:solidFill>
                <a:effectLst/>
                <a:latin typeface="system-ui"/>
              </a:rPr>
              <a:t>por</a:t>
            </a:r>
            <a:r>
              <a:rPr lang="en-US" sz="2800" b="0" i="0" dirty="0">
                <a:solidFill>
                  <a:srgbClr val="000000"/>
                </a:solidFill>
                <a:effectLst/>
                <a:latin typeface="system-ui"/>
              </a:rPr>
              <a:t> </a:t>
            </a:r>
            <a:r>
              <a:rPr lang="en-US" sz="2800" b="0" i="0" dirty="0" err="1">
                <a:solidFill>
                  <a:srgbClr val="000000"/>
                </a:solidFill>
                <a:effectLst/>
                <a:latin typeface="system-ui"/>
              </a:rPr>
              <a:t>justicia</a:t>
            </a:r>
            <a:r>
              <a:rPr lang="en-US" sz="2800" b="0" i="0" dirty="0">
                <a:solidFill>
                  <a:srgbClr val="000000"/>
                </a:solidFill>
                <a:effectLst/>
                <a:latin typeface="system-ui"/>
              </a:rPr>
              <a:t>.</a:t>
            </a:r>
          </a:p>
          <a:p>
            <a:endParaRPr lang="en-CL" dirty="0"/>
          </a:p>
        </p:txBody>
      </p:sp>
    </p:spTree>
    <p:extLst>
      <p:ext uri="{BB962C8B-B14F-4D97-AF65-F5344CB8AC3E}">
        <p14:creationId xmlns:p14="http://schemas.microsoft.com/office/powerpoint/2010/main" val="2189958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2053</Words>
  <Application>Microsoft Macintosh PowerPoint</Application>
  <PresentationFormat>Widescreen</PresentationFormat>
  <Paragraphs>94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5</cp:revision>
  <dcterms:created xsi:type="dcterms:W3CDTF">2025-08-04T17:49:56Z</dcterms:created>
  <dcterms:modified xsi:type="dcterms:W3CDTF">2025-08-10T00:17:18Z</dcterms:modified>
</cp:coreProperties>
</file>