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74" r:id="rId3"/>
    <p:sldId id="259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75" r:id="rId18"/>
  </p:sldIdLst>
  <p:sldSz cx="12192000" cy="6858000"/>
  <p:notesSz cx="6858000" cy="9144000"/>
  <p:defaultTextStyle>
    <a:defPPr>
      <a:defRPr lang="en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293"/>
    <p:restoredTop sz="94679"/>
  </p:normalViewPr>
  <p:slideViewPr>
    <p:cSldViewPr snapToGrid="0">
      <p:cViewPr varScale="1">
        <p:scale>
          <a:sx n="83" d="100"/>
          <a:sy n="83" d="100"/>
        </p:scale>
        <p:origin x="224" y="6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AC7EDB-4ABE-ED84-A433-85F9ECAFCDA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CL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A97D56D-0BCC-5094-083E-2121765001A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C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173ABB3-E90B-D682-F32E-E967502758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74EB75-1E67-4541-A753-FD50DCA8D037}" type="datetimeFigureOut">
              <a:rPr lang="en-CL" smtClean="0"/>
              <a:t>16-08-25</a:t>
            </a:fld>
            <a:endParaRPr lang="en-C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D2DB78D-3C13-920A-DB85-3DED65EA29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FED964B-323F-8838-C720-69876250A3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8C77C-351A-244C-A234-B19FECA169EA}" type="slidenum">
              <a:rPr lang="en-CL" smtClean="0"/>
              <a:t>‹#›</a:t>
            </a:fld>
            <a:endParaRPr lang="en-CL"/>
          </a:p>
        </p:txBody>
      </p:sp>
    </p:spTree>
    <p:extLst>
      <p:ext uri="{BB962C8B-B14F-4D97-AF65-F5344CB8AC3E}">
        <p14:creationId xmlns:p14="http://schemas.microsoft.com/office/powerpoint/2010/main" val="32572403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9941CD-D35C-15D1-7FC1-99AF03E0F2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L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F548A3B-0D07-103B-A0AA-FCEA1B529A1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5005D3A-E45D-B5BE-65BB-05FAC27D3B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74EB75-1E67-4541-A753-FD50DCA8D037}" type="datetimeFigureOut">
              <a:rPr lang="en-CL" smtClean="0"/>
              <a:t>16-08-25</a:t>
            </a:fld>
            <a:endParaRPr lang="en-C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9718A5-48E1-B02F-E553-B34E59F9B3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C2A97D3-8C87-5690-7C4A-4092A49625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8C77C-351A-244C-A234-B19FECA169EA}" type="slidenum">
              <a:rPr lang="en-CL" smtClean="0"/>
              <a:t>‹#›</a:t>
            </a:fld>
            <a:endParaRPr lang="en-CL"/>
          </a:p>
        </p:txBody>
      </p:sp>
    </p:spTree>
    <p:extLst>
      <p:ext uri="{BB962C8B-B14F-4D97-AF65-F5344CB8AC3E}">
        <p14:creationId xmlns:p14="http://schemas.microsoft.com/office/powerpoint/2010/main" val="8791045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D6992DD-8855-63AC-DDB3-CE95C561875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CL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7B18716-1607-D9AA-5312-F19BFD84D38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55A4E99-5286-D84C-51E8-173DF3EB6E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74EB75-1E67-4541-A753-FD50DCA8D037}" type="datetimeFigureOut">
              <a:rPr lang="en-CL" smtClean="0"/>
              <a:t>16-08-25</a:t>
            </a:fld>
            <a:endParaRPr lang="en-C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43EA7A4-BBA0-A460-9B87-3A47E80094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9ECF28-5FF6-60B8-F3AB-FDE2D3990F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8C77C-351A-244C-A234-B19FECA169EA}" type="slidenum">
              <a:rPr lang="en-CL" smtClean="0"/>
              <a:t>‹#›</a:t>
            </a:fld>
            <a:endParaRPr lang="en-CL"/>
          </a:p>
        </p:txBody>
      </p:sp>
    </p:spTree>
    <p:extLst>
      <p:ext uri="{BB962C8B-B14F-4D97-AF65-F5344CB8AC3E}">
        <p14:creationId xmlns:p14="http://schemas.microsoft.com/office/powerpoint/2010/main" val="15361510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5E2D19-0FCD-0D05-E100-5C2D6D2648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L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326CF7-D731-ED10-FC68-B5B67DE2A2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A290F08-FF73-EB4F-BDD0-8BCFA1ECB3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74EB75-1E67-4541-A753-FD50DCA8D037}" type="datetimeFigureOut">
              <a:rPr lang="en-CL" smtClean="0"/>
              <a:t>16-08-25</a:t>
            </a:fld>
            <a:endParaRPr lang="en-C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11D921-6D1E-2955-6C75-072D7A0557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A2EC744-AB1D-D43F-3043-837DA64D1D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8C77C-351A-244C-A234-B19FECA169EA}" type="slidenum">
              <a:rPr lang="en-CL" smtClean="0"/>
              <a:t>‹#›</a:t>
            </a:fld>
            <a:endParaRPr lang="en-CL"/>
          </a:p>
        </p:txBody>
      </p:sp>
    </p:spTree>
    <p:extLst>
      <p:ext uri="{BB962C8B-B14F-4D97-AF65-F5344CB8AC3E}">
        <p14:creationId xmlns:p14="http://schemas.microsoft.com/office/powerpoint/2010/main" val="22276006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3ADD43-BC2D-8477-63C6-09C8EA1DF7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CL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F1DE3D3-6F9A-882D-D08A-07154EF608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0F960A7-AF46-46FE-7387-1780526F77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74EB75-1E67-4541-A753-FD50DCA8D037}" type="datetimeFigureOut">
              <a:rPr lang="en-CL" smtClean="0"/>
              <a:t>16-08-25</a:t>
            </a:fld>
            <a:endParaRPr lang="en-C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2E981B6-3693-0AA2-97F2-28631FCA8D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D29E0C-DA3B-7921-2D0C-8C42FA2FAD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8C77C-351A-244C-A234-B19FECA169EA}" type="slidenum">
              <a:rPr lang="en-CL" smtClean="0"/>
              <a:t>‹#›</a:t>
            </a:fld>
            <a:endParaRPr lang="en-CL"/>
          </a:p>
        </p:txBody>
      </p:sp>
    </p:spTree>
    <p:extLst>
      <p:ext uri="{BB962C8B-B14F-4D97-AF65-F5344CB8AC3E}">
        <p14:creationId xmlns:p14="http://schemas.microsoft.com/office/powerpoint/2010/main" val="5874116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F79EF1-B703-70E1-8737-7A4DEA4F1A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L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39466A-5309-565B-95DB-5E8397AA3A4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L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009E43C-E6C0-F5A2-43B6-E702A2E8A94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L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CB89827-C633-A6FE-B0A4-83D3D69721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74EB75-1E67-4541-A753-FD50DCA8D037}" type="datetimeFigureOut">
              <a:rPr lang="en-CL" smtClean="0"/>
              <a:t>16-08-25</a:t>
            </a:fld>
            <a:endParaRPr lang="en-CL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487B23C-3CD2-E84D-3C97-B5F3D5FCDF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L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EA9DA1E-4DC4-8965-E838-908F13C78F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8C77C-351A-244C-A234-B19FECA169EA}" type="slidenum">
              <a:rPr lang="en-CL" smtClean="0"/>
              <a:t>‹#›</a:t>
            </a:fld>
            <a:endParaRPr lang="en-CL"/>
          </a:p>
        </p:txBody>
      </p:sp>
    </p:spTree>
    <p:extLst>
      <p:ext uri="{BB962C8B-B14F-4D97-AF65-F5344CB8AC3E}">
        <p14:creationId xmlns:p14="http://schemas.microsoft.com/office/powerpoint/2010/main" val="19513833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4A2315-B8B3-B890-153B-56A5DAD8BB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L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DA99354-7B4E-D895-703F-E0B889EE05E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846E9ED-4C0E-4AC9-BFF4-8632CDB4511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L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6A115A7-6FC8-7167-8AD7-8833283F0FE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228BA2F-2D55-BF46-DAC3-9326E6CA57F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L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A93CB5E-AEBA-7993-EC1D-235E1E6092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74EB75-1E67-4541-A753-FD50DCA8D037}" type="datetimeFigureOut">
              <a:rPr lang="en-CL" smtClean="0"/>
              <a:t>16-08-25</a:t>
            </a:fld>
            <a:endParaRPr lang="en-CL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4E0B6F4-EEC0-2B30-A732-916029BE08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L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E4CC619-511D-FE73-033E-ECC7AC4EA1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8C77C-351A-244C-A234-B19FECA169EA}" type="slidenum">
              <a:rPr lang="en-CL" smtClean="0"/>
              <a:t>‹#›</a:t>
            </a:fld>
            <a:endParaRPr lang="en-CL"/>
          </a:p>
        </p:txBody>
      </p:sp>
    </p:spTree>
    <p:extLst>
      <p:ext uri="{BB962C8B-B14F-4D97-AF65-F5344CB8AC3E}">
        <p14:creationId xmlns:p14="http://schemas.microsoft.com/office/powerpoint/2010/main" val="31573923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21E862-9925-83EB-43BB-6F1293CC89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L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15D39A7-48C7-12BD-AD1B-C75E90335E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74EB75-1E67-4541-A753-FD50DCA8D037}" type="datetimeFigureOut">
              <a:rPr lang="en-CL" smtClean="0"/>
              <a:t>16-08-25</a:t>
            </a:fld>
            <a:endParaRPr lang="en-CL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B8A708B-2566-94C1-E754-C34CDDC58E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L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C08AD26-4370-89F9-F152-8E7EE2C7DD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8C77C-351A-244C-A234-B19FECA169EA}" type="slidenum">
              <a:rPr lang="en-CL" smtClean="0"/>
              <a:t>‹#›</a:t>
            </a:fld>
            <a:endParaRPr lang="en-CL"/>
          </a:p>
        </p:txBody>
      </p:sp>
    </p:spTree>
    <p:extLst>
      <p:ext uri="{BB962C8B-B14F-4D97-AF65-F5344CB8AC3E}">
        <p14:creationId xmlns:p14="http://schemas.microsoft.com/office/powerpoint/2010/main" val="30048172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3B274B8-3AE9-F499-E6E1-D195ECE5D2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74EB75-1E67-4541-A753-FD50DCA8D037}" type="datetimeFigureOut">
              <a:rPr lang="en-CL" smtClean="0"/>
              <a:t>16-08-25</a:t>
            </a:fld>
            <a:endParaRPr lang="en-CL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2C7431E-6FD0-48CB-5C9C-590BF23F7D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L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28F1824-C3C4-90AB-9A9D-6FEA292B0A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8C77C-351A-244C-A234-B19FECA169EA}" type="slidenum">
              <a:rPr lang="en-CL" smtClean="0"/>
              <a:t>‹#›</a:t>
            </a:fld>
            <a:endParaRPr lang="en-CL"/>
          </a:p>
        </p:txBody>
      </p:sp>
    </p:spTree>
    <p:extLst>
      <p:ext uri="{BB962C8B-B14F-4D97-AF65-F5344CB8AC3E}">
        <p14:creationId xmlns:p14="http://schemas.microsoft.com/office/powerpoint/2010/main" val="6500232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6DF6EF-FFE2-FAE2-13ED-D8F3093172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L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CBEDDD-5A48-8F85-AF91-9C2180F2B0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L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E35B49E-9DEE-11C4-A171-9A2D6378E3E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FA4C700-C97D-56BE-B915-AD923079B0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74EB75-1E67-4541-A753-FD50DCA8D037}" type="datetimeFigureOut">
              <a:rPr lang="en-CL" smtClean="0"/>
              <a:t>16-08-25</a:t>
            </a:fld>
            <a:endParaRPr lang="en-CL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14B76AF-171E-7B2D-0BBC-69CD10C287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L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100CD8A-C772-6C9C-5F59-6B1A3DD9AD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8C77C-351A-244C-A234-B19FECA169EA}" type="slidenum">
              <a:rPr lang="en-CL" smtClean="0"/>
              <a:t>‹#›</a:t>
            </a:fld>
            <a:endParaRPr lang="en-CL"/>
          </a:p>
        </p:txBody>
      </p:sp>
    </p:spTree>
    <p:extLst>
      <p:ext uri="{BB962C8B-B14F-4D97-AF65-F5344CB8AC3E}">
        <p14:creationId xmlns:p14="http://schemas.microsoft.com/office/powerpoint/2010/main" val="4432085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3DC008-FC50-6E6E-33FE-4FA89F0672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L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9B89A97-9DE5-4E7E-DBB5-EF90AD87EFF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L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2347C96-4762-46D5-8D80-1BA5B3B302F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B7D8E14-2529-52DA-AC5D-1E5A94324C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74EB75-1E67-4541-A753-FD50DCA8D037}" type="datetimeFigureOut">
              <a:rPr lang="en-CL" smtClean="0"/>
              <a:t>16-08-25</a:t>
            </a:fld>
            <a:endParaRPr lang="en-CL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DFC45E4-0A6B-55A2-8791-0400152B6B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L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D91F551-4921-F998-8127-E7F56168F6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8C77C-351A-244C-A234-B19FECA169EA}" type="slidenum">
              <a:rPr lang="en-CL" smtClean="0"/>
              <a:t>‹#›</a:t>
            </a:fld>
            <a:endParaRPr lang="en-CL"/>
          </a:p>
        </p:txBody>
      </p:sp>
    </p:spTree>
    <p:extLst>
      <p:ext uri="{BB962C8B-B14F-4D97-AF65-F5344CB8AC3E}">
        <p14:creationId xmlns:p14="http://schemas.microsoft.com/office/powerpoint/2010/main" val="16115830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6F5A50D-D26D-F188-63FB-5E134642C7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CL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C78FF6B-78CA-A29F-F701-88A68CEEE90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B7B306-AD9B-03DE-78D6-68A4C18343B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74EB75-1E67-4541-A753-FD50DCA8D037}" type="datetimeFigureOut">
              <a:rPr lang="en-CL" smtClean="0"/>
              <a:t>16-08-25</a:t>
            </a:fld>
            <a:endParaRPr lang="en-C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4F7346A-5179-0DF1-6C71-7A3ABBB8658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A3277CF-9AF3-62C6-9EED-66237637516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18C77C-351A-244C-A234-B19FECA169EA}" type="slidenum">
              <a:rPr lang="en-CL" smtClean="0"/>
              <a:t>‹#›</a:t>
            </a:fld>
            <a:endParaRPr lang="en-CL"/>
          </a:p>
        </p:txBody>
      </p:sp>
    </p:spTree>
    <p:extLst>
      <p:ext uri="{BB962C8B-B14F-4D97-AF65-F5344CB8AC3E}">
        <p14:creationId xmlns:p14="http://schemas.microsoft.com/office/powerpoint/2010/main" val="41754851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C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biblegateway.com/passage/?search=1%20Samuel%201&amp;version=RVR1960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70C7DACB-01A5-F6A5-0661-1B5DDACB93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48282"/>
            <a:ext cx="10515600" cy="1037968"/>
          </a:xfrm>
        </p:spPr>
        <p:txBody>
          <a:bodyPr/>
          <a:lstStyle/>
          <a:p>
            <a:r>
              <a:rPr lang="en-CL" dirty="0"/>
              <a:t>			</a:t>
            </a:r>
            <a:r>
              <a:rPr lang="en-CL" b="1" i="1" dirty="0"/>
              <a:t>2da Clase Cap 1y2</a:t>
            </a:r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6AF23D88-4AE5-7398-4E98-FF2D8588832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63827" y="1186250"/>
            <a:ext cx="10194324" cy="55234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874593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00000">
            <a:alpha val="24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7F4115E-6237-1E87-DC9B-7CC15DE1B5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8853" y="135924"/>
            <a:ext cx="11936627" cy="6536725"/>
          </a:xfrm>
        </p:spPr>
        <p:txBody>
          <a:bodyPr/>
          <a:lstStyle/>
          <a:p>
            <a:pPr marL="0" indent="0" algn="l">
              <a:buNone/>
            </a:pPr>
            <a:r>
              <a:rPr lang="en-US" b="1" i="0" dirty="0">
                <a:solidFill>
                  <a:srgbClr val="000000"/>
                </a:solidFill>
                <a:effectLst/>
                <a:latin typeface="system-ui"/>
              </a:rPr>
              <a:t>1 Samuel 1:2-7</a:t>
            </a:r>
          </a:p>
          <a:p>
            <a:pPr marL="0" indent="0" algn="l">
              <a:buNone/>
            </a:pPr>
            <a:r>
              <a:rPr lang="en-US" sz="3200" b="1" i="0" baseline="30000" dirty="0">
                <a:solidFill>
                  <a:srgbClr val="000000"/>
                </a:solidFill>
                <a:effectLst/>
                <a:latin typeface="system-ui"/>
              </a:rPr>
              <a:t>2 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Y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tenía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él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dos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mujeres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;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el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nombre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de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una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era Ana, y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el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de la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otra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,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Penina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. Y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Penina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tenía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hijos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, mas Ana no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los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tenía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. </a:t>
            </a:r>
            <a:r>
              <a:rPr lang="en-US" sz="3200" b="1" i="0" baseline="30000" dirty="0">
                <a:solidFill>
                  <a:srgbClr val="000000"/>
                </a:solidFill>
                <a:effectLst/>
                <a:latin typeface="system-ui"/>
              </a:rPr>
              <a:t>3 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Y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todos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los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años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aquel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varón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subía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de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su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ciudad para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adorar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y para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ofrecer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sacrificios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a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Jehová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de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los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ejércitos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en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Silo,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donde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estaban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dos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hijos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de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Elí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,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Ofni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y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Finees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,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sacerdotes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de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Jehová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. </a:t>
            </a:r>
            <a:r>
              <a:rPr lang="en-US" sz="3200" b="1" i="0" baseline="30000" dirty="0">
                <a:solidFill>
                  <a:srgbClr val="000000"/>
                </a:solidFill>
                <a:effectLst/>
                <a:latin typeface="system-ui"/>
              </a:rPr>
              <a:t>4 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Y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cuando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llegaba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el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día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en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que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Elcana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ofrecía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sacrificio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,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daba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a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Penina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su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mujer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, a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todos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sus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hijos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y a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todas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sus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hijas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, a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cada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uno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su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parte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. </a:t>
            </a:r>
            <a:r>
              <a:rPr lang="en-US" sz="3200" b="1" i="0" baseline="30000" dirty="0">
                <a:solidFill>
                  <a:srgbClr val="000000"/>
                </a:solidFill>
                <a:effectLst/>
                <a:latin typeface="system-ui"/>
              </a:rPr>
              <a:t>5 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Pero a Ana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daba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una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parte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escogida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;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porque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amaba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a Ana, </a:t>
            </a:r>
            <a:r>
              <a:rPr lang="en-US" sz="3200" b="1" i="0" dirty="0" err="1">
                <a:solidFill>
                  <a:srgbClr val="000000"/>
                </a:solidFill>
                <a:effectLst/>
                <a:latin typeface="system-ui"/>
              </a:rPr>
              <a:t>aunque</a:t>
            </a:r>
            <a:r>
              <a:rPr lang="en-US" sz="3200" b="1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1" i="0" dirty="0" err="1">
                <a:solidFill>
                  <a:srgbClr val="000000"/>
                </a:solidFill>
                <a:effectLst/>
                <a:latin typeface="system-ui"/>
              </a:rPr>
              <a:t>Jehová</a:t>
            </a:r>
            <a:r>
              <a:rPr lang="en-US" sz="3200" b="1" i="0" dirty="0">
                <a:solidFill>
                  <a:srgbClr val="000000"/>
                </a:solidFill>
                <a:effectLst/>
                <a:latin typeface="system-ui"/>
              </a:rPr>
              <a:t> no le </a:t>
            </a:r>
            <a:r>
              <a:rPr lang="en-US" sz="3200" b="1" i="0" dirty="0" err="1">
                <a:solidFill>
                  <a:srgbClr val="000000"/>
                </a:solidFill>
                <a:effectLst/>
                <a:latin typeface="system-ui"/>
              </a:rPr>
              <a:t>había</a:t>
            </a:r>
            <a:r>
              <a:rPr lang="en-US" sz="3200" b="1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1" i="0" dirty="0" err="1">
                <a:solidFill>
                  <a:srgbClr val="000000"/>
                </a:solidFill>
                <a:effectLst/>
                <a:latin typeface="system-ui"/>
              </a:rPr>
              <a:t>concedido</a:t>
            </a:r>
            <a:r>
              <a:rPr lang="en-US" sz="3200" b="1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1" i="0" dirty="0" err="1">
                <a:solidFill>
                  <a:srgbClr val="000000"/>
                </a:solidFill>
                <a:effectLst/>
                <a:latin typeface="system-ui"/>
              </a:rPr>
              <a:t>tener</a:t>
            </a:r>
            <a:r>
              <a:rPr lang="en-US" sz="3200" b="1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1" i="0" dirty="0" err="1">
                <a:solidFill>
                  <a:srgbClr val="000000"/>
                </a:solidFill>
                <a:effectLst/>
                <a:latin typeface="system-ui"/>
              </a:rPr>
              <a:t>hijos</a:t>
            </a:r>
            <a:r>
              <a:rPr lang="en-US" sz="3200" b="1" i="0" dirty="0">
                <a:solidFill>
                  <a:srgbClr val="000000"/>
                </a:solidFill>
                <a:effectLst/>
                <a:latin typeface="system-ui"/>
              </a:rPr>
              <a:t>.</a:t>
            </a:r>
            <a:r>
              <a:rPr lang="en-US" sz="4800" b="1" i="0" dirty="0">
                <a:solidFill>
                  <a:srgbClr val="000000"/>
                </a:solidFill>
                <a:effectLst/>
                <a:latin typeface="system-ui"/>
              </a:rPr>
              <a:t>*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 </a:t>
            </a:r>
            <a:r>
              <a:rPr lang="en-US" sz="3200" b="1" i="0" baseline="30000" dirty="0">
                <a:solidFill>
                  <a:srgbClr val="000000"/>
                </a:solidFill>
                <a:effectLst/>
                <a:latin typeface="system-ui"/>
              </a:rPr>
              <a:t>6 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Y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su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rival la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irritaba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,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enojándola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y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entristeciéndola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,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porque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Jehová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no le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había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concedido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tener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hijos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.</a:t>
            </a:r>
            <a:r>
              <a:rPr lang="en-US" sz="4800" b="0" i="0" dirty="0">
                <a:solidFill>
                  <a:srgbClr val="000000"/>
                </a:solidFill>
                <a:effectLst/>
                <a:latin typeface="system-ui"/>
              </a:rPr>
              <a:t>*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 </a:t>
            </a:r>
            <a:r>
              <a:rPr lang="en-US" sz="3200" b="1" i="0" baseline="30000" dirty="0">
                <a:solidFill>
                  <a:srgbClr val="000000"/>
                </a:solidFill>
                <a:effectLst/>
                <a:latin typeface="system-ui"/>
              </a:rPr>
              <a:t>7 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Así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hacía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cada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año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;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cuando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subía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a la casa de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Jehová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, la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irritaba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así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;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por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lo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cual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Ana </a:t>
            </a:r>
            <a:r>
              <a:rPr lang="en-US" sz="3200" b="1" i="0" dirty="0" err="1">
                <a:solidFill>
                  <a:srgbClr val="000000"/>
                </a:solidFill>
                <a:effectLst/>
                <a:latin typeface="system-ui"/>
              </a:rPr>
              <a:t>lloraba</a:t>
            </a:r>
            <a:r>
              <a:rPr lang="en-US" sz="3200" b="1" i="0" dirty="0">
                <a:solidFill>
                  <a:srgbClr val="000000"/>
                </a:solidFill>
                <a:effectLst/>
                <a:latin typeface="system-ui"/>
              </a:rPr>
              <a:t>, y no </a:t>
            </a:r>
            <a:r>
              <a:rPr lang="en-US" sz="3200" b="1" i="0" dirty="0" err="1">
                <a:solidFill>
                  <a:srgbClr val="000000"/>
                </a:solidFill>
                <a:effectLst/>
                <a:latin typeface="system-ui"/>
              </a:rPr>
              <a:t>comía</a:t>
            </a:r>
            <a:r>
              <a:rPr lang="en-US" sz="3200" b="1" i="0" dirty="0">
                <a:solidFill>
                  <a:srgbClr val="000000"/>
                </a:solidFill>
                <a:effectLst/>
                <a:latin typeface="system-ui"/>
              </a:rPr>
              <a:t>.</a:t>
            </a:r>
            <a:r>
              <a:rPr lang="en-US" sz="4800" b="1" i="0" dirty="0">
                <a:solidFill>
                  <a:srgbClr val="000000"/>
                </a:solidFill>
                <a:effectLst/>
                <a:latin typeface="system-ui"/>
              </a:rPr>
              <a:t>*</a:t>
            </a:r>
          </a:p>
          <a:p>
            <a:pPr marL="0" indent="0" algn="l">
              <a:buNone/>
            </a:pPr>
            <a:endParaRPr lang="en-US" b="0" i="0" dirty="0">
              <a:solidFill>
                <a:srgbClr val="000000"/>
              </a:solidFill>
              <a:effectLst/>
              <a:latin typeface="system-ui"/>
            </a:endParaRPr>
          </a:p>
          <a:p>
            <a:pPr marL="0" indent="0">
              <a:buNone/>
            </a:pPr>
            <a:endParaRPr lang="en-CL" dirty="0"/>
          </a:p>
        </p:txBody>
      </p:sp>
    </p:spTree>
    <p:extLst>
      <p:ext uri="{BB962C8B-B14F-4D97-AF65-F5344CB8AC3E}">
        <p14:creationId xmlns:p14="http://schemas.microsoft.com/office/powerpoint/2010/main" val="169220933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16FDC0-88E1-8C48-2E9E-9D765B4B41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7708" y="197708"/>
            <a:ext cx="11825416" cy="6450227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b="1" dirty="0">
                <a:solidFill>
                  <a:srgbClr val="000000"/>
                </a:solidFill>
                <a:effectLst/>
                <a:latin typeface="system-ui"/>
              </a:rPr>
              <a:t>1 Samuel 1:8-11</a:t>
            </a:r>
          </a:p>
          <a:p>
            <a:pPr marL="0" indent="0">
              <a:buNone/>
            </a:pPr>
            <a:r>
              <a:rPr lang="en-US" sz="3600" b="1" i="0" baseline="30000" dirty="0">
                <a:solidFill>
                  <a:srgbClr val="000000"/>
                </a:solidFill>
                <a:effectLst/>
                <a:latin typeface="system-ui"/>
              </a:rPr>
              <a:t>8 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Y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Elcana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su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marido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le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dijo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: Ana, ¿</a:t>
            </a:r>
            <a:r>
              <a:rPr lang="en-US" sz="3600" b="1" i="0" dirty="0" err="1">
                <a:solidFill>
                  <a:srgbClr val="000000"/>
                </a:solidFill>
                <a:effectLst/>
                <a:latin typeface="system-ui"/>
              </a:rPr>
              <a:t>por</a:t>
            </a:r>
            <a:r>
              <a:rPr lang="en-US" sz="3600" b="1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600" b="1" i="0" dirty="0" err="1">
                <a:solidFill>
                  <a:srgbClr val="000000"/>
                </a:solidFill>
                <a:effectLst/>
                <a:latin typeface="system-ui"/>
              </a:rPr>
              <a:t>qué</a:t>
            </a:r>
            <a:r>
              <a:rPr lang="en-US" sz="3600" b="1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600" b="1" i="0" dirty="0" err="1">
                <a:solidFill>
                  <a:srgbClr val="000000"/>
                </a:solidFill>
                <a:effectLst/>
                <a:latin typeface="system-ui"/>
              </a:rPr>
              <a:t>lloras</a:t>
            </a:r>
            <a:r>
              <a:rPr lang="en-US" sz="3600" b="1" i="0" dirty="0">
                <a:solidFill>
                  <a:srgbClr val="000000"/>
                </a:solidFill>
                <a:effectLst/>
                <a:latin typeface="system-ui"/>
              </a:rPr>
              <a:t>? ¿</a:t>
            </a:r>
            <a:r>
              <a:rPr lang="en-US" sz="3600" b="1" i="0" dirty="0" err="1">
                <a:solidFill>
                  <a:srgbClr val="000000"/>
                </a:solidFill>
                <a:effectLst/>
                <a:latin typeface="system-ui"/>
              </a:rPr>
              <a:t>por</a:t>
            </a:r>
            <a:r>
              <a:rPr lang="en-US" sz="3600" b="1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600" b="1" i="0" dirty="0" err="1">
                <a:solidFill>
                  <a:srgbClr val="000000"/>
                </a:solidFill>
                <a:effectLst/>
                <a:latin typeface="system-ui"/>
              </a:rPr>
              <a:t>qué</a:t>
            </a:r>
            <a:r>
              <a:rPr lang="en-US" sz="3600" b="1" i="0" dirty="0">
                <a:solidFill>
                  <a:srgbClr val="000000"/>
                </a:solidFill>
                <a:effectLst/>
                <a:latin typeface="system-ui"/>
              </a:rPr>
              <a:t> no comes? ¿y </a:t>
            </a:r>
            <a:r>
              <a:rPr lang="en-US" sz="3600" b="1" i="0" dirty="0" err="1">
                <a:solidFill>
                  <a:srgbClr val="000000"/>
                </a:solidFill>
                <a:effectLst/>
                <a:latin typeface="system-ui"/>
              </a:rPr>
              <a:t>por</a:t>
            </a:r>
            <a:r>
              <a:rPr lang="en-US" sz="3600" b="1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600" b="1" i="0" dirty="0" err="1">
                <a:solidFill>
                  <a:srgbClr val="000000"/>
                </a:solidFill>
                <a:effectLst/>
                <a:latin typeface="system-ui"/>
              </a:rPr>
              <a:t>qué</a:t>
            </a:r>
            <a:r>
              <a:rPr lang="en-US" sz="3600" b="1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600" b="1" i="0" dirty="0" err="1">
                <a:solidFill>
                  <a:srgbClr val="000000"/>
                </a:solidFill>
                <a:effectLst/>
                <a:latin typeface="system-ui"/>
              </a:rPr>
              <a:t>está</a:t>
            </a:r>
            <a:r>
              <a:rPr lang="en-US" sz="3600" b="1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600" b="1" i="0" dirty="0" err="1">
                <a:solidFill>
                  <a:srgbClr val="000000"/>
                </a:solidFill>
                <a:effectLst/>
                <a:latin typeface="system-ui"/>
              </a:rPr>
              <a:t>afligido</a:t>
            </a:r>
            <a:r>
              <a:rPr lang="en-US" sz="3600" b="1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600" b="1" i="0" dirty="0" err="1">
                <a:solidFill>
                  <a:srgbClr val="000000"/>
                </a:solidFill>
                <a:effectLst/>
                <a:latin typeface="system-ui"/>
              </a:rPr>
              <a:t>tu</a:t>
            </a:r>
            <a:r>
              <a:rPr lang="en-US" sz="3600" b="1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600" b="1" i="0" dirty="0" err="1">
                <a:solidFill>
                  <a:srgbClr val="000000"/>
                </a:solidFill>
                <a:effectLst/>
                <a:latin typeface="system-ui"/>
              </a:rPr>
              <a:t>corazón</a:t>
            </a:r>
            <a:r>
              <a:rPr lang="en-US" sz="3600" b="1" i="0" dirty="0">
                <a:solidFill>
                  <a:srgbClr val="000000"/>
                </a:solidFill>
                <a:effectLst/>
                <a:latin typeface="system-ui"/>
              </a:rPr>
              <a:t>?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¿No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te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soy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yo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mejor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que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diez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hijos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?</a:t>
            </a:r>
          </a:p>
          <a:p>
            <a:pPr marL="0" indent="0" algn="l">
              <a:buNone/>
            </a:pPr>
            <a:r>
              <a:rPr lang="en-US" sz="3600" b="1" i="0" baseline="30000" dirty="0">
                <a:solidFill>
                  <a:srgbClr val="000000"/>
                </a:solidFill>
                <a:effectLst/>
                <a:latin typeface="system-ui"/>
              </a:rPr>
              <a:t>9 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Y se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levantó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Ana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después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que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hubo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comido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y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bebido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en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Silo; y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mientras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el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sacerdote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Elí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estaba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sentado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en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una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silla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junto a un pilar del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templo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de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Jehová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, </a:t>
            </a:r>
            <a:r>
              <a:rPr lang="en-US" sz="3600" b="1" i="0" baseline="30000" dirty="0">
                <a:solidFill>
                  <a:srgbClr val="000000"/>
                </a:solidFill>
                <a:effectLst/>
                <a:latin typeface="system-ui"/>
              </a:rPr>
              <a:t>10 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ella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con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amargura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de alma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oró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a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Jehová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, y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lloró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abundantemente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. </a:t>
            </a:r>
            <a:r>
              <a:rPr lang="en-US" sz="3600" b="1" i="0" baseline="30000" dirty="0">
                <a:solidFill>
                  <a:srgbClr val="000000"/>
                </a:solidFill>
                <a:effectLst/>
                <a:latin typeface="system-ui"/>
              </a:rPr>
              <a:t>11 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E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hizo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600" b="1" i="0" dirty="0" err="1">
                <a:solidFill>
                  <a:srgbClr val="000000"/>
                </a:solidFill>
                <a:effectLst/>
                <a:latin typeface="system-ui"/>
              </a:rPr>
              <a:t>voto</a:t>
            </a:r>
            <a:r>
              <a:rPr lang="en-US" sz="3600" b="1" i="0" dirty="0">
                <a:solidFill>
                  <a:srgbClr val="000000"/>
                </a:solidFill>
                <a:effectLst/>
                <a:latin typeface="system-ui"/>
              </a:rPr>
              <a:t>,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diciendo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: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Jehová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de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los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ejércitos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,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si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te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dignares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mirar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a la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aflicción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de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tu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sierva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, y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te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acordares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de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mí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, y </a:t>
            </a:r>
            <a:r>
              <a:rPr lang="en-US" sz="3600" b="1" i="0" dirty="0">
                <a:solidFill>
                  <a:srgbClr val="000000"/>
                </a:solidFill>
                <a:effectLst/>
                <a:latin typeface="system-ui"/>
              </a:rPr>
              <a:t>no </a:t>
            </a:r>
            <a:r>
              <a:rPr lang="en-US" sz="3600" b="1" i="0" dirty="0" err="1">
                <a:solidFill>
                  <a:srgbClr val="000000"/>
                </a:solidFill>
                <a:effectLst/>
                <a:latin typeface="system-ui"/>
              </a:rPr>
              <a:t>te</a:t>
            </a:r>
            <a:r>
              <a:rPr lang="en-US" sz="3600" b="1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600" b="1" i="0" dirty="0" err="1">
                <a:solidFill>
                  <a:srgbClr val="000000"/>
                </a:solidFill>
                <a:effectLst/>
                <a:latin typeface="system-ui"/>
              </a:rPr>
              <a:t>olvidares</a:t>
            </a:r>
            <a:r>
              <a:rPr lang="en-US" sz="3600" b="1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de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tu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sierva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,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sino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que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dieres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a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tu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sierva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un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hijo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varón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,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yo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lo </a:t>
            </a:r>
            <a:r>
              <a:rPr lang="en-US" sz="3600" b="1" i="0" dirty="0" err="1">
                <a:solidFill>
                  <a:srgbClr val="000000"/>
                </a:solidFill>
                <a:effectLst/>
                <a:latin typeface="system-ui"/>
              </a:rPr>
              <a:t>dedicaré</a:t>
            </a:r>
            <a:r>
              <a:rPr lang="en-US" sz="3600" b="1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a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Jehová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todos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los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días de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su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vida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, y </a:t>
            </a:r>
            <a:r>
              <a:rPr lang="en-US" sz="3600" b="1" i="0" dirty="0">
                <a:solidFill>
                  <a:srgbClr val="000000"/>
                </a:solidFill>
                <a:effectLst/>
                <a:latin typeface="system-ui"/>
              </a:rPr>
              <a:t>no </a:t>
            </a:r>
            <a:r>
              <a:rPr lang="en-US" sz="3600" b="1" i="0" dirty="0" err="1">
                <a:solidFill>
                  <a:srgbClr val="000000"/>
                </a:solidFill>
                <a:effectLst/>
                <a:latin typeface="system-ui"/>
              </a:rPr>
              <a:t>pasará</a:t>
            </a:r>
            <a:r>
              <a:rPr lang="en-US" sz="3600" b="1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600" b="1" i="0" dirty="0" err="1">
                <a:solidFill>
                  <a:srgbClr val="000000"/>
                </a:solidFill>
                <a:effectLst/>
                <a:latin typeface="system-ui"/>
              </a:rPr>
              <a:t>navaja</a:t>
            </a:r>
            <a:r>
              <a:rPr lang="en-US" sz="3600" b="1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600" b="1" i="0" dirty="0" err="1">
                <a:solidFill>
                  <a:srgbClr val="000000"/>
                </a:solidFill>
                <a:effectLst/>
                <a:latin typeface="system-ui"/>
              </a:rPr>
              <a:t>sobre</a:t>
            </a:r>
            <a:r>
              <a:rPr lang="en-US" sz="3600" b="1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600" b="1" i="0" dirty="0" err="1">
                <a:solidFill>
                  <a:srgbClr val="000000"/>
                </a:solidFill>
                <a:effectLst/>
                <a:latin typeface="system-ui"/>
              </a:rPr>
              <a:t>su</a:t>
            </a:r>
            <a:r>
              <a:rPr lang="en-US" sz="3600" b="1" i="0" dirty="0">
                <a:solidFill>
                  <a:srgbClr val="000000"/>
                </a:solidFill>
                <a:effectLst/>
                <a:latin typeface="system-ui"/>
              </a:rPr>
              <a:t> cabeza.</a:t>
            </a:r>
          </a:p>
          <a:p>
            <a:pPr marL="0" indent="0">
              <a:buNone/>
            </a:pPr>
            <a:endParaRPr lang="en-CL" dirty="0"/>
          </a:p>
        </p:txBody>
      </p:sp>
    </p:spTree>
    <p:extLst>
      <p:ext uri="{BB962C8B-B14F-4D97-AF65-F5344CB8AC3E}">
        <p14:creationId xmlns:p14="http://schemas.microsoft.com/office/powerpoint/2010/main" val="361502416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00">
            <a:alpha val="54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A8957B-423A-7A1B-1994-170D628AE5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1211" y="148281"/>
            <a:ext cx="11948984" cy="6561438"/>
          </a:xfrm>
        </p:spPr>
        <p:txBody>
          <a:bodyPr/>
          <a:lstStyle/>
          <a:p>
            <a:pPr marL="0" indent="0" algn="l">
              <a:buNone/>
            </a:pPr>
            <a:r>
              <a:rPr lang="en-US" b="1" i="0" dirty="0">
                <a:solidFill>
                  <a:srgbClr val="000000"/>
                </a:solidFill>
                <a:effectLst/>
                <a:latin typeface="system-ui"/>
              </a:rPr>
              <a:t> Samuel 1:12-18</a:t>
            </a:r>
          </a:p>
          <a:p>
            <a:pPr marL="0" indent="0" algn="l">
              <a:buNone/>
            </a:pPr>
            <a:r>
              <a:rPr lang="en-US" sz="3200" b="1" i="0" baseline="30000" dirty="0">
                <a:solidFill>
                  <a:srgbClr val="000000"/>
                </a:solidFill>
                <a:effectLst/>
                <a:latin typeface="system-ui"/>
              </a:rPr>
              <a:t>12 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Mientras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ella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oraba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largamente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delante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de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Jehová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,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Elí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estaba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observando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la boca de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ella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. </a:t>
            </a:r>
            <a:r>
              <a:rPr lang="en-US" sz="3200" b="1" i="0" baseline="30000" dirty="0">
                <a:solidFill>
                  <a:srgbClr val="000000"/>
                </a:solidFill>
                <a:effectLst/>
                <a:latin typeface="system-ui"/>
              </a:rPr>
              <a:t>13 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Pero Ana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hablaba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en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su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corazón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, y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solamente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se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movían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sus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labios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, y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su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voz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no se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oía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; y </a:t>
            </a:r>
            <a:r>
              <a:rPr lang="en-US" sz="3200" b="1" i="0" dirty="0" err="1">
                <a:solidFill>
                  <a:srgbClr val="000000"/>
                </a:solidFill>
                <a:effectLst/>
                <a:latin typeface="system-ui"/>
              </a:rPr>
              <a:t>Elí</a:t>
            </a:r>
            <a:r>
              <a:rPr lang="en-US" sz="3200" b="1" i="0" dirty="0">
                <a:solidFill>
                  <a:srgbClr val="000000"/>
                </a:solidFill>
                <a:effectLst/>
                <a:latin typeface="system-ui"/>
              </a:rPr>
              <a:t> la </a:t>
            </a:r>
            <a:r>
              <a:rPr lang="en-US" sz="3200" b="1" i="0" dirty="0" err="1">
                <a:solidFill>
                  <a:srgbClr val="000000"/>
                </a:solidFill>
                <a:effectLst/>
                <a:latin typeface="system-ui"/>
              </a:rPr>
              <a:t>tuvo</a:t>
            </a:r>
            <a:r>
              <a:rPr lang="en-US" sz="3200" b="1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1" i="0" dirty="0" err="1">
                <a:solidFill>
                  <a:srgbClr val="000000"/>
                </a:solidFill>
                <a:effectLst/>
                <a:latin typeface="system-ui"/>
              </a:rPr>
              <a:t>por</a:t>
            </a:r>
            <a:r>
              <a:rPr lang="en-US" sz="3200" b="1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1" i="0" dirty="0" err="1">
                <a:solidFill>
                  <a:srgbClr val="000000"/>
                </a:solidFill>
                <a:effectLst/>
                <a:latin typeface="system-ui"/>
              </a:rPr>
              <a:t>ebria</a:t>
            </a:r>
            <a:r>
              <a:rPr lang="en-US" sz="3200" b="1" i="0" dirty="0">
                <a:solidFill>
                  <a:srgbClr val="000000"/>
                </a:solidFill>
                <a:effectLst/>
                <a:latin typeface="system-ui"/>
              </a:rPr>
              <a:t>. </a:t>
            </a:r>
            <a:r>
              <a:rPr lang="en-US" sz="3200" b="1" i="0" baseline="30000" dirty="0">
                <a:solidFill>
                  <a:srgbClr val="000000"/>
                </a:solidFill>
                <a:effectLst/>
                <a:latin typeface="system-ui"/>
              </a:rPr>
              <a:t>14 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Entonces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le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dijo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Elí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: ¿Hasta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cuándo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estarás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ebria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?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Digiere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tu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vino. </a:t>
            </a:r>
            <a:r>
              <a:rPr lang="en-US" sz="3200" b="1" i="0" baseline="30000" dirty="0">
                <a:solidFill>
                  <a:srgbClr val="000000"/>
                </a:solidFill>
                <a:effectLst/>
                <a:latin typeface="system-ui"/>
              </a:rPr>
              <a:t>15 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Y Ana le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respondió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diciendo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: No,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señor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mío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;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yo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soy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una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mujer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atribulada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de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espíritu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; no he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bebido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vino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ni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sidra,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sino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que he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derramado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mi alma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delante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de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Jehová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. </a:t>
            </a:r>
            <a:r>
              <a:rPr lang="en-US" sz="3200" b="1" i="0" baseline="30000" dirty="0">
                <a:solidFill>
                  <a:srgbClr val="000000"/>
                </a:solidFill>
                <a:effectLst/>
                <a:latin typeface="system-ui"/>
              </a:rPr>
              <a:t>16 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No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tengas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a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tu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sierva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por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una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mujer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impía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;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porque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por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la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magnitud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de mis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congojas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y de mi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aflicción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he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hablado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hasta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ahora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. </a:t>
            </a:r>
            <a:r>
              <a:rPr lang="en-US" sz="3200" b="1" i="0" baseline="30000" dirty="0">
                <a:solidFill>
                  <a:srgbClr val="000000"/>
                </a:solidFill>
                <a:effectLst/>
                <a:latin typeface="system-ui"/>
              </a:rPr>
              <a:t>17 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Elí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respondió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y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dijo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: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Ve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en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paz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, y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el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Dios de Israel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te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otorgue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la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petición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que le has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hecho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. </a:t>
            </a:r>
            <a:r>
              <a:rPr lang="en-US" sz="3200" b="1" i="0" baseline="30000" dirty="0">
                <a:solidFill>
                  <a:srgbClr val="000000"/>
                </a:solidFill>
                <a:effectLst/>
                <a:latin typeface="system-ui"/>
              </a:rPr>
              <a:t>18 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Y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ella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dijo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: Halle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tu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sierva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gracia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delante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de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tus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ojos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. Y se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fue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la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mujer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por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su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camino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, </a:t>
            </a:r>
            <a:r>
              <a:rPr lang="en-US" sz="3200" b="1" i="0" dirty="0">
                <a:solidFill>
                  <a:srgbClr val="000000"/>
                </a:solidFill>
                <a:effectLst/>
                <a:latin typeface="system-ui"/>
              </a:rPr>
              <a:t>y </a:t>
            </a:r>
            <a:r>
              <a:rPr lang="en-US" sz="3200" b="1" i="0" dirty="0" err="1">
                <a:solidFill>
                  <a:srgbClr val="000000"/>
                </a:solidFill>
                <a:effectLst/>
                <a:latin typeface="system-ui"/>
              </a:rPr>
              <a:t>comió</a:t>
            </a:r>
            <a:r>
              <a:rPr lang="en-US" sz="3200" b="1" i="0" dirty="0">
                <a:solidFill>
                  <a:srgbClr val="000000"/>
                </a:solidFill>
                <a:effectLst/>
                <a:latin typeface="system-ui"/>
              </a:rPr>
              <a:t>, y no </a:t>
            </a:r>
            <a:r>
              <a:rPr lang="en-US" sz="3200" b="1" i="0" dirty="0" err="1">
                <a:solidFill>
                  <a:srgbClr val="000000"/>
                </a:solidFill>
                <a:effectLst/>
                <a:latin typeface="system-ui"/>
              </a:rPr>
              <a:t>estuvo</a:t>
            </a:r>
            <a:r>
              <a:rPr lang="en-US" sz="3200" b="1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1" i="0" dirty="0" err="1">
                <a:solidFill>
                  <a:srgbClr val="000000"/>
                </a:solidFill>
                <a:effectLst/>
                <a:latin typeface="system-ui"/>
              </a:rPr>
              <a:t>más</a:t>
            </a:r>
            <a:r>
              <a:rPr lang="en-US" sz="3200" b="1" i="0" dirty="0">
                <a:solidFill>
                  <a:srgbClr val="000000"/>
                </a:solidFill>
                <a:effectLst/>
                <a:latin typeface="system-ui"/>
              </a:rPr>
              <a:t> triste.</a:t>
            </a:r>
          </a:p>
          <a:p>
            <a:pPr marL="0" indent="0">
              <a:buNone/>
            </a:pPr>
            <a:endParaRPr lang="en-CL" dirty="0"/>
          </a:p>
        </p:txBody>
      </p:sp>
    </p:spTree>
    <p:extLst>
      <p:ext uri="{BB962C8B-B14F-4D97-AF65-F5344CB8AC3E}">
        <p14:creationId xmlns:p14="http://schemas.microsoft.com/office/powerpoint/2010/main" val="308574796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11DB04C7-ABF4-A402-E8FB-DE9F65663E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0338" y="185738"/>
            <a:ext cx="11887200" cy="6499225"/>
          </a:xfrm>
        </p:spPr>
        <p:txBody>
          <a:bodyPr>
            <a:normAutofit fontScale="92500" lnSpcReduction="10000"/>
          </a:bodyPr>
          <a:lstStyle/>
          <a:p>
            <a:pPr marL="0" indent="0" algn="l">
              <a:buNone/>
            </a:pPr>
            <a:r>
              <a:rPr lang="en-US" b="1" i="0" dirty="0">
                <a:solidFill>
                  <a:srgbClr val="000000"/>
                </a:solidFill>
                <a:effectLst/>
                <a:latin typeface="system-ui"/>
              </a:rPr>
              <a:t>1 Samuel 1:19-28</a:t>
            </a:r>
          </a:p>
          <a:p>
            <a:pPr marL="0" indent="0" algn="l">
              <a:buNone/>
            </a:pPr>
            <a:r>
              <a:rPr lang="en-US" b="1" i="0" baseline="30000" dirty="0">
                <a:solidFill>
                  <a:srgbClr val="000000"/>
                </a:solidFill>
                <a:effectLst/>
                <a:latin typeface="system-ui"/>
              </a:rPr>
              <a:t>19 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Y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levantándose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de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mañana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,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adoraron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delante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de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Jehová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, y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volvieron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y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fueron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a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su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casa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en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Ramá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. Y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Elcana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se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llegó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a Ana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su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mujer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, y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Jehová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1" i="0" dirty="0">
                <a:solidFill>
                  <a:srgbClr val="000000"/>
                </a:solidFill>
                <a:effectLst/>
                <a:latin typeface="system-ui"/>
              </a:rPr>
              <a:t>se </a:t>
            </a:r>
            <a:r>
              <a:rPr lang="en-US" b="1" i="0" dirty="0" err="1">
                <a:solidFill>
                  <a:srgbClr val="000000"/>
                </a:solidFill>
                <a:effectLst/>
                <a:latin typeface="system-ui"/>
              </a:rPr>
              <a:t>acordó</a:t>
            </a:r>
            <a:r>
              <a:rPr lang="en-US" b="1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de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ella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. </a:t>
            </a:r>
            <a:r>
              <a:rPr lang="en-US" b="1" i="0" baseline="30000" dirty="0">
                <a:solidFill>
                  <a:srgbClr val="000000"/>
                </a:solidFill>
                <a:effectLst/>
                <a:latin typeface="system-ui"/>
              </a:rPr>
              <a:t>20 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Aconteció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que al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cumplirse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el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tiempo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,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después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de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haber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concebido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Ana,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dio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a luz un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hijo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, y le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puso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por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nombre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Samuel,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diciendo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: Por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cuanto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lo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pedí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a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Jehová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.</a:t>
            </a:r>
          </a:p>
          <a:p>
            <a:pPr marL="0" indent="0" algn="l">
              <a:buNone/>
            </a:pPr>
            <a:r>
              <a:rPr lang="en-US" b="1" i="0" baseline="30000" dirty="0">
                <a:solidFill>
                  <a:srgbClr val="000000"/>
                </a:solidFill>
                <a:effectLst/>
                <a:latin typeface="system-ui"/>
              </a:rPr>
              <a:t>21 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Después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subió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el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varón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Elcana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con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toda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su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familia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, para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ofrecer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a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Jehová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el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sacrificio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acostumbrado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y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su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voto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. </a:t>
            </a:r>
            <a:r>
              <a:rPr lang="en-US" b="1" i="0" baseline="30000" dirty="0">
                <a:solidFill>
                  <a:srgbClr val="000000"/>
                </a:solidFill>
                <a:effectLst/>
                <a:latin typeface="system-ui"/>
              </a:rPr>
              <a:t>22 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Pero Ana no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subió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,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sino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dijo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a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su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marido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: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Yo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no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subiré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hasta que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el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niño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sea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destetado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, para que lo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lleve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y sea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presentado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delante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de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Jehová</a:t>
            </a:r>
            <a:r>
              <a:rPr lang="en-US" b="1" i="0" dirty="0">
                <a:solidFill>
                  <a:srgbClr val="000000"/>
                </a:solidFill>
                <a:effectLst/>
                <a:latin typeface="system-ui"/>
              </a:rPr>
              <a:t>, y se </a:t>
            </a:r>
            <a:r>
              <a:rPr lang="en-US" b="1" i="0" dirty="0" err="1">
                <a:solidFill>
                  <a:srgbClr val="000000"/>
                </a:solidFill>
                <a:effectLst/>
                <a:latin typeface="system-ui"/>
              </a:rPr>
              <a:t>quede</a:t>
            </a:r>
            <a:r>
              <a:rPr lang="en-US" b="1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1" i="0" dirty="0" err="1">
                <a:solidFill>
                  <a:srgbClr val="000000"/>
                </a:solidFill>
                <a:effectLst/>
                <a:latin typeface="system-ui"/>
              </a:rPr>
              <a:t>allá</a:t>
            </a:r>
            <a:r>
              <a:rPr lang="en-US" b="1" i="0" dirty="0">
                <a:solidFill>
                  <a:srgbClr val="000000"/>
                </a:solidFill>
                <a:effectLst/>
                <a:latin typeface="system-ui"/>
              </a:rPr>
              <a:t> para </a:t>
            </a:r>
            <a:r>
              <a:rPr lang="en-US" b="1" i="0" dirty="0" err="1">
                <a:solidFill>
                  <a:srgbClr val="000000"/>
                </a:solidFill>
                <a:effectLst/>
                <a:latin typeface="system-ui"/>
              </a:rPr>
              <a:t>siempre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. </a:t>
            </a:r>
            <a:r>
              <a:rPr lang="en-US" b="1" i="0" baseline="30000" dirty="0">
                <a:solidFill>
                  <a:srgbClr val="000000"/>
                </a:solidFill>
                <a:effectLst/>
                <a:latin typeface="system-ui"/>
              </a:rPr>
              <a:t>23 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Y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Elcana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su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marido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le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respondió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: Haz lo que bien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te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parezca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;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quédate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hasta que lo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destetes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;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solamente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que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cumpla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Jehová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su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palabra. Y se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quedó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la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mujer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, y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crio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a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su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hijo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hasta que lo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destetó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. </a:t>
            </a:r>
            <a:r>
              <a:rPr lang="en-US" b="1" i="0" baseline="30000" dirty="0">
                <a:solidFill>
                  <a:srgbClr val="000000"/>
                </a:solidFill>
                <a:effectLst/>
                <a:latin typeface="system-ui"/>
              </a:rPr>
              <a:t>24 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Después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que lo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hubo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destetado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, lo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llevó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consigo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, </a:t>
            </a:r>
            <a:r>
              <a:rPr lang="en-US" b="1" i="0" dirty="0">
                <a:solidFill>
                  <a:srgbClr val="000000"/>
                </a:solidFill>
                <a:effectLst/>
                <a:latin typeface="system-ui"/>
              </a:rPr>
              <a:t>con </a:t>
            </a:r>
            <a:r>
              <a:rPr lang="en-US" b="1" i="0" dirty="0" err="1">
                <a:solidFill>
                  <a:srgbClr val="000000"/>
                </a:solidFill>
                <a:effectLst/>
                <a:latin typeface="system-ui"/>
              </a:rPr>
              <a:t>tres</a:t>
            </a:r>
            <a:r>
              <a:rPr lang="en-US" b="1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1" i="0" dirty="0" err="1">
                <a:solidFill>
                  <a:srgbClr val="000000"/>
                </a:solidFill>
                <a:effectLst/>
                <a:latin typeface="system-ui"/>
              </a:rPr>
              <a:t>becerros</a:t>
            </a:r>
            <a:r>
              <a:rPr lang="en-US" b="1" i="0" dirty="0">
                <a:solidFill>
                  <a:srgbClr val="000000"/>
                </a:solidFill>
                <a:effectLst/>
                <a:latin typeface="system-ui"/>
              </a:rPr>
              <a:t>, un </a:t>
            </a:r>
            <a:r>
              <a:rPr lang="en-US" b="1" i="0" dirty="0" err="1">
                <a:solidFill>
                  <a:srgbClr val="000000"/>
                </a:solidFill>
                <a:effectLst/>
                <a:latin typeface="system-ui"/>
              </a:rPr>
              <a:t>efa</a:t>
            </a:r>
            <a:r>
              <a:rPr lang="en-US" b="1" i="0" dirty="0">
                <a:solidFill>
                  <a:srgbClr val="000000"/>
                </a:solidFill>
                <a:effectLst/>
                <a:latin typeface="system-ui"/>
              </a:rPr>
              <a:t> de </a:t>
            </a:r>
            <a:r>
              <a:rPr lang="en-US" b="1" i="0" dirty="0" err="1">
                <a:solidFill>
                  <a:srgbClr val="000000"/>
                </a:solidFill>
                <a:effectLst/>
                <a:latin typeface="system-ui"/>
              </a:rPr>
              <a:t>harina</a:t>
            </a:r>
            <a:r>
              <a:rPr lang="en-US" b="1" i="0" dirty="0">
                <a:solidFill>
                  <a:srgbClr val="000000"/>
                </a:solidFill>
                <a:effectLst/>
                <a:latin typeface="system-ui"/>
              </a:rPr>
              <a:t>, y </a:t>
            </a:r>
            <a:r>
              <a:rPr lang="en-US" b="1" i="0" dirty="0" err="1">
                <a:solidFill>
                  <a:srgbClr val="000000"/>
                </a:solidFill>
                <a:effectLst/>
                <a:latin typeface="system-ui"/>
              </a:rPr>
              <a:t>una</a:t>
            </a:r>
            <a:r>
              <a:rPr lang="en-US" b="1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1" i="0" dirty="0" err="1">
                <a:solidFill>
                  <a:srgbClr val="000000"/>
                </a:solidFill>
                <a:effectLst/>
                <a:latin typeface="system-ui"/>
              </a:rPr>
              <a:t>vasija</a:t>
            </a:r>
            <a:r>
              <a:rPr lang="en-US" b="1" i="0" dirty="0">
                <a:solidFill>
                  <a:srgbClr val="000000"/>
                </a:solidFill>
                <a:effectLst/>
                <a:latin typeface="system-ui"/>
              </a:rPr>
              <a:t> de vino, y lo </a:t>
            </a:r>
            <a:r>
              <a:rPr lang="en-US" b="1" i="0" dirty="0" err="1">
                <a:solidFill>
                  <a:srgbClr val="000000"/>
                </a:solidFill>
                <a:effectLst/>
                <a:latin typeface="system-ui"/>
              </a:rPr>
              <a:t>trajo</a:t>
            </a:r>
            <a:r>
              <a:rPr lang="en-US" b="1" i="0" dirty="0">
                <a:solidFill>
                  <a:srgbClr val="000000"/>
                </a:solidFill>
                <a:effectLst/>
                <a:latin typeface="system-ui"/>
              </a:rPr>
              <a:t> a la casa de </a:t>
            </a:r>
            <a:r>
              <a:rPr lang="en-US" b="1" i="0" dirty="0" err="1">
                <a:solidFill>
                  <a:srgbClr val="000000"/>
                </a:solidFill>
                <a:effectLst/>
                <a:latin typeface="system-ui"/>
              </a:rPr>
              <a:t>Jehová</a:t>
            </a:r>
            <a:r>
              <a:rPr lang="en-US" b="1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1" i="0" dirty="0" err="1">
                <a:solidFill>
                  <a:srgbClr val="000000"/>
                </a:solidFill>
                <a:effectLst/>
                <a:latin typeface="system-ui"/>
              </a:rPr>
              <a:t>en</a:t>
            </a:r>
            <a:r>
              <a:rPr lang="en-US" b="1" i="0" dirty="0">
                <a:solidFill>
                  <a:srgbClr val="000000"/>
                </a:solidFill>
                <a:effectLst/>
                <a:latin typeface="system-ui"/>
              </a:rPr>
              <a:t> Silo;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y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el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niño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era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pequeño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. </a:t>
            </a:r>
            <a:r>
              <a:rPr lang="en-US" b="1" i="0" baseline="30000" dirty="0">
                <a:solidFill>
                  <a:srgbClr val="000000"/>
                </a:solidFill>
                <a:effectLst/>
                <a:latin typeface="system-ui"/>
              </a:rPr>
              <a:t>25 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Y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matando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el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becerro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, </a:t>
            </a:r>
            <a:r>
              <a:rPr lang="en-US" b="1" i="0" dirty="0" err="1">
                <a:solidFill>
                  <a:srgbClr val="000000"/>
                </a:solidFill>
                <a:effectLst/>
                <a:latin typeface="system-ui"/>
              </a:rPr>
              <a:t>trajeron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el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niño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a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Elí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. </a:t>
            </a:r>
            <a:r>
              <a:rPr lang="en-US" b="1" i="0" baseline="30000" dirty="0">
                <a:solidFill>
                  <a:srgbClr val="000000"/>
                </a:solidFill>
                <a:effectLst/>
                <a:latin typeface="system-ui"/>
              </a:rPr>
              <a:t>26 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Y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ella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dijo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: ¡Oh,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señor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mío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!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Vive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tu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alma,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señor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mío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,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yo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soy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aquella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mujer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que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estuvo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aquí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junto a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ti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orando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a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Jehová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. </a:t>
            </a:r>
            <a:r>
              <a:rPr lang="en-US" b="1" i="0" baseline="30000" dirty="0">
                <a:solidFill>
                  <a:srgbClr val="000000"/>
                </a:solidFill>
                <a:effectLst/>
                <a:latin typeface="system-ui"/>
              </a:rPr>
              <a:t>27 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Por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este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niño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oraba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, y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Jehová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me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dio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lo que le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pedí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. </a:t>
            </a:r>
            <a:r>
              <a:rPr lang="en-US" b="1" i="0" baseline="30000" dirty="0">
                <a:solidFill>
                  <a:srgbClr val="000000"/>
                </a:solidFill>
                <a:effectLst/>
                <a:latin typeface="system-ui"/>
              </a:rPr>
              <a:t>28 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Yo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,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pues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, </a:t>
            </a:r>
            <a:r>
              <a:rPr lang="en-US" b="1" i="0" dirty="0">
                <a:solidFill>
                  <a:srgbClr val="000000"/>
                </a:solidFill>
                <a:effectLst/>
                <a:latin typeface="system-ui"/>
              </a:rPr>
              <a:t>lo </a:t>
            </a:r>
            <a:r>
              <a:rPr lang="en-US" b="1" i="0" dirty="0" err="1">
                <a:solidFill>
                  <a:srgbClr val="000000"/>
                </a:solidFill>
                <a:effectLst/>
                <a:latin typeface="system-ui"/>
              </a:rPr>
              <a:t>dedico</a:t>
            </a:r>
            <a:r>
              <a:rPr lang="en-US" b="1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1" i="0" dirty="0" err="1">
                <a:solidFill>
                  <a:srgbClr val="000000"/>
                </a:solidFill>
                <a:effectLst/>
                <a:latin typeface="system-ui"/>
              </a:rPr>
              <a:t>también</a:t>
            </a:r>
            <a:r>
              <a:rPr lang="en-US" b="1" i="0" dirty="0">
                <a:solidFill>
                  <a:srgbClr val="000000"/>
                </a:solidFill>
                <a:effectLst/>
                <a:latin typeface="system-ui"/>
              </a:rPr>
              <a:t> a </a:t>
            </a:r>
            <a:r>
              <a:rPr lang="en-US" b="1" i="0" dirty="0" err="1">
                <a:solidFill>
                  <a:srgbClr val="000000"/>
                </a:solidFill>
                <a:effectLst/>
                <a:latin typeface="system-ui"/>
              </a:rPr>
              <a:t>Jehová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;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todos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los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días que viva,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será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de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Jehová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.</a:t>
            </a:r>
          </a:p>
          <a:p>
            <a:pPr marL="0" indent="0" algn="l">
              <a:buNone/>
            </a:pP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Y </a:t>
            </a:r>
            <a:r>
              <a:rPr lang="en-US" b="1" i="0" dirty="0" err="1">
                <a:solidFill>
                  <a:srgbClr val="000000"/>
                </a:solidFill>
                <a:effectLst/>
                <a:latin typeface="system-ui"/>
              </a:rPr>
              <a:t>adoró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allí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a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Jehová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.</a:t>
            </a:r>
          </a:p>
          <a:p>
            <a:pPr marL="0" indent="0">
              <a:buNone/>
            </a:pPr>
            <a:endParaRPr lang="en-CL" dirty="0"/>
          </a:p>
        </p:txBody>
      </p:sp>
    </p:spTree>
    <p:extLst>
      <p:ext uri="{BB962C8B-B14F-4D97-AF65-F5344CB8AC3E}">
        <p14:creationId xmlns:p14="http://schemas.microsoft.com/office/powerpoint/2010/main" val="161656008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22B2BC-6BE6-943F-9270-1A237B9C9E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" y="0"/>
            <a:ext cx="11998410" cy="6858000"/>
          </a:xfrm>
        </p:spPr>
        <p:txBody>
          <a:bodyPr>
            <a:normAutofit fontScale="92500" lnSpcReduction="10000"/>
          </a:bodyPr>
          <a:lstStyle/>
          <a:p>
            <a:pPr marL="0" indent="0" algn="l">
              <a:buNone/>
            </a:pPr>
            <a:r>
              <a:rPr lang="en-US" b="1" i="0" dirty="0">
                <a:solidFill>
                  <a:srgbClr val="000000"/>
                </a:solidFill>
                <a:effectLst/>
                <a:latin typeface="system-ui"/>
              </a:rPr>
              <a:t>1 Samuel 2:1-10</a:t>
            </a:r>
          </a:p>
          <a:p>
            <a:pPr marL="0" indent="0" algn="l">
              <a:buNone/>
            </a:pPr>
            <a:r>
              <a:rPr lang="en-US" b="1" i="0" dirty="0">
                <a:solidFill>
                  <a:srgbClr val="000000"/>
                </a:solidFill>
                <a:effectLst/>
                <a:latin typeface="system-ui"/>
              </a:rPr>
              <a:t> 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Y Ana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oró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y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dijo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:</a:t>
            </a:r>
          </a:p>
          <a:p>
            <a:pPr marL="0" indent="0" algn="l">
              <a:buNone/>
            </a:pP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Mi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corazón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se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regocija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en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Jehová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,</a:t>
            </a:r>
          </a:p>
          <a:p>
            <a:pPr marL="0" indent="0" algn="l">
              <a:buNone/>
            </a:pP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Mi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poder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se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exalta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en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Jehová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;</a:t>
            </a:r>
          </a:p>
          <a:p>
            <a:pPr marL="0" indent="0" algn="l">
              <a:buNone/>
            </a:pP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Mi boca se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ensanchó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sobre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mis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enemigos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,</a:t>
            </a:r>
          </a:p>
          <a:p>
            <a:pPr marL="0" indent="0" algn="l">
              <a:buNone/>
            </a:pP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Por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cuanto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me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alegré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en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tu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salvación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.</a:t>
            </a:r>
          </a:p>
          <a:p>
            <a:pPr marL="0" indent="0" algn="l">
              <a:buNone/>
            </a:pPr>
            <a:r>
              <a:rPr lang="en-US" b="1" i="0" baseline="30000" dirty="0">
                <a:solidFill>
                  <a:srgbClr val="000000"/>
                </a:solidFill>
                <a:effectLst/>
                <a:latin typeface="system-ui"/>
              </a:rPr>
              <a:t>2 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No hay santo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como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Jehová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;</a:t>
            </a:r>
          </a:p>
          <a:p>
            <a:pPr marL="0" indent="0" algn="l">
              <a:buNone/>
            </a:pP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Porque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no hay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ninguno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fuera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de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ti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,</a:t>
            </a:r>
          </a:p>
          <a:p>
            <a:pPr marL="0" indent="0" algn="l">
              <a:buNone/>
            </a:pP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Y no hay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refugio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como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el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Dios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nuestro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.</a:t>
            </a:r>
          </a:p>
          <a:p>
            <a:pPr marL="0" indent="0" algn="l">
              <a:buNone/>
            </a:pPr>
            <a:r>
              <a:rPr lang="en-US" b="1" i="0" baseline="30000" dirty="0">
                <a:solidFill>
                  <a:srgbClr val="000000"/>
                </a:solidFill>
                <a:effectLst/>
                <a:latin typeface="system-ui"/>
              </a:rPr>
              <a:t>3 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No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multipliquéis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palabras de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grandeza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y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altanería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;</a:t>
            </a:r>
          </a:p>
          <a:p>
            <a:pPr marL="0" indent="0" algn="l">
              <a:buNone/>
            </a:pP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Cesen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las palabras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arrogantes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de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vuestra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boca;</a:t>
            </a:r>
          </a:p>
          <a:p>
            <a:pPr marL="0" indent="0" algn="l">
              <a:buNone/>
            </a:pP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Porque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el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Dios de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todo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saber es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Jehová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,</a:t>
            </a:r>
          </a:p>
          <a:p>
            <a:pPr marL="0" indent="0" algn="l">
              <a:buNone/>
            </a:pP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Y a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él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toca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el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pesar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las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acciones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.</a:t>
            </a:r>
          </a:p>
          <a:p>
            <a:pPr marL="0" indent="0" algn="l">
              <a:buNone/>
            </a:pPr>
            <a:r>
              <a:rPr lang="en-US" b="1" i="0" baseline="30000" dirty="0">
                <a:solidFill>
                  <a:srgbClr val="000000"/>
                </a:solidFill>
                <a:effectLst/>
                <a:latin typeface="system-ui"/>
              </a:rPr>
              <a:t>4 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Los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arcos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de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los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fuertes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fueron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quebrados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, </a:t>
            </a:r>
            <a:r>
              <a:rPr lang="en-US" b="0" i="0" dirty="0">
                <a:solidFill>
                  <a:srgbClr val="FF0000"/>
                </a:solidFill>
                <a:effectLst/>
                <a:latin typeface="system-ui"/>
              </a:rPr>
              <a:t>v.4-7 </a:t>
            </a:r>
            <a:r>
              <a:rPr lang="en-US" b="0" i="0" dirty="0" err="1">
                <a:solidFill>
                  <a:srgbClr val="FF0000"/>
                </a:solidFill>
                <a:effectLst/>
                <a:latin typeface="system-ui"/>
              </a:rPr>
              <a:t>contrastes</a:t>
            </a:r>
            <a:endParaRPr lang="en-US" b="0" i="0" dirty="0">
              <a:solidFill>
                <a:srgbClr val="FF0000"/>
              </a:solidFill>
              <a:effectLst/>
              <a:latin typeface="system-ui"/>
            </a:endParaRPr>
          </a:p>
          <a:p>
            <a:pPr marL="0" indent="0" algn="l">
              <a:buNone/>
            </a:pP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Y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los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débiles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se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ciñeron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de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poder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.</a:t>
            </a:r>
          </a:p>
          <a:p>
            <a:pPr marL="0" indent="0">
              <a:buNone/>
            </a:pPr>
            <a:endParaRPr lang="en-CL" dirty="0"/>
          </a:p>
        </p:txBody>
      </p:sp>
    </p:spTree>
    <p:extLst>
      <p:ext uri="{BB962C8B-B14F-4D97-AF65-F5344CB8AC3E}">
        <p14:creationId xmlns:p14="http://schemas.microsoft.com/office/powerpoint/2010/main" val="235871464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6C79A6-E8F2-835C-A15A-E633589205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1211" y="185350"/>
            <a:ext cx="11948984" cy="6549081"/>
          </a:xfrm>
        </p:spPr>
        <p:txBody>
          <a:bodyPr>
            <a:normAutofit fontScale="70000" lnSpcReduction="20000"/>
          </a:bodyPr>
          <a:lstStyle/>
          <a:p>
            <a:pPr marL="0" indent="0" algn="l">
              <a:buNone/>
            </a:pPr>
            <a:r>
              <a:rPr lang="en-US" sz="3600" b="1" i="0" baseline="30000" dirty="0">
                <a:solidFill>
                  <a:srgbClr val="000000"/>
                </a:solidFill>
                <a:effectLst/>
                <a:latin typeface="system-ui"/>
              </a:rPr>
              <a:t>5 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Los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saciados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se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alquilaron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por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pan,</a:t>
            </a:r>
          </a:p>
          <a:p>
            <a:pPr marL="0" indent="0" algn="l">
              <a:buNone/>
            </a:pP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Y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los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hambrientos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dejaron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de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tener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hambre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;</a:t>
            </a:r>
          </a:p>
          <a:p>
            <a:pPr marL="0" indent="0" algn="l">
              <a:buNone/>
            </a:pP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Hasta la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estéril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ha dado a luz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siete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,</a:t>
            </a:r>
            <a:r>
              <a:rPr lang="en-US" sz="3600" b="0" i="0" dirty="0">
                <a:solidFill>
                  <a:srgbClr val="FF0000"/>
                </a:solidFill>
                <a:effectLst/>
                <a:latin typeface="system-ui"/>
              </a:rPr>
              <a:t>(</a:t>
            </a:r>
            <a:r>
              <a:rPr lang="en-US" sz="3600" b="0" i="0" dirty="0" err="1">
                <a:solidFill>
                  <a:srgbClr val="FF0000"/>
                </a:solidFill>
                <a:effectLst/>
                <a:latin typeface="system-ui"/>
              </a:rPr>
              <a:t>significa</a:t>
            </a:r>
            <a:r>
              <a:rPr lang="en-US" sz="3600" b="0" i="0" dirty="0">
                <a:solidFill>
                  <a:srgbClr val="FF0000"/>
                </a:solidFill>
                <a:effectLst/>
                <a:latin typeface="system-ui"/>
              </a:rPr>
              <a:t> gran </a:t>
            </a:r>
            <a:r>
              <a:rPr lang="en-US" sz="3600" b="0" i="0" dirty="0" err="1">
                <a:solidFill>
                  <a:srgbClr val="FF0000"/>
                </a:solidFill>
                <a:effectLst/>
                <a:latin typeface="system-ui"/>
              </a:rPr>
              <a:t>cantidad</a:t>
            </a:r>
            <a:r>
              <a:rPr lang="en-US" sz="3600" b="0" i="0" dirty="0">
                <a:solidFill>
                  <a:srgbClr val="FF0000"/>
                </a:solidFill>
                <a:effectLst/>
                <a:latin typeface="system-ui"/>
              </a:rPr>
              <a:t>, </a:t>
            </a:r>
            <a:r>
              <a:rPr lang="en-US" sz="3600" b="0" i="0" dirty="0" err="1">
                <a:solidFill>
                  <a:srgbClr val="FF0000"/>
                </a:solidFill>
                <a:effectLst/>
                <a:latin typeface="system-ui"/>
              </a:rPr>
              <a:t>perfección</a:t>
            </a:r>
            <a:r>
              <a:rPr lang="en-US" sz="3600" b="0" i="0" dirty="0">
                <a:solidFill>
                  <a:srgbClr val="FF0000"/>
                </a:solidFill>
                <a:effectLst/>
                <a:latin typeface="system-ui"/>
              </a:rPr>
              <a:t> y </a:t>
            </a:r>
            <a:r>
              <a:rPr lang="en-US" sz="3600" b="0" i="0" dirty="0" err="1">
                <a:solidFill>
                  <a:srgbClr val="FF0000"/>
                </a:solidFill>
                <a:effectLst/>
                <a:latin typeface="system-ui"/>
              </a:rPr>
              <a:t>cumplimiento</a:t>
            </a:r>
            <a:r>
              <a:rPr lang="en-US" sz="3600" b="0" i="0" dirty="0">
                <a:solidFill>
                  <a:srgbClr val="FF0000"/>
                </a:solidFill>
                <a:effectLst/>
                <a:latin typeface="system-ui"/>
              </a:rPr>
              <a:t>; v.21)</a:t>
            </a:r>
          </a:p>
          <a:p>
            <a:pPr marL="0" indent="0" algn="l">
              <a:buNone/>
            </a:pP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Y la que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tenía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muchos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hijos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languidece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.</a:t>
            </a:r>
          </a:p>
          <a:p>
            <a:pPr marL="0" indent="0" algn="l">
              <a:buNone/>
            </a:pPr>
            <a:r>
              <a:rPr lang="en-US" sz="3600" b="1" i="0" baseline="30000" dirty="0">
                <a:solidFill>
                  <a:srgbClr val="000000"/>
                </a:solidFill>
                <a:effectLst/>
                <a:latin typeface="system-ui"/>
              </a:rPr>
              <a:t>6 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Jehová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mata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, y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él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da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vida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;</a:t>
            </a:r>
          </a:p>
          <a:p>
            <a:pPr marL="0" indent="0" algn="l">
              <a:buNone/>
            </a:pP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Él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hace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descender al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Seol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, y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hace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subir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.</a:t>
            </a:r>
          </a:p>
          <a:p>
            <a:pPr marL="0" indent="0" algn="l">
              <a:buNone/>
            </a:pPr>
            <a:r>
              <a:rPr lang="en-US" sz="3600" b="1" i="0" baseline="30000" dirty="0">
                <a:solidFill>
                  <a:srgbClr val="000000"/>
                </a:solidFill>
                <a:effectLst/>
                <a:latin typeface="system-ui"/>
              </a:rPr>
              <a:t>7 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Jehová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empobrece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, y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él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enriquece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;</a:t>
            </a:r>
          </a:p>
          <a:p>
            <a:pPr marL="0" indent="0" algn="l">
              <a:buNone/>
            </a:pP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Abate, y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enaltece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.</a:t>
            </a:r>
          </a:p>
          <a:p>
            <a:pPr marL="0" indent="0" algn="l">
              <a:buNone/>
            </a:pPr>
            <a:r>
              <a:rPr lang="en-US" sz="3600" b="1" i="0" baseline="30000" dirty="0">
                <a:solidFill>
                  <a:srgbClr val="000000"/>
                </a:solidFill>
                <a:effectLst/>
                <a:latin typeface="system-ui"/>
              </a:rPr>
              <a:t>8 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Él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levanta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del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polvo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al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pobre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,</a:t>
            </a:r>
          </a:p>
          <a:p>
            <a:pPr marL="0" indent="0" algn="l">
              <a:buNone/>
            </a:pP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Y del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muladar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exalta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al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menesteroso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,</a:t>
            </a:r>
          </a:p>
          <a:p>
            <a:pPr marL="0" indent="0" algn="l">
              <a:buNone/>
            </a:pP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Para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hacerle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sentarse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con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príncipes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y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heredar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un sitio de honor.</a:t>
            </a:r>
          </a:p>
          <a:p>
            <a:pPr marL="0" indent="0" algn="l">
              <a:buNone/>
            </a:pP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Porque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de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Jehová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son las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columnas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de la tierra,</a:t>
            </a:r>
          </a:p>
          <a:p>
            <a:pPr marL="0" indent="0" algn="l">
              <a:buNone/>
            </a:pP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Y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él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afirmó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sobre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ellas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el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mundo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.</a:t>
            </a:r>
          </a:p>
          <a:p>
            <a:pPr marL="0" indent="0" algn="l">
              <a:buNone/>
            </a:pPr>
            <a:r>
              <a:rPr lang="en-US" sz="3600" b="1" i="0" baseline="30000" dirty="0">
                <a:solidFill>
                  <a:srgbClr val="000000"/>
                </a:solidFill>
                <a:effectLst/>
                <a:latin typeface="system-ui"/>
              </a:rPr>
              <a:t>9 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Él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guarda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los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pies de sus santos,</a:t>
            </a:r>
          </a:p>
          <a:p>
            <a:pPr marL="0" indent="0" algn="l">
              <a:buNone/>
            </a:pP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Mas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los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impíos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perecen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en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tinieblas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;</a:t>
            </a:r>
          </a:p>
          <a:p>
            <a:pPr marL="0" indent="0" algn="l">
              <a:buNone/>
            </a:pP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Porque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nadie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será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fuerte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por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su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propia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fuerza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.</a:t>
            </a:r>
          </a:p>
          <a:p>
            <a:pPr marL="0" indent="0">
              <a:buNone/>
            </a:pPr>
            <a:endParaRPr lang="en-CL" dirty="0"/>
          </a:p>
        </p:txBody>
      </p:sp>
    </p:spTree>
    <p:extLst>
      <p:ext uri="{BB962C8B-B14F-4D97-AF65-F5344CB8AC3E}">
        <p14:creationId xmlns:p14="http://schemas.microsoft.com/office/powerpoint/2010/main" val="232135501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31EE5D-8991-E0BE-5419-5E4F683542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1211" y="135924"/>
            <a:ext cx="11850130" cy="6536725"/>
          </a:xfrm>
        </p:spPr>
        <p:txBody>
          <a:bodyPr>
            <a:normAutofit lnSpcReduction="10000"/>
          </a:bodyPr>
          <a:lstStyle/>
          <a:p>
            <a:pPr marL="0" indent="0" algn="l">
              <a:buNone/>
            </a:pPr>
            <a:r>
              <a:rPr lang="en-US" sz="2800" b="1" i="0" baseline="30000" dirty="0">
                <a:solidFill>
                  <a:srgbClr val="000000"/>
                </a:solidFill>
                <a:effectLst/>
                <a:latin typeface="system-ui"/>
              </a:rPr>
              <a:t>10 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Delante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de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Jehová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serán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quebrantados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sus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adversarios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,</a:t>
            </a:r>
          </a:p>
          <a:p>
            <a:pPr marL="0" indent="0" algn="l">
              <a:buNone/>
            </a:pP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Y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sobre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ellos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tronará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desde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los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cielos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;</a:t>
            </a:r>
          </a:p>
          <a:p>
            <a:pPr marL="0" indent="0" algn="l">
              <a:buNone/>
            </a:pP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Jehová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juzgará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los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confines de la tierra,</a:t>
            </a:r>
          </a:p>
          <a:p>
            <a:pPr marL="0" indent="0" algn="l">
              <a:buNone/>
            </a:pP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Dará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poder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a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su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Rey,</a:t>
            </a:r>
          </a:p>
          <a:p>
            <a:pPr marL="0" indent="0" algn="l">
              <a:buNone/>
            </a:pP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Y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exaltará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el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poderío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de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su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Ungido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.</a:t>
            </a:r>
          </a:p>
          <a:p>
            <a:pPr marL="0" indent="0" algn="l">
              <a:buNone/>
            </a:pPr>
            <a:endParaRPr lang="en-US" dirty="0">
              <a:solidFill>
                <a:srgbClr val="000000"/>
              </a:solidFill>
              <a:latin typeface="system-ui"/>
            </a:endParaRPr>
          </a:p>
          <a:p>
            <a:pPr marL="0" indent="0">
              <a:buNone/>
            </a:pPr>
            <a:r>
              <a:rPr lang="en-US" dirty="0" err="1">
                <a:effectLst/>
                <a:latin typeface="Cambria" panose="02040503050406030204" pitchFamily="18" charset="0"/>
              </a:rPr>
              <a:t>Aunque</a:t>
            </a:r>
            <a:r>
              <a:rPr lang="en-US" dirty="0">
                <a:effectLst/>
                <a:latin typeface="Cambria" panose="02040503050406030204" pitchFamily="18" charset="0"/>
              </a:rPr>
              <a:t> 1 Samuel 2:1–10 es </a:t>
            </a:r>
            <a:r>
              <a:rPr lang="en-US" dirty="0" err="1">
                <a:effectLst/>
                <a:latin typeface="Cambria" panose="02040503050406030204" pitchFamily="18" charset="0"/>
              </a:rPr>
              <a:t>una</a:t>
            </a:r>
            <a:r>
              <a:rPr lang="en-US" dirty="0">
                <a:effectLst/>
                <a:latin typeface="Cambria" panose="02040503050406030204" pitchFamily="18" charset="0"/>
              </a:rPr>
              <a:t> </a:t>
            </a:r>
            <a:r>
              <a:rPr lang="en-US" dirty="0" err="1">
                <a:effectLst/>
                <a:latin typeface="Cambria" panose="02040503050406030204" pitchFamily="18" charset="0"/>
              </a:rPr>
              <a:t>oración</a:t>
            </a:r>
            <a:r>
              <a:rPr lang="en-US" dirty="0">
                <a:effectLst/>
                <a:latin typeface="Cambria" panose="02040503050406030204" pitchFamily="18" charset="0"/>
              </a:rPr>
              <a:t>, </a:t>
            </a:r>
            <a:r>
              <a:rPr lang="en-US" dirty="0" err="1">
                <a:effectLst/>
                <a:latin typeface="Cambria" panose="02040503050406030204" pitchFamily="18" charset="0"/>
              </a:rPr>
              <a:t>como</a:t>
            </a:r>
            <a:r>
              <a:rPr lang="en-US" dirty="0">
                <a:effectLst/>
                <a:latin typeface="Cambria" panose="02040503050406030204" pitchFamily="18" charset="0"/>
              </a:rPr>
              <a:t> indica </a:t>
            </a:r>
            <a:r>
              <a:rPr lang="en-US" dirty="0" err="1">
                <a:effectLst/>
                <a:latin typeface="Cambria" panose="02040503050406030204" pitchFamily="18" charset="0"/>
              </a:rPr>
              <a:t>el</a:t>
            </a:r>
            <a:r>
              <a:rPr lang="en-US" dirty="0">
                <a:effectLst/>
                <a:latin typeface="Cambria" panose="02040503050406030204" pitchFamily="18" charset="0"/>
              </a:rPr>
              <a:t> v.1 , </a:t>
            </a:r>
            <a:r>
              <a:rPr lang="en-US" dirty="0" err="1">
                <a:effectLst/>
                <a:latin typeface="Cambria" panose="02040503050406030204" pitchFamily="18" charset="0"/>
              </a:rPr>
              <a:t>comúnmente</a:t>
            </a:r>
            <a:r>
              <a:rPr lang="en-US" dirty="0">
                <a:effectLst/>
                <a:latin typeface="Cambria" panose="02040503050406030204" pitchFamily="18" charset="0"/>
              </a:rPr>
              <a:t> se la </a:t>
            </a:r>
            <a:r>
              <a:rPr lang="en-US" dirty="0" err="1">
                <a:effectLst/>
                <a:latin typeface="Cambria" panose="02040503050406030204" pitchFamily="18" charset="0"/>
              </a:rPr>
              <a:t>conoce</a:t>
            </a:r>
            <a:r>
              <a:rPr lang="en-US" dirty="0">
                <a:effectLst/>
                <a:latin typeface="Cambria" panose="02040503050406030204" pitchFamily="18" charset="0"/>
              </a:rPr>
              <a:t> </a:t>
            </a:r>
            <a:r>
              <a:rPr lang="en-US" dirty="0" err="1">
                <a:effectLst/>
                <a:latin typeface="Cambria" panose="02040503050406030204" pitchFamily="18" charset="0"/>
              </a:rPr>
              <a:t>como</a:t>
            </a:r>
            <a:r>
              <a:rPr lang="en-US" dirty="0">
                <a:effectLst/>
                <a:latin typeface="Cambria" panose="02040503050406030204" pitchFamily="18" charset="0"/>
              </a:rPr>
              <a:t> </a:t>
            </a:r>
            <a:r>
              <a:rPr lang="en-US" dirty="0" err="1">
                <a:effectLst/>
                <a:latin typeface="Cambria" panose="02040503050406030204" pitchFamily="18" charset="0"/>
              </a:rPr>
              <a:t>el</a:t>
            </a:r>
            <a:r>
              <a:rPr lang="en-US" dirty="0">
                <a:effectLst/>
                <a:latin typeface="Cambria" panose="02040503050406030204" pitchFamily="18" charset="0"/>
              </a:rPr>
              <a:t> “</a:t>
            </a:r>
            <a:r>
              <a:rPr lang="en-US" dirty="0" err="1">
                <a:effectLst/>
                <a:latin typeface="Cambria" panose="02040503050406030204" pitchFamily="18" charset="0"/>
              </a:rPr>
              <a:t>Cántico</a:t>
            </a:r>
            <a:r>
              <a:rPr lang="en-US" dirty="0">
                <a:effectLst/>
                <a:latin typeface="Cambria" panose="02040503050406030204" pitchFamily="18" charset="0"/>
              </a:rPr>
              <a:t> de Ana” </a:t>
            </a:r>
            <a:r>
              <a:rPr lang="en-US" dirty="0" err="1">
                <a:effectLst/>
                <a:latin typeface="Cambria" panose="02040503050406030204" pitchFamily="18" charset="0"/>
              </a:rPr>
              <a:t>debido</a:t>
            </a:r>
            <a:r>
              <a:rPr lang="en-US" dirty="0">
                <a:effectLst/>
                <a:latin typeface="Cambria" panose="02040503050406030204" pitchFamily="18" charset="0"/>
              </a:rPr>
              <a:t> a sus </a:t>
            </a:r>
            <a:r>
              <a:rPr lang="en-US" dirty="0" err="1">
                <a:effectLst/>
                <a:latin typeface="Cambria" panose="02040503050406030204" pitchFamily="18" charset="0"/>
              </a:rPr>
              <a:t>cualidades</a:t>
            </a:r>
            <a:r>
              <a:rPr lang="en-US" dirty="0">
                <a:effectLst/>
                <a:latin typeface="Cambria" panose="02040503050406030204" pitchFamily="18" charset="0"/>
              </a:rPr>
              <a:t> </a:t>
            </a:r>
            <a:r>
              <a:rPr lang="en-US" dirty="0" err="1">
                <a:effectLst/>
                <a:latin typeface="Cambria" panose="02040503050406030204" pitchFamily="18" charset="0"/>
              </a:rPr>
              <a:t>líricas</a:t>
            </a:r>
            <a:r>
              <a:rPr lang="en-US" dirty="0">
                <a:effectLst/>
                <a:latin typeface="Cambria" panose="02040503050406030204" pitchFamily="18" charset="0"/>
              </a:rPr>
              <a:t> y similitudes con </a:t>
            </a:r>
            <a:r>
              <a:rPr lang="en-US" dirty="0" err="1">
                <a:effectLst/>
                <a:latin typeface="Cambria" panose="02040503050406030204" pitchFamily="18" charset="0"/>
              </a:rPr>
              <a:t>otros</a:t>
            </a:r>
            <a:r>
              <a:rPr lang="en-US" dirty="0">
                <a:effectLst/>
                <a:latin typeface="Cambria" panose="02040503050406030204" pitchFamily="18" charset="0"/>
              </a:rPr>
              <a:t> </a:t>
            </a:r>
            <a:r>
              <a:rPr lang="en-US" dirty="0" err="1">
                <a:effectLst/>
                <a:latin typeface="Cambria" panose="02040503050406030204" pitchFamily="18" charset="0"/>
              </a:rPr>
              <a:t>textos</a:t>
            </a:r>
            <a:r>
              <a:rPr lang="en-US" dirty="0">
                <a:effectLst/>
                <a:latin typeface="Cambria" panose="02040503050406030204" pitchFamily="18" charset="0"/>
              </a:rPr>
              <a:t> </a:t>
            </a:r>
            <a:r>
              <a:rPr lang="en-US" dirty="0" err="1">
                <a:effectLst/>
                <a:latin typeface="Cambria" panose="02040503050406030204" pitchFamily="18" charset="0"/>
              </a:rPr>
              <a:t>antiguos</a:t>
            </a:r>
            <a:r>
              <a:rPr lang="en-US" dirty="0">
                <a:effectLst/>
                <a:latin typeface="Cambria" panose="02040503050406030204" pitchFamily="18" charset="0"/>
              </a:rPr>
              <a:t> del AT(p. </a:t>
            </a:r>
            <a:r>
              <a:rPr lang="en-US" dirty="0" err="1">
                <a:effectLst/>
                <a:latin typeface="Cambria" panose="02040503050406030204" pitchFamily="18" charset="0"/>
              </a:rPr>
              <a:t>ej</a:t>
            </a:r>
            <a:r>
              <a:rPr lang="en-US" dirty="0">
                <a:effectLst/>
                <a:latin typeface="Cambria" panose="02040503050406030204" pitchFamily="18" charset="0"/>
              </a:rPr>
              <a:t>., </a:t>
            </a:r>
            <a:r>
              <a:rPr lang="en-US" dirty="0" err="1">
                <a:effectLst/>
                <a:latin typeface="Cambria" panose="02040503050406030204" pitchFamily="18" charset="0"/>
              </a:rPr>
              <a:t>el</a:t>
            </a:r>
            <a:r>
              <a:rPr lang="en-US" dirty="0">
                <a:effectLst/>
                <a:latin typeface="Cambria" panose="02040503050406030204" pitchFamily="18" charset="0"/>
              </a:rPr>
              <a:t> </a:t>
            </a:r>
            <a:r>
              <a:rPr lang="en-US" dirty="0" err="1">
                <a:effectLst/>
                <a:latin typeface="Cambria" panose="02040503050406030204" pitchFamily="18" charset="0"/>
              </a:rPr>
              <a:t>Cántico</a:t>
            </a:r>
            <a:r>
              <a:rPr lang="en-US" dirty="0">
                <a:effectLst/>
                <a:latin typeface="Cambria" panose="02040503050406030204" pitchFamily="18" charset="0"/>
              </a:rPr>
              <a:t> de </a:t>
            </a:r>
            <a:r>
              <a:rPr lang="en-US" dirty="0" err="1">
                <a:effectLst/>
                <a:latin typeface="Cambria" panose="02040503050406030204" pitchFamily="18" charset="0"/>
              </a:rPr>
              <a:t>Moisés</a:t>
            </a:r>
            <a:r>
              <a:rPr lang="en-US" dirty="0">
                <a:effectLst/>
                <a:latin typeface="Cambria" panose="02040503050406030204" pitchFamily="18" charset="0"/>
              </a:rPr>
              <a:t> y Miriam [Ex 15:1–18, 21]; </a:t>
            </a:r>
            <a:r>
              <a:rPr lang="en-US" dirty="0" err="1">
                <a:effectLst/>
                <a:latin typeface="Cambria" panose="02040503050406030204" pitchFamily="18" charset="0"/>
              </a:rPr>
              <a:t>el</a:t>
            </a:r>
            <a:r>
              <a:rPr lang="en-US" dirty="0">
                <a:effectLst/>
                <a:latin typeface="Cambria" panose="02040503050406030204" pitchFamily="18" charset="0"/>
              </a:rPr>
              <a:t> </a:t>
            </a:r>
            <a:r>
              <a:rPr lang="en-US" dirty="0" err="1">
                <a:effectLst/>
                <a:latin typeface="Cambria" panose="02040503050406030204" pitchFamily="18" charset="0"/>
              </a:rPr>
              <a:t>Cántico</a:t>
            </a:r>
            <a:r>
              <a:rPr lang="en-US" dirty="0">
                <a:effectLst/>
                <a:latin typeface="Cambria" panose="02040503050406030204" pitchFamily="18" charset="0"/>
              </a:rPr>
              <a:t> de </a:t>
            </a:r>
            <a:r>
              <a:rPr lang="en-US" dirty="0" err="1">
                <a:effectLst/>
                <a:latin typeface="Cambria" panose="02040503050406030204" pitchFamily="18" charset="0"/>
              </a:rPr>
              <a:t>Moisés</a:t>
            </a:r>
            <a:r>
              <a:rPr lang="en-US" dirty="0">
                <a:effectLst/>
                <a:latin typeface="Cambria" panose="02040503050406030204" pitchFamily="18" charset="0"/>
              </a:rPr>
              <a:t> [Dt 32:1–43]; </a:t>
            </a:r>
            <a:r>
              <a:rPr lang="en-US" dirty="0" err="1">
                <a:effectLst/>
                <a:latin typeface="Cambria" panose="02040503050406030204" pitchFamily="18" charset="0"/>
              </a:rPr>
              <a:t>el</a:t>
            </a:r>
            <a:r>
              <a:rPr lang="en-US" dirty="0">
                <a:effectLst/>
                <a:latin typeface="Cambria" panose="02040503050406030204" pitchFamily="18" charset="0"/>
              </a:rPr>
              <a:t> </a:t>
            </a:r>
            <a:r>
              <a:rPr lang="en-US" dirty="0" err="1">
                <a:effectLst/>
                <a:latin typeface="Cambria" panose="02040503050406030204" pitchFamily="18" charset="0"/>
              </a:rPr>
              <a:t>Cántico</a:t>
            </a:r>
            <a:r>
              <a:rPr lang="en-US" dirty="0">
                <a:effectLst/>
                <a:latin typeface="Cambria" panose="02040503050406030204" pitchFamily="18" charset="0"/>
              </a:rPr>
              <a:t> de </a:t>
            </a:r>
            <a:r>
              <a:rPr lang="en-US" dirty="0" err="1">
                <a:effectLst/>
                <a:latin typeface="Cambria" panose="02040503050406030204" pitchFamily="18" charset="0"/>
              </a:rPr>
              <a:t>Débora</a:t>
            </a:r>
            <a:r>
              <a:rPr lang="en-US" dirty="0">
                <a:effectLst/>
                <a:latin typeface="Cambria" panose="02040503050406030204" pitchFamily="18" charset="0"/>
              </a:rPr>
              <a:t> [</a:t>
            </a:r>
            <a:r>
              <a:rPr lang="en-US" dirty="0" err="1">
                <a:effectLst/>
                <a:latin typeface="Cambria" panose="02040503050406030204" pitchFamily="18" charset="0"/>
              </a:rPr>
              <a:t>Jueces</a:t>
            </a:r>
            <a:r>
              <a:rPr lang="en-US" dirty="0">
                <a:effectLst/>
                <a:latin typeface="Cambria" panose="02040503050406030204" pitchFamily="18" charset="0"/>
              </a:rPr>
              <a:t> 5]; y </a:t>
            </a:r>
            <a:r>
              <a:rPr lang="en-US" dirty="0" err="1">
                <a:effectLst/>
                <a:latin typeface="Cambria" panose="02040503050406030204" pitchFamily="18" charset="0"/>
              </a:rPr>
              <a:t>especialmente</a:t>
            </a:r>
            <a:r>
              <a:rPr lang="en-US" dirty="0">
                <a:effectLst/>
                <a:latin typeface="Cambria" panose="02040503050406030204" pitchFamily="18" charset="0"/>
              </a:rPr>
              <a:t> </a:t>
            </a:r>
            <a:r>
              <a:rPr lang="en-US" dirty="0" err="1">
                <a:effectLst/>
                <a:latin typeface="Cambria" panose="02040503050406030204" pitchFamily="18" charset="0"/>
              </a:rPr>
              <a:t>el</a:t>
            </a:r>
            <a:r>
              <a:rPr lang="en-US" dirty="0">
                <a:effectLst/>
                <a:latin typeface="Cambria" panose="02040503050406030204" pitchFamily="18" charset="0"/>
              </a:rPr>
              <a:t> </a:t>
            </a:r>
            <a:r>
              <a:rPr lang="en-US" dirty="0" err="1">
                <a:effectLst/>
                <a:latin typeface="Cambria" panose="02040503050406030204" pitchFamily="18" charset="0"/>
              </a:rPr>
              <a:t>Cántico</a:t>
            </a:r>
            <a:r>
              <a:rPr lang="en-US" dirty="0">
                <a:effectLst/>
                <a:latin typeface="Cambria" panose="02040503050406030204" pitchFamily="18" charset="0"/>
              </a:rPr>
              <a:t> de David [2Sa 22]). </a:t>
            </a:r>
            <a:endParaRPr lang="en-US" dirty="0"/>
          </a:p>
          <a:p>
            <a:pPr marL="0" indent="0">
              <a:buNone/>
            </a:pPr>
            <a:r>
              <a:rPr lang="en-US" dirty="0">
                <a:effectLst/>
                <a:latin typeface="Cambria" panose="02040503050406030204" pitchFamily="18" charset="0"/>
              </a:rPr>
              <a:t>El </a:t>
            </a:r>
            <a:r>
              <a:rPr lang="en-US" dirty="0" err="1">
                <a:effectLst/>
                <a:latin typeface="Cambria" panose="02040503050406030204" pitchFamily="18" charset="0"/>
              </a:rPr>
              <a:t>Cantar</a:t>
            </a:r>
            <a:r>
              <a:rPr lang="en-US" dirty="0">
                <a:effectLst/>
                <a:latin typeface="Cambria" panose="02040503050406030204" pitchFamily="18" charset="0"/>
              </a:rPr>
              <a:t> de Ana </a:t>
            </a:r>
            <a:r>
              <a:rPr lang="en-US" dirty="0" err="1">
                <a:effectLst/>
                <a:latin typeface="Cambria" panose="02040503050406030204" pitchFamily="18" charset="0"/>
              </a:rPr>
              <a:t>aparece</a:t>
            </a:r>
            <a:r>
              <a:rPr lang="en-US" dirty="0">
                <a:effectLst/>
                <a:latin typeface="Cambria" panose="02040503050406030204" pitchFamily="18" charset="0"/>
              </a:rPr>
              <a:t> </a:t>
            </a:r>
            <a:r>
              <a:rPr lang="en-US" dirty="0" err="1">
                <a:effectLst/>
                <a:latin typeface="Cambria" panose="02040503050406030204" pitchFamily="18" charset="0"/>
              </a:rPr>
              <a:t>cerca</a:t>
            </a:r>
            <a:r>
              <a:rPr lang="en-US" dirty="0">
                <a:effectLst/>
                <a:latin typeface="Cambria" panose="02040503050406030204" pitchFamily="18" charset="0"/>
              </a:rPr>
              <a:t> del </a:t>
            </a:r>
            <a:r>
              <a:rPr lang="en-US" dirty="0" err="1">
                <a:effectLst/>
                <a:latin typeface="Cambria" panose="02040503050406030204" pitchFamily="18" charset="0"/>
              </a:rPr>
              <a:t>comienzo</a:t>
            </a:r>
            <a:r>
              <a:rPr lang="en-US" dirty="0">
                <a:effectLst/>
                <a:latin typeface="Cambria" panose="02040503050406030204" pitchFamily="18" charset="0"/>
              </a:rPr>
              <a:t> de 1 Samuel, y </a:t>
            </a:r>
            <a:r>
              <a:rPr lang="en-US" dirty="0" err="1">
                <a:effectLst/>
                <a:latin typeface="Cambria" panose="02040503050406030204" pitchFamily="18" charset="0"/>
              </a:rPr>
              <a:t>el</a:t>
            </a:r>
            <a:r>
              <a:rPr lang="en-US" dirty="0">
                <a:effectLst/>
                <a:latin typeface="Cambria" panose="02040503050406030204" pitchFamily="18" charset="0"/>
              </a:rPr>
              <a:t> </a:t>
            </a:r>
            <a:r>
              <a:rPr lang="en-US" dirty="0" err="1">
                <a:effectLst/>
                <a:latin typeface="Cambria" panose="02040503050406030204" pitchFamily="18" charset="0"/>
              </a:rPr>
              <a:t>Cantar</a:t>
            </a:r>
            <a:r>
              <a:rPr lang="en-US" dirty="0">
                <a:effectLst/>
                <a:latin typeface="Cambria" panose="02040503050406030204" pitchFamily="18" charset="0"/>
              </a:rPr>
              <a:t> de David </a:t>
            </a:r>
            <a:r>
              <a:rPr lang="en-US" dirty="0" err="1">
                <a:effectLst/>
                <a:latin typeface="Cambria" panose="02040503050406030204" pitchFamily="18" charset="0"/>
              </a:rPr>
              <a:t>aparece</a:t>
            </a:r>
            <a:r>
              <a:rPr lang="en-US" dirty="0">
                <a:effectLst/>
                <a:latin typeface="Cambria" panose="02040503050406030204" pitchFamily="18" charset="0"/>
              </a:rPr>
              <a:t> </a:t>
            </a:r>
            <a:r>
              <a:rPr lang="en-US" dirty="0" err="1">
                <a:effectLst/>
                <a:latin typeface="Cambria" panose="02040503050406030204" pitchFamily="18" charset="0"/>
              </a:rPr>
              <a:t>cerca</a:t>
            </a:r>
            <a:r>
              <a:rPr lang="en-US" dirty="0">
                <a:effectLst/>
                <a:latin typeface="Cambria" panose="02040503050406030204" pitchFamily="18" charset="0"/>
              </a:rPr>
              <a:t> del final de 2 Samuel. </a:t>
            </a:r>
            <a:r>
              <a:rPr lang="en-US" dirty="0" err="1">
                <a:effectLst/>
                <a:latin typeface="Cambria" panose="02040503050406030204" pitchFamily="18" charset="0"/>
              </a:rPr>
              <a:t>Estos</a:t>
            </a:r>
            <a:r>
              <a:rPr lang="en-US" dirty="0">
                <a:effectLst/>
                <a:latin typeface="Cambria" panose="02040503050406030204" pitchFamily="18" charset="0"/>
              </a:rPr>
              <a:t> dos </a:t>
            </a:r>
            <a:r>
              <a:rPr lang="en-US" dirty="0" err="1">
                <a:effectLst/>
                <a:latin typeface="Cambria" panose="02040503050406030204" pitchFamily="18" charset="0"/>
              </a:rPr>
              <a:t>himnos</a:t>
            </a:r>
            <a:r>
              <a:rPr lang="en-US" dirty="0">
                <a:effectLst/>
                <a:latin typeface="Cambria" panose="02040503050406030204" pitchFamily="18" charset="0"/>
              </a:rPr>
              <a:t> de </a:t>
            </a:r>
            <a:r>
              <a:rPr lang="en-US" dirty="0" err="1">
                <a:effectLst/>
                <a:latin typeface="Cambria" panose="02040503050406030204" pitchFamily="18" charset="0"/>
              </a:rPr>
              <a:t>alabanza</a:t>
            </a:r>
            <a:r>
              <a:rPr lang="en-US" dirty="0">
                <a:effectLst/>
                <a:latin typeface="Cambria" panose="02040503050406030204" pitchFamily="18" charset="0"/>
              </a:rPr>
              <a:t> </a:t>
            </a:r>
            <a:r>
              <a:rPr lang="en-US" dirty="0" err="1">
                <a:effectLst/>
                <a:latin typeface="Cambria" panose="02040503050406030204" pitchFamily="18" charset="0"/>
              </a:rPr>
              <a:t>notablemente</a:t>
            </a:r>
            <a:r>
              <a:rPr lang="en-US" dirty="0">
                <a:effectLst/>
                <a:latin typeface="Cambria" panose="02040503050406030204" pitchFamily="18" charset="0"/>
              </a:rPr>
              <a:t> </a:t>
            </a:r>
            <a:r>
              <a:rPr lang="en-US" dirty="0" err="1">
                <a:effectLst/>
                <a:latin typeface="Cambria" panose="02040503050406030204" pitchFamily="18" charset="0"/>
              </a:rPr>
              <a:t>similares</a:t>
            </a:r>
            <a:r>
              <a:rPr lang="en-US" dirty="0">
                <a:effectLst/>
                <a:latin typeface="Cambria" panose="02040503050406030204" pitchFamily="18" charset="0"/>
              </a:rPr>
              <a:t> </a:t>
            </a:r>
            <a:r>
              <a:rPr lang="en-US" dirty="0" err="1">
                <a:effectLst/>
                <a:latin typeface="Cambria" panose="02040503050406030204" pitchFamily="18" charset="0"/>
              </a:rPr>
              <a:t>constituyen</a:t>
            </a:r>
            <a:r>
              <a:rPr lang="en-US" dirty="0">
                <a:effectLst/>
                <a:latin typeface="Cambria" panose="02040503050406030204" pitchFamily="18" charset="0"/>
              </a:rPr>
              <a:t> </a:t>
            </a:r>
            <a:r>
              <a:rPr lang="en-US" dirty="0" err="1">
                <a:effectLst/>
                <a:latin typeface="Cambria" panose="02040503050406030204" pitchFamily="18" charset="0"/>
              </a:rPr>
              <a:t>asi</a:t>
            </a:r>
            <a:r>
              <a:rPr lang="en-US" dirty="0">
                <a:effectLst/>
                <a:latin typeface="Cambria" panose="02040503050406030204" pitchFamily="18" charset="0"/>
              </a:rPr>
              <a:t>́ </a:t>
            </a:r>
            <a:r>
              <a:rPr lang="en-US" dirty="0" err="1">
                <a:effectLst/>
                <a:latin typeface="Cambria" panose="02040503050406030204" pitchFamily="18" charset="0"/>
              </a:rPr>
              <a:t>una</a:t>
            </a:r>
            <a:r>
              <a:rPr lang="en-US" dirty="0">
                <a:effectLst/>
                <a:latin typeface="Cambria" panose="02040503050406030204" pitchFamily="18" charset="0"/>
              </a:rPr>
              <a:t> </a:t>
            </a:r>
            <a:r>
              <a:rPr lang="en-US" dirty="0" err="1">
                <a:effectLst/>
                <a:latin typeface="Cambria" panose="02040503050406030204" pitchFamily="18" charset="0"/>
              </a:rPr>
              <a:t>especie</a:t>
            </a:r>
            <a:r>
              <a:rPr lang="en-US" dirty="0">
                <a:effectLst/>
                <a:latin typeface="Cambria" panose="02040503050406030204" pitchFamily="18" charset="0"/>
              </a:rPr>
              <a:t> de </a:t>
            </a:r>
            <a:r>
              <a:rPr lang="en-US" dirty="0" err="1">
                <a:latin typeface="Cambria" panose="02040503050406030204" pitchFamily="18" charset="0"/>
              </a:rPr>
              <a:t>conexión</a:t>
            </a:r>
            <a:r>
              <a:rPr lang="en-US" dirty="0">
                <a:effectLst/>
                <a:latin typeface="Cambria" panose="02040503050406030204" pitchFamily="18" charset="0"/>
              </a:rPr>
              <a:t> que </a:t>
            </a:r>
            <a:r>
              <a:rPr lang="en-US" dirty="0" err="1">
                <a:effectLst/>
                <a:latin typeface="Cambria" panose="02040503050406030204" pitchFamily="18" charset="0"/>
              </a:rPr>
              <a:t>enmarca</a:t>
            </a:r>
            <a:r>
              <a:rPr lang="en-US" dirty="0">
                <a:effectLst/>
                <a:latin typeface="Cambria" panose="02040503050406030204" pitchFamily="18" charset="0"/>
              </a:rPr>
              <a:t> </a:t>
            </a:r>
            <a:r>
              <a:rPr lang="en-US" dirty="0" err="1">
                <a:effectLst/>
                <a:latin typeface="Cambria" panose="02040503050406030204" pitchFamily="18" charset="0"/>
              </a:rPr>
              <a:t>el</a:t>
            </a:r>
            <a:r>
              <a:rPr lang="en-US" dirty="0">
                <a:effectLst/>
                <a:latin typeface="Cambria" panose="02040503050406030204" pitchFamily="18" charset="0"/>
              </a:rPr>
              <a:t> </a:t>
            </a:r>
            <a:r>
              <a:rPr lang="en-US" dirty="0" err="1">
                <a:effectLst/>
                <a:latin typeface="Cambria" panose="02040503050406030204" pitchFamily="18" charset="0"/>
              </a:rPr>
              <a:t>contenido</a:t>
            </a:r>
            <a:r>
              <a:rPr lang="en-US" dirty="0">
                <a:effectLst/>
                <a:latin typeface="Cambria" panose="02040503050406030204" pitchFamily="18" charset="0"/>
              </a:rPr>
              <a:t> principal de </a:t>
            </a:r>
            <a:r>
              <a:rPr lang="en-US" dirty="0" err="1">
                <a:effectLst/>
                <a:latin typeface="Cambria" panose="02040503050406030204" pitchFamily="18" charset="0"/>
              </a:rPr>
              <a:t>los</a:t>
            </a:r>
            <a:r>
              <a:rPr lang="en-US" dirty="0">
                <a:effectLst/>
                <a:latin typeface="Cambria" panose="02040503050406030204" pitchFamily="18" charset="0"/>
              </a:rPr>
              <a:t> </a:t>
            </a:r>
            <a:r>
              <a:rPr lang="en-US" dirty="0" err="1">
                <a:effectLst/>
                <a:latin typeface="Cambria" panose="02040503050406030204" pitchFamily="18" charset="0"/>
              </a:rPr>
              <a:t>libros</a:t>
            </a:r>
            <a:r>
              <a:rPr lang="en-US" dirty="0">
                <a:effectLst/>
                <a:latin typeface="Cambria" panose="02040503050406030204" pitchFamily="18" charset="0"/>
              </a:rPr>
              <a:t> y </a:t>
            </a:r>
            <a:r>
              <a:rPr lang="en-US" dirty="0" err="1">
                <a:effectLst/>
                <a:latin typeface="Cambria" panose="02040503050406030204" pitchFamily="18" charset="0"/>
              </a:rPr>
              <a:t>nos</a:t>
            </a:r>
            <a:r>
              <a:rPr lang="en-US" dirty="0">
                <a:effectLst/>
                <a:latin typeface="Cambria" panose="02040503050406030204" pitchFamily="18" charset="0"/>
              </a:rPr>
              <a:t> </a:t>
            </a:r>
            <a:r>
              <a:rPr lang="en-US" dirty="0" err="1">
                <a:effectLst/>
                <a:latin typeface="Cambria" panose="02040503050406030204" pitchFamily="18" charset="0"/>
              </a:rPr>
              <a:t>recuerda</a:t>
            </a:r>
            <a:r>
              <a:rPr lang="en-US" dirty="0">
                <a:effectLst/>
                <a:latin typeface="Cambria" panose="02040503050406030204" pitchFamily="18" charset="0"/>
              </a:rPr>
              <a:t> que </a:t>
            </a:r>
            <a:r>
              <a:rPr lang="en-US" dirty="0" err="1">
                <a:effectLst/>
                <a:latin typeface="Cambria" panose="02040503050406030204" pitchFamily="18" charset="0"/>
              </a:rPr>
              <a:t>los</a:t>
            </a:r>
            <a:r>
              <a:rPr lang="en-US" dirty="0">
                <a:effectLst/>
                <a:latin typeface="Cambria" panose="02040503050406030204" pitchFamily="18" charset="0"/>
              </a:rPr>
              <a:t> dos </a:t>
            </a:r>
            <a:r>
              <a:rPr lang="en-US" dirty="0" err="1">
                <a:effectLst/>
                <a:latin typeface="Cambria" panose="02040503050406030204" pitchFamily="18" charset="0"/>
              </a:rPr>
              <a:t>libros</a:t>
            </a:r>
            <a:r>
              <a:rPr lang="en-US" dirty="0">
                <a:effectLst/>
                <a:latin typeface="Cambria" panose="02040503050406030204" pitchFamily="18" charset="0"/>
              </a:rPr>
              <a:t> </a:t>
            </a:r>
            <a:r>
              <a:rPr lang="en-US" dirty="0" err="1">
                <a:effectLst/>
                <a:latin typeface="Cambria" panose="02040503050406030204" pitchFamily="18" charset="0"/>
              </a:rPr>
              <a:t>eran</a:t>
            </a:r>
            <a:r>
              <a:rPr lang="en-US" dirty="0">
                <a:effectLst/>
                <a:latin typeface="Cambria" panose="02040503050406030204" pitchFamily="18" charset="0"/>
              </a:rPr>
              <a:t> </a:t>
            </a:r>
            <a:r>
              <a:rPr lang="en-US" dirty="0" err="1">
                <a:effectLst/>
                <a:latin typeface="Cambria" panose="02040503050406030204" pitchFamily="18" charset="0"/>
              </a:rPr>
              <a:t>originalmente</a:t>
            </a:r>
            <a:r>
              <a:rPr lang="en-US" dirty="0">
                <a:effectLst/>
                <a:latin typeface="Cambria" panose="02040503050406030204" pitchFamily="18" charset="0"/>
              </a:rPr>
              <a:t> uno. </a:t>
            </a:r>
            <a:endParaRPr lang="en-US" dirty="0"/>
          </a:p>
          <a:p>
            <a:pPr marL="0" indent="0" algn="l">
              <a:buNone/>
            </a:pPr>
            <a:endParaRPr lang="en-US" b="0" i="0" dirty="0">
              <a:solidFill>
                <a:srgbClr val="000000"/>
              </a:solidFill>
              <a:effectLst/>
              <a:latin typeface="system-ui"/>
            </a:endParaRPr>
          </a:p>
          <a:p>
            <a:pPr marL="0" indent="0">
              <a:buNone/>
            </a:pPr>
            <a:endParaRPr lang="en-CL" dirty="0"/>
          </a:p>
        </p:txBody>
      </p:sp>
    </p:spTree>
    <p:extLst>
      <p:ext uri="{BB962C8B-B14F-4D97-AF65-F5344CB8AC3E}">
        <p14:creationId xmlns:p14="http://schemas.microsoft.com/office/powerpoint/2010/main" val="164358598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B12AD2-72AF-45C3-FE5B-6577B03470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8588" y="228600"/>
            <a:ext cx="11887200" cy="6429375"/>
          </a:xfrm>
        </p:spPr>
        <p:txBody>
          <a:bodyPr/>
          <a:lstStyle/>
          <a:p>
            <a:pPr marL="0" indent="0" algn="l">
              <a:buNone/>
            </a:pPr>
            <a:r>
              <a:rPr lang="en-US" sz="3200" b="1" i="0" dirty="0">
                <a:solidFill>
                  <a:srgbClr val="000000"/>
                </a:solidFill>
                <a:effectLst/>
                <a:latin typeface="system-ui"/>
              </a:rPr>
              <a:t>1 Samuel 2:11</a:t>
            </a:r>
          </a:p>
          <a:p>
            <a:pPr marL="0" indent="0" algn="l">
              <a:buNone/>
            </a:pPr>
            <a:r>
              <a:rPr lang="en-US" sz="3200" b="1" i="0" baseline="30000" dirty="0">
                <a:solidFill>
                  <a:srgbClr val="000000"/>
                </a:solidFill>
                <a:effectLst/>
                <a:latin typeface="system-ui"/>
              </a:rPr>
              <a:t>11 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Y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Elcana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se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volvió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a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su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casa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en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Ramá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; y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el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niño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ministraba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a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Jehová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delante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del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sacerdote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Elí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.</a:t>
            </a:r>
          </a:p>
          <a:p>
            <a:pPr marL="0" indent="0" algn="l">
              <a:buNone/>
            </a:pPr>
            <a:r>
              <a:rPr lang="en-US" sz="3200" b="1" i="0" dirty="0">
                <a:solidFill>
                  <a:srgbClr val="000000"/>
                </a:solidFill>
                <a:effectLst/>
                <a:latin typeface="system-ui"/>
              </a:rPr>
              <a:t>1 Samuel 2:18-21</a:t>
            </a:r>
          </a:p>
          <a:p>
            <a:pPr marL="0" indent="0" algn="l">
              <a:buNone/>
            </a:pPr>
            <a:r>
              <a:rPr lang="en-US" sz="3200" b="1" i="0" baseline="30000" dirty="0">
                <a:solidFill>
                  <a:srgbClr val="000000"/>
                </a:solidFill>
                <a:effectLst/>
                <a:latin typeface="system-ui"/>
              </a:rPr>
              <a:t>18 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Y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el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joven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Samuel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ministraba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en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la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presencia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de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Jehová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,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vestido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de un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efod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de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lino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. (22:18)</a:t>
            </a:r>
            <a:r>
              <a:rPr lang="en-US" sz="3200" b="1" i="0" baseline="30000" dirty="0">
                <a:solidFill>
                  <a:srgbClr val="000000"/>
                </a:solidFill>
                <a:effectLst/>
                <a:latin typeface="system-ui"/>
              </a:rPr>
              <a:t>19 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Y le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hacía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su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madre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una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túnica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pequeña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y se la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traía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cada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año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,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cuando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subía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con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su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marido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para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ofrecer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el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sacrificio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acostumbrado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. </a:t>
            </a:r>
            <a:r>
              <a:rPr lang="en-US" sz="3200" b="1" i="0" baseline="30000" dirty="0">
                <a:solidFill>
                  <a:srgbClr val="000000"/>
                </a:solidFill>
                <a:effectLst/>
                <a:latin typeface="system-ui"/>
              </a:rPr>
              <a:t>20 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Y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Elí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bendijo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a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Elcana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y a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su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mujer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,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diciendo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: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Jehová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te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dé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hijos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de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esta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mujer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en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lugar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del que </a:t>
            </a:r>
            <a:r>
              <a:rPr lang="en-US" sz="3200" b="1" i="0" dirty="0" err="1">
                <a:solidFill>
                  <a:srgbClr val="000000"/>
                </a:solidFill>
                <a:effectLst/>
                <a:latin typeface="system-ui"/>
              </a:rPr>
              <a:t>pidió</a:t>
            </a:r>
            <a:r>
              <a:rPr lang="en-US" sz="3200" b="1" i="0" dirty="0">
                <a:solidFill>
                  <a:srgbClr val="000000"/>
                </a:solidFill>
                <a:effectLst/>
                <a:latin typeface="system-ui"/>
              </a:rPr>
              <a:t> a </a:t>
            </a:r>
            <a:r>
              <a:rPr lang="en-US" sz="3200" b="1" i="0" dirty="0" err="1">
                <a:solidFill>
                  <a:srgbClr val="000000"/>
                </a:solidFill>
                <a:effectLst/>
                <a:latin typeface="system-ui"/>
              </a:rPr>
              <a:t>Jehová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. Y se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volvieron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a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su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casa.</a:t>
            </a:r>
          </a:p>
          <a:p>
            <a:pPr marL="0" indent="0" algn="l">
              <a:buNone/>
            </a:pPr>
            <a:r>
              <a:rPr lang="en-US" sz="3200" b="1" i="0" baseline="30000" dirty="0">
                <a:solidFill>
                  <a:srgbClr val="000000"/>
                </a:solidFill>
                <a:effectLst/>
                <a:latin typeface="system-ui"/>
              </a:rPr>
              <a:t>21 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Y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visitó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Jehová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a Ana, y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ella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concibió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, y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dio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a luz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tres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hijos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y dos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hijas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. Y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el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joven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Samuel </a:t>
            </a:r>
            <a:r>
              <a:rPr lang="en-US" sz="3200" b="1" i="0" dirty="0" err="1">
                <a:solidFill>
                  <a:srgbClr val="000000"/>
                </a:solidFill>
                <a:effectLst/>
                <a:latin typeface="system-ui"/>
              </a:rPr>
              <a:t>crecía</a:t>
            </a:r>
            <a:r>
              <a:rPr lang="en-US" sz="3200" b="1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1" i="0" dirty="0" err="1">
                <a:solidFill>
                  <a:srgbClr val="000000"/>
                </a:solidFill>
                <a:effectLst/>
                <a:latin typeface="system-ui"/>
              </a:rPr>
              <a:t>delante</a:t>
            </a:r>
            <a:r>
              <a:rPr lang="en-US" sz="3200" b="1" i="0" dirty="0">
                <a:solidFill>
                  <a:srgbClr val="000000"/>
                </a:solidFill>
                <a:effectLst/>
                <a:latin typeface="system-ui"/>
              </a:rPr>
              <a:t> de </a:t>
            </a:r>
            <a:r>
              <a:rPr lang="en-US" sz="3200" b="1" i="0" dirty="0" err="1">
                <a:solidFill>
                  <a:srgbClr val="000000"/>
                </a:solidFill>
                <a:effectLst/>
                <a:latin typeface="system-ui"/>
              </a:rPr>
              <a:t>Jehová</a:t>
            </a:r>
            <a:r>
              <a:rPr lang="en-US" sz="3200" b="1" i="0" dirty="0">
                <a:solidFill>
                  <a:srgbClr val="000000"/>
                </a:solidFill>
                <a:effectLst/>
                <a:latin typeface="system-ui"/>
              </a:rPr>
              <a:t>.</a:t>
            </a:r>
          </a:p>
          <a:p>
            <a:pPr marL="0" indent="0">
              <a:buNone/>
            </a:pPr>
            <a:endParaRPr lang="en-CL" dirty="0"/>
          </a:p>
        </p:txBody>
      </p:sp>
    </p:spTree>
    <p:extLst>
      <p:ext uri="{BB962C8B-B14F-4D97-AF65-F5344CB8AC3E}">
        <p14:creationId xmlns:p14="http://schemas.microsoft.com/office/powerpoint/2010/main" val="22619091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E3F2FFF9-0A2E-66B1-9768-0A864CE0B7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7638" y="1900238"/>
            <a:ext cx="4867275" cy="1985962"/>
          </a:xfrm>
        </p:spPr>
        <p:txBody>
          <a:bodyPr>
            <a:noAutofit/>
          </a:bodyPr>
          <a:lstStyle/>
          <a:p>
            <a:r>
              <a:rPr lang="en-US" sz="6000" b="1" i="1" dirty="0"/>
              <a:t>C</a:t>
            </a:r>
            <a:r>
              <a:rPr lang="en-CL" sz="6000" b="1" i="1" dirty="0"/>
              <a:t>apítulos 1 y 2</a:t>
            </a:r>
            <a:endParaRPr lang="en-CL" sz="6000" dirty="0"/>
          </a:p>
        </p:txBody>
      </p:sp>
      <p:pic>
        <p:nvPicPr>
          <p:cNvPr id="8" name="Content Placeholder 7">
            <a:extLst>
              <a:ext uri="{FF2B5EF4-FFF2-40B4-BE49-F238E27FC236}">
                <a16:creationId xmlns:a16="http://schemas.microsoft.com/office/drawing/2014/main" id="{8068A6EC-257B-98A6-6C15-ED00DCAECBF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900738" y="242888"/>
            <a:ext cx="5929312" cy="6429375"/>
          </a:xfrm>
        </p:spPr>
      </p:pic>
    </p:spTree>
    <p:extLst>
      <p:ext uri="{BB962C8B-B14F-4D97-AF65-F5344CB8AC3E}">
        <p14:creationId xmlns:p14="http://schemas.microsoft.com/office/powerpoint/2010/main" val="34570237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244DC1A1-782C-5BA7-D477-36D5ADFAEB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0637" y="148280"/>
            <a:ext cx="11714205" cy="6573795"/>
          </a:xfrm>
        </p:spPr>
        <p:txBody>
          <a:bodyPr>
            <a:normAutofit lnSpcReduction="10000"/>
          </a:bodyPr>
          <a:lstStyle/>
          <a:p>
            <a:pPr marL="0" indent="0" algn="l">
              <a:buNone/>
            </a:pPr>
            <a:r>
              <a:rPr lang="en-US" sz="3600" b="1" i="0" dirty="0">
                <a:solidFill>
                  <a:srgbClr val="000000"/>
                </a:solidFill>
                <a:effectLst/>
                <a:latin typeface="system-ui"/>
              </a:rPr>
              <a:t>1 Samuel 1:3</a:t>
            </a:r>
          </a:p>
          <a:p>
            <a:pPr marL="0" indent="0" algn="l">
              <a:buNone/>
            </a:pPr>
            <a:r>
              <a:rPr lang="en-US" sz="3600" b="1" i="0" baseline="30000" dirty="0">
                <a:solidFill>
                  <a:srgbClr val="000000"/>
                </a:solidFill>
                <a:effectLst/>
                <a:latin typeface="system-ui"/>
              </a:rPr>
              <a:t>3 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Y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todos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los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años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aquel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varón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subía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de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su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ciudad para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adorar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y para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ofrecer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sacrificios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a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Jehová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de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los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ejércitos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en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Silo,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donde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estaban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dos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hijos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de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Elí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,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Ofni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y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Finees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,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sacerdotes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de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Jehová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.</a:t>
            </a:r>
          </a:p>
          <a:p>
            <a:pPr marL="0" indent="0" algn="l">
              <a:buNone/>
            </a:pPr>
            <a:r>
              <a:rPr lang="en-US" sz="3600" b="1" i="0" dirty="0">
                <a:solidFill>
                  <a:srgbClr val="000000"/>
                </a:solidFill>
                <a:effectLst/>
                <a:latin typeface="system-ui"/>
              </a:rPr>
              <a:t>1 Samuel 2:12( 13-17;22 )</a:t>
            </a:r>
          </a:p>
          <a:p>
            <a:pPr marL="0" indent="0" algn="l">
              <a:buNone/>
            </a:pPr>
            <a:r>
              <a:rPr lang="en-US" sz="3600" b="1" i="0" baseline="30000" dirty="0">
                <a:solidFill>
                  <a:srgbClr val="000000"/>
                </a:solidFill>
                <a:effectLst/>
                <a:latin typeface="system-ui"/>
              </a:rPr>
              <a:t>12 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Los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hijos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de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Elí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eran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hombres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impíos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, y no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tenían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conocimiento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de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Jehová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.</a:t>
            </a:r>
          </a:p>
          <a:p>
            <a:pPr marL="0" indent="0" algn="l">
              <a:buNone/>
            </a:pPr>
            <a:r>
              <a:rPr lang="en-US" sz="3600" b="1" i="0" dirty="0">
                <a:solidFill>
                  <a:srgbClr val="000000"/>
                </a:solidFill>
                <a:effectLst/>
                <a:latin typeface="system-ui"/>
              </a:rPr>
              <a:t>1 Samuel 3:1</a:t>
            </a:r>
          </a:p>
          <a:p>
            <a:pPr marL="0" indent="0" algn="l">
              <a:buNone/>
            </a:pPr>
            <a:r>
              <a:rPr lang="en-US" sz="3600" b="1" i="0" dirty="0">
                <a:solidFill>
                  <a:srgbClr val="000000"/>
                </a:solidFill>
                <a:effectLst/>
                <a:latin typeface="system-ui"/>
              </a:rPr>
              <a:t>3 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El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joven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Samuel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ministraba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a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Jehová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en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presencia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de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Elí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; y la </a:t>
            </a:r>
            <a:r>
              <a:rPr lang="en-US" sz="3600" b="1" i="0" dirty="0">
                <a:solidFill>
                  <a:srgbClr val="000000"/>
                </a:solidFill>
                <a:effectLst/>
                <a:latin typeface="system-ui"/>
              </a:rPr>
              <a:t>palabra de </a:t>
            </a:r>
            <a:r>
              <a:rPr lang="en-US" sz="3600" b="1" i="0" dirty="0" err="1">
                <a:solidFill>
                  <a:srgbClr val="000000"/>
                </a:solidFill>
                <a:effectLst/>
                <a:latin typeface="system-ui"/>
              </a:rPr>
              <a:t>Jehová</a:t>
            </a:r>
            <a:r>
              <a:rPr lang="en-US" sz="3600" b="1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600" b="1" i="0" dirty="0" err="1">
                <a:solidFill>
                  <a:srgbClr val="000000"/>
                </a:solidFill>
                <a:effectLst/>
                <a:latin typeface="system-ui"/>
              </a:rPr>
              <a:t>escaseaba</a:t>
            </a:r>
            <a:r>
              <a:rPr lang="en-US" sz="3600" b="1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600" b="1" i="0" dirty="0" err="1">
                <a:solidFill>
                  <a:srgbClr val="000000"/>
                </a:solidFill>
                <a:effectLst/>
                <a:latin typeface="system-ui"/>
              </a:rPr>
              <a:t>en</a:t>
            </a:r>
            <a:r>
              <a:rPr lang="en-US" sz="3600" b="1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600" b="1" i="0" dirty="0" err="1">
                <a:solidFill>
                  <a:srgbClr val="000000"/>
                </a:solidFill>
                <a:effectLst/>
                <a:latin typeface="system-ui"/>
              </a:rPr>
              <a:t>aquellos</a:t>
            </a:r>
            <a:r>
              <a:rPr lang="en-US" sz="3600" b="1" i="0" dirty="0">
                <a:solidFill>
                  <a:srgbClr val="000000"/>
                </a:solidFill>
                <a:effectLst/>
                <a:latin typeface="system-ui"/>
              </a:rPr>
              <a:t> días; no </a:t>
            </a:r>
            <a:r>
              <a:rPr lang="en-US" sz="3600" b="1" i="0" dirty="0" err="1">
                <a:solidFill>
                  <a:srgbClr val="000000"/>
                </a:solidFill>
                <a:effectLst/>
                <a:latin typeface="system-ui"/>
              </a:rPr>
              <a:t>había</a:t>
            </a:r>
            <a:r>
              <a:rPr lang="en-US" sz="3600" b="1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600" b="1" i="0" dirty="0" err="1">
                <a:solidFill>
                  <a:srgbClr val="000000"/>
                </a:solidFill>
                <a:effectLst/>
                <a:latin typeface="system-ui"/>
              </a:rPr>
              <a:t>visión</a:t>
            </a:r>
            <a:r>
              <a:rPr lang="en-US" sz="3600" b="1" i="0" dirty="0">
                <a:solidFill>
                  <a:srgbClr val="000000"/>
                </a:solidFill>
                <a:effectLst/>
                <a:latin typeface="system-ui"/>
              </a:rPr>
              <a:t> con </a:t>
            </a:r>
            <a:r>
              <a:rPr lang="en-US" sz="3600" b="1" i="0" dirty="0" err="1">
                <a:solidFill>
                  <a:srgbClr val="000000"/>
                </a:solidFill>
                <a:effectLst/>
                <a:latin typeface="system-ui"/>
              </a:rPr>
              <a:t>frecuencia</a:t>
            </a:r>
            <a:r>
              <a:rPr lang="en-US" sz="3600" b="1" i="0" dirty="0">
                <a:solidFill>
                  <a:srgbClr val="000000"/>
                </a:solidFill>
                <a:effectLst/>
                <a:latin typeface="system-ui"/>
              </a:rPr>
              <a:t>.</a:t>
            </a:r>
          </a:p>
          <a:p>
            <a:pPr marL="0" indent="0" algn="l">
              <a:buNone/>
            </a:pPr>
            <a:endParaRPr lang="en-US" b="0" i="0" dirty="0">
              <a:solidFill>
                <a:srgbClr val="000000"/>
              </a:solidFill>
              <a:effectLst/>
              <a:latin typeface="system-ui"/>
            </a:endParaRPr>
          </a:p>
          <a:p>
            <a:pPr marL="0" indent="0">
              <a:buNone/>
            </a:pPr>
            <a:endParaRPr lang="en-CL" dirty="0"/>
          </a:p>
        </p:txBody>
      </p:sp>
    </p:spTree>
    <p:extLst>
      <p:ext uri="{BB962C8B-B14F-4D97-AF65-F5344CB8AC3E}">
        <p14:creationId xmlns:p14="http://schemas.microsoft.com/office/powerpoint/2010/main" val="16992876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0000">
            <a:alpha val="2261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9DEABE-316B-BD20-E5BA-0DA686E6DF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2995" y="222422"/>
            <a:ext cx="11800702" cy="6474940"/>
          </a:xfrm>
        </p:spPr>
        <p:txBody>
          <a:bodyPr>
            <a:normAutofit lnSpcReduction="10000"/>
          </a:bodyPr>
          <a:lstStyle/>
          <a:p>
            <a:pPr marL="0" indent="0" algn="l">
              <a:buNone/>
            </a:pP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 </a:t>
            </a:r>
            <a:r>
              <a:rPr lang="en-US" b="1" i="0" dirty="0">
                <a:solidFill>
                  <a:srgbClr val="000000"/>
                </a:solidFill>
                <a:effectLst/>
                <a:latin typeface="system-ui"/>
              </a:rPr>
              <a:t>Samuel 2:12-17</a:t>
            </a:r>
          </a:p>
          <a:p>
            <a:pPr marL="0" indent="0" algn="l">
              <a:buNone/>
            </a:pPr>
            <a:endParaRPr lang="en-US" sz="3900" b="1" i="0" baseline="30000" dirty="0">
              <a:solidFill>
                <a:srgbClr val="000000"/>
              </a:solidFill>
              <a:effectLst/>
              <a:latin typeface="system-ui"/>
            </a:endParaRPr>
          </a:p>
          <a:p>
            <a:pPr marL="0" indent="0" algn="l">
              <a:buNone/>
            </a:pPr>
            <a:r>
              <a:rPr lang="en-US" sz="4000" b="1" i="0" baseline="30000" dirty="0">
                <a:solidFill>
                  <a:srgbClr val="000000"/>
                </a:solidFill>
                <a:effectLst/>
                <a:latin typeface="system-ui"/>
              </a:rPr>
              <a:t>12 </a:t>
            </a:r>
            <a:r>
              <a:rPr lang="en-US" sz="4000" b="0" i="0" dirty="0">
                <a:solidFill>
                  <a:srgbClr val="000000"/>
                </a:solidFill>
                <a:effectLst/>
                <a:latin typeface="system-ui"/>
              </a:rPr>
              <a:t>Los </a:t>
            </a:r>
            <a:r>
              <a:rPr lang="en-US" sz="4000" b="0" i="0" dirty="0" err="1">
                <a:solidFill>
                  <a:srgbClr val="000000"/>
                </a:solidFill>
                <a:effectLst/>
                <a:latin typeface="system-ui"/>
              </a:rPr>
              <a:t>hijos</a:t>
            </a:r>
            <a:r>
              <a:rPr lang="en-US" sz="4000" b="0" i="0" dirty="0">
                <a:solidFill>
                  <a:srgbClr val="000000"/>
                </a:solidFill>
                <a:effectLst/>
                <a:latin typeface="system-ui"/>
              </a:rPr>
              <a:t> de </a:t>
            </a:r>
            <a:r>
              <a:rPr lang="en-US" sz="4000" b="0" i="0" dirty="0" err="1">
                <a:solidFill>
                  <a:srgbClr val="000000"/>
                </a:solidFill>
                <a:effectLst/>
                <a:latin typeface="system-ui"/>
              </a:rPr>
              <a:t>Elí</a:t>
            </a:r>
            <a:r>
              <a:rPr lang="en-US" sz="40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4000" b="0" i="0" dirty="0" err="1">
                <a:solidFill>
                  <a:srgbClr val="000000"/>
                </a:solidFill>
                <a:effectLst/>
                <a:latin typeface="system-ui"/>
              </a:rPr>
              <a:t>eran</a:t>
            </a:r>
            <a:r>
              <a:rPr lang="en-US" sz="4000" b="0" i="0" dirty="0">
                <a:solidFill>
                  <a:srgbClr val="000000"/>
                </a:solidFill>
                <a:effectLst/>
                <a:latin typeface="system-ui"/>
              </a:rPr>
              <a:t> hombres </a:t>
            </a:r>
            <a:r>
              <a:rPr lang="en-US" sz="4000" b="0" i="0" dirty="0" err="1">
                <a:solidFill>
                  <a:srgbClr val="000000"/>
                </a:solidFill>
                <a:effectLst/>
                <a:latin typeface="system-ui"/>
              </a:rPr>
              <a:t>impíos</a:t>
            </a:r>
            <a:r>
              <a:rPr lang="en-US" sz="4000" b="0" i="0" dirty="0">
                <a:solidFill>
                  <a:srgbClr val="000000"/>
                </a:solidFill>
                <a:effectLst/>
                <a:latin typeface="system-ui"/>
              </a:rPr>
              <a:t>, y no </a:t>
            </a:r>
            <a:r>
              <a:rPr lang="en-US" sz="4000" b="0" i="0" dirty="0" err="1">
                <a:solidFill>
                  <a:srgbClr val="000000"/>
                </a:solidFill>
                <a:effectLst/>
                <a:latin typeface="system-ui"/>
              </a:rPr>
              <a:t>tenían</a:t>
            </a:r>
            <a:r>
              <a:rPr lang="en-US" sz="40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4000" b="0" i="0" dirty="0" err="1">
                <a:solidFill>
                  <a:srgbClr val="000000"/>
                </a:solidFill>
                <a:effectLst/>
                <a:latin typeface="system-ui"/>
              </a:rPr>
              <a:t>conocimiento</a:t>
            </a:r>
            <a:r>
              <a:rPr lang="en-US" sz="4000" b="0" i="0" dirty="0">
                <a:solidFill>
                  <a:srgbClr val="000000"/>
                </a:solidFill>
                <a:effectLst/>
                <a:latin typeface="system-ui"/>
              </a:rPr>
              <a:t> de </a:t>
            </a:r>
            <a:r>
              <a:rPr lang="en-US" sz="4000" b="0" i="0" dirty="0" err="1">
                <a:solidFill>
                  <a:srgbClr val="000000"/>
                </a:solidFill>
                <a:effectLst/>
                <a:latin typeface="system-ui"/>
              </a:rPr>
              <a:t>Jehová</a:t>
            </a:r>
            <a:r>
              <a:rPr lang="en-US" sz="40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4000" b="0" i="0" dirty="0">
                <a:solidFill>
                  <a:srgbClr val="FF0000"/>
                </a:solidFill>
                <a:effectLst/>
                <a:latin typeface="system-ui"/>
              </a:rPr>
              <a:t>( lit. no </a:t>
            </a:r>
            <a:r>
              <a:rPr lang="en-US" sz="4000" b="0" i="0" dirty="0" err="1">
                <a:solidFill>
                  <a:srgbClr val="FF0000"/>
                </a:solidFill>
                <a:effectLst/>
                <a:latin typeface="system-ui"/>
              </a:rPr>
              <a:t>conocían</a:t>
            </a:r>
            <a:r>
              <a:rPr lang="en-US" sz="4000" b="0" i="0" dirty="0">
                <a:solidFill>
                  <a:srgbClr val="FF0000"/>
                </a:solidFill>
                <a:effectLst/>
                <a:latin typeface="system-ui"/>
              </a:rPr>
              <a:t> a </a:t>
            </a:r>
            <a:r>
              <a:rPr lang="en-US" sz="4000" b="0" i="0" dirty="0" err="1">
                <a:solidFill>
                  <a:srgbClr val="FF0000"/>
                </a:solidFill>
                <a:effectLst/>
                <a:latin typeface="system-ui"/>
              </a:rPr>
              <a:t>Jehová</a:t>
            </a:r>
            <a:r>
              <a:rPr lang="en-US" sz="4000" b="0" i="0" dirty="0">
                <a:solidFill>
                  <a:srgbClr val="FF0000"/>
                </a:solidFill>
                <a:effectLst/>
                <a:latin typeface="system-ui"/>
              </a:rPr>
              <a:t> ). </a:t>
            </a:r>
            <a:r>
              <a:rPr lang="en-US" sz="4000" b="1" i="0" baseline="30000" dirty="0">
                <a:solidFill>
                  <a:srgbClr val="000000"/>
                </a:solidFill>
                <a:effectLst/>
                <a:latin typeface="system-ui"/>
              </a:rPr>
              <a:t>13 </a:t>
            </a:r>
            <a:r>
              <a:rPr lang="en-US" sz="4000" b="0" i="0" dirty="0">
                <a:solidFill>
                  <a:srgbClr val="000000"/>
                </a:solidFill>
                <a:effectLst/>
                <a:latin typeface="system-ui"/>
              </a:rPr>
              <a:t>Y era </a:t>
            </a:r>
            <a:r>
              <a:rPr lang="en-US" sz="4000" b="0" i="0" dirty="0" err="1">
                <a:solidFill>
                  <a:srgbClr val="000000"/>
                </a:solidFill>
                <a:effectLst/>
                <a:latin typeface="system-ui"/>
              </a:rPr>
              <a:t>costumbre</a:t>
            </a:r>
            <a:r>
              <a:rPr lang="en-US" sz="4000" b="0" i="0" dirty="0">
                <a:solidFill>
                  <a:srgbClr val="000000"/>
                </a:solidFill>
                <a:effectLst/>
                <a:latin typeface="system-ui"/>
              </a:rPr>
              <a:t> de </a:t>
            </a:r>
            <a:r>
              <a:rPr lang="en-US" sz="4000" b="0" i="0" dirty="0" err="1">
                <a:solidFill>
                  <a:srgbClr val="000000"/>
                </a:solidFill>
                <a:effectLst/>
                <a:latin typeface="system-ui"/>
              </a:rPr>
              <a:t>los</a:t>
            </a:r>
            <a:r>
              <a:rPr lang="en-US" sz="40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4000" b="0" i="0" dirty="0" err="1">
                <a:solidFill>
                  <a:srgbClr val="000000"/>
                </a:solidFill>
                <a:effectLst/>
                <a:latin typeface="system-ui"/>
              </a:rPr>
              <a:t>sacerdotes</a:t>
            </a:r>
            <a:r>
              <a:rPr lang="en-US" sz="4000" b="0" i="0" dirty="0">
                <a:solidFill>
                  <a:srgbClr val="000000"/>
                </a:solidFill>
                <a:effectLst/>
                <a:latin typeface="system-ui"/>
              </a:rPr>
              <a:t> con </a:t>
            </a:r>
            <a:r>
              <a:rPr lang="en-US" sz="4000" b="0" i="0" dirty="0" err="1">
                <a:solidFill>
                  <a:srgbClr val="000000"/>
                </a:solidFill>
                <a:effectLst/>
                <a:latin typeface="system-ui"/>
              </a:rPr>
              <a:t>el</a:t>
            </a:r>
            <a:r>
              <a:rPr lang="en-US" sz="4000" b="0" i="0" dirty="0">
                <a:solidFill>
                  <a:srgbClr val="000000"/>
                </a:solidFill>
                <a:effectLst/>
                <a:latin typeface="system-ui"/>
              </a:rPr>
              <a:t> pueblo, que </a:t>
            </a:r>
            <a:r>
              <a:rPr lang="en-US" sz="4000" b="0" i="0" dirty="0" err="1">
                <a:solidFill>
                  <a:srgbClr val="000000"/>
                </a:solidFill>
                <a:effectLst/>
                <a:latin typeface="system-ui"/>
              </a:rPr>
              <a:t>cuando</a:t>
            </a:r>
            <a:r>
              <a:rPr lang="en-US" sz="40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4000" b="0" i="0" dirty="0" err="1">
                <a:solidFill>
                  <a:srgbClr val="000000"/>
                </a:solidFill>
                <a:effectLst/>
                <a:latin typeface="system-ui"/>
              </a:rPr>
              <a:t>alguno</a:t>
            </a:r>
            <a:r>
              <a:rPr lang="en-US" sz="40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4000" b="0" i="0" dirty="0" err="1">
                <a:solidFill>
                  <a:srgbClr val="000000"/>
                </a:solidFill>
                <a:effectLst/>
                <a:latin typeface="system-ui"/>
              </a:rPr>
              <a:t>ofrecía</a:t>
            </a:r>
            <a:r>
              <a:rPr lang="en-US" sz="40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4000" b="0" i="0" dirty="0" err="1">
                <a:solidFill>
                  <a:srgbClr val="000000"/>
                </a:solidFill>
                <a:effectLst/>
                <a:latin typeface="system-ui"/>
              </a:rPr>
              <a:t>sacrificio</a:t>
            </a:r>
            <a:r>
              <a:rPr lang="en-US" sz="4000" b="0" i="0" dirty="0">
                <a:solidFill>
                  <a:srgbClr val="000000"/>
                </a:solidFill>
                <a:effectLst/>
                <a:latin typeface="system-ui"/>
              </a:rPr>
              <a:t>, </a:t>
            </a:r>
            <a:r>
              <a:rPr lang="en-US" sz="4000" b="0" i="0" dirty="0" err="1">
                <a:solidFill>
                  <a:srgbClr val="000000"/>
                </a:solidFill>
                <a:effectLst/>
                <a:latin typeface="system-ui"/>
              </a:rPr>
              <a:t>venía</a:t>
            </a:r>
            <a:r>
              <a:rPr lang="en-US" sz="40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4000" b="0" i="0" dirty="0" err="1">
                <a:solidFill>
                  <a:srgbClr val="000000"/>
                </a:solidFill>
                <a:effectLst/>
                <a:latin typeface="system-ui"/>
              </a:rPr>
              <a:t>el</a:t>
            </a:r>
            <a:r>
              <a:rPr lang="en-US" sz="40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4000" b="0" i="0" dirty="0" err="1">
                <a:solidFill>
                  <a:srgbClr val="000000"/>
                </a:solidFill>
                <a:effectLst/>
                <a:latin typeface="system-ui"/>
              </a:rPr>
              <a:t>criado</a:t>
            </a:r>
            <a:r>
              <a:rPr lang="en-US" sz="4000" b="0" i="0" dirty="0">
                <a:solidFill>
                  <a:srgbClr val="000000"/>
                </a:solidFill>
                <a:effectLst/>
                <a:latin typeface="system-ui"/>
              </a:rPr>
              <a:t> del </a:t>
            </a:r>
            <a:r>
              <a:rPr lang="en-US" sz="4000" b="0" i="0" dirty="0" err="1">
                <a:solidFill>
                  <a:srgbClr val="000000"/>
                </a:solidFill>
                <a:effectLst/>
                <a:latin typeface="system-ui"/>
              </a:rPr>
              <a:t>sacerdote</a:t>
            </a:r>
            <a:r>
              <a:rPr lang="en-US" sz="40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4000" b="0" i="0" dirty="0" err="1">
                <a:solidFill>
                  <a:srgbClr val="000000"/>
                </a:solidFill>
                <a:effectLst/>
                <a:latin typeface="system-ui"/>
              </a:rPr>
              <a:t>mientras</a:t>
            </a:r>
            <a:r>
              <a:rPr lang="en-US" sz="4000" b="0" i="0" dirty="0">
                <a:solidFill>
                  <a:srgbClr val="000000"/>
                </a:solidFill>
                <a:effectLst/>
                <a:latin typeface="system-ui"/>
              </a:rPr>
              <a:t> se </a:t>
            </a:r>
            <a:r>
              <a:rPr lang="en-US" sz="4000" b="0" i="0" dirty="0" err="1">
                <a:solidFill>
                  <a:srgbClr val="000000"/>
                </a:solidFill>
                <a:effectLst/>
                <a:latin typeface="system-ui"/>
              </a:rPr>
              <a:t>cocía</a:t>
            </a:r>
            <a:r>
              <a:rPr lang="en-US" sz="4000" b="0" i="0" dirty="0">
                <a:solidFill>
                  <a:srgbClr val="000000"/>
                </a:solidFill>
                <a:effectLst/>
                <a:latin typeface="system-ui"/>
              </a:rPr>
              <a:t> la carne, </a:t>
            </a:r>
            <a:r>
              <a:rPr lang="en-US" sz="4000" b="0" i="0" dirty="0" err="1">
                <a:solidFill>
                  <a:srgbClr val="000000"/>
                </a:solidFill>
                <a:effectLst/>
                <a:latin typeface="system-ui"/>
              </a:rPr>
              <a:t>trayendo</a:t>
            </a:r>
            <a:r>
              <a:rPr lang="en-US" sz="40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4000" b="0" i="0" dirty="0" err="1">
                <a:solidFill>
                  <a:srgbClr val="000000"/>
                </a:solidFill>
                <a:effectLst/>
                <a:latin typeface="system-ui"/>
              </a:rPr>
              <a:t>en</a:t>
            </a:r>
            <a:r>
              <a:rPr lang="en-US" sz="40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4000" b="0" i="0" dirty="0" err="1">
                <a:solidFill>
                  <a:srgbClr val="000000"/>
                </a:solidFill>
                <a:effectLst/>
                <a:latin typeface="system-ui"/>
              </a:rPr>
              <a:t>su</a:t>
            </a:r>
            <a:r>
              <a:rPr lang="en-US" sz="4000" b="0" i="0" dirty="0">
                <a:solidFill>
                  <a:srgbClr val="000000"/>
                </a:solidFill>
                <a:effectLst/>
                <a:latin typeface="system-ui"/>
              </a:rPr>
              <a:t> mano un </a:t>
            </a:r>
            <a:r>
              <a:rPr lang="en-US" sz="4000" b="0" i="0" dirty="0" err="1">
                <a:solidFill>
                  <a:srgbClr val="000000"/>
                </a:solidFill>
                <a:effectLst/>
                <a:latin typeface="system-ui"/>
              </a:rPr>
              <a:t>garfio</a:t>
            </a:r>
            <a:r>
              <a:rPr lang="en-US" sz="4000" b="0" i="0" dirty="0">
                <a:solidFill>
                  <a:srgbClr val="000000"/>
                </a:solidFill>
                <a:effectLst/>
                <a:latin typeface="system-ui"/>
              </a:rPr>
              <a:t> de </a:t>
            </a:r>
            <a:r>
              <a:rPr lang="en-US" sz="4000" b="0" i="0" dirty="0" err="1">
                <a:solidFill>
                  <a:srgbClr val="000000"/>
                </a:solidFill>
                <a:effectLst/>
                <a:latin typeface="system-ui"/>
              </a:rPr>
              <a:t>tres</a:t>
            </a:r>
            <a:r>
              <a:rPr lang="en-US" sz="40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4000" b="0" i="0" dirty="0" err="1">
                <a:solidFill>
                  <a:srgbClr val="000000"/>
                </a:solidFill>
                <a:effectLst/>
                <a:latin typeface="system-ui"/>
              </a:rPr>
              <a:t>dientes</a:t>
            </a:r>
            <a:r>
              <a:rPr lang="en-US" sz="4000" b="0" i="0" dirty="0">
                <a:solidFill>
                  <a:srgbClr val="000000"/>
                </a:solidFill>
                <a:effectLst/>
                <a:latin typeface="system-ui"/>
              </a:rPr>
              <a:t>, </a:t>
            </a:r>
            <a:r>
              <a:rPr lang="en-US" sz="4000" b="1" i="0" baseline="30000" dirty="0">
                <a:solidFill>
                  <a:srgbClr val="000000"/>
                </a:solidFill>
                <a:effectLst/>
                <a:latin typeface="system-ui"/>
              </a:rPr>
              <a:t>14 </a:t>
            </a:r>
            <a:r>
              <a:rPr lang="en-US" sz="4000" b="0" i="0" dirty="0">
                <a:solidFill>
                  <a:srgbClr val="000000"/>
                </a:solidFill>
                <a:effectLst/>
                <a:latin typeface="system-ui"/>
              </a:rPr>
              <a:t>y lo </a:t>
            </a:r>
            <a:r>
              <a:rPr lang="en-US" sz="4000" b="0" i="0" dirty="0" err="1">
                <a:solidFill>
                  <a:srgbClr val="000000"/>
                </a:solidFill>
                <a:effectLst/>
                <a:latin typeface="system-ui"/>
              </a:rPr>
              <a:t>metía</a:t>
            </a:r>
            <a:r>
              <a:rPr lang="en-US" sz="40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4000" b="0" i="0" dirty="0" err="1">
                <a:solidFill>
                  <a:srgbClr val="000000"/>
                </a:solidFill>
                <a:effectLst/>
                <a:latin typeface="system-ui"/>
              </a:rPr>
              <a:t>en</a:t>
            </a:r>
            <a:r>
              <a:rPr lang="en-US" sz="40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4000" b="0" i="0" dirty="0" err="1">
                <a:solidFill>
                  <a:srgbClr val="000000"/>
                </a:solidFill>
                <a:effectLst/>
                <a:latin typeface="system-ui"/>
              </a:rPr>
              <a:t>el</a:t>
            </a:r>
            <a:r>
              <a:rPr lang="en-US" sz="40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4000" b="0" i="0" dirty="0" err="1">
                <a:solidFill>
                  <a:srgbClr val="000000"/>
                </a:solidFill>
                <a:effectLst/>
                <a:latin typeface="system-ui"/>
              </a:rPr>
              <a:t>perol</a:t>
            </a:r>
            <a:r>
              <a:rPr lang="en-US" sz="4000" b="0" i="0" dirty="0">
                <a:solidFill>
                  <a:srgbClr val="000000"/>
                </a:solidFill>
                <a:effectLst/>
                <a:latin typeface="system-ui"/>
              </a:rPr>
              <a:t>, </a:t>
            </a:r>
            <a:r>
              <a:rPr lang="en-US" sz="4000" b="0" i="0" dirty="0" err="1">
                <a:solidFill>
                  <a:srgbClr val="000000"/>
                </a:solidFill>
                <a:effectLst/>
                <a:latin typeface="system-ui"/>
              </a:rPr>
              <a:t>en</a:t>
            </a:r>
            <a:r>
              <a:rPr lang="en-US" sz="4000" b="0" i="0" dirty="0">
                <a:solidFill>
                  <a:srgbClr val="000000"/>
                </a:solidFill>
                <a:effectLst/>
                <a:latin typeface="system-ui"/>
              </a:rPr>
              <a:t> la olla, </a:t>
            </a:r>
            <a:r>
              <a:rPr lang="en-US" sz="4000" b="0" i="0" dirty="0" err="1">
                <a:solidFill>
                  <a:srgbClr val="000000"/>
                </a:solidFill>
                <a:effectLst/>
                <a:latin typeface="system-ui"/>
              </a:rPr>
              <a:t>en</a:t>
            </a:r>
            <a:r>
              <a:rPr lang="en-US" sz="40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4000" b="0" i="0" dirty="0" err="1">
                <a:solidFill>
                  <a:srgbClr val="000000"/>
                </a:solidFill>
                <a:effectLst/>
                <a:latin typeface="system-ui"/>
              </a:rPr>
              <a:t>el</a:t>
            </a:r>
            <a:r>
              <a:rPr lang="en-US" sz="40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4000" b="0" i="0" dirty="0" err="1">
                <a:solidFill>
                  <a:srgbClr val="000000"/>
                </a:solidFill>
                <a:effectLst/>
                <a:latin typeface="system-ui"/>
              </a:rPr>
              <a:t>caldero</a:t>
            </a:r>
            <a:r>
              <a:rPr lang="en-US" sz="4000" b="0" i="0" dirty="0">
                <a:solidFill>
                  <a:srgbClr val="000000"/>
                </a:solidFill>
                <a:effectLst/>
                <a:latin typeface="system-ui"/>
              </a:rPr>
              <a:t> o </a:t>
            </a:r>
            <a:r>
              <a:rPr lang="en-US" sz="4000" b="0" i="0" dirty="0" err="1">
                <a:solidFill>
                  <a:srgbClr val="000000"/>
                </a:solidFill>
                <a:effectLst/>
                <a:latin typeface="system-ui"/>
              </a:rPr>
              <a:t>en</a:t>
            </a:r>
            <a:r>
              <a:rPr lang="en-US" sz="4000" b="0" i="0" dirty="0">
                <a:solidFill>
                  <a:srgbClr val="000000"/>
                </a:solidFill>
                <a:effectLst/>
                <a:latin typeface="system-ui"/>
              </a:rPr>
              <a:t> la </a:t>
            </a:r>
            <a:r>
              <a:rPr lang="en-US" sz="4000" b="0" i="0" dirty="0" err="1">
                <a:solidFill>
                  <a:srgbClr val="000000"/>
                </a:solidFill>
                <a:effectLst/>
                <a:latin typeface="system-ui"/>
              </a:rPr>
              <a:t>marmita</a:t>
            </a:r>
            <a:r>
              <a:rPr lang="en-US" sz="4000" b="0" i="0" dirty="0">
                <a:solidFill>
                  <a:srgbClr val="000000"/>
                </a:solidFill>
                <a:effectLst/>
                <a:latin typeface="system-ui"/>
              </a:rPr>
              <a:t>; y </a:t>
            </a:r>
            <a:r>
              <a:rPr lang="en-US" sz="4000" b="0" i="0" dirty="0" err="1">
                <a:solidFill>
                  <a:srgbClr val="000000"/>
                </a:solidFill>
                <a:effectLst/>
                <a:latin typeface="system-ui"/>
              </a:rPr>
              <a:t>todo</a:t>
            </a:r>
            <a:r>
              <a:rPr lang="en-US" sz="4000" b="0" i="0" dirty="0">
                <a:solidFill>
                  <a:srgbClr val="000000"/>
                </a:solidFill>
                <a:effectLst/>
                <a:latin typeface="system-ui"/>
              </a:rPr>
              <a:t> lo que </a:t>
            </a:r>
            <a:r>
              <a:rPr lang="en-US" sz="4000" b="0" i="0" dirty="0" err="1">
                <a:solidFill>
                  <a:srgbClr val="000000"/>
                </a:solidFill>
                <a:effectLst/>
                <a:latin typeface="system-ui"/>
              </a:rPr>
              <a:t>sacaba</a:t>
            </a:r>
            <a:r>
              <a:rPr lang="en-US" sz="40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4000" b="0" i="0" dirty="0" err="1">
                <a:solidFill>
                  <a:srgbClr val="000000"/>
                </a:solidFill>
                <a:effectLst/>
                <a:latin typeface="system-ui"/>
              </a:rPr>
              <a:t>el</a:t>
            </a:r>
            <a:r>
              <a:rPr lang="en-US" sz="40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4000" b="0" i="0" dirty="0" err="1">
                <a:solidFill>
                  <a:srgbClr val="000000"/>
                </a:solidFill>
                <a:effectLst/>
                <a:latin typeface="system-ui"/>
              </a:rPr>
              <a:t>garfio</a:t>
            </a:r>
            <a:r>
              <a:rPr lang="en-US" sz="4000" b="0" i="0" dirty="0">
                <a:solidFill>
                  <a:srgbClr val="000000"/>
                </a:solidFill>
                <a:effectLst/>
                <a:latin typeface="system-ui"/>
              </a:rPr>
              <a:t>, </a:t>
            </a:r>
            <a:r>
              <a:rPr lang="en-US" sz="4000" b="0" i="0" dirty="0" err="1">
                <a:solidFill>
                  <a:srgbClr val="000000"/>
                </a:solidFill>
                <a:effectLst/>
                <a:latin typeface="system-ui"/>
              </a:rPr>
              <a:t>el</a:t>
            </a:r>
            <a:r>
              <a:rPr lang="en-US" sz="40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4000" b="0" i="0" dirty="0" err="1">
                <a:solidFill>
                  <a:srgbClr val="000000"/>
                </a:solidFill>
                <a:effectLst/>
                <a:latin typeface="system-ui"/>
              </a:rPr>
              <a:t>sacerdote</a:t>
            </a:r>
            <a:r>
              <a:rPr lang="en-US" sz="4000" b="0" i="0" dirty="0">
                <a:solidFill>
                  <a:srgbClr val="000000"/>
                </a:solidFill>
                <a:effectLst/>
                <a:latin typeface="system-ui"/>
              </a:rPr>
              <a:t> lo </a:t>
            </a:r>
            <a:r>
              <a:rPr lang="en-US" sz="4000" b="0" i="0" dirty="0" err="1">
                <a:solidFill>
                  <a:srgbClr val="000000"/>
                </a:solidFill>
                <a:effectLst/>
                <a:latin typeface="system-ui"/>
              </a:rPr>
              <a:t>tomaba</a:t>
            </a:r>
            <a:r>
              <a:rPr lang="en-US" sz="4000" b="0" i="0" dirty="0">
                <a:solidFill>
                  <a:srgbClr val="000000"/>
                </a:solidFill>
                <a:effectLst/>
                <a:latin typeface="system-ui"/>
              </a:rPr>
              <a:t> para </a:t>
            </a:r>
            <a:r>
              <a:rPr lang="en-US" sz="4000" b="0" i="0" dirty="0" err="1">
                <a:solidFill>
                  <a:srgbClr val="000000"/>
                </a:solidFill>
                <a:effectLst/>
                <a:latin typeface="system-ui"/>
              </a:rPr>
              <a:t>sí</a:t>
            </a:r>
            <a:r>
              <a:rPr lang="en-US" sz="4000" b="0" i="0" dirty="0">
                <a:solidFill>
                  <a:srgbClr val="000000"/>
                </a:solidFill>
                <a:effectLst/>
                <a:latin typeface="system-ui"/>
              </a:rPr>
              <a:t>. De </a:t>
            </a:r>
            <a:r>
              <a:rPr lang="en-US" sz="4000" b="0" i="0" dirty="0" err="1">
                <a:solidFill>
                  <a:srgbClr val="000000"/>
                </a:solidFill>
                <a:effectLst/>
                <a:latin typeface="system-ui"/>
              </a:rPr>
              <a:t>esta</a:t>
            </a:r>
            <a:r>
              <a:rPr lang="en-US" sz="40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4000" b="0" i="0" dirty="0" err="1">
                <a:solidFill>
                  <a:srgbClr val="000000"/>
                </a:solidFill>
                <a:effectLst/>
                <a:latin typeface="system-ui"/>
              </a:rPr>
              <a:t>manera</a:t>
            </a:r>
            <a:r>
              <a:rPr lang="en-US" sz="40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4000" b="0" i="0" dirty="0" err="1">
                <a:solidFill>
                  <a:srgbClr val="000000"/>
                </a:solidFill>
                <a:effectLst/>
                <a:latin typeface="system-ui"/>
              </a:rPr>
              <a:t>hacían</a:t>
            </a:r>
            <a:r>
              <a:rPr lang="en-US" sz="4000" b="0" i="0" dirty="0">
                <a:solidFill>
                  <a:srgbClr val="000000"/>
                </a:solidFill>
                <a:effectLst/>
                <a:latin typeface="system-ui"/>
              </a:rPr>
              <a:t> con </a:t>
            </a:r>
            <a:r>
              <a:rPr lang="en-US" sz="4000" b="0" i="0" dirty="0" err="1">
                <a:solidFill>
                  <a:srgbClr val="000000"/>
                </a:solidFill>
                <a:effectLst/>
                <a:latin typeface="system-ui"/>
              </a:rPr>
              <a:t>todo</a:t>
            </a:r>
            <a:r>
              <a:rPr lang="en-US" sz="40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4000" b="0" i="0" dirty="0" err="1">
                <a:solidFill>
                  <a:srgbClr val="000000"/>
                </a:solidFill>
                <a:effectLst/>
                <a:latin typeface="system-ui"/>
              </a:rPr>
              <a:t>israelita</a:t>
            </a:r>
            <a:r>
              <a:rPr lang="en-US" sz="4000" b="0" i="0" dirty="0">
                <a:solidFill>
                  <a:srgbClr val="000000"/>
                </a:solidFill>
                <a:effectLst/>
                <a:latin typeface="system-ui"/>
              </a:rPr>
              <a:t> que </a:t>
            </a:r>
            <a:r>
              <a:rPr lang="en-US" sz="4000" b="0" i="0" dirty="0" err="1">
                <a:solidFill>
                  <a:srgbClr val="000000"/>
                </a:solidFill>
                <a:effectLst/>
                <a:latin typeface="system-ui"/>
              </a:rPr>
              <a:t>venía</a:t>
            </a:r>
            <a:r>
              <a:rPr lang="en-US" sz="4000" b="0" i="0" dirty="0">
                <a:solidFill>
                  <a:srgbClr val="000000"/>
                </a:solidFill>
                <a:effectLst/>
                <a:latin typeface="system-ui"/>
              </a:rPr>
              <a:t> a Silo.</a:t>
            </a:r>
            <a:r>
              <a:rPr lang="en-US" sz="4000" b="0" i="0" dirty="0">
                <a:solidFill>
                  <a:srgbClr val="FF0000"/>
                </a:solidFill>
                <a:effectLst/>
                <a:latin typeface="system-ui"/>
              </a:rPr>
              <a:t> ( </a:t>
            </a:r>
            <a:r>
              <a:rPr lang="en-US" sz="4000" b="0" i="0" dirty="0" err="1">
                <a:solidFill>
                  <a:srgbClr val="FF0000"/>
                </a:solidFill>
                <a:effectLst/>
                <a:latin typeface="system-ui"/>
              </a:rPr>
              <a:t>Deut</a:t>
            </a:r>
            <a:r>
              <a:rPr lang="en-US" sz="4000" b="0" i="0" dirty="0">
                <a:solidFill>
                  <a:srgbClr val="FF0000"/>
                </a:solidFill>
                <a:effectLst/>
                <a:latin typeface="system-ui"/>
              </a:rPr>
              <a:t> 18:1-3; Lev 7:34 )</a:t>
            </a:r>
            <a:endParaRPr lang="en-CL" sz="4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279691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03B474-211D-9DA6-167D-1906508CB3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0065" y="185351"/>
            <a:ext cx="11825416" cy="6524368"/>
          </a:xfrm>
        </p:spPr>
        <p:txBody>
          <a:bodyPr/>
          <a:lstStyle/>
          <a:p>
            <a:pPr marL="0" indent="0">
              <a:buNone/>
            </a:pPr>
            <a:r>
              <a:rPr lang="en-US" sz="3200" b="1" i="0" baseline="30000" dirty="0">
                <a:solidFill>
                  <a:srgbClr val="000000"/>
                </a:solidFill>
                <a:effectLst/>
                <a:latin typeface="system-ui"/>
              </a:rPr>
              <a:t>15 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Asimismo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, antes de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quemar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la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grosura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,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venía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el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criado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del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sacerdote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, y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decía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al que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sacrificaba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: Da carne que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asar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para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el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sacerdote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;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porque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no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tomará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de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ti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carne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cocida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,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sino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cruda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. </a:t>
            </a:r>
            <a:r>
              <a:rPr lang="en-US" sz="3200" b="1" i="0" baseline="30000" dirty="0">
                <a:solidFill>
                  <a:srgbClr val="000000"/>
                </a:solidFill>
                <a:effectLst/>
                <a:latin typeface="system-ui"/>
              </a:rPr>
              <a:t>16 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Y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si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el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hombre le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respondía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: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Quemen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la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grosura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primero, y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después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toma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tanto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como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quieras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;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él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respondía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: No,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sino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dámela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ahora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mismo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; de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otra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manera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yo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la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tomaré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por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la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fuerza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>
                <a:solidFill>
                  <a:srgbClr val="FF0000"/>
                </a:solidFill>
                <a:effectLst/>
                <a:latin typeface="system-ui"/>
              </a:rPr>
              <a:t>( Lev 7:31 ). </a:t>
            </a:r>
            <a:r>
              <a:rPr lang="en-US" sz="3200" b="1" i="0" baseline="30000" dirty="0">
                <a:solidFill>
                  <a:srgbClr val="000000"/>
                </a:solidFill>
                <a:effectLst/>
                <a:latin typeface="system-ui"/>
              </a:rPr>
              <a:t>17 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Era,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pues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,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muy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grande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delante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de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Jehová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el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pecado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de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los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jóvenes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;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porque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los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hombres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menospreciaban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las ofrendas de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Jehová</a:t>
            </a:r>
            <a:r>
              <a:rPr lang="en-US" sz="3200" b="0" i="0" dirty="0">
                <a:solidFill>
                  <a:srgbClr val="FF0000"/>
                </a:solidFill>
                <a:effectLst/>
                <a:latin typeface="system-ui"/>
              </a:rPr>
              <a:t>. Se </a:t>
            </a:r>
            <a:r>
              <a:rPr lang="en-US" sz="3200" b="0" i="0" dirty="0" err="1">
                <a:solidFill>
                  <a:srgbClr val="FF0000"/>
                </a:solidFill>
                <a:effectLst/>
                <a:latin typeface="system-ui"/>
              </a:rPr>
              <a:t>debe</a:t>
            </a:r>
            <a:r>
              <a:rPr lang="en-US" sz="3200" b="0" i="0" dirty="0">
                <a:solidFill>
                  <a:srgbClr val="FF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FF0000"/>
                </a:solidFill>
                <a:effectLst/>
                <a:latin typeface="system-ui"/>
              </a:rPr>
              <a:t>entender</a:t>
            </a:r>
            <a:r>
              <a:rPr lang="en-US" sz="3200" b="0" i="0" dirty="0">
                <a:solidFill>
                  <a:srgbClr val="FF0000"/>
                </a:solidFill>
                <a:effectLst/>
                <a:latin typeface="system-ui"/>
              </a:rPr>
              <a:t> que </a:t>
            </a:r>
            <a:r>
              <a:rPr lang="en-US" sz="3200" b="0" i="0" dirty="0" err="1">
                <a:solidFill>
                  <a:srgbClr val="FF0000"/>
                </a:solidFill>
                <a:effectLst/>
                <a:latin typeface="system-ui"/>
              </a:rPr>
              <a:t>sobre</a:t>
            </a:r>
            <a:r>
              <a:rPr lang="en-US" sz="3200" b="0" i="0" dirty="0">
                <a:solidFill>
                  <a:srgbClr val="FF0000"/>
                </a:solidFill>
                <a:effectLst/>
                <a:latin typeface="system-ui"/>
              </a:rPr>
              <a:t> la </a:t>
            </a:r>
            <a:r>
              <a:rPr lang="en-US" sz="3200" b="0" i="0" dirty="0" err="1">
                <a:solidFill>
                  <a:srgbClr val="FF0000"/>
                </a:solidFill>
                <a:effectLst/>
                <a:latin typeface="system-ui"/>
              </a:rPr>
              <a:t>voluntad</a:t>
            </a:r>
            <a:r>
              <a:rPr lang="en-US" sz="3200" b="0" i="0" dirty="0">
                <a:solidFill>
                  <a:srgbClr val="FF0000"/>
                </a:solidFill>
                <a:effectLst/>
                <a:latin typeface="system-ui"/>
              </a:rPr>
              <a:t> de Dios, </a:t>
            </a:r>
            <a:r>
              <a:rPr lang="en-US" sz="3200" b="0" i="0" dirty="0" err="1">
                <a:solidFill>
                  <a:srgbClr val="FF0000"/>
                </a:solidFill>
                <a:effectLst/>
                <a:latin typeface="system-ui"/>
              </a:rPr>
              <a:t>estaban</a:t>
            </a:r>
            <a:r>
              <a:rPr lang="en-US" sz="3200" b="0" i="0" dirty="0">
                <a:solidFill>
                  <a:srgbClr val="FF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FF0000"/>
                </a:solidFill>
                <a:effectLst/>
                <a:latin typeface="system-ui"/>
              </a:rPr>
              <a:t>los</a:t>
            </a:r>
            <a:r>
              <a:rPr lang="en-US" sz="3200" b="0" i="0" dirty="0">
                <a:solidFill>
                  <a:srgbClr val="FF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FF0000"/>
                </a:solidFill>
                <a:effectLst/>
                <a:latin typeface="system-ui"/>
              </a:rPr>
              <a:t>deseos</a:t>
            </a:r>
            <a:r>
              <a:rPr lang="en-US" sz="3200" b="0" i="0" dirty="0">
                <a:solidFill>
                  <a:srgbClr val="FF0000"/>
                </a:solidFill>
                <a:effectLst/>
                <a:latin typeface="system-ui"/>
              </a:rPr>
              <a:t> de </a:t>
            </a:r>
            <a:r>
              <a:rPr lang="en-US" sz="3200" b="0" i="0" dirty="0" err="1">
                <a:solidFill>
                  <a:srgbClr val="FF0000"/>
                </a:solidFill>
                <a:effectLst/>
                <a:latin typeface="system-ui"/>
              </a:rPr>
              <a:t>estos</a:t>
            </a:r>
            <a:r>
              <a:rPr lang="en-US" sz="3200" b="0" i="0" dirty="0">
                <a:solidFill>
                  <a:srgbClr val="FF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FF0000"/>
                </a:solidFill>
                <a:effectLst/>
                <a:latin typeface="system-ui"/>
              </a:rPr>
              <a:t>jóvenes</a:t>
            </a:r>
            <a:r>
              <a:rPr lang="en-US" sz="3200" b="0" i="0" dirty="0">
                <a:solidFill>
                  <a:srgbClr val="FF0000"/>
                </a:solidFill>
                <a:effectLst/>
                <a:latin typeface="system-ui"/>
              </a:rPr>
              <a:t>, </a:t>
            </a:r>
            <a:r>
              <a:rPr lang="en-US" sz="3200" b="0" i="0" dirty="0" err="1">
                <a:solidFill>
                  <a:srgbClr val="FF0000"/>
                </a:solidFill>
                <a:effectLst/>
                <a:latin typeface="system-ui"/>
              </a:rPr>
              <a:t>por</a:t>
            </a:r>
            <a:r>
              <a:rPr lang="en-US" sz="3200" b="0" i="0" dirty="0">
                <a:solidFill>
                  <a:srgbClr val="FF0000"/>
                </a:solidFill>
                <a:effectLst/>
                <a:latin typeface="system-ui"/>
              </a:rPr>
              <a:t> lo que no </a:t>
            </a:r>
            <a:r>
              <a:rPr lang="en-US" sz="3200" b="0" i="0" dirty="0" err="1">
                <a:solidFill>
                  <a:srgbClr val="FF0000"/>
                </a:solidFill>
                <a:effectLst/>
                <a:latin typeface="system-ui"/>
              </a:rPr>
              <a:t>valoraban</a:t>
            </a:r>
            <a:r>
              <a:rPr lang="en-US" sz="3200" b="0" i="0" dirty="0">
                <a:solidFill>
                  <a:srgbClr val="FF0000"/>
                </a:solidFill>
                <a:effectLst/>
                <a:latin typeface="system-ui"/>
              </a:rPr>
              <a:t> a Dios y sus ofrendas y </a:t>
            </a:r>
            <a:r>
              <a:rPr lang="en-US" sz="3200" b="0" i="0" dirty="0" err="1">
                <a:solidFill>
                  <a:srgbClr val="FF0000"/>
                </a:solidFill>
                <a:effectLst/>
                <a:latin typeface="system-ui"/>
              </a:rPr>
              <a:t>transmitían</a:t>
            </a:r>
            <a:r>
              <a:rPr lang="en-US" sz="3200" b="0" i="0" dirty="0">
                <a:solidFill>
                  <a:srgbClr val="FF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FF0000"/>
                </a:solidFill>
                <a:effectLst/>
                <a:latin typeface="system-ui"/>
              </a:rPr>
              <a:t>este</a:t>
            </a:r>
            <a:r>
              <a:rPr lang="en-US" sz="3200" b="0" i="0" dirty="0">
                <a:solidFill>
                  <a:srgbClr val="FF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FF0000"/>
                </a:solidFill>
                <a:effectLst/>
                <a:latin typeface="system-ui"/>
              </a:rPr>
              <a:t>menosprecio</a:t>
            </a:r>
            <a:r>
              <a:rPr lang="en-US" sz="3200" b="0" i="0" dirty="0">
                <a:solidFill>
                  <a:srgbClr val="FF0000"/>
                </a:solidFill>
                <a:effectLst/>
                <a:latin typeface="system-ui"/>
              </a:rPr>
              <a:t> a </a:t>
            </a:r>
            <a:r>
              <a:rPr lang="en-US" sz="3200" b="0" i="0" dirty="0" err="1">
                <a:solidFill>
                  <a:srgbClr val="FF0000"/>
                </a:solidFill>
                <a:effectLst/>
                <a:latin typeface="system-ui"/>
              </a:rPr>
              <a:t>los</a:t>
            </a:r>
            <a:r>
              <a:rPr lang="en-US" sz="3200" b="0" i="0" dirty="0">
                <a:solidFill>
                  <a:srgbClr val="FF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FF0000"/>
                </a:solidFill>
                <a:effectLst/>
                <a:latin typeface="system-ui"/>
              </a:rPr>
              <a:t>oferentes</a:t>
            </a:r>
            <a:r>
              <a:rPr lang="en-US" sz="3200" b="0" i="0" dirty="0">
                <a:solidFill>
                  <a:srgbClr val="FF0000"/>
                </a:solidFill>
                <a:effectLst/>
                <a:latin typeface="system-ui"/>
              </a:rPr>
              <a:t>.</a:t>
            </a:r>
          </a:p>
          <a:p>
            <a:pPr marL="0" indent="0">
              <a:buNone/>
            </a:pPr>
            <a:endParaRPr lang="en-CL" dirty="0"/>
          </a:p>
          <a:p>
            <a:pPr marL="0" indent="0">
              <a:buNone/>
            </a:pPr>
            <a:r>
              <a:rPr lang="en-CL" dirty="0"/>
              <a:t>…pero eso no era todo.</a:t>
            </a:r>
          </a:p>
        </p:txBody>
      </p:sp>
    </p:spTree>
    <p:extLst>
      <p:ext uri="{BB962C8B-B14F-4D97-AF65-F5344CB8AC3E}">
        <p14:creationId xmlns:p14="http://schemas.microsoft.com/office/powerpoint/2010/main" val="34969721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00">
            <a:alpha val="20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F7D678-F554-5773-5019-B0B0DF8B50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7707" y="197708"/>
            <a:ext cx="11800703" cy="6487297"/>
          </a:xfrm>
        </p:spPr>
        <p:txBody>
          <a:bodyPr/>
          <a:lstStyle/>
          <a:p>
            <a:pPr marL="0" indent="0" algn="l">
              <a:buNone/>
            </a:pPr>
            <a:r>
              <a:rPr lang="en-US" b="1" i="0" dirty="0">
                <a:solidFill>
                  <a:srgbClr val="000000"/>
                </a:solidFill>
                <a:effectLst/>
                <a:latin typeface="system-ui"/>
              </a:rPr>
              <a:t>1 Samuel 2:22-25</a:t>
            </a:r>
          </a:p>
          <a:p>
            <a:pPr marL="0" indent="0" algn="l">
              <a:buNone/>
            </a:pPr>
            <a:r>
              <a:rPr lang="en-US" sz="3200" b="1" i="0" baseline="30000" dirty="0">
                <a:solidFill>
                  <a:srgbClr val="000000"/>
                </a:solidFill>
                <a:effectLst/>
                <a:latin typeface="system-ui"/>
              </a:rPr>
              <a:t>22 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Pero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Elí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era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muy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viejo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; y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oía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de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todo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lo que sus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hijos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hacían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con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todo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Israel, y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cómo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dormían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con las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mujeres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que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velaban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a la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puerta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del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tabernáculo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de reunion </a:t>
            </a:r>
            <a:r>
              <a:rPr lang="en-US" sz="3200" b="0" i="0" dirty="0">
                <a:solidFill>
                  <a:srgbClr val="FF0000"/>
                </a:solidFill>
                <a:effectLst/>
                <a:latin typeface="system-ui"/>
              </a:rPr>
              <a:t>( </a:t>
            </a:r>
            <a:r>
              <a:rPr lang="en-US" sz="3200" b="0" i="0" dirty="0" err="1">
                <a:solidFill>
                  <a:srgbClr val="FF0000"/>
                </a:solidFill>
                <a:effectLst/>
                <a:latin typeface="system-ui"/>
              </a:rPr>
              <a:t>ésto</a:t>
            </a:r>
            <a:r>
              <a:rPr lang="en-US" sz="3200" b="0" i="0" dirty="0">
                <a:solidFill>
                  <a:srgbClr val="FF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FF0000"/>
                </a:solidFill>
                <a:effectLst/>
                <a:latin typeface="system-ui"/>
              </a:rPr>
              <a:t>ya</a:t>
            </a:r>
            <a:r>
              <a:rPr lang="en-US" sz="3200" b="0" i="0" dirty="0">
                <a:solidFill>
                  <a:srgbClr val="FF0000"/>
                </a:solidFill>
                <a:effectLst/>
                <a:latin typeface="system-ui"/>
              </a:rPr>
              <a:t> se </a:t>
            </a:r>
            <a:r>
              <a:rPr lang="en-US" sz="3200" b="0" i="0" dirty="0" err="1">
                <a:solidFill>
                  <a:srgbClr val="FF0000"/>
                </a:solidFill>
                <a:effectLst/>
                <a:latin typeface="system-ui"/>
              </a:rPr>
              <a:t>asemejaba</a:t>
            </a:r>
            <a:r>
              <a:rPr lang="en-US" sz="3200" b="0" i="0" dirty="0">
                <a:solidFill>
                  <a:srgbClr val="FF0000"/>
                </a:solidFill>
                <a:effectLst/>
                <a:latin typeface="system-ui"/>
              </a:rPr>
              <a:t> a las </a:t>
            </a:r>
            <a:r>
              <a:rPr lang="en-US" sz="3200" b="0" i="0" dirty="0" err="1">
                <a:solidFill>
                  <a:srgbClr val="FF0000"/>
                </a:solidFill>
                <a:effectLst/>
                <a:latin typeface="system-ui"/>
              </a:rPr>
              <a:t>costumbres</a:t>
            </a:r>
            <a:r>
              <a:rPr lang="en-US" sz="3200" b="0" i="0" dirty="0">
                <a:solidFill>
                  <a:srgbClr val="FF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FF0000"/>
                </a:solidFill>
                <a:effectLst/>
                <a:latin typeface="system-ui"/>
              </a:rPr>
              <a:t>en</a:t>
            </a:r>
            <a:r>
              <a:rPr lang="en-US" sz="3200" b="0" i="0" dirty="0">
                <a:solidFill>
                  <a:srgbClr val="FF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FF0000"/>
                </a:solidFill>
                <a:effectLst/>
                <a:latin typeface="system-ui"/>
              </a:rPr>
              <a:t>los</a:t>
            </a:r>
            <a:r>
              <a:rPr lang="en-US" sz="3200" b="0" i="0" dirty="0">
                <a:solidFill>
                  <a:srgbClr val="FF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FF0000"/>
                </a:solidFill>
                <a:effectLst/>
                <a:latin typeface="system-ui"/>
              </a:rPr>
              <a:t>templos</a:t>
            </a:r>
            <a:r>
              <a:rPr lang="en-US" sz="3200" b="0" i="0" dirty="0">
                <a:solidFill>
                  <a:srgbClr val="FF0000"/>
                </a:solidFill>
                <a:effectLst/>
                <a:latin typeface="system-ui"/>
              </a:rPr>
              <a:t> de dioses </a:t>
            </a:r>
            <a:r>
              <a:rPr lang="en-US" sz="3200" b="0" i="0" dirty="0" err="1">
                <a:solidFill>
                  <a:srgbClr val="FF0000"/>
                </a:solidFill>
                <a:effectLst/>
                <a:latin typeface="system-ui"/>
              </a:rPr>
              <a:t>paganos</a:t>
            </a:r>
            <a:r>
              <a:rPr lang="en-US" sz="3200" b="0" i="0" dirty="0">
                <a:solidFill>
                  <a:srgbClr val="FF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FF0000"/>
                </a:solidFill>
                <a:effectLst/>
                <a:latin typeface="system-ui"/>
              </a:rPr>
              <a:t>en</a:t>
            </a:r>
            <a:r>
              <a:rPr lang="en-US" sz="3200" b="0" i="0" dirty="0">
                <a:solidFill>
                  <a:srgbClr val="FF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FF0000"/>
                </a:solidFill>
                <a:effectLst/>
                <a:latin typeface="system-ui"/>
              </a:rPr>
              <a:t>donde</a:t>
            </a:r>
            <a:r>
              <a:rPr lang="en-US" sz="3200" b="0" i="0" dirty="0">
                <a:solidFill>
                  <a:srgbClr val="FF0000"/>
                </a:solidFill>
                <a:effectLst/>
                <a:latin typeface="system-ui"/>
              </a:rPr>
              <a:t> se </a:t>
            </a:r>
            <a:r>
              <a:rPr lang="en-US" sz="3200" b="0" i="0" dirty="0" err="1">
                <a:solidFill>
                  <a:srgbClr val="FF0000"/>
                </a:solidFill>
                <a:effectLst/>
                <a:latin typeface="system-ui"/>
              </a:rPr>
              <a:t>practicaba</a:t>
            </a:r>
            <a:r>
              <a:rPr lang="en-US" sz="3200" b="0" i="0" dirty="0">
                <a:solidFill>
                  <a:srgbClr val="FF0000"/>
                </a:solidFill>
                <a:effectLst/>
                <a:latin typeface="system-ui"/>
              </a:rPr>
              <a:t> la </a:t>
            </a:r>
            <a:r>
              <a:rPr lang="en-US" sz="3200" b="0" i="0" dirty="0" err="1">
                <a:solidFill>
                  <a:srgbClr val="FF0000"/>
                </a:solidFill>
                <a:effectLst/>
                <a:latin typeface="system-ui"/>
              </a:rPr>
              <a:t>prostitución</a:t>
            </a:r>
            <a:r>
              <a:rPr lang="en-US" sz="3200" b="0" i="0" dirty="0">
                <a:solidFill>
                  <a:srgbClr val="FF0000"/>
                </a:solidFill>
                <a:effectLst/>
                <a:latin typeface="system-ui"/>
              </a:rPr>
              <a:t> sacerdotal ). </a:t>
            </a:r>
            <a:r>
              <a:rPr lang="en-US" sz="3200" b="1" i="0" baseline="30000" dirty="0">
                <a:solidFill>
                  <a:srgbClr val="000000"/>
                </a:solidFill>
                <a:effectLst/>
                <a:latin typeface="system-ui"/>
              </a:rPr>
              <a:t>23 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Y les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dijo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: ¿Por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qué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hacéis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cosas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semejantes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?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Porque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yo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oigo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de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todo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este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pueblo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vuestros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malos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procederes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. </a:t>
            </a:r>
            <a:r>
              <a:rPr lang="en-US" sz="3200" b="1" i="0" baseline="30000" dirty="0">
                <a:solidFill>
                  <a:srgbClr val="000000"/>
                </a:solidFill>
                <a:effectLst/>
                <a:latin typeface="system-ui"/>
              </a:rPr>
              <a:t>24 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No,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hijos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míos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,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porque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no es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buena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fama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la que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yo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oigo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;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pues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hacéis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pecar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al pueblo de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Jehová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. </a:t>
            </a:r>
            <a:r>
              <a:rPr lang="en-US" sz="3200" b="0" i="0" dirty="0">
                <a:solidFill>
                  <a:srgbClr val="FF0000"/>
                </a:solidFill>
                <a:effectLst/>
                <a:latin typeface="system-ui"/>
              </a:rPr>
              <a:t>( </a:t>
            </a:r>
            <a:r>
              <a:rPr lang="en-US" sz="3200" b="0" i="0" dirty="0" err="1">
                <a:solidFill>
                  <a:srgbClr val="FF0000"/>
                </a:solidFill>
                <a:effectLst/>
                <a:latin typeface="system-ui"/>
              </a:rPr>
              <a:t>el</a:t>
            </a:r>
            <a:r>
              <a:rPr lang="en-US" sz="3200" b="0" i="0" dirty="0">
                <a:solidFill>
                  <a:srgbClr val="FF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FF0000"/>
                </a:solidFill>
                <a:effectLst/>
                <a:latin typeface="system-ui"/>
              </a:rPr>
              <a:t>pecado</a:t>
            </a:r>
            <a:r>
              <a:rPr lang="en-US" sz="3200" b="0" i="0" dirty="0">
                <a:solidFill>
                  <a:srgbClr val="FF0000"/>
                </a:solidFill>
                <a:effectLst/>
                <a:latin typeface="system-ui"/>
              </a:rPr>
              <a:t> de </a:t>
            </a:r>
            <a:r>
              <a:rPr lang="en-US" sz="3200" b="0" i="0" dirty="0" err="1">
                <a:solidFill>
                  <a:srgbClr val="FF0000"/>
                </a:solidFill>
                <a:effectLst/>
                <a:latin typeface="system-ui"/>
              </a:rPr>
              <a:t>ellos</a:t>
            </a:r>
            <a:r>
              <a:rPr lang="en-US" sz="3200" b="0" i="0" dirty="0">
                <a:solidFill>
                  <a:srgbClr val="FF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FF0000"/>
                </a:solidFill>
                <a:effectLst/>
                <a:latin typeface="system-ui"/>
              </a:rPr>
              <a:t>tiene</a:t>
            </a:r>
            <a:r>
              <a:rPr lang="en-US" sz="3200" dirty="0">
                <a:solidFill>
                  <a:srgbClr val="FF0000"/>
                </a:solidFill>
                <a:latin typeface="system-ui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system-ui"/>
              </a:rPr>
              <a:t>repercusión</a:t>
            </a:r>
            <a:r>
              <a:rPr lang="en-US" sz="3200" dirty="0">
                <a:solidFill>
                  <a:srgbClr val="FF0000"/>
                </a:solidFill>
                <a:latin typeface="system-ui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system-ui"/>
              </a:rPr>
              <a:t>en</a:t>
            </a:r>
            <a:r>
              <a:rPr lang="en-US" sz="3200" dirty="0">
                <a:solidFill>
                  <a:srgbClr val="FF0000"/>
                </a:solidFill>
                <a:latin typeface="system-ui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system-ui"/>
              </a:rPr>
              <a:t>los</a:t>
            </a:r>
            <a:r>
              <a:rPr lang="en-US" sz="3200" dirty="0">
                <a:solidFill>
                  <a:srgbClr val="FF0000"/>
                </a:solidFill>
                <a:latin typeface="system-ui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system-ui"/>
              </a:rPr>
              <a:t>demás</a:t>
            </a:r>
            <a:r>
              <a:rPr lang="en-US" sz="3200" dirty="0">
                <a:solidFill>
                  <a:srgbClr val="FF0000"/>
                </a:solidFill>
                <a:latin typeface="system-ui"/>
              </a:rPr>
              <a:t> )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 </a:t>
            </a:r>
            <a:r>
              <a:rPr lang="en-US" sz="3200" b="1" i="0" baseline="30000" dirty="0">
                <a:solidFill>
                  <a:srgbClr val="000000"/>
                </a:solidFill>
                <a:effectLst/>
                <a:latin typeface="system-ui"/>
              </a:rPr>
              <a:t>25 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Si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pecare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el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hombre contra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el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hombre,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los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jueces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le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juzgarán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; mas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si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alguno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pecare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contra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Jehová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, ¿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quién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rogará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por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él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? Pero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ellos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no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oyeron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la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voz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de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su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padre,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porque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Jehová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había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resuelto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hacerlos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morir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. </a:t>
            </a:r>
            <a:r>
              <a:rPr lang="en-US" sz="3200" b="0" i="0" dirty="0">
                <a:solidFill>
                  <a:srgbClr val="FF0000"/>
                </a:solidFill>
                <a:effectLst/>
                <a:latin typeface="system-ui"/>
              </a:rPr>
              <a:t>( Eli les dice </a:t>
            </a:r>
            <a:r>
              <a:rPr lang="en-US" sz="3200" dirty="0" err="1">
                <a:solidFill>
                  <a:srgbClr val="FF0000"/>
                </a:solidFill>
                <a:latin typeface="system-ui"/>
              </a:rPr>
              <a:t>claramente</a:t>
            </a:r>
            <a:r>
              <a:rPr lang="en-US" sz="3200" dirty="0">
                <a:solidFill>
                  <a:srgbClr val="FF0000"/>
                </a:solidFill>
                <a:latin typeface="system-ui"/>
              </a:rPr>
              <a:t> </a:t>
            </a:r>
            <a:r>
              <a:rPr lang="en-US" sz="3200" b="0" i="0" dirty="0">
                <a:solidFill>
                  <a:srgbClr val="FF0000"/>
                </a:solidFill>
                <a:effectLst/>
                <a:latin typeface="system-ui"/>
              </a:rPr>
              <a:t>que </a:t>
            </a:r>
            <a:r>
              <a:rPr lang="en-US" sz="3200" b="0" i="0" dirty="0" err="1">
                <a:solidFill>
                  <a:srgbClr val="FF0000"/>
                </a:solidFill>
                <a:effectLst/>
                <a:latin typeface="system-ui"/>
              </a:rPr>
              <a:t>Él</a:t>
            </a:r>
            <a:r>
              <a:rPr lang="en-US" sz="3200" b="0" i="0" dirty="0">
                <a:solidFill>
                  <a:srgbClr val="FF0000"/>
                </a:solidFill>
                <a:effectLst/>
                <a:latin typeface="system-ui"/>
              </a:rPr>
              <a:t> no </a:t>
            </a:r>
            <a:r>
              <a:rPr lang="en-US" sz="3200" b="0" i="0" dirty="0" err="1">
                <a:solidFill>
                  <a:srgbClr val="FF0000"/>
                </a:solidFill>
                <a:effectLst/>
                <a:latin typeface="system-ui"/>
              </a:rPr>
              <a:t>puede</a:t>
            </a:r>
            <a:r>
              <a:rPr lang="en-US" sz="3200" b="0" i="0" dirty="0">
                <a:solidFill>
                  <a:srgbClr val="FF0000"/>
                </a:solidFill>
                <a:effectLst/>
                <a:latin typeface="system-ui"/>
              </a:rPr>
              <a:t> interceder </a:t>
            </a:r>
            <a:r>
              <a:rPr lang="en-US" sz="3200" b="0" i="0" dirty="0" err="1">
                <a:solidFill>
                  <a:srgbClr val="FF0000"/>
                </a:solidFill>
                <a:effectLst/>
                <a:latin typeface="system-ui"/>
              </a:rPr>
              <a:t>por</a:t>
            </a:r>
            <a:r>
              <a:rPr lang="en-US" sz="3200" b="0" i="0" dirty="0">
                <a:solidFill>
                  <a:srgbClr val="FF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FF0000"/>
                </a:solidFill>
                <a:effectLst/>
                <a:latin typeface="system-ui"/>
              </a:rPr>
              <a:t>ellos</a:t>
            </a:r>
            <a:r>
              <a:rPr lang="en-US" sz="3200" b="0" i="0" dirty="0">
                <a:solidFill>
                  <a:srgbClr val="FF0000"/>
                </a:solidFill>
                <a:effectLst/>
                <a:latin typeface="system-ui"/>
              </a:rPr>
              <a:t> )</a:t>
            </a:r>
          </a:p>
          <a:p>
            <a:pPr marL="0" indent="0">
              <a:buNone/>
            </a:pPr>
            <a:endParaRPr lang="en-CL" dirty="0"/>
          </a:p>
        </p:txBody>
      </p:sp>
    </p:spTree>
    <p:extLst>
      <p:ext uri="{BB962C8B-B14F-4D97-AF65-F5344CB8AC3E}">
        <p14:creationId xmlns:p14="http://schemas.microsoft.com/office/powerpoint/2010/main" val="3157707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38FBDE-F25A-8C4A-95E2-D11EA196B9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7708" y="197709"/>
            <a:ext cx="11156092" cy="593123"/>
          </a:xfrm>
        </p:spPr>
        <p:txBody>
          <a:bodyPr>
            <a:normAutofit fontScale="90000"/>
          </a:bodyPr>
          <a:lstStyle/>
          <a:p>
            <a:r>
              <a:rPr lang="en-CL" dirty="0"/>
              <a:t> </a:t>
            </a:r>
            <a:r>
              <a:rPr lang="en-CL" sz="3600" b="1" i="1" dirty="0"/>
              <a:t>El juicio de Jehová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740AC3-54D7-E13D-139B-91376FB424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7708" y="902044"/>
            <a:ext cx="11887200" cy="595595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CL" dirty="0"/>
              <a:t>1 Samuel 2:27-36</a:t>
            </a:r>
          </a:p>
          <a:p>
            <a:pPr marL="0" indent="0">
              <a:buNone/>
            </a:pPr>
            <a:r>
              <a:rPr lang="en-US" b="1" i="0" baseline="30000" dirty="0">
                <a:solidFill>
                  <a:srgbClr val="000000"/>
                </a:solidFill>
                <a:effectLst/>
                <a:latin typeface="system-ui"/>
              </a:rPr>
              <a:t>27 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Y vino un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varón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>
                <a:solidFill>
                  <a:srgbClr val="FF0000"/>
                </a:solidFill>
                <a:effectLst/>
                <a:latin typeface="system-ui"/>
              </a:rPr>
              <a:t>( no se </a:t>
            </a:r>
            <a:r>
              <a:rPr lang="en-US" b="0" i="0" dirty="0" err="1">
                <a:solidFill>
                  <a:srgbClr val="FF0000"/>
                </a:solidFill>
                <a:effectLst/>
                <a:latin typeface="system-ui"/>
              </a:rPr>
              <a:t>identifica</a:t>
            </a:r>
            <a:r>
              <a:rPr lang="en-US" b="0" i="0" dirty="0">
                <a:solidFill>
                  <a:srgbClr val="FF0000"/>
                </a:solidFill>
                <a:effectLst/>
                <a:latin typeface="system-ui"/>
              </a:rPr>
              <a:t> al </a:t>
            </a:r>
            <a:r>
              <a:rPr lang="en-US" b="0" i="0" dirty="0" err="1">
                <a:solidFill>
                  <a:srgbClr val="FF0000"/>
                </a:solidFill>
                <a:effectLst/>
                <a:latin typeface="system-ui"/>
              </a:rPr>
              <a:t>varón</a:t>
            </a:r>
            <a:r>
              <a:rPr lang="en-US" b="0" i="0" dirty="0">
                <a:solidFill>
                  <a:srgbClr val="FF0000"/>
                </a:solidFill>
                <a:effectLst/>
                <a:latin typeface="system-ui"/>
              </a:rPr>
              <a:t> )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de Dios a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Elí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, y le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dijo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: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Así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ha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dicho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Jehová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: ¿No me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manifesté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yo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claramente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a la casa de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tu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padre,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cuando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estaban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en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Egipto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en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casa de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Faraón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? </a:t>
            </a:r>
            <a:r>
              <a:rPr lang="en-US" b="1" i="0" baseline="30000" dirty="0">
                <a:solidFill>
                  <a:srgbClr val="000000"/>
                </a:solidFill>
                <a:effectLst/>
                <a:latin typeface="system-ui"/>
              </a:rPr>
              <a:t>28 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Y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yo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le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escogí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por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mi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sacerdote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entre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todas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las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tribus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de Israel, para que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ofreciese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sobre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mi altar, y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quemase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incienso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, y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llevase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efod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delante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de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mí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; y di a la casa de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tu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padre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todas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las ofrendas de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los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hijos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de Israel </a:t>
            </a:r>
            <a:r>
              <a:rPr lang="en-US" b="0" i="0" dirty="0">
                <a:solidFill>
                  <a:srgbClr val="FF0000"/>
                </a:solidFill>
                <a:effectLst/>
                <a:latin typeface="system-ui"/>
              </a:rPr>
              <a:t>( </a:t>
            </a:r>
            <a:r>
              <a:rPr lang="en-US" b="0" i="0" dirty="0" err="1">
                <a:solidFill>
                  <a:srgbClr val="FF0000"/>
                </a:solidFill>
                <a:effectLst/>
                <a:latin typeface="system-ui"/>
              </a:rPr>
              <a:t>Exod</a:t>
            </a:r>
            <a:r>
              <a:rPr lang="en-US" b="0" i="0" dirty="0">
                <a:solidFill>
                  <a:srgbClr val="FF0000"/>
                </a:solidFill>
                <a:effectLst/>
                <a:latin typeface="system-ui"/>
              </a:rPr>
              <a:t> 28:1-4 ). </a:t>
            </a:r>
            <a:r>
              <a:rPr lang="en-US" b="1" i="0" baseline="30000" dirty="0">
                <a:solidFill>
                  <a:srgbClr val="000000"/>
                </a:solidFill>
                <a:effectLst/>
                <a:latin typeface="system-ui"/>
              </a:rPr>
              <a:t>29 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¿Por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qué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habéis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hollado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>
                <a:solidFill>
                  <a:srgbClr val="FF0000"/>
                </a:solidFill>
                <a:effectLst/>
                <a:latin typeface="system-ui"/>
              </a:rPr>
              <a:t>( lit. </a:t>
            </a:r>
            <a:r>
              <a:rPr lang="en-US" b="0" i="0" dirty="0" err="1">
                <a:solidFill>
                  <a:srgbClr val="FF0000"/>
                </a:solidFill>
                <a:effectLst/>
                <a:latin typeface="system-ui"/>
              </a:rPr>
              <a:t>pateado</a:t>
            </a:r>
            <a:r>
              <a:rPr lang="en-US" b="0" i="0" dirty="0">
                <a:solidFill>
                  <a:srgbClr val="FF0000"/>
                </a:solidFill>
                <a:effectLst/>
                <a:latin typeface="system-ui"/>
              </a:rPr>
              <a:t> ) 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mis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sacrificios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y mis ofrendas, que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yo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mandé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ofrecer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en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el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tabernáculo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; y has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honrado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>
                <a:solidFill>
                  <a:srgbClr val="FF0000"/>
                </a:solidFill>
                <a:effectLst/>
                <a:latin typeface="system-ui"/>
              </a:rPr>
              <a:t>( </a:t>
            </a:r>
            <a:r>
              <a:rPr lang="en-US" b="0" i="0" dirty="0" err="1">
                <a:solidFill>
                  <a:srgbClr val="FF0000"/>
                </a:solidFill>
                <a:effectLst/>
                <a:latin typeface="system-ui"/>
              </a:rPr>
              <a:t>Elí</a:t>
            </a:r>
            <a:r>
              <a:rPr lang="en-US" b="0" i="0" dirty="0">
                <a:solidFill>
                  <a:srgbClr val="FF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FF0000"/>
                </a:solidFill>
                <a:effectLst/>
                <a:latin typeface="system-ui"/>
              </a:rPr>
              <a:t>habló</a:t>
            </a:r>
            <a:r>
              <a:rPr lang="en-US" b="0" i="0" dirty="0">
                <a:solidFill>
                  <a:srgbClr val="FF0000"/>
                </a:solidFill>
                <a:effectLst/>
                <a:latin typeface="system-ui"/>
              </a:rPr>
              <a:t> con sus </a:t>
            </a:r>
            <a:r>
              <a:rPr lang="en-US" b="0" i="0" dirty="0" err="1">
                <a:solidFill>
                  <a:srgbClr val="FF0000"/>
                </a:solidFill>
                <a:effectLst/>
                <a:latin typeface="system-ui"/>
              </a:rPr>
              <a:t>hijos</a:t>
            </a:r>
            <a:r>
              <a:rPr lang="en-US" b="0" i="0" dirty="0">
                <a:solidFill>
                  <a:srgbClr val="FF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FF0000"/>
                </a:solidFill>
                <a:effectLst/>
                <a:latin typeface="system-ui"/>
              </a:rPr>
              <a:t>pero</a:t>
            </a:r>
            <a:r>
              <a:rPr lang="en-US" b="0" i="0" dirty="0">
                <a:solidFill>
                  <a:srgbClr val="FF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FF0000"/>
                </a:solidFill>
                <a:effectLst/>
                <a:latin typeface="system-ui"/>
              </a:rPr>
              <a:t>nunca</a:t>
            </a:r>
            <a:r>
              <a:rPr lang="en-US" b="0" i="0" dirty="0">
                <a:solidFill>
                  <a:srgbClr val="FF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FF0000"/>
                </a:solidFill>
                <a:effectLst/>
                <a:latin typeface="system-ui"/>
              </a:rPr>
              <a:t>tomó</a:t>
            </a:r>
            <a:r>
              <a:rPr lang="en-US" b="0" i="0" dirty="0">
                <a:solidFill>
                  <a:srgbClr val="FF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FF0000"/>
                </a:solidFill>
                <a:effectLst/>
                <a:latin typeface="system-ui"/>
              </a:rPr>
              <a:t>acciones</a:t>
            </a:r>
            <a:r>
              <a:rPr lang="en-US" b="0" i="0" dirty="0">
                <a:solidFill>
                  <a:srgbClr val="FF0000"/>
                </a:solidFill>
                <a:effectLst/>
                <a:latin typeface="system-ui"/>
              </a:rPr>
              <a:t>, </a:t>
            </a:r>
            <a:r>
              <a:rPr lang="en-US" b="0" i="0" dirty="0" err="1">
                <a:solidFill>
                  <a:srgbClr val="FF0000"/>
                </a:solidFill>
                <a:effectLst/>
                <a:latin typeface="system-ui"/>
              </a:rPr>
              <a:t>avalando</a:t>
            </a:r>
            <a:r>
              <a:rPr lang="en-US" b="0" i="0" dirty="0">
                <a:solidFill>
                  <a:srgbClr val="FF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FF0000"/>
                </a:solidFill>
                <a:effectLst/>
                <a:latin typeface="system-ui"/>
              </a:rPr>
              <a:t>el</a:t>
            </a:r>
            <a:r>
              <a:rPr lang="en-US" b="0" i="0" dirty="0">
                <a:solidFill>
                  <a:srgbClr val="FF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FF0000"/>
                </a:solidFill>
                <a:effectLst/>
                <a:latin typeface="system-ui"/>
              </a:rPr>
              <a:t>actuar</a:t>
            </a:r>
            <a:r>
              <a:rPr lang="en-US" b="0" i="0" dirty="0">
                <a:solidFill>
                  <a:srgbClr val="FF0000"/>
                </a:solidFill>
                <a:effectLst/>
                <a:latin typeface="system-ui"/>
              </a:rPr>
              <a:t> de </a:t>
            </a:r>
            <a:r>
              <a:rPr lang="en-US" b="0" i="0" dirty="0" err="1">
                <a:solidFill>
                  <a:srgbClr val="FF0000"/>
                </a:solidFill>
                <a:effectLst/>
                <a:latin typeface="system-ui"/>
              </a:rPr>
              <a:t>ellos</a:t>
            </a:r>
            <a:r>
              <a:rPr lang="en-US" b="0" i="0" dirty="0">
                <a:solidFill>
                  <a:srgbClr val="FF0000"/>
                </a:solidFill>
                <a:effectLst/>
                <a:latin typeface="system-ui"/>
              </a:rPr>
              <a:t> ) 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a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tus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hijos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1" i="0" dirty="0" err="1">
                <a:solidFill>
                  <a:srgbClr val="000000"/>
                </a:solidFill>
                <a:effectLst/>
                <a:latin typeface="system-ui"/>
              </a:rPr>
              <a:t>más</a:t>
            </a:r>
            <a:r>
              <a:rPr lang="en-US" b="1" i="0" dirty="0">
                <a:solidFill>
                  <a:srgbClr val="000000"/>
                </a:solidFill>
                <a:effectLst/>
                <a:latin typeface="system-ui"/>
              </a:rPr>
              <a:t> que a </a:t>
            </a:r>
            <a:r>
              <a:rPr lang="en-US" b="1" i="0" dirty="0" err="1">
                <a:solidFill>
                  <a:srgbClr val="000000"/>
                </a:solidFill>
                <a:effectLst/>
                <a:latin typeface="system-ui"/>
              </a:rPr>
              <a:t>mí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,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engordándoos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de lo principal de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todas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las ofrendas de mi pueblo Israel? </a:t>
            </a:r>
            <a:r>
              <a:rPr lang="en-US" b="1" i="0" baseline="30000" dirty="0">
                <a:solidFill>
                  <a:srgbClr val="000000"/>
                </a:solidFill>
                <a:effectLst/>
                <a:latin typeface="system-ui"/>
              </a:rPr>
              <a:t>30 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Por tanto,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Jehová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el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Dios de Israel dice: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Yo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había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dicho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que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tu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casa y la casa de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tu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padre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andarían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delante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de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mí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perpetuamente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; mas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ahora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ha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dicho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Jehová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: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Nunca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yo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tal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haga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,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porque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yo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honraré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a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los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que me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honran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, y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los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que me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desprecian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serán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tenidos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en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poco. </a:t>
            </a:r>
            <a:endParaRPr lang="en-CL" dirty="0"/>
          </a:p>
        </p:txBody>
      </p:sp>
    </p:spTree>
    <p:extLst>
      <p:ext uri="{BB962C8B-B14F-4D97-AF65-F5344CB8AC3E}">
        <p14:creationId xmlns:p14="http://schemas.microsoft.com/office/powerpoint/2010/main" val="327470344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33B5FF-2454-1CFE-3460-C4FE49CBB9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2995" y="210065"/>
            <a:ext cx="11837773" cy="6474940"/>
          </a:xfrm>
        </p:spPr>
        <p:txBody>
          <a:bodyPr/>
          <a:lstStyle/>
          <a:p>
            <a:pPr marL="0" indent="0">
              <a:buNone/>
            </a:pPr>
            <a:r>
              <a:rPr lang="en-US" b="1" i="0" baseline="30000" dirty="0">
                <a:solidFill>
                  <a:srgbClr val="000000"/>
                </a:solidFill>
                <a:effectLst/>
                <a:latin typeface="system-ui"/>
              </a:rPr>
              <a:t>31 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He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aquí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,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vienen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días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en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que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cortaré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tu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brazo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y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el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brazo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de la casa de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tu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padre, de modo que no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haya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anciano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en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tu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casa. </a:t>
            </a:r>
            <a:r>
              <a:rPr lang="en-US" b="1" i="0" baseline="30000" dirty="0">
                <a:solidFill>
                  <a:srgbClr val="000000"/>
                </a:solidFill>
                <a:effectLst/>
                <a:latin typeface="system-ui"/>
              </a:rPr>
              <a:t>32 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Verás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tu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casa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humillada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,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mientras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Dios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colma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de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bienes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a Israel; y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en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ningún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tiempo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habrá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anciano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en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tu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casa. </a:t>
            </a:r>
            <a:r>
              <a:rPr lang="en-US" b="1" i="0" baseline="30000" dirty="0">
                <a:solidFill>
                  <a:srgbClr val="000000"/>
                </a:solidFill>
                <a:effectLst/>
                <a:latin typeface="system-ui"/>
              </a:rPr>
              <a:t>33 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El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varón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de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los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tuyos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que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yo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no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corte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de mi altar,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será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para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consumir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tus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ojos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y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llenar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tu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alma de dolor; y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todos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los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nacidos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en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tu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casa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morirán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en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la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edad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viril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. </a:t>
            </a:r>
            <a:r>
              <a:rPr lang="en-US" b="1" i="0" baseline="30000" dirty="0">
                <a:solidFill>
                  <a:srgbClr val="000000"/>
                </a:solidFill>
                <a:effectLst/>
                <a:latin typeface="system-ui"/>
              </a:rPr>
              <a:t>34 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Y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te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será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por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señal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esto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que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acontecerá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a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tus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dos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hijos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,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Ofni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y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Finees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: ambos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morirán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en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un día.</a:t>
            </a:r>
            <a:r>
              <a:rPr lang="en-US" b="1" i="0" baseline="30000" dirty="0">
                <a:solidFill>
                  <a:srgbClr val="000000"/>
                </a:solidFill>
                <a:effectLst/>
                <a:latin typeface="system-ui"/>
              </a:rPr>
              <a:t>35 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Y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yo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me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suscitaré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>
                <a:solidFill>
                  <a:srgbClr val="FF0000"/>
                </a:solidFill>
                <a:effectLst/>
                <a:latin typeface="system-ui"/>
              </a:rPr>
              <a:t>( LBLA me </a:t>
            </a:r>
            <a:r>
              <a:rPr lang="en-US" b="0" i="0" dirty="0" err="1">
                <a:solidFill>
                  <a:srgbClr val="FF0000"/>
                </a:solidFill>
                <a:effectLst/>
                <a:latin typeface="system-ui"/>
              </a:rPr>
              <a:t>levantaré</a:t>
            </a:r>
            <a:r>
              <a:rPr lang="en-US" b="0" i="0" dirty="0">
                <a:solidFill>
                  <a:srgbClr val="FF0000"/>
                </a:solidFill>
                <a:effectLst/>
                <a:latin typeface="system-ui"/>
              </a:rPr>
              <a:t> ) 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un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sacerdote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fiel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, que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haga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conforme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a mi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corazón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y a mi alma; y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yo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le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edificaré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casa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firme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, y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andará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delante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de mi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ungido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todos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los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días </a:t>
            </a:r>
            <a:r>
              <a:rPr lang="en-US" b="0" i="0" dirty="0">
                <a:solidFill>
                  <a:srgbClr val="FF0000"/>
                </a:solidFill>
                <a:effectLst/>
                <a:latin typeface="system-ui"/>
              </a:rPr>
              <a:t>( </a:t>
            </a:r>
            <a:r>
              <a:rPr lang="en-US" b="0" i="0" dirty="0" err="1">
                <a:solidFill>
                  <a:srgbClr val="FF0000"/>
                </a:solidFill>
                <a:effectLst/>
                <a:latin typeface="system-ui"/>
              </a:rPr>
              <a:t>este</a:t>
            </a:r>
            <a:r>
              <a:rPr lang="en-US" b="0" i="0" dirty="0">
                <a:solidFill>
                  <a:srgbClr val="FF0000"/>
                </a:solidFill>
                <a:effectLst/>
                <a:latin typeface="system-ui"/>
              </a:rPr>
              <a:t> es uno de </a:t>
            </a:r>
            <a:r>
              <a:rPr lang="en-US" b="0" i="0" dirty="0" err="1">
                <a:solidFill>
                  <a:srgbClr val="FF0000"/>
                </a:solidFill>
                <a:effectLst/>
                <a:latin typeface="system-ui"/>
              </a:rPr>
              <a:t>los</a:t>
            </a:r>
            <a:r>
              <a:rPr lang="en-US" b="0" i="0" dirty="0">
                <a:solidFill>
                  <a:srgbClr val="FF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FF0000"/>
                </a:solidFill>
                <a:effectLst/>
                <a:latin typeface="system-ui"/>
              </a:rPr>
              <a:t>versículos</a:t>
            </a:r>
            <a:r>
              <a:rPr lang="en-US" b="0" i="0" dirty="0">
                <a:solidFill>
                  <a:srgbClr val="FF0000"/>
                </a:solidFill>
                <a:effectLst/>
                <a:latin typeface="system-ui"/>
              </a:rPr>
              <a:t> claves del </a:t>
            </a:r>
            <a:r>
              <a:rPr lang="en-US" b="0" i="0" dirty="0" err="1">
                <a:solidFill>
                  <a:srgbClr val="FF0000"/>
                </a:solidFill>
                <a:effectLst/>
                <a:latin typeface="system-ui"/>
              </a:rPr>
              <a:t>libro</a:t>
            </a:r>
            <a:r>
              <a:rPr lang="en-US" b="0" i="0" dirty="0">
                <a:solidFill>
                  <a:srgbClr val="FF0000"/>
                </a:solidFill>
                <a:effectLst/>
                <a:latin typeface="system-ui"/>
              </a:rPr>
              <a:t>, </a:t>
            </a:r>
            <a:r>
              <a:rPr lang="en-US" b="0" i="0" dirty="0" err="1">
                <a:solidFill>
                  <a:srgbClr val="FF0000"/>
                </a:solidFill>
                <a:effectLst/>
                <a:latin typeface="system-ui"/>
              </a:rPr>
              <a:t>donde</a:t>
            </a:r>
            <a:r>
              <a:rPr lang="en-US" b="0" i="0" dirty="0">
                <a:solidFill>
                  <a:srgbClr val="FF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FF0000"/>
                </a:solidFill>
                <a:effectLst/>
                <a:latin typeface="system-ui"/>
              </a:rPr>
              <a:t>como</a:t>
            </a:r>
            <a:r>
              <a:rPr lang="en-US" b="0" i="0" dirty="0">
                <a:solidFill>
                  <a:srgbClr val="FF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FF0000"/>
                </a:solidFill>
                <a:effectLst/>
                <a:latin typeface="system-ui"/>
              </a:rPr>
              <a:t>muchas</a:t>
            </a:r>
            <a:r>
              <a:rPr lang="en-US" b="0" i="0" dirty="0">
                <a:solidFill>
                  <a:srgbClr val="FF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FF0000"/>
                </a:solidFill>
                <a:effectLst/>
                <a:latin typeface="system-ui"/>
              </a:rPr>
              <a:t>profecias</a:t>
            </a:r>
            <a:r>
              <a:rPr lang="en-US" b="0" i="0" dirty="0">
                <a:solidFill>
                  <a:srgbClr val="FF0000"/>
                </a:solidFill>
                <a:effectLst/>
                <a:latin typeface="system-ui"/>
              </a:rPr>
              <a:t>, que </a:t>
            </a:r>
            <a:r>
              <a:rPr lang="en-US" b="0" i="0" dirty="0" err="1">
                <a:solidFill>
                  <a:srgbClr val="FF0000"/>
                </a:solidFill>
                <a:effectLst/>
                <a:latin typeface="system-ui"/>
              </a:rPr>
              <a:t>tienen</a:t>
            </a:r>
            <a:r>
              <a:rPr lang="en-US" b="0" i="0" dirty="0">
                <a:solidFill>
                  <a:srgbClr val="FF0000"/>
                </a:solidFill>
                <a:effectLst/>
                <a:latin typeface="system-ui"/>
              </a:rPr>
              <a:t> un </a:t>
            </a:r>
            <a:r>
              <a:rPr lang="en-US" b="0" i="0" dirty="0" err="1">
                <a:solidFill>
                  <a:srgbClr val="FF0000"/>
                </a:solidFill>
                <a:effectLst/>
                <a:latin typeface="system-ui"/>
              </a:rPr>
              <a:t>cumplimiento</a:t>
            </a:r>
            <a:r>
              <a:rPr lang="en-US" b="0" i="0" dirty="0">
                <a:solidFill>
                  <a:srgbClr val="FF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FF0000"/>
                </a:solidFill>
                <a:effectLst/>
                <a:latin typeface="system-ui"/>
              </a:rPr>
              <a:t>inmediato</a:t>
            </a:r>
            <a:r>
              <a:rPr lang="en-US" b="0" i="0" dirty="0">
                <a:solidFill>
                  <a:srgbClr val="FF0000"/>
                </a:solidFill>
                <a:effectLst/>
                <a:latin typeface="system-ui"/>
              </a:rPr>
              <a:t> y </a:t>
            </a:r>
            <a:r>
              <a:rPr lang="en-US" b="0" i="0" dirty="0" err="1">
                <a:solidFill>
                  <a:srgbClr val="FF0000"/>
                </a:solidFill>
                <a:effectLst/>
                <a:latin typeface="system-ui"/>
              </a:rPr>
              <a:t>otro</a:t>
            </a:r>
            <a:r>
              <a:rPr lang="en-US" b="0" i="0" dirty="0">
                <a:solidFill>
                  <a:srgbClr val="FF0000"/>
                </a:solidFill>
                <a:effectLst/>
                <a:latin typeface="system-ui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system-ui"/>
              </a:rPr>
              <a:t>mediato</a:t>
            </a:r>
            <a:r>
              <a:rPr lang="en-US" dirty="0">
                <a:solidFill>
                  <a:srgbClr val="FF0000"/>
                </a:solidFill>
                <a:latin typeface="system-ui"/>
              </a:rPr>
              <a:t>, Dios se </a:t>
            </a:r>
            <a:r>
              <a:rPr lang="en-US" dirty="0" err="1">
                <a:solidFill>
                  <a:srgbClr val="FF0000"/>
                </a:solidFill>
                <a:latin typeface="system-ui"/>
              </a:rPr>
              <a:t>proveerá</a:t>
            </a:r>
            <a:r>
              <a:rPr lang="en-US" dirty="0">
                <a:solidFill>
                  <a:srgbClr val="FF0000"/>
                </a:solidFill>
                <a:latin typeface="system-ui"/>
              </a:rPr>
              <a:t> un </a:t>
            </a:r>
            <a:r>
              <a:rPr lang="en-US" dirty="0" err="1">
                <a:solidFill>
                  <a:srgbClr val="FF0000"/>
                </a:solidFill>
                <a:latin typeface="system-ui"/>
              </a:rPr>
              <a:t>sacerdote</a:t>
            </a:r>
            <a:r>
              <a:rPr lang="en-US" dirty="0">
                <a:solidFill>
                  <a:srgbClr val="FF0000"/>
                </a:solidFill>
                <a:latin typeface="system-ui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system-ui"/>
              </a:rPr>
              <a:t>en</a:t>
            </a:r>
            <a:r>
              <a:rPr lang="en-US" dirty="0">
                <a:solidFill>
                  <a:srgbClr val="FF0000"/>
                </a:solidFill>
                <a:latin typeface="system-ui"/>
              </a:rPr>
              <a:t> Samuel </a:t>
            </a:r>
            <a:r>
              <a:rPr lang="en-US" dirty="0" err="1">
                <a:solidFill>
                  <a:srgbClr val="FF0000"/>
                </a:solidFill>
                <a:latin typeface="system-ui"/>
              </a:rPr>
              <a:t>en</a:t>
            </a:r>
            <a:r>
              <a:rPr lang="en-US" dirty="0">
                <a:solidFill>
                  <a:srgbClr val="FF0000"/>
                </a:solidFill>
                <a:latin typeface="system-ui"/>
              </a:rPr>
              <a:t> lo </a:t>
            </a:r>
            <a:r>
              <a:rPr lang="en-US" dirty="0" err="1">
                <a:solidFill>
                  <a:srgbClr val="FF0000"/>
                </a:solidFill>
                <a:latin typeface="system-ui"/>
              </a:rPr>
              <a:t>inmediato</a:t>
            </a:r>
            <a:r>
              <a:rPr lang="en-US" dirty="0">
                <a:solidFill>
                  <a:srgbClr val="FF0000"/>
                </a:solidFill>
                <a:latin typeface="system-ui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system-ui"/>
              </a:rPr>
              <a:t>pero</a:t>
            </a:r>
            <a:r>
              <a:rPr lang="en-US" dirty="0">
                <a:solidFill>
                  <a:srgbClr val="FF0000"/>
                </a:solidFill>
                <a:latin typeface="system-ui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system-ui"/>
              </a:rPr>
              <a:t>vendrá</a:t>
            </a:r>
            <a:r>
              <a:rPr lang="en-US" dirty="0">
                <a:solidFill>
                  <a:srgbClr val="FF0000"/>
                </a:solidFill>
                <a:latin typeface="system-ui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system-ui"/>
              </a:rPr>
              <a:t>el</a:t>
            </a:r>
            <a:r>
              <a:rPr lang="en-US" dirty="0">
                <a:solidFill>
                  <a:srgbClr val="FF0000"/>
                </a:solidFill>
                <a:latin typeface="system-ui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system-ui"/>
              </a:rPr>
              <a:t>sacerdote</a:t>
            </a:r>
            <a:r>
              <a:rPr lang="en-US" dirty="0">
                <a:solidFill>
                  <a:srgbClr val="FF0000"/>
                </a:solidFill>
                <a:latin typeface="system-ui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system-ui"/>
              </a:rPr>
              <a:t>Eterno</a:t>
            </a:r>
            <a:r>
              <a:rPr lang="en-US" dirty="0">
                <a:solidFill>
                  <a:srgbClr val="FF0000"/>
                </a:solidFill>
                <a:latin typeface="system-ui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system-ui"/>
              </a:rPr>
              <a:t>en</a:t>
            </a:r>
            <a:r>
              <a:rPr lang="en-US" dirty="0">
                <a:solidFill>
                  <a:srgbClr val="FF0000"/>
                </a:solidFill>
                <a:latin typeface="system-ui"/>
              </a:rPr>
              <a:t> lo </a:t>
            </a:r>
            <a:r>
              <a:rPr lang="en-US" dirty="0" err="1">
                <a:solidFill>
                  <a:srgbClr val="FF0000"/>
                </a:solidFill>
                <a:latin typeface="system-ui"/>
              </a:rPr>
              <a:t>mediato</a:t>
            </a:r>
            <a:r>
              <a:rPr lang="en-US" dirty="0">
                <a:solidFill>
                  <a:srgbClr val="FF0000"/>
                </a:solidFill>
                <a:latin typeface="system-ui"/>
              </a:rPr>
              <a:t>, CRISTO )</a:t>
            </a:r>
            <a:r>
              <a:rPr lang="en-US" b="0" i="0" dirty="0">
                <a:solidFill>
                  <a:srgbClr val="FF0000"/>
                </a:solidFill>
                <a:effectLst/>
                <a:latin typeface="system-ui"/>
              </a:rPr>
              <a:t> </a:t>
            </a:r>
            <a:r>
              <a:rPr lang="en-US" b="1" i="0" baseline="30000" dirty="0">
                <a:solidFill>
                  <a:srgbClr val="000000"/>
                </a:solidFill>
                <a:effectLst/>
                <a:latin typeface="system-ui"/>
              </a:rPr>
              <a:t>36 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Y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el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que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hubiere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quedado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en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tu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casa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vendrá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a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postrarse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delante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de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él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por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una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moneda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de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plata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y un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bocado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de pan,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diciéndole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: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Te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ruego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que me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agregues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a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alguno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de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los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ministerios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, para que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pueda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comer un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bocado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de pan. </a:t>
            </a:r>
            <a:r>
              <a:rPr lang="en-US" b="0" i="0" dirty="0">
                <a:solidFill>
                  <a:srgbClr val="FF0000"/>
                </a:solidFill>
                <a:effectLst/>
                <a:latin typeface="system-ui"/>
              </a:rPr>
              <a:t>( 1Reyes 2:35 )</a:t>
            </a:r>
            <a:endParaRPr lang="en-CL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881907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id="{42FCAFF4-C51D-DC66-AD1C-F8DD137A554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096000" y="265112"/>
            <a:ext cx="4810042" cy="6327775"/>
          </a:xfrm>
        </p:spPr>
      </p:pic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B7E6798-0CA9-5B78-069E-41EB3F8275B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60638" y="259491"/>
            <a:ext cx="5807676" cy="6425513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sz="1900" b="1" i="0" baseline="30000" dirty="0">
                <a:solidFill>
                  <a:srgbClr val="000000"/>
                </a:solidFill>
                <a:effectLst/>
                <a:latin typeface="system-ui"/>
              </a:rPr>
              <a:t>35 </a:t>
            </a:r>
            <a:r>
              <a:rPr lang="en-US" sz="1900" b="1" i="0" dirty="0">
                <a:solidFill>
                  <a:srgbClr val="000000"/>
                </a:solidFill>
                <a:effectLst/>
                <a:latin typeface="system-ui"/>
              </a:rPr>
              <a:t>Y </a:t>
            </a:r>
            <a:r>
              <a:rPr lang="en-US" sz="1900" b="1" i="0" dirty="0" err="1">
                <a:solidFill>
                  <a:srgbClr val="000000"/>
                </a:solidFill>
                <a:effectLst/>
                <a:latin typeface="system-ui"/>
              </a:rPr>
              <a:t>yo</a:t>
            </a:r>
            <a:r>
              <a:rPr lang="en-US" sz="1900" b="1" i="0" dirty="0">
                <a:solidFill>
                  <a:srgbClr val="000000"/>
                </a:solidFill>
                <a:effectLst/>
                <a:latin typeface="system-ui"/>
              </a:rPr>
              <a:t> me </a:t>
            </a:r>
            <a:r>
              <a:rPr lang="en-US" sz="1900" b="1" i="0" dirty="0" err="1">
                <a:solidFill>
                  <a:srgbClr val="000000"/>
                </a:solidFill>
                <a:effectLst/>
                <a:latin typeface="system-ui"/>
              </a:rPr>
              <a:t>suscitaré</a:t>
            </a:r>
            <a:r>
              <a:rPr lang="en-US" sz="1900" b="1" i="0" dirty="0">
                <a:solidFill>
                  <a:srgbClr val="000000"/>
                </a:solidFill>
                <a:effectLst/>
                <a:latin typeface="system-ui"/>
              </a:rPr>
              <a:t> un </a:t>
            </a:r>
            <a:r>
              <a:rPr lang="en-US" sz="1900" b="1" i="0" dirty="0" err="1">
                <a:solidFill>
                  <a:srgbClr val="000000"/>
                </a:solidFill>
                <a:effectLst/>
                <a:latin typeface="system-ui"/>
              </a:rPr>
              <a:t>sacerdote</a:t>
            </a:r>
            <a:r>
              <a:rPr lang="en-US" sz="1900" b="1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1900" b="1" i="0" dirty="0" err="1">
                <a:solidFill>
                  <a:srgbClr val="000000"/>
                </a:solidFill>
                <a:effectLst/>
                <a:latin typeface="system-ui"/>
              </a:rPr>
              <a:t>fiel</a:t>
            </a:r>
            <a:r>
              <a:rPr lang="en-US" sz="1900" b="1" i="0" dirty="0">
                <a:solidFill>
                  <a:srgbClr val="000000"/>
                </a:solidFill>
                <a:effectLst/>
                <a:latin typeface="system-ui"/>
              </a:rPr>
              <a:t>, que </a:t>
            </a:r>
            <a:r>
              <a:rPr lang="en-US" sz="1900" b="1" i="0" dirty="0" err="1">
                <a:solidFill>
                  <a:srgbClr val="000000"/>
                </a:solidFill>
                <a:effectLst/>
                <a:latin typeface="system-ui"/>
              </a:rPr>
              <a:t>haga</a:t>
            </a:r>
            <a:r>
              <a:rPr lang="en-US" sz="1900" b="1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1900" b="1" i="0" dirty="0" err="1">
                <a:solidFill>
                  <a:srgbClr val="000000"/>
                </a:solidFill>
                <a:effectLst/>
                <a:latin typeface="system-ui"/>
              </a:rPr>
              <a:t>conforme</a:t>
            </a:r>
            <a:r>
              <a:rPr lang="en-US" sz="1900" b="1" i="0" dirty="0">
                <a:solidFill>
                  <a:srgbClr val="000000"/>
                </a:solidFill>
                <a:effectLst/>
                <a:latin typeface="system-ui"/>
              </a:rPr>
              <a:t> a mi </a:t>
            </a:r>
            <a:r>
              <a:rPr lang="en-US" sz="1900" b="1" i="0" dirty="0" err="1">
                <a:solidFill>
                  <a:srgbClr val="000000"/>
                </a:solidFill>
                <a:effectLst/>
                <a:latin typeface="system-ui"/>
              </a:rPr>
              <a:t>corazón</a:t>
            </a:r>
            <a:r>
              <a:rPr lang="en-US" sz="1900" b="1" i="0" dirty="0">
                <a:solidFill>
                  <a:srgbClr val="000000"/>
                </a:solidFill>
                <a:effectLst/>
                <a:latin typeface="system-ui"/>
              </a:rPr>
              <a:t> y a mi alma; y </a:t>
            </a:r>
            <a:r>
              <a:rPr lang="en-US" sz="1900" b="1" i="0" dirty="0" err="1">
                <a:solidFill>
                  <a:srgbClr val="000000"/>
                </a:solidFill>
                <a:effectLst/>
                <a:latin typeface="system-ui"/>
              </a:rPr>
              <a:t>yo</a:t>
            </a:r>
            <a:r>
              <a:rPr lang="en-US" sz="1900" b="1" i="0" dirty="0">
                <a:solidFill>
                  <a:srgbClr val="000000"/>
                </a:solidFill>
                <a:effectLst/>
                <a:latin typeface="system-ui"/>
              </a:rPr>
              <a:t> le </a:t>
            </a:r>
            <a:r>
              <a:rPr lang="en-US" sz="1900" b="1" i="0" dirty="0" err="1">
                <a:solidFill>
                  <a:srgbClr val="000000"/>
                </a:solidFill>
                <a:effectLst/>
                <a:latin typeface="system-ui"/>
              </a:rPr>
              <a:t>edificaré</a:t>
            </a:r>
            <a:r>
              <a:rPr lang="en-US" sz="1900" b="1" i="0" dirty="0">
                <a:solidFill>
                  <a:srgbClr val="000000"/>
                </a:solidFill>
                <a:effectLst/>
                <a:latin typeface="system-ui"/>
              </a:rPr>
              <a:t> casa </a:t>
            </a:r>
            <a:r>
              <a:rPr lang="en-US" sz="1900" b="1" i="0" dirty="0" err="1">
                <a:solidFill>
                  <a:srgbClr val="000000"/>
                </a:solidFill>
                <a:effectLst/>
                <a:latin typeface="system-ui"/>
              </a:rPr>
              <a:t>firme</a:t>
            </a:r>
            <a:r>
              <a:rPr lang="en-US" sz="1900" b="1" i="0" dirty="0">
                <a:solidFill>
                  <a:srgbClr val="000000"/>
                </a:solidFill>
                <a:effectLst/>
                <a:latin typeface="system-ui"/>
              </a:rPr>
              <a:t>, y </a:t>
            </a:r>
            <a:r>
              <a:rPr lang="en-US" sz="1900" b="1" i="0" dirty="0" err="1">
                <a:solidFill>
                  <a:srgbClr val="000000"/>
                </a:solidFill>
                <a:effectLst/>
                <a:latin typeface="system-ui"/>
              </a:rPr>
              <a:t>andará</a:t>
            </a:r>
            <a:r>
              <a:rPr lang="en-US" sz="1900" b="1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1900" b="1" i="0" dirty="0" err="1">
                <a:solidFill>
                  <a:srgbClr val="000000"/>
                </a:solidFill>
                <a:effectLst/>
                <a:latin typeface="system-ui"/>
              </a:rPr>
              <a:t>delante</a:t>
            </a:r>
            <a:r>
              <a:rPr lang="en-US" sz="1900" b="1" i="0" dirty="0">
                <a:solidFill>
                  <a:srgbClr val="000000"/>
                </a:solidFill>
                <a:effectLst/>
                <a:latin typeface="system-ui"/>
              </a:rPr>
              <a:t> de mi </a:t>
            </a:r>
            <a:r>
              <a:rPr lang="en-US" sz="1900" b="1" i="0" dirty="0" err="1">
                <a:solidFill>
                  <a:srgbClr val="000000"/>
                </a:solidFill>
                <a:effectLst/>
                <a:latin typeface="system-ui"/>
              </a:rPr>
              <a:t>ungido</a:t>
            </a:r>
            <a:r>
              <a:rPr lang="en-US" sz="1900" b="1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1900" b="1" i="0" dirty="0" err="1">
                <a:solidFill>
                  <a:srgbClr val="000000"/>
                </a:solidFill>
                <a:effectLst/>
                <a:latin typeface="system-ui"/>
              </a:rPr>
              <a:t>todos</a:t>
            </a:r>
            <a:r>
              <a:rPr lang="en-US" sz="1900" b="1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1900" b="1" i="0" dirty="0" err="1">
                <a:solidFill>
                  <a:srgbClr val="000000"/>
                </a:solidFill>
                <a:effectLst/>
                <a:latin typeface="system-ui"/>
              </a:rPr>
              <a:t>los</a:t>
            </a:r>
            <a:r>
              <a:rPr lang="en-US" sz="1900" b="1" i="0" dirty="0">
                <a:solidFill>
                  <a:srgbClr val="000000"/>
                </a:solidFill>
                <a:effectLst/>
                <a:latin typeface="system-ui"/>
              </a:rPr>
              <a:t> días</a:t>
            </a:r>
          </a:p>
          <a:p>
            <a:pPr marL="0" indent="0">
              <a:buNone/>
            </a:pPr>
            <a:endParaRPr lang="en-US" sz="1900" dirty="0">
              <a:solidFill>
                <a:srgbClr val="000000"/>
              </a:solidFill>
              <a:latin typeface="system-ui"/>
            </a:endParaRPr>
          </a:p>
          <a:p>
            <a:pPr marL="0" indent="0">
              <a:buNone/>
            </a:pPr>
            <a:r>
              <a:rPr lang="en-US" sz="1900" dirty="0">
                <a:solidFill>
                  <a:srgbClr val="000000"/>
                </a:solidFill>
                <a:latin typeface="system-ui"/>
              </a:rPr>
              <a:t>Dios se </a:t>
            </a:r>
            <a:r>
              <a:rPr lang="en-US" sz="1900" dirty="0" err="1">
                <a:solidFill>
                  <a:srgbClr val="000000"/>
                </a:solidFill>
                <a:latin typeface="system-ui"/>
              </a:rPr>
              <a:t>levantará</a:t>
            </a:r>
            <a:r>
              <a:rPr lang="en-US" sz="1900" dirty="0">
                <a:solidFill>
                  <a:srgbClr val="000000"/>
                </a:solidFill>
                <a:latin typeface="system-ui"/>
              </a:rPr>
              <a:t> o se </a:t>
            </a:r>
            <a:r>
              <a:rPr lang="en-US" sz="1900" dirty="0" err="1">
                <a:solidFill>
                  <a:srgbClr val="000000"/>
                </a:solidFill>
                <a:latin typeface="system-ui"/>
              </a:rPr>
              <a:t>proveerá</a:t>
            </a:r>
            <a:r>
              <a:rPr lang="en-US" sz="1900" dirty="0">
                <a:solidFill>
                  <a:srgbClr val="000000"/>
                </a:solidFill>
                <a:latin typeface="system-ui"/>
              </a:rPr>
              <a:t> un </a:t>
            </a:r>
            <a:r>
              <a:rPr lang="en-US" sz="1900" dirty="0" err="1">
                <a:solidFill>
                  <a:srgbClr val="000000"/>
                </a:solidFill>
                <a:latin typeface="system-ui"/>
              </a:rPr>
              <a:t>varón</a:t>
            </a:r>
            <a:r>
              <a:rPr lang="en-US" sz="1900" dirty="0">
                <a:solidFill>
                  <a:srgbClr val="000000"/>
                </a:solidFill>
                <a:latin typeface="system-ui"/>
              </a:rPr>
              <a:t> que </a:t>
            </a:r>
            <a:r>
              <a:rPr lang="en-US" sz="1900" dirty="0" err="1">
                <a:solidFill>
                  <a:srgbClr val="000000"/>
                </a:solidFill>
                <a:latin typeface="system-ui"/>
              </a:rPr>
              <a:t>haga</a:t>
            </a:r>
            <a:r>
              <a:rPr lang="en-US" sz="1900" dirty="0">
                <a:solidFill>
                  <a:srgbClr val="000000"/>
                </a:solidFill>
                <a:latin typeface="system-ui"/>
              </a:rPr>
              <a:t> </a:t>
            </a:r>
            <a:r>
              <a:rPr lang="en-US" sz="1900" dirty="0" err="1">
                <a:solidFill>
                  <a:srgbClr val="000000"/>
                </a:solidFill>
                <a:latin typeface="system-ui"/>
              </a:rPr>
              <a:t>su</a:t>
            </a:r>
            <a:r>
              <a:rPr lang="en-US" sz="1900" dirty="0">
                <a:solidFill>
                  <a:srgbClr val="000000"/>
                </a:solidFill>
                <a:latin typeface="system-ui"/>
              </a:rPr>
              <a:t> </a:t>
            </a:r>
            <a:r>
              <a:rPr lang="en-US" sz="1900" dirty="0" err="1">
                <a:solidFill>
                  <a:srgbClr val="000000"/>
                </a:solidFill>
                <a:latin typeface="system-ui"/>
              </a:rPr>
              <a:t>voluntad</a:t>
            </a:r>
            <a:r>
              <a:rPr lang="en-US" sz="1900" dirty="0">
                <a:solidFill>
                  <a:srgbClr val="000000"/>
                </a:solidFill>
                <a:latin typeface="system-ui"/>
              </a:rPr>
              <a:t>, </a:t>
            </a:r>
            <a:r>
              <a:rPr lang="en-US" sz="1900" dirty="0" err="1">
                <a:solidFill>
                  <a:srgbClr val="000000"/>
                </a:solidFill>
                <a:latin typeface="system-ui"/>
              </a:rPr>
              <a:t>el</a:t>
            </a:r>
            <a:r>
              <a:rPr lang="en-US" sz="1900" dirty="0">
                <a:solidFill>
                  <a:srgbClr val="000000"/>
                </a:solidFill>
                <a:latin typeface="system-ui"/>
              </a:rPr>
              <a:t> ultimo </a:t>
            </a:r>
            <a:r>
              <a:rPr lang="en-US" sz="1900" dirty="0" err="1">
                <a:solidFill>
                  <a:srgbClr val="000000"/>
                </a:solidFill>
                <a:latin typeface="system-ui"/>
              </a:rPr>
              <a:t>juez</a:t>
            </a:r>
            <a:r>
              <a:rPr lang="en-US" sz="1900" dirty="0">
                <a:solidFill>
                  <a:srgbClr val="000000"/>
                </a:solidFill>
                <a:latin typeface="system-ui"/>
              </a:rPr>
              <a:t> y </a:t>
            </a:r>
            <a:r>
              <a:rPr lang="en-US" sz="1900" dirty="0" err="1">
                <a:solidFill>
                  <a:srgbClr val="000000"/>
                </a:solidFill>
                <a:latin typeface="system-ui"/>
              </a:rPr>
              <a:t>el</a:t>
            </a:r>
            <a:r>
              <a:rPr lang="en-US" sz="1900" dirty="0">
                <a:solidFill>
                  <a:srgbClr val="000000"/>
                </a:solidFill>
                <a:latin typeface="system-ui"/>
              </a:rPr>
              <a:t> primer </a:t>
            </a:r>
            <a:r>
              <a:rPr lang="en-US" sz="1900" dirty="0" err="1">
                <a:solidFill>
                  <a:srgbClr val="000000"/>
                </a:solidFill>
                <a:latin typeface="system-ui"/>
              </a:rPr>
              <a:t>profeta</a:t>
            </a:r>
            <a:r>
              <a:rPr lang="en-US" sz="1900" dirty="0">
                <a:solidFill>
                  <a:srgbClr val="000000"/>
                </a:solidFill>
                <a:latin typeface="system-ui"/>
              </a:rPr>
              <a:t> </a:t>
            </a:r>
            <a:r>
              <a:rPr lang="en-US" sz="1900" dirty="0" err="1">
                <a:solidFill>
                  <a:srgbClr val="000000"/>
                </a:solidFill>
                <a:latin typeface="system-ui"/>
              </a:rPr>
              <a:t>después</a:t>
            </a:r>
            <a:r>
              <a:rPr lang="en-US" sz="1900" dirty="0">
                <a:solidFill>
                  <a:srgbClr val="000000"/>
                </a:solidFill>
                <a:latin typeface="system-ui"/>
              </a:rPr>
              <a:t> de </a:t>
            </a:r>
            <a:r>
              <a:rPr lang="en-US" sz="1900" dirty="0" err="1">
                <a:solidFill>
                  <a:srgbClr val="000000"/>
                </a:solidFill>
                <a:latin typeface="system-ui"/>
              </a:rPr>
              <a:t>Moisés</a:t>
            </a:r>
            <a:r>
              <a:rPr lang="en-US" sz="1900" dirty="0">
                <a:solidFill>
                  <a:srgbClr val="000000"/>
                </a:solidFill>
                <a:latin typeface="system-ui"/>
              </a:rPr>
              <a:t>.</a:t>
            </a:r>
            <a:endParaRPr lang="en-CL" sz="1900" dirty="0"/>
          </a:p>
          <a:p>
            <a:endParaRPr lang="en-CL" sz="1900" dirty="0"/>
          </a:p>
          <a:p>
            <a:r>
              <a:rPr lang="en-US" sz="1900" b="1" dirty="0">
                <a:solidFill>
                  <a:srgbClr val="000000"/>
                </a:solidFill>
                <a:effectLst/>
                <a:latin typeface="system-ui"/>
              </a:rPr>
              <a:t>1 Samuel 1:1</a:t>
            </a:r>
          </a:p>
          <a:p>
            <a:endParaRPr lang="en-US" sz="1900" b="1" i="0" dirty="0">
              <a:solidFill>
                <a:srgbClr val="000000"/>
              </a:solidFill>
              <a:effectLst/>
              <a:latin typeface="system-ui"/>
            </a:endParaRPr>
          </a:p>
          <a:p>
            <a:pPr algn="l"/>
            <a:r>
              <a:rPr lang="en-US" sz="1900" b="1" i="0" dirty="0">
                <a:solidFill>
                  <a:srgbClr val="000000"/>
                </a:solidFill>
                <a:effectLst/>
                <a:latin typeface="system-ui"/>
              </a:rPr>
              <a:t>1 </a:t>
            </a:r>
            <a:r>
              <a:rPr lang="en-US" sz="1900" b="0" i="0" dirty="0" err="1">
                <a:solidFill>
                  <a:srgbClr val="000000"/>
                </a:solidFill>
                <a:effectLst/>
                <a:latin typeface="system-ui"/>
              </a:rPr>
              <a:t>Hubo</a:t>
            </a:r>
            <a:r>
              <a:rPr lang="en-US" sz="1900" b="0" i="0" dirty="0">
                <a:solidFill>
                  <a:srgbClr val="000000"/>
                </a:solidFill>
                <a:effectLst/>
                <a:latin typeface="system-ui"/>
              </a:rPr>
              <a:t> un </a:t>
            </a:r>
            <a:r>
              <a:rPr lang="en-US" sz="1900" b="0" i="0" dirty="0" err="1">
                <a:solidFill>
                  <a:srgbClr val="000000"/>
                </a:solidFill>
                <a:effectLst/>
                <a:latin typeface="system-ui"/>
              </a:rPr>
              <a:t>varón</a:t>
            </a:r>
            <a:r>
              <a:rPr lang="en-US" sz="1900" b="0" i="0" dirty="0">
                <a:solidFill>
                  <a:srgbClr val="000000"/>
                </a:solidFill>
                <a:effectLst/>
                <a:latin typeface="system-ui"/>
              </a:rPr>
              <a:t> de </a:t>
            </a:r>
            <a:r>
              <a:rPr lang="en-US" sz="1900" b="0" i="0" dirty="0" err="1">
                <a:solidFill>
                  <a:srgbClr val="000000"/>
                </a:solidFill>
                <a:effectLst/>
                <a:latin typeface="system-ui"/>
              </a:rPr>
              <a:t>Ramataim</a:t>
            </a:r>
            <a:r>
              <a:rPr lang="en-US" sz="1900" b="0" i="0" dirty="0">
                <a:solidFill>
                  <a:srgbClr val="000000"/>
                </a:solidFill>
                <a:effectLst/>
                <a:latin typeface="system-ui"/>
              </a:rPr>
              <a:t> de </a:t>
            </a:r>
            <a:r>
              <a:rPr lang="en-US" sz="1900" b="0" i="0" dirty="0" err="1">
                <a:solidFill>
                  <a:srgbClr val="000000"/>
                </a:solidFill>
                <a:effectLst/>
                <a:latin typeface="system-ui"/>
              </a:rPr>
              <a:t>Zofim</a:t>
            </a:r>
            <a:r>
              <a:rPr lang="en-US" sz="1900" b="0" i="0" dirty="0">
                <a:solidFill>
                  <a:srgbClr val="000000"/>
                </a:solidFill>
                <a:effectLst/>
                <a:latin typeface="system-ui"/>
              </a:rPr>
              <a:t>, del monte de </a:t>
            </a:r>
            <a:r>
              <a:rPr lang="en-US" sz="1900" b="0" i="0" dirty="0" err="1">
                <a:solidFill>
                  <a:srgbClr val="000000"/>
                </a:solidFill>
                <a:effectLst/>
                <a:latin typeface="system-ui"/>
              </a:rPr>
              <a:t>Efraín</a:t>
            </a:r>
            <a:r>
              <a:rPr lang="en-US" sz="1900" b="0" i="0" dirty="0">
                <a:solidFill>
                  <a:srgbClr val="000000"/>
                </a:solidFill>
                <a:effectLst/>
                <a:latin typeface="system-ui"/>
              </a:rPr>
              <a:t>, que se </a:t>
            </a:r>
            <a:r>
              <a:rPr lang="en-US" sz="1900" b="0" i="0" dirty="0" err="1">
                <a:solidFill>
                  <a:srgbClr val="000000"/>
                </a:solidFill>
                <a:effectLst/>
                <a:latin typeface="system-ui"/>
              </a:rPr>
              <a:t>llamaba</a:t>
            </a:r>
            <a:r>
              <a:rPr lang="en-US" sz="19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1900" b="0" i="0" dirty="0" err="1">
                <a:solidFill>
                  <a:srgbClr val="000000"/>
                </a:solidFill>
                <a:effectLst/>
                <a:latin typeface="system-ui"/>
              </a:rPr>
              <a:t>Elcana</a:t>
            </a:r>
            <a:r>
              <a:rPr lang="en-US" sz="19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1900" b="0" i="0" dirty="0" err="1">
                <a:solidFill>
                  <a:srgbClr val="000000"/>
                </a:solidFill>
                <a:effectLst/>
                <a:latin typeface="system-ui"/>
              </a:rPr>
              <a:t>hijo</a:t>
            </a:r>
            <a:r>
              <a:rPr lang="en-US" sz="1900" b="0" i="0" dirty="0">
                <a:solidFill>
                  <a:srgbClr val="000000"/>
                </a:solidFill>
                <a:effectLst/>
                <a:latin typeface="system-ui"/>
              </a:rPr>
              <a:t> de </a:t>
            </a:r>
            <a:r>
              <a:rPr lang="en-US" sz="1900" b="0" i="0" dirty="0" err="1">
                <a:solidFill>
                  <a:srgbClr val="000000"/>
                </a:solidFill>
                <a:effectLst/>
                <a:latin typeface="system-ui"/>
              </a:rPr>
              <a:t>Jeroham</a:t>
            </a:r>
            <a:r>
              <a:rPr lang="en-US" sz="1900" b="0" i="0" dirty="0">
                <a:solidFill>
                  <a:srgbClr val="000000"/>
                </a:solidFill>
                <a:effectLst/>
                <a:latin typeface="system-ui"/>
              </a:rPr>
              <a:t>, </a:t>
            </a:r>
            <a:r>
              <a:rPr lang="en-US" sz="1900" b="0" i="0" dirty="0" err="1">
                <a:solidFill>
                  <a:srgbClr val="000000"/>
                </a:solidFill>
                <a:effectLst/>
                <a:latin typeface="system-ui"/>
              </a:rPr>
              <a:t>hijo</a:t>
            </a:r>
            <a:r>
              <a:rPr lang="en-US" sz="1900" b="0" i="0" dirty="0">
                <a:solidFill>
                  <a:srgbClr val="000000"/>
                </a:solidFill>
                <a:effectLst/>
                <a:latin typeface="system-ui"/>
              </a:rPr>
              <a:t> de </a:t>
            </a:r>
            <a:r>
              <a:rPr lang="en-US" sz="1900" b="0" i="0" dirty="0" err="1">
                <a:solidFill>
                  <a:srgbClr val="000000"/>
                </a:solidFill>
                <a:effectLst/>
                <a:latin typeface="system-ui"/>
              </a:rPr>
              <a:t>Eliú</a:t>
            </a:r>
            <a:r>
              <a:rPr lang="en-US" sz="1900" b="0" i="0" dirty="0">
                <a:solidFill>
                  <a:srgbClr val="000000"/>
                </a:solidFill>
                <a:effectLst/>
                <a:latin typeface="system-ui"/>
              </a:rPr>
              <a:t>, </a:t>
            </a:r>
            <a:r>
              <a:rPr lang="en-US" sz="1900" b="0" i="0" dirty="0" err="1">
                <a:solidFill>
                  <a:srgbClr val="000000"/>
                </a:solidFill>
                <a:effectLst/>
                <a:latin typeface="system-ui"/>
              </a:rPr>
              <a:t>hijo</a:t>
            </a:r>
            <a:r>
              <a:rPr lang="en-US" sz="1900" b="0" i="0" dirty="0">
                <a:solidFill>
                  <a:srgbClr val="000000"/>
                </a:solidFill>
                <a:effectLst/>
                <a:latin typeface="system-ui"/>
              </a:rPr>
              <a:t> de Tohu, </a:t>
            </a:r>
            <a:r>
              <a:rPr lang="en-US" sz="1900" b="0" i="0" dirty="0" err="1">
                <a:solidFill>
                  <a:srgbClr val="000000"/>
                </a:solidFill>
                <a:effectLst/>
                <a:latin typeface="system-ui"/>
              </a:rPr>
              <a:t>hijo</a:t>
            </a:r>
            <a:r>
              <a:rPr lang="en-US" sz="1900" b="0" i="0" dirty="0">
                <a:solidFill>
                  <a:srgbClr val="000000"/>
                </a:solidFill>
                <a:effectLst/>
                <a:latin typeface="system-ui"/>
              </a:rPr>
              <a:t> de </a:t>
            </a:r>
            <a:r>
              <a:rPr lang="en-US" sz="1900" b="0" i="0" dirty="0" err="1">
                <a:solidFill>
                  <a:srgbClr val="000000"/>
                </a:solidFill>
                <a:effectLst/>
                <a:latin typeface="system-ui"/>
              </a:rPr>
              <a:t>Zuf</a:t>
            </a:r>
            <a:r>
              <a:rPr lang="en-US" sz="1900" b="0" i="0" dirty="0">
                <a:solidFill>
                  <a:srgbClr val="000000"/>
                </a:solidFill>
                <a:effectLst/>
                <a:latin typeface="system-ui"/>
              </a:rPr>
              <a:t>, </a:t>
            </a:r>
            <a:r>
              <a:rPr lang="en-US" sz="1900" b="0" i="0" dirty="0" err="1">
                <a:solidFill>
                  <a:srgbClr val="000000"/>
                </a:solidFill>
                <a:effectLst/>
                <a:latin typeface="system-ui"/>
              </a:rPr>
              <a:t>efrateo</a:t>
            </a:r>
            <a:r>
              <a:rPr lang="en-US" sz="1900" b="0" i="0" dirty="0">
                <a:solidFill>
                  <a:srgbClr val="000000"/>
                </a:solidFill>
                <a:effectLst/>
                <a:latin typeface="system-ui"/>
              </a:rPr>
              <a:t>.</a:t>
            </a:r>
          </a:p>
          <a:p>
            <a:br>
              <a:rPr lang="en-US" sz="1900" b="0" i="0" dirty="0">
                <a:solidFill>
                  <a:srgbClr val="4A4A4A"/>
                </a:solidFill>
                <a:effectLst/>
                <a:latin typeface="system-ui"/>
                <a:hlinkClick r:id="rId3" tooltip="View Full Chapter"/>
              </a:rPr>
            </a:br>
            <a:r>
              <a:rPr lang="en-US" sz="1900" dirty="0">
                <a:effectLst/>
                <a:latin typeface="Cambria" panose="02040503050406030204" pitchFamily="18" charset="0"/>
              </a:rPr>
              <a:t>El padre de Samuel se llama </a:t>
            </a:r>
            <a:r>
              <a:rPr lang="en-US" sz="1900" dirty="0" err="1">
                <a:effectLst/>
                <a:latin typeface="Cambria" panose="02040503050406030204" pitchFamily="18" charset="0"/>
              </a:rPr>
              <a:t>zufita</a:t>
            </a:r>
            <a:r>
              <a:rPr lang="en-US" sz="1900" dirty="0">
                <a:effectLst/>
                <a:latin typeface="Cambria" panose="02040503050406030204" pitchFamily="18" charset="0"/>
              </a:rPr>
              <a:t>, sin </a:t>
            </a:r>
            <a:r>
              <a:rPr lang="en-US" sz="1900" dirty="0" err="1">
                <a:effectLst/>
                <a:latin typeface="Cambria" panose="02040503050406030204" pitchFamily="18" charset="0"/>
              </a:rPr>
              <a:t>duda</a:t>
            </a:r>
            <a:r>
              <a:rPr lang="en-US" sz="1900" dirty="0">
                <a:effectLst/>
                <a:latin typeface="Cambria" panose="02040503050406030204" pitchFamily="18" charset="0"/>
              </a:rPr>
              <a:t> </a:t>
            </a:r>
            <a:r>
              <a:rPr lang="en-US" sz="1900" dirty="0" err="1">
                <a:effectLst/>
                <a:latin typeface="Cambria" panose="02040503050406030204" pitchFamily="18" charset="0"/>
              </a:rPr>
              <a:t>por</a:t>
            </a:r>
            <a:r>
              <a:rPr lang="en-US" sz="1900" dirty="0">
                <a:effectLst/>
                <a:latin typeface="Cambria" panose="02040503050406030204" pitchFamily="18" charset="0"/>
              </a:rPr>
              <a:t> </a:t>
            </a:r>
            <a:r>
              <a:rPr lang="en-US" sz="1900" dirty="0" err="1">
                <a:effectLst/>
                <a:latin typeface="Cambria" panose="02040503050406030204" pitchFamily="18" charset="0"/>
              </a:rPr>
              <a:t>su</a:t>
            </a:r>
            <a:r>
              <a:rPr lang="en-US" sz="1900" dirty="0">
                <a:effectLst/>
                <a:latin typeface="Cambria" panose="02040503050406030204" pitchFamily="18" charset="0"/>
              </a:rPr>
              <a:t> </a:t>
            </a:r>
            <a:r>
              <a:rPr lang="en-US" sz="1900" dirty="0" err="1">
                <a:effectLst/>
                <a:latin typeface="Cambria" panose="02040503050406030204" pitchFamily="18" charset="0"/>
              </a:rPr>
              <a:t>descendencia</a:t>
            </a:r>
            <a:r>
              <a:rPr lang="en-US" sz="1900" dirty="0">
                <a:effectLst/>
                <a:latin typeface="Cambria" panose="02040503050406030204" pitchFamily="18" charset="0"/>
              </a:rPr>
              <a:t> de </a:t>
            </a:r>
            <a:r>
              <a:rPr lang="en-US" sz="1900" dirty="0" err="1">
                <a:effectLst/>
                <a:latin typeface="Cambria" panose="02040503050406030204" pitchFamily="18" charset="0"/>
              </a:rPr>
              <a:t>Zuf</a:t>
            </a:r>
            <a:r>
              <a:rPr lang="en-US" sz="1900" dirty="0">
                <a:effectLst/>
                <a:latin typeface="Cambria" panose="02040503050406030204" pitchFamily="18" charset="0"/>
              </a:rPr>
              <a:t> (v.1). La </a:t>
            </a:r>
            <a:r>
              <a:rPr lang="en-US" sz="1900" dirty="0" err="1">
                <a:effectLst/>
                <a:latin typeface="Cambria" panose="02040503050406030204" pitchFamily="18" charset="0"/>
              </a:rPr>
              <a:t>misma</a:t>
            </a:r>
            <a:r>
              <a:rPr lang="en-US" sz="1900" dirty="0">
                <a:effectLst/>
                <a:latin typeface="Cambria" panose="02040503050406030204" pitchFamily="18" charset="0"/>
              </a:rPr>
              <a:t> </a:t>
            </a:r>
            <a:r>
              <a:rPr lang="en-US" sz="1900" dirty="0" err="1">
                <a:effectLst/>
                <a:latin typeface="Cambria" panose="02040503050406030204" pitchFamily="18" charset="0"/>
              </a:rPr>
              <a:t>línea</a:t>
            </a:r>
            <a:r>
              <a:rPr lang="en-US" sz="1900" dirty="0">
                <a:effectLst/>
                <a:latin typeface="Cambria" panose="02040503050406030204" pitchFamily="18" charset="0"/>
              </a:rPr>
              <a:t> familiar (con </a:t>
            </a:r>
            <a:r>
              <a:rPr lang="en-US" sz="1900" dirty="0" err="1">
                <a:effectLst/>
                <a:latin typeface="Cambria" panose="02040503050406030204" pitchFamily="18" charset="0"/>
              </a:rPr>
              <a:t>variaciones</a:t>
            </a:r>
            <a:r>
              <a:rPr lang="en-US" sz="1900" dirty="0">
                <a:effectLst/>
                <a:latin typeface="Cambria" panose="02040503050406030204" pitchFamily="18" charset="0"/>
              </a:rPr>
              <a:t> </a:t>
            </a:r>
            <a:r>
              <a:rPr lang="en-US" sz="1900" dirty="0" err="1">
                <a:effectLst/>
                <a:latin typeface="Cambria" panose="02040503050406030204" pitchFamily="18" charset="0"/>
              </a:rPr>
              <a:t>menores</a:t>
            </a:r>
            <a:r>
              <a:rPr lang="en-US" sz="1900" dirty="0">
                <a:effectLst/>
                <a:latin typeface="Cambria" panose="02040503050406030204" pitchFamily="18" charset="0"/>
              </a:rPr>
              <a:t>) se </a:t>
            </a:r>
            <a:r>
              <a:rPr lang="en-US" sz="1900" dirty="0" err="1">
                <a:effectLst/>
                <a:latin typeface="Cambria" panose="02040503050406030204" pitchFamily="18" charset="0"/>
              </a:rPr>
              <a:t>registra</a:t>
            </a:r>
            <a:r>
              <a:rPr lang="en-US" sz="1900" dirty="0">
                <a:effectLst/>
                <a:latin typeface="Cambria" panose="02040503050406030204" pitchFamily="18" charset="0"/>
              </a:rPr>
              <a:t> dos </a:t>
            </a:r>
            <a:r>
              <a:rPr lang="en-US" sz="1900" dirty="0" err="1">
                <a:effectLst/>
                <a:latin typeface="Cambria" panose="02040503050406030204" pitchFamily="18" charset="0"/>
              </a:rPr>
              <a:t>veces</a:t>
            </a:r>
            <a:r>
              <a:rPr lang="en-US" sz="1900" dirty="0">
                <a:effectLst/>
                <a:latin typeface="Cambria" panose="02040503050406030204" pitchFamily="18" charset="0"/>
              </a:rPr>
              <a:t> </a:t>
            </a:r>
            <a:r>
              <a:rPr lang="en-US" sz="1900" dirty="0" err="1">
                <a:effectLst/>
                <a:latin typeface="Cambria" panose="02040503050406030204" pitchFamily="18" charset="0"/>
              </a:rPr>
              <a:t>en</a:t>
            </a:r>
            <a:r>
              <a:rPr lang="en-US" sz="1900" dirty="0">
                <a:effectLst/>
                <a:latin typeface="Cambria" panose="02040503050406030204" pitchFamily="18" charset="0"/>
              </a:rPr>
              <a:t> 1 </a:t>
            </a:r>
            <a:r>
              <a:rPr lang="en-US" sz="1900" dirty="0" err="1">
                <a:effectLst/>
                <a:latin typeface="Cambria" panose="02040503050406030204" pitchFamily="18" charset="0"/>
              </a:rPr>
              <a:t>Crónicas</a:t>
            </a:r>
            <a:r>
              <a:rPr lang="en-US" sz="1900" dirty="0">
                <a:effectLst/>
                <a:latin typeface="Cambria" panose="02040503050406030204" pitchFamily="18" charset="0"/>
              </a:rPr>
              <a:t> 6 (vv.26–27, 34–35 . Las </a:t>
            </a:r>
            <a:r>
              <a:rPr lang="en-US" sz="1900" dirty="0" err="1">
                <a:effectLst/>
                <a:latin typeface="Cambria" panose="02040503050406030204" pitchFamily="18" charset="0"/>
              </a:rPr>
              <a:t>genealogías</a:t>
            </a:r>
            <a:r>
              <a:rPr lang="en-US" sz="1900" dirty="0">
                <a:effectLst/>
                <a:latin typeface="Cambria" panose="02040503050406030204" pitchFamily="18" charset="0"/>
              </a:rPr>
              <a:t> de </a:t>
            </a:r>
            <a:r>
              <a:rPr lang="en-US" sz="1900" dirty="0" err="1">
                <a:effectLst/>
                <a:latin typeface="Cambria" panose="02040503050406030204" pitchFamily="18" charset="0"/>
              </a:rPr>
              <a:t>Crónicas</a:t>
            </a:r>
            <a:r>
              <a:rPr lang="en-US" sz="1900" dirty="0">
                <a:effectLst/>
                <a:latin typeface="Cambria" panose="02040503050406030204" pitchFamily="18" charset="0"/>
              </a:rPr>
              <a:t> </a:t>
            </a:r>
            <a:r>
              <a:rPr lang="en-US" sz="1900" dirty="0" err="1">
                <a:effectLst/>
                <a:latin typeface="Cambria" panose="02040503050406030204" pitchFamily="18" charset="0"/>
              </a:rPr>
              <a:t>identifican</a:t>
            </a:r>
            <a:r>
              <a:rPr lang="en-US" sz="1900" dirty="0">
                <a:effectLst/>
                <a:latin typeface="Cambria" panose="02040503050406030204" pitchFamily="18" charset="0"/>
              </a:rPr>
              <a:t> a Samuel </a:t>
            </a:r>
            <a:r>
              <a:rPr lang="en-US" sz="1900" dirty="0" err="1">
                <a:effectLst/>
                <a:latin typeface="Cambria" panose="02040503050406030204" pitchFamily="18" charset="0"/>
              </a:rPr>
              <a:t>como</a:t>
            </a:r>
            <a:r>
              <a:rPr lang="en-US" sz="1900" dirty="0">
                <a:effectLst/>
                <a:latin typeface="Cambria" panose="02040503050406030204" pitchFamily="18" charset="0"/>
              </a:rPr>
              <a:t> </a:t>
            </a:r>
            <a:r>
              <a:rPr lang="en-US" sz="1900" dirty="0" err="1">
                <a:effectLst/>
                <a:latin typeface="Cambria" panose="02040503050406030204" pitchFamily="18" charset="0"/>
              </a:rPr>
              <a:t>miembro</a:t>
            </a:r>
            <a:r>
              <a:rPr lang="en-US" sz="1900" dirty="0">
                <a:effectLst/>
                <a:latin typeface="Cambria" panose="02040503050406030204" pitchFamily="18" charset="0"/>
              </a:rPr>
              <a:t> de la </a:t>
            </a:r>
            <a:r>
              <a:rPr lang="en-US" sz="1900" dirty="0" err="1">
                <a:effectLst/>
                <a:latin typeface="Cambria" panose="02040503050406030204" pitchFamily="18" charset="0"/>
              </a:rPr>
              <a:t>rama</a:t>
            </a:r>
            <a:r>
              <a:rPr lang="en-US" sz="1900" dirty="0">
                <a:effectLst/>
                <a:latin typeface="Cambria" panose="02040503050406030204" pitchFamily="18" charset="0"/>
              </a:rPr>
              <a:t> </a:t>
            </a:r>
            <a:r>
              <a:rPr lang="en-US" sz="1900" dirty="0" err="1">
                <a:effectLst/>
                <a:latin typeface="Cambria" panose="02040503050406030204" pitchFamily="18" charset="0"/>
              </a:rPr>
              <a:t>coatita</a:t>
            </a:r>
            <a:r>
              <a:rPr lang="en-US" sz="1900" dirty="0">
                <a:effectLst/>
                <a:latin typeface="Cambria" panose="02040503050406030204" pitchFamily="18" charset="0"/>
              </a:rPr>
              <a:t> de la </a:t>
            </a:r>
            <a:r>
              <a:rPr lang="en-US" sz="1900" dirty="0" err="1">
                <a:effectLst/>
                <a:latin typeface="Cambria" panose="02040503050406030204" pitchFamily="18" charset="0"/>
              </a:rPr>
              <a:t>tribu</a:t>
            </a:r>
            <a:r>
              <a:rPr lang="en-US" sz="1900" dirty="0">
                <a:effectLst/>
                <a:latin typeface="Cambria" panose="02040503050406030204" pitchFamily="18" charset="0"/>
              </a:rPr>
              <a:t> de Leví y </a:t>
            </a:r>
            <a:r>
              <a:rPr lang="en-US" sz="1900" dirty="0" err="1">
                <a:effectLst/>
                <a:latin typeface="Cambria" panose="02040503050406030204" pitchFamily="18" charset="0"/>
              </a:rPr>
              <a:t>antepasado</a:t>
            </a:r>
            <a:r>
              <a:rPr lang="en-US" sz="1900" dirty="0">
                <a:effectLst/>
                <a:latin typeface="Cambria" panose="02040503050406030204" pitchFamily="18" charset="0"/>
              </a:rPr>
              <a:t> de </a:t>
            </a:r>
            <a:r>
              <a:rPr lang="en-US" sz="1900" dirty="0" err="1">
                <a:effectLst/>
                <a:latin typeface="Cambria" panose="02040503050406030204" pitchFamily="18" charset="0"/>
              </a:rPr>
              <a:t>los</a:t>
            </a:r>
            <a:r>
              <a:rPr lang="en-US" sz="1900" dirty="0">
                <a:effectLst/>
                <a:latin typeface="Cambria" panose="02040503050406030204" pitchFamily="18" charset="0"/>
              </a:rPr>
              <a:t> </a:t>
            </a:r>
            <a:r>
              <a:rPr lang="en-US" sz="1900" dirty="0" err="1">
                <a:effectLst/>
                <a:latin typeface="Cambria" panose="02040503050406030204" pitchFamily="18" charset="0"/>
              </a:rPr>
              <a:t>músicos</a:t>
            </a:r>
            <a:r>
              <a:rPr lang="en-US" sz="1900" dirty="0">
                <a:effectLst/>
                <a:latin typeface="Cambria" panose="02040503050406030204" pitchFamily="18" charset="0"/>
              </a:rPr>
              <a:t> del </a:t>
            </a:r>
            <a:r>
              <a:rPr lang="en-US" sz="1900" dirty="0" err="1">
                <a:effectLst/>
                <a:latin typeface="Cambria" panose="02040503050406030204" pitchFamily="18" charset="0"/>
              </a:rPr>
              <a:t>tabernáculo</a:t>
            </a:r>
            <a:r>
              <a:rPr lang="en-US" sz="1900" dirty="0">
                <a:effectLst/>
                <a:latin typeface="Cambria" panose="02040503050406030204" pitchFamily="18" charset="0"/>
              </a:rPr>
              <a:t> y del </a:t>
            </a:r>
            <a:r>
              <a:rPr lang="en-US" sz="1900" dirty="0" err="1">
                <a:effectLst/>
                <a:latin typeface="Cambria" panose="02040503050406030204" pitchFamily="18" charset="0"/>
              </a:rPr>
              <a:t>templo</a:t>
            </a:r>
            <a:r>
              <a:rPr lang="en-US" sz="1900" dirty="0">
                <a:effectLst/>
                <a:latin typeface="Cambria" panose="02040503050406030204" pitchFamily="18" charset="0"/>
              </a:rPr>
              <a:t> (1Cr 6:16, 22, 31–33). La </a:t>
            </a:r>
            <a:r>
              <a:rPr lang="en-US" sz="1900" dirty="0" err="1">
                <a:effectLst/>
                <a:latin typeface="Cambria" panose="02040503050406030204" pitchFamily="18" charset="0"/>
              </a:rPr>
              <a:t>referencia</a:t>
            </a:r>
            <a:r>
              <a:rPr lang="en-US" sz="1900" dirty="0">
                <a:effectLst/>
                <a:latin typeface="Cambria" panose="02040503050406030204" pitchFamily="18" charset="0"/>
              </a:rPr>
              <a:t> al padre de Samuel </a:t>
            </a:r>
            <a:r>
              <a:rPr lang="en-US" sz="1900" dirty="0" err="1">
                <a:effectLst/>
                <a:latin typeface="Cambria" panose="02040503050406030204" pitchFamily="18" charset="0"/>
              </a:rPr>
              <a:t>como</a:t>
            </a:r>
            <a:r>
              <a:rPr lang="en-US" sz="1900" dirty="0">
                <a:effectLst/>
                <a:latin typeface="Cambria" panose="02040503050406030204" pitchFamily="18" charset="0"/>
              </a:rPr>
              <a:t> </a:t>
            </a:r>
            <a:r>
              <a:rPr lang="en-US" sz="1900" dirty="0" err="1">
                <a:effectLst/>
                <a:latin typeface="Cambria" panose="02040503050406030204" pitchFamily="18" charset="0"/>
              </a:rPr>
              <a:t>efraimita</a:t>
            </a:r>
            <a:r>
              <a:rPr lang="en-US" sz="1900" dirty="0">
                <a:effectLst/>
                <a:latin typeface="Cambria" panose="02040503050406030204" pitchFamily="18" charset="0"/>
              </a:rPr>
              <a:t>, </a:t>
            </a:r>
            <a:r>
              <a:rPr lang="en-US" sz="1900" dirty="0" err="1">
                <a:effectLst/>
                <a:latin typeface="Cambria" panose="02040503050406030204" pitchFamily="18" charset="0"/>
              </a:rPr>
              <a:t>entonces</a:t>
            </a:r>
            <a:r>
              <a:rPr lang="en-US" sz="1900" dirty="0">
                <a:effectLst/>
                <a:latin typeface="Cambria" panose="02040503050406030204" pitchFamily="18" charset="0"/>
              </a:rPr>
              <a:t>, se </a:t>
            </a:r>
            <a:r>
              <a:rPr lang="en-US" sz="1900" dirty="0" err="1">
                <a:effectLst/>
                <a:latin typeface="Cambria" panose="02040503050406030204" pitchFamily="18" charset="0"/>
              </a:rPr>
              <a:t>relaciona</a:t>
            </a:r>
            <a:r>
              <a:rPr lang="en-US" sz="1900" dirty="0">
                <a:effectLst/>
                <a:latin typeface="Cambria" panose="02040503050406030204" pitchFamily="18" charset="0"/>
              </a:rPr>
              <a:t> con </a:t>
            </a:r>
            <a:r>
              <a:rPr lang="en-US" sz="1900" dirty="0" err="1">
                <a:effectLst/>
                <a:latin typeface="Cambria" panose="02040503050406030204" pitchFamily="18" charset="0"/>
              </a:rPr>
              <a:t>el</a:t>
            </a:r>
            <a:r>
              <a:rPr lang="en-US" sz="1900" dirty="0">
                <a:effectLst/>
                <a:latin typeface="Cambria" panose="02040503050406030204" pitchFamily="18" charset="0"/>
              </a:rPr>
              <a:t> </a:t>
            </a:r>
            <a:r>
              <a:rPr lang="en-US" sz="1900" dirty="0" err="1">
                <a:effectLst/>
                <a:latin typeface="Cambria" panose="02040503050406030204" pitchFamily="18" charset="0"/>
              </a:rPr>
              <a:t>territorio</a:t>
            </a:r>
            <a:r>
              <a:rPr lang="en-US" sz="1900" dirty="0">
                <a:effectLst/>
                <a:latin typeface="Cambria" panose="02040503050406030204" pitchFamily="18" charset="0"/>
              </a:rPr>
              <a:t> </a:t>
            </a:r>
            <a:r>
              <a:rPr lang="en-US" sz="1900" dirty="0" err="1">
                <a:effectLst/>
                <a:latin typeface="Cambria" panose="02040503050406030204" pitchFamily="18" charset="0"/>
              </a:rPr>
              <a:t>donde</a:t>
            </a:r>
            <a:r>
              <a:rPr lang="en-US" sz="1900" dirty="0">
                <a:effectLst/>
                <a:latin typeface="Cambria" panose="02040503050406030204" pitchFamily="18" charset="0"/>
              </a:rPr>
              <a:t> </a:t>
            </a:r>
            <a:r>
              <a:rPr lang="en-US" sz="1900" dirty="0" err="1">
                <a:effectLst/>
                <a:latin typeface="Cambria" panose="02040503050406030204" pitchFamily="18" charset="0"/>
              </a:rPr>
              <a:t>vivio</a:t>
            </a:r>
            <a:r>
              <a:rPr lang="en-US" sz="1900" dirty="0">
                <a:effectLst/>
                <a:latin typeface="Cambria" panose="02040503050406030204" pitchFamily="18" charset="0"/>
              </a:rPr>
              <a:t>́ </a:t>
            </a:r>
            <a:r>
              <a:rPr lang="en-US" sz="1900" dirty="0" err="1">
                <a:effectLst/>
                <a:latin typeface="Cambria" panose="02040503050406030204" pitchFamily="18" charset="0"/>
              </a:rPr>
              <a:t>más</a:t>
            </a:r>
            <a:r>
              <a:rPr lang="en-US" sz="1900" dirty="0">
                <a:effectLst/>
                <a:latin typeface="Cambria" panose="02040503050406030204" pitchFamily="18" charset="0"/>
              </a:rPr>
              <a:t> que con </a:t>
            </a:r>
            <a:r>
              <a:rPr lang="en-US" sz="1900" dirty="0" err="1">
                <a:effectLst/>
                <a:latin typeface="Cambria" panose="02040503050406030204" pitchFamily="18" charset="0"/>
              </a:rPr>
              <a:t>su</a:t>
            </a:r>
            <a:r>
              <a:rPr lang="en-US" sz="1900" dirty="0">
                <a:effectLst/>
                <a:latin typeface="Cambria" panose="02040503050406030204" pitchFamily="18" charset="0"/>
              </a:rPr>
              <a:t> </a:t>
            </a:r>
            <a:r>
              <a:rPr lang="en-US" sz="1900" dirty="0" err="1">
                <a:effectLst/>
                <a:latin typeface="Cambria" panose="02040503050406030204" pitchFamily="18" charset="0"/>
              </a:rPr>
              <a:t>origen</a:t>
            </a:r>
            <a:r>
              <a:rPr lang="en-US" sz="1900" dirty="0">
                <a:effectLst/>
                <a:latin typeface="Cambria" panose="02040503050406030204" pitchFamily="18" charset="0"/>
              </a:rPr>
              <a:t> tribal. </a:t>
            </a:r>
            <a:endParaRPr lang="en-US" sz="1900" dirty="0"/>
          </a:p>
          <a:p>
            <a:endParaRPr lang="en-US" sz="1900" dirty="0">
              <a:effectLst/>
            </a:endParaRPr>
          </a:p>
          <a:p>
            <a:endParaRPr lang="en-CL" dirty="0"/>
          </a:p>
        </p:txBody>
      </p:sp>
    </p:spTree>
    <p:extLst>
      <p:ext uri="{BB962C8B-B14F-4D97-AF65-F5344CB8AC3E}">
        <p14:creationId xmlns:p14="http://schemas.microsoft.com/office/powerpoint/2010/main" val="14244483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588</TotalTime>
  <Words>2666</Words>
  <Application>Microsoft Macintosh PowerPoint</Application>
  <PresentationFormat>Widescreen</PresentationFormat>
  <Paragraphs>83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3" baseType="lpstr">
      <vt:lpstr>Arial</vt:lpstr>
      <vt:lpstr>Calibri</vt:lpstr>
      <vt:lpstr>Calibri Light</vt:lpstr>
      <vt:lpstr>Cambria</vt:lpstr>
      <vt:lpstr>system-ui</vt:lpstr>
      <vt:lpstr>Office Theme</vt:lpstr>
      <vt:lpstr>   2da Clase Cap 1y2</vt:lpstr>
      <vt:lpstr>Capítulos 1 y 2</vt:lpstr>
      <vt:lpstr>PowerPoint Presentation</vt:lpstr>
      <vt:lpstr>PowerPoint Presentation</vt:lpstr>
      <vt:lpstr>PowerPoint Presentation</vt:lpstr>
      <vt:lpstr>PowerPoint Presentation</vt:lpstr>
      <vt:lpstr> El juicio de Jehová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2da Clase Cap 1y2</dc:title>
  <dc:creator>Microsoft Office User</dc:creator>
  <cp:lastModifiedBy>Microsoft Office User</cp:lastModifiedBy>
  <cp:revision>5</cp:revision>
  <dcterms:created xsi:type="dcterms:W3CDTF">2025-08-13T00:03:31Z</dcterms:created>
  <dcterms:modified xsi:type="dcterms:W3CDTF">2025-08-16T23:54:12Z</dcterms:modified>
</cp:coreProperties>
</file>