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Lst>
  <p:sldSz cx="12192000" cy="6858000"/>
  <p:notesSz cx="6858000" cy="9144000"/>
  <p:defaultTextStyle>
    <a:defPPr>
      <a:defRPr lang="en-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965"/>
    <p:restoredTop sz="94679"/>
  </p:normalViewPr>
  <p:slideViewPr>
    <p:cSldViewPr snapToGrid="0">
      <p:cViewPr varScale="1">
        <p:scale>
          <a:sx n="100" d="100"/>
          <a:sy n="100" d="100"/>
        </p:scale>
        <p:origin x="160"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C7EDB-4ABE-ED84-A433-85F9ECAFCD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L"/>
          </a:p>
        </p:txBody>
      </p:sp>
      <p:sp>
        <p:nvSpPr>
          <p:cNvPr id="3" name="Subtitle 2">
            <a:extLst>
              <a:ext uri="{FF2B5EF4-FFF2-40B4-BE49-F238E27FC236}">
                <a16:creationId xmlns:a16="http://schemas.microsoft.com/office/drawing/2014/main" id="{BA97D56D-0BCC-5094-083E-2121765001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L"/>
          </a:p>
        </p:txBody>
      </p:sp>
      <p:sp>
        <p:nvSpPr>
          <p:cNvPr id="4" name="Date Placeholder 3">
            <a:extLst>
              <a:ext uri="{FF2B5EF4-FFF2-40B4-BE49-F238E27FC236}">
                <a16:creationId xmlns:a16="http://schemas.microsoft.com/office/drawing/2014/main" id="{C173ABB3-E90B-D682-F32E-E967502758B9}"/>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5" name="Footer Placeholder 4">
            <a:extLst>
              <a:ext uri="{FF2B5EF4-FFF2-40B4-BE49-F238E27FC236}">
                <a16:creationId xmlns:a16="http://schemas.microsoft.com/office/drawing/2014/main" id="{ED2DB78D-3C13-920A-DB85-3DED65EA2993}"/>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0FED964B-323F-8838-C720-69876250A384}"/>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3257240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941CD-D35C-15D1-7FC1-99AF03E0F255}"/>
              </a:ext>
            </a:extLst>
          </p:cNvPr>
          <p:cNvSpPr>
            <a:spLocks noGrp="1"/>
          </p:cNvSpPr>
          <p:nvPr>
            <p:ph type="title"/>
          </p:nvPr>
        </p:nvSpPr>
        <p:spPr/>
        <p:txBody>
          <a:bodyPr/>
          <a:lstStyle/>
          <a:p>
            <a:r>
              <a:rPr lang="en-US"/>
              <a:t>Click to edit Master title style</a:t>
            </a:r>
            <a:endParaRPr lang="en-CL"/>
          </a:p>
        </p:txBody>
      </p:sp>
      <p:sp>
        <p:nvSpPr>
          <p:cNvPr id="3" name="Vertical Text Placeholder 2">
            <a:extLst>
              <a:ext uri="{FF2B5EF4-FFF2-40B4-BE49-F238E27FC236}">
                <a16:creationId xmlns:a16="http://schemas.microsoft.com/office/drawing/2014/main" id="{8F548A3B-0D07-103B-A0AA-FCEA1B529A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05005D3A-E45D-B5BE-65BB-05FAC27D3B54}"/>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5" name="Footer Placeholder 4">
            <a:extLst>
              <a:ext uri="{FF2B5EF4-FFF2-40B4-BE49-F238E27FC236}">
                <a16:creationId xmlns:a16="http://schemas.microsoft.com/office/drawing/2014/main" id="{1D9718A5-48E1-B02F-E553-B34E59F9B3A9}"/>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1C2A97D3-8C87-5690-7C4A-4092A49625E8}"/>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879104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6992DD-8855-63AC-DDB3-CE95C56187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L"/>
          </a:p>
        </p:txBody>
      </p:sp>
      <p:sp>
        <p:nvSpPr>
          <p:cNvPr id="3" name="Vertical Text Placeholder 2">
            <a:extLst>
              <a:ext uri="{FF2B5EF4-FFF2-40B4-BE49-F238E27FC236}">
                <a16:creationId xmlns:a16="http://schemas.microsoft.com/office/drawing/2014/main" id="{17B18716-1607-D9AA-5312-F19BFD84D3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455A4E99-5286-D84C-51E8-173DF3EB6E09}"/>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5" name="Footer Placeholder 4">
            <a:extLst>
              <a:ext uri="{FF2B5EF4-FFF2-40B4-BE49-F238E27FC236}">
                <a16:creationId xmlns:a16="http://schemas.microsoft.com/office/drawing/2014/main" id="{743EA7A4-BBA0-A460-9B87-3A47E8009461}"/>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B59ECF28-5FF6-60B8-F3AB-FDE2D3990F10}"/>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1536151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E2D19-0FCD-0D05-E100-5C2D6D264841}"/>
              </a:ext>
            </a:extLst>
          </p:cNvPr>
          <p:cNvSpPr>
            <a:spLocks noGrp="1"/>
          </p:cNvSpPr>
          <p:nvPr>
            <p:ph type="title"/>
          </p:nvPr>
        </p:nvSpPr>
        <p:spPr/>
        <p:txBody>
          <a:bodyPr/>
          <a:lstStyle/>
          <a:p>
            <a:r>
              <a:rPr lang="en-US"/>
              <a:t>Click to edit Master title style</a:t>
            </a:r>
            <a:endParaRPr lang="en-CL"/>
          </a:p>
        </p:txBody>
      </p:sp>
      <p:sp>
        <p:nvSpPr>
          <p:cNvPr id="3" name="Content Placeholder 2">
            <a:extLst>
              <a:ext uri="{FF2B5EF4-FFF2-40B4-BE49-F238E27FC236}">
                <a16:creationId xmlns:a16="http://schemas.microsoft.com/office/drawing/2014/main" id="{2C326CF7-D731-ED10-FC68-B5B67DE2A2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8A290F08-FF73-EB4F-BDD0-8BCFA1ECB302}"/>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5" name="Footer Placeholder 4">
            <a:extLst>
              <a:ext uri="{FF2B5EF4-FFF2-40B4-BE49-F238E27FC236}">
                <a16:creationId xmlns:a16="http://schemas.microsoft.com/office/drawing/2014/main" id="{7E11D921-6D1E-2955-6C75-072D7A0557F8}"/>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EA2EC744-AB1D-D43F-3043-837DA64D1D66}"/>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2227600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ADD43-BC2D-8477-63C6-09C8EA1DF7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L"/>
          </a:p>
        </p:txBody>
      </p:sp>
      <p:sp>
        <p:nvSpPr>
          <p:cNvPr id="3" name="Text Placeholder 2">
            <a:extLst>
              <a:ext uri="{FF2B5EF4-FFF2-40B4-BE49-F238E27FC236}">
                <a16:creationId xmlns:a16="http://schemas.microsoft.com/office/drawing/2014/main" id="{CF1DE3D3-6F9A-882D-D08A-07154EF608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F960A7-AF46-46FE-7387-1780526F7747}"/>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5" name="Footer Placeholder 4">
            <a:extLst>
              <a:ext uri="{FF2B5EF4-FFF2-40B4-BE49-F238E27FC236}">
                <a16:creationId xmlns:a16="http://schemas.microsoft.com/office/drawing/2014/main" id="{F2E981B6-3693-0AA2-97F2-28631FCA8DDD}"/>
              </a:ext>
            </a:extLst>
          </p:cNvPr>
          <p:cNvSpPr>
            <a:spLocks noGrp="1"/>
          </p:cNvSpPr>
          <p:nvPr>
            <p:ph type="ftr" sz="quarter" idx="11"/>
          </p:nvPr>
        </p:nvSpPr>
        <p:spPr/>
        <p:txBody>
          <a:bodyPr/>
          <a:lstStyle/>
          <a:p>
            <a:endParaRPr lang="en-CL"/>
          </a:p>
        </p:txBody>
      </p:sp>
      <p:sp>
        <p:nvSpPr>
          <p:cNvPr id="6" name="Slide Number Placeholder 5">
            <a:extLst>
              <a:ext uri="{FF2B5EF4-FFF2-40B4-BE49-F238E27FC236}">
                <a16:creationId xmlns:a16="http://schemas.microsoft.com/office/drawing/2014/main" id="{75D29E0C-DA3B-7921-2D0C-8C42FA2FADB3}"/>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587411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79EF1-B703-70E1-8737-7A4DEA4F1AB0}"/>
              </a:ext>
            </a:extLst>
          </p:cNvPr>
          <p:cNvSpPr>
            <a:spLocks noGrp="1"/>
          </p:cNvSpPr>
          <p:nvPr>
            <p:ph type="title"/>
          </p:nvPr>
        </p:nvSpPr>
        <p:spPr/>
        <p:txBody>
          <a:bodyPr/>
          <a:lstStyle/>
          <a:p>
            <a:r>
              <a:rPr lang="en-US"/>
              <a:t>Click to edit Master title style</a:t>
            </a:r>
            <a:endParaRPr lang="en-CL"/>
          </a:p>
        </p:txBody>
      </p:sp>
      <p:sp>
        <p:nvSpPr>
          <p:cNvPr id="3" name="Content Placeholder 2">
            <a:extLst>
              <a:ext uri="{FF2B5EF4-FFF2-40B4-BE49-F238E27FC236}">
                <a16:creationId xmlns:a16="http://schemas.microsoft.com/office/drawing/2014/main" id="{1339466A-5309-565B-95DB-5E8397AA3A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Content Placeholder 3">
            <a:extLst>
              <a:ext uri="{FF2B5EF4-FFF2-40B4-BE49-F238E27FC236}">
                <a16:creationId xmlns:a16="http://schemas.microsoft.com/office/drawing/2014/main" id="{F009E43C-E6C0-F5A2-43B6-E702A2E8A9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5" name="Date Placeholder 4">
            <a:extLst>
              <a:ext uri="{FF2B5EF4-FFF2-40B4-BE49-F238E27FC236}">
                <a16:creationId xmlns:a16="http://schemas.microsoft.com/office/drawing/2014/main" id="{6CB89827-C633-A6FE-B0A4-83D3D6972131}"/>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6" name="Footer Placeholder 5">
            <a:extLst>
              <a:ext uri="{FF2B5EF4-FFF2-40B4-BE49-F238E27FC236}">
                <a16:creationId xmlns:a16="http://schemas.microsoft.com/office/drawing/2014/main" id="{A487B23C-3CD2-E84D-3C97-B5F3D5FCDFE2}"/>
              </a:ext>
            </a:extLst>
          </p:cNvPr>
          <p:cNvSpPr>
            <a:spLocks noGrp="1"/>
          </p:cNvSpPr>
          <p:nvPr>
            <p:ph type="ftr" sz="quarter" idx="11"/>
          </p:nvPr>
        </p:nvSpPr>
        <p:spPr/>
        <p:txBody>
          <a:bodyPr/>
          <a:lstStyle/>
          <a:p>
            <a:endParaRPr lang="en-CL"/>
          </a:p>
        </p:txBody>
      </p:sp>
      <p:sp>
        <p:nvSpPr>
          <p:cNvPr id="7" name="Slide Number Placeholder 6">
            <a:extLst>
              <a:ext uri="{FF2B5EF4-FFF2-40B4-BE49-F238E27FC236}">
                <a16:creationId xmlns:a16="http://schemas.microsoft.com/office/drawing/2014/main" id="{AEA9DA1E-4DC4-8965-E838-908F13C78FE4}"/>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1951383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A2315-B8B3-B890-153B-56A5DAD8BB55}"/>
              </a:ext>
            </a:extLst>
          </p:cNvPr>
          <p:cNvSpPr>
            <a:spLocks noGrp="1"/>
          </p:cNvSpPr>
          <p:nvPr>
            <p:ph type="title"/>
          </p:nvPr>
        </p:nvSpPr>
        <p:spPr>
          <a:xfrm>
            <a:off x="839788" y="365125"/>
            <a:ext cx="10515600" cy="1325563"/>
          </a:xfrm>
        </p:spPr>
        <p:txBody>
          <a:bodyPr/>
          <a:lstStyle/>
          <a:p>
            <a:r>
              <a:rPr lang="en-US"/>
              <a:t>Click to edit Master title style</a:t>
            </a:r>
            <a:endParaRPr lang="en-CL"/>
          </a:p>
        </p:txBody>
      </p:sp>
      <p:sp>
        <p:nvSpPr>
          <p:cNvPr id="3" name="Text Placeholder 2">
            <a:extLst>
              <a:ext uri="{FF2B5EF4-FFF2-40B4-BE49-F238E27FC236}">
                <a16:creationId xmlns:a16="http://schemas.microsoft.com/office/drawing/2014/main" id="{0DA99354-7B4E-D895-703F-E0B889EE05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46E9ED-4C0E-4AC9-BFF4-8632CDB451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5" name="Text Placeholder 4">
            <a:extLst>
              <a:ext uri="{FF2B5EF4-FFF2-40B4-BE49-F238E27FC236}">
                <a16:creationId xmlns:a16="http://schemas.microsoft.com/office/drawing/2014/main" id="{56A115A7-6FC8-7167-8AD7-8833283F0F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28BA2F-2D55-BF46-DAC3-9326E6CA57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7" name="Date Placeholder 6">
            <a:extLst>
              <a:ext uri="{FF2B5EF4-FFF2-40B4-BE49-F238E27FC236}">
                <a16:creationId xmlns:a16="http://schemas.microsoft.com/office/drawing/2014/main" id="{5A93CB5E-AEBA-7993-EC1D-235E1E6092B8}"/>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8" name="Footer Placeholder 7">
            <a:extLst>
              <a:ext uri="{FF2B5EF4-FFF2-40B4-BE49-F238E27FC236}">
                <a16:creationId xmlns:a16="http://schemas.microsoft.com/office/drawing/2014/main" id="{14E0B6F4-EEC0-2B30-A732-916029BE0862}"/>
              </a:ext>
            </a:extLst>
          </p:cNvPr>
          <p:cNvSpPr>
            <a:spLocks noGrp="1"/>
          </p:cNvSpPr>
          <p:nvPr>
            <p:ph type="ftr" sz="quarter" idx="11"/>
          </p:nvPr>
        </p:nvSpPr>
        <p:spPr/>
        <p:txBody>
          <a:bodyPr/>
          <a:lstStyle/>
          <a:p>
            <a:endParaRPr lang="en-CL"/>
          </a:p>
        </p:txBody>
      </p:sp>
      <p:sp>
        <p:nvSpPr>
          <p:cNvPr id="9" name="Slide Number Placeholder 8">
            <a:extLst>
              <a:ext uri="{FF2B5EF4-FFF2-40B4-BE49-F238E27FC236}">
                <a16:creationId xmlns:a16="http://schemas.microsoft.com/office/drawing/2014/main" id="{1E4CC619-511D-FE73-033E-ECC7AC4EA19D}"/>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3157392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1E862-9925-83EB-43BB-6F1293CC8910}"/>
              </a:ext>
            </a:extLst>
          </p:cNvPr>
          <p:cNvSpPr>
            <a:spLocks noGrp="1"/>
          </p:cNvSpPr>
          <p:nvPr>
            <p:ph type="title"/>
          </p:nvPr>
        </p:nvSpPr>
        <p:spPr/>
        <p:txBody>
          <a:bodyPr/>
          <a:lstStyle/>
          <a:p>
            <a:r>
              <a:rPr lang="en-US"/>
              <a:t>Click to edit Master title style</a:t>
            </a:r>
            <a:endParaRPr lang="en-CL"/>
          </a:p>
        </p:txBody>
      </p:sp>
      <p:sp>
        <p:nvSpPr>
          <p:cNvPr id="3" name="Date Placeholder 2">
            <a:extLst>
              <a:ext uri="{FF2B5EF4-FFF2-40B4-BE49-F238E27FC236}">
                <a16:creationId xmlns:a16="http://schemas.microsoft.com/office/drawing/2014/main" id="{415D39A7-48C7-12BD-AD1B-C75E90335EE2}"/>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4" name="Footer Placeholder 3">
            <a:extLst>
              <a:ext uri="{FF2B5EF4-FFF2-40B4-BE49-F238E27FC236}">
                <a16:creationId xmlns:a16="http://schemas.microsoft.com/office/drawing/2014/main" id="{4B8A708B-2566-94C1-E754-C34CDDC58E80}"/>
              </a:ext>
            </a:extLst>
          </p:cNvPr>
          <p:cNvSpPr>
            <a:spLocks noGrp="1"/>
          </p:cNvSpPr>
          <p:nvPr>
            <p:ph type="ftr" sz="quarter" idx="11"/>
          </p:nvPr>
        </p:nvSpPr>
        <p:spPr/>
        <p:txBody>
          <a:bodyPr/>
          <a:lstStyle/>
          <a:p>
            <a:endParaRPr lang="en-CL"/>
          </a:p>
        </p:txBody>
      </p:sp>
      <p:sp>
        <p:nvSpPr>
          <p:cNvPr id="5" name="Slide Number Placeholder 4">
            <a:extLst>
              <a:ext uri="{FF2B5EF4-FFF2-40B4-BE49-F238E27FC236}">
                <a16:creationId xmlns:a16="http://schemas.microsoft.com/office/drawing/2014/main" id="{4C08AD26-4370-89F9-F152-8E7EE2C7DD02}"/>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3004817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B274B8-3AE9-F499-E6E1-D195ECE5D25F}"/>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3" name="Footer Placeholder 2">
            <a:extLst>
              <a:ext uri="{FF2B5EF4-FFF2-40B4-BE49-F238E27FC236}">
                <a16:creationId xmlns:a16="http://schemas.microsoft.com/office/drawing/2014/main" id="{42C7431E-6FD0-48CB-5C9C-590BF23F7D95}"/>
              </a:ext>
            </a:extLst>
          </p:cNvPr>
          <p:cNvSpPr>
            <a:spLocks noGrp="1"/>
          </p:cNvSpPr>
          <p:nvPr>
            <p:ph type="ftr" sz="quarter" idx="11"/>
          </p:nvPr>
        </p:nvSpPr>
        <p:spPr/>
        <p:txBody>
          <a:bodyPr/>
          <a:lstStyle/>
          <a:p>
            <a:endParaRPr lang="en-CL"/>
          </a:p>
        </p:txBody>
      </p:sp>
      <p:sp>
        <p:nvSpPr>
          <p:cNvPr id="4" name="Slide Number Placeholder 3">
            <a:extLst>
              <a:ext uri="{FF2B5EF4-FFF2-40B4-BE49-F238E27FC236}">
                <a16:creationId xmlns:a16="http://schemas.microsoft.com/office/drawing/2014/main" id="{528F1824-C3C4-90AB-9A9D-6FEA292B0ABB}"/>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650023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DF6EF-FFE2-FAE2-13ED-D8F309317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L"/>
          </a:p>
        </p:txBody>
      </p:sp>
      <p:sp>
        <p:nvSpPr>
          <p:cNvPr id="3" name="Content Placeholder 2">
            <a:extLst>
              <a:ext uri="{FF2B5EF4-FFF2-40B4-BE49-F238E27FC236}">
                <a16:creationId xmlns:a16="http://schemas.microsoft.com/office/drawing/2014/main" id="{D1CBEDDD-5A48-8F85-AF91-9C2180F2B0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Text Placeholder 3">
            <a:extLst>
              <a:ext uri="{FF2B5EF4-FFF2-40B4-BE49-F238E27FC236}">
                <a16:creationId xmlns:a16="http://schemas.microsoft.com/office/drawing/2014/main" id="{AE35B49E-9DEE-11C4-A171-9A2D6378E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A4C700-C97D-56BE-B915-AD923079B01F}"/>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6" name="Footer Placeholder 5">
            <a:extLst>
              <a:ext uri="{FF2B5EF4-FFF2-40B4-BE49-F238E27FC236}">
                <a16:creationId xmlns:a16="http://schemas.microsoft.com/office/drawing/2014/main" id="{814B76AF-171E-7B2D-0BBC-69CD10C287E5}"/>
              </a:ext>
            </a:extLst>
          </p:cNvPr>
          <p:cNvSpPr>
            <a:spLocks noGrp="1"/>
          </p:cNvSpPr>
          <p:nvPr>
            <p:ph type="ftr" sz="quarter" idx="11"/>
          </p:nvPr>
        </p:nvSpPr>
        <p:spPr/>
        <p:txBody>
          <a:bodyPr/>
          <a:lstStyle/>
          <a:p>
            <a:endParaRPr lang="en-CL"/>
          </a:p>
        </p:txBody>
      </p:sp>
      <p:sp>
        <p:nvSpPr>
          <p:cNvPr id="7" name="Slide Number Placeholder 6">
            <a:extLst>
              <a:ext uri="{FF2B5EF4-FFF2-40B4-BE49-F238E27FC236}">
                <a16:creationId xmlns:a16="http://schemas.microsoft.com/office/drawing/2014/main" id="{1100CD8A-C772-6C9C-5F59-6B1A3DD9AD96}"/>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443208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DC008-FC50-6E6E-33FE-4FA89F0672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L"/>
          </a:p>
        </p:txBody>
      </p:sp>
      <p:sp>
        <p:nvSpPr>
          <p:cNvPr id="3" name="Picture Placeholder 2">
            <a:extLst>
              <a:ext uri="{FF2B5EF4-FFF2-40B4-BE49-F238E27FC236}">
                <a16:creationId xmlns:a16="http://schemas.microsoft.com/office/drawing/2014/main" id="{D9B89A97-9DE5-4E7E-DBB5-EF90AD87EF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L"/>
          </a:p>
        </p:txBody>
      </p:sp>
      <p:sp>
        <p:nvSpPr>
          <p:cNvPr id="4" name="Text Placeholder 3">
            <a:extLst>
              <a:ext uri="{FF2B5EF4-FFF2-40B4-BE49-F238E27FC236}">
                <a16:creationId xmlns:a16="http://schemas.microsoft.com/office/drawing/2014/main" id="{42347C96-4762-46D5-8D80-1BA5B3B302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7D8E14-2529-52DA-AC5D-1E5A94324C02}"/>
              </a:ext>
            </a:extLst>
          </p:cNvPr>
          <p:cNvSpPr>
            <a:spLocks noGrp="1"/>
          </p:cNvSpPr>
          <p:nvPr>
            <p:ph type="dt" sz="half" idx="10"/>
          </p:nvPr>
        </p:nvSpPr>
        <p:spPr/>
        <p:txBody>
          <a:bodyPr/>
          <a:lstStyle/>
          <a:p>
            <a:fld id="{8B74EB75-1E67-4541-A753-FD50DCA8D037}" type="datetimeFigureOut">
              <a:rPr lang="en-CL" smtClean="0"/>
              <a:t>30-08-25</a:t>
            </a:fld>
            <a:endParaRPr lang="en-CL"/>
          </a:p>
        </p:txBody>
      </p:sp>
      <p:sp>
        <p:nvSpPr>
          <p:cNvPr id="6" name="Footer Placeholder 5">
            <a:extLst>
              <a:ext uri="{FF2B5EF4-FFF2-40B4-BE49-F238E27FC236}">
                <a16:creationId xmlns:a16="http://schemas.microsoft.com/office/drawing/2014/main" id="{5DFC45E4-0A6B-55A2-8791-0400152B6B15}"/>
              </a:ext>
            </a:extLst>
          </p:cNvPr>
          <p:cNvSpPr>
            <a:spLocks noGrp="1"/>
          </p:cNvSpPr>
          <p:nvPr>
            <p:ph type="ftr" sz="quarter" idx="11"/>
          </p:nvPr>
        </p:nvSpPr>
        <p:spPr/>
        <p:txBody>
          <a:bodyPr/>
          <a:lstStyle/>
          <a:p>
            <a:endParaRPr lang="en-CL"/>
          </a:p>
        </p:txBody>
      </p:sp>
      <p:sp>
        <p:nvSpPr>
          <p:cNvPr id="7" name="Slide Number Placeholder 6">
            <a:extLst>
              <a:ext uri="{FF2B5EF4-FFF2-40B4-BE49-F238E27FC236}">
                <a16:creationId xmlns:a16="http://schemas.microsoft.com/office/drawing/2014/main" id="{DD91F551-4921-F998-8127-E7F56168F698}"/>
              </a:ext>
            </a:extLst>
          </p:cNvPr>
          <p:cNvSpPr>
            <a:spLocks noGrp="1"/>
          </p:cNvSpPr>
          <p:nvPr>
            <p:ph type="sldNum" sz="quarter" idx="12"/>
          </p:nvPr>
        </p:nvSpPr>
        <p:spPr/>
        <p:txBody>
          <a:bodyPr/>
          <a:lstStyle/>
          <a:p>
            <a:fld id="{2418C77C-351A-244C-A234-B19FECA169EA}" type="slidenum">
              <a:rPr lang="en-CL" smtClean="0"/>
              <a:t>‹#›</a:t>
            </a:fld>
            <a:endParaRPr lang="en-CL"/>
          </a:p>
        </p:txBody>
      </p:sp>
    </p:spTree>
    <p:extLst>
      <p:ext uri="{BB962C8B-B14F-4D97-AF65-F5344CB8AC3E}">
        <p14:creationId xmlns:p14="http://schemas.microsoft.com/office/powerpoint/2010/main" val="1611583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F5A50D-D26D-F188-63FB-5E134642C7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L"/>
          </a:p>
        </p:txBody>
      </p:sp>
      <p:sp>
        <p:nvSpPr>
          <p:cNvPr id="3" name="Text Placeholder 2">
            <a:extLst>
              <a:ext uri="{FF2B5EF4-FFF2-40B4-BE49-F238E27FC236}">
                <a16:creationId xmlns:a16="http://schemas.microsoft.com/office/drawing/2014/main" id="{DC78FF6B-78CA-A29F-F701-88A68CEEE9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L"/>
          </a:p>
        </p:txBody>
      </p:sp>
      <p:sp>
        <p:nvSpPr>
          <p:cNvPr id="4" name="Date Placeholder 3">
            <a:extLst>
              <a:ext uri="{FF2B5EF4-FFF2-40B4-BE49-F238E27FC236}">
                <a16:creationId xmlns:a16="http://schemas.microsoft.com/office/drawing/2014/main" id="{88B7B306-AD9B-03DE-78D6-68A4C18343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74EB75-1E67-4541-A753-FD50DCA8D037}" type="datetimeFigureOut">
              <a:rPr lang="en-CL" smtClean="0"/>
              <a:t>30-08-25</a:t>
            </a:fld>
            <a:endParaRPr lang="en-CL"/>
          </a:p>
        </p:txBody>
      </p:sp>
      <p:sp>
        <p:nvSpPr>
          <p:cNvPr id="5" name="Footer Placeholder 4">
            <a:extLst>
              <a:ext uri="{FF2B5EF4-FFF2-40B4-BE49-F238E27FC236}">
                <a16:creationId xmlns:a16="http://schemas.microsoft.com/office/drawing/2014/main" id="{84F7346A-5179-0DF1-6C71-7A3ABBB865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L"/>
          </a:p>
        </p:txBody>
      </p:sp>
      <p:sp>
        <p:nvSpPr>
          <p:cNvPr id="6" name="Slide Number Placeholder 5">
            <a:extLst>
              <a:ext uri="{FF2B5EF4-FFF2-40B4-BE49-F238E27FC236}">
                <a16:creationId xmlns:a16="http://schemas.microsoft.com/office/drawing/2014/main" id="{2A3277CF-9AF3-62C6-9EED-6623763751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8C77C-351A-244C-A234-B19FECA169EA}" type="slidenum">
              <a:rPr lang="en-CL" smtClean="0"/>
              <a:t>‹#›</a:t>
            </a:fld>
            <a:endParaRPr lang="en-CL"/>
          </a:p>
        </p:txBody>
      </p:sp>
    </p:spTree>
    <p:extLst>
      <p:ext uri="{BB962C8B-B14F-4D97-AF65-F5344CB8AC3E}">
        <p14:creationId xmlns:p14="http://schemas.microsoft.com/office/powerpoint/2010/main" val="4175485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C7DACB-01A5-F6A5-0661-1B5DDACB93E1}"/>
              </a:ext>
            </a:extLst>
          </p:cNvPr>
          <p:cNvSpPr>
            <a:spLocks noGrp="1"/>
          </p:cNvSpPr>
          <p:nvPr>
            <p:ph type="title"/>
          </p:nvPr>
        </p:nvSpPr>
        <p:spPr>
          <a:xfrm>
            <a:off x="838200" y="148282"/>
            <a:ext cx="10515600" cy="1037968"/>
          </a:xfrm>
        </p:spPr>
        <p:txBody>
          <a:bodyPr/>
          <a:lstStyle/>
          <a:p>
            <a:r>
              <a:rPr lang="en-CL" dirty="0"/>
              <a:t>			</a:t>
            </a:r>
            <a:r>
              <a:rPr lang="en-CL" sz="6000" b="1" i="1" dirty="0"/>
              <a:t>4ta Clase Cap 4-6</a:t>
            </a:r>
          </a:p>
        </p:txBody>
      </p:sp>
      <p:pic>
        <p:nvPicPr>
          <p:cNvPr id="6" name="Content Placeholder 5">
            <a:extLst>
              <a:ext uri="{FF2B5EF4-FFF2-40B4-BE49-F238E27FC236}">
                <a16:creationId xmlns:a16="http://schemas.microsoft.com/office/drawing/2014/main" id="{6AF23D88-4AE5-7398-4E98-FF2D85888320}"/>
              </a:ext>
            </a:extLst>
          </p:cNvPr>
          <p:cNvPicPr>
            <a:picLocks noGrp="1" noChangeAspect="1"/>
          </p:cNvPicPr>
          <p:nvPr>
            <p:ph idx="1"/>
          </p:nvPr>
        </p:nvPicPr>
        <p:blipFill>
          <a:blip r:embed="rId2"/>
          <a:stretch>
            <a:fillRect/>
          </a:stretch>
        </p:blipFill>
        <p:spPr>
          <a:xfrm>
            <a:off x="963827" y="1186250"/>
            <a:ext cx="10194324" cy="5523468"/>
          </a:xfrm>
          <a:prstGeom prst="rect">
            <a:avLst/>
          </a:prstGeom>
        </p:spPr>
      </p:pic>
    </p:spTree>
    <p:extLst>
      <p:ext uri="{BB962C8B-B14F-4D97-AF65-F5344CB8AC3E}">
        <p14:creationId xmlns:p14="http://schemas.microsoft.com/office/powerpoint/2010/main" val="2908745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00">
            <a:alpha val="3202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rmAutofit/>
          </a:bodyPr>
          <a:lstStyle/>
          <a:p>
            <a:pPr marL="0" indent="0">
              <a:buNone/>
            </a:pPr>
            <a:r>
              <a:rPr lang="en-CL" dirty="0"/>
              <a:t>…les recuerda algo este pasaje?</a:t>
            </a:r>
          </a:p>
          <a:p>
            <a:pPr marL="0" indent="0">
              <a:buNone/>
            </a:pPr>
            <a:endParaRPr lang="en-CL" dirty="0"/>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2333746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0000">
            <a:alpha val="3100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rmAutofit fontScale="92500" lnSpcReduction="20000"/>
          </a:bodyPr>
          <a:lstStyle/>
          <a:p>
            <a:pPr marL="0" indent="0">
              <a:buNone/>
            </a:pPr>
            <a:r>
              <a:rPr lang="en-CL" dirty="0"/>
              <a:t>…les recuerda algo este pasaje?</a:t>
            </a:r>
          </a:p>
          <a:p>
            <a:pPr marL="0" indent="0" algn="l">
              <a:buNone/>
            </a:pPr>
            <a:r>
              <a:rPr lang="en-US" b="1" i="0" dirty="0" err="1">
                <a:solidFill>
                  <a:srgbClr val="000000"/>
                </a:solidFill>
                <a:effectLst/>
                <a:latin typeface="system-ui"/>
              </a:rPr>
              <a:t>Josué</a:t>
            </a:r>
            <a:r>
              <a:rPr lang="en-US" b="1" i="0" dirty="0">
                <a:solidFill>
                  <a:srgbClr val="000000"/>
                </a:solidFill>
                <a:effectLst/>
                <a:latin typeface="system-ui"/>
              </a:rPr>
              <a:t> 6:2-6</a:t>
            </a:r>
          </a:p>
          <a:p>
            <a:pPr marL="0" indent="0" algn="l">
              <a:buNone/>
            </a:pPr>
            <a:r>
              <a:rPr lang="en-US" b="1" i="0" baseline="30000" dirty="0">
                <a:solidFill>
                  <a:srgbClr val="000000"/>
                </a:solidFill>
                <a:effectLst/>
                <a:latin typeface="system-ui"/>
              </a:rPr>
              <a:t>2 </a:t>
            </a:r>
            <a:r>
              <a:rPr lang="en-US" b="0" i="0" dirty="0">
                <a:solidFill>
                  <a:srgbClr val="000000"/>
                </a:solidFill>
                <a:effectLst/>
                <a:latin typeface="system-ui"/>
              </a:rPr>
              <a:t>Mas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dijo</a:t>
            </a:r>
            <a:r>
              <a:rPr lang="en-US" b="0" i="0" dirty="0">
                <a:solidFill>
                  <a:srgbClr val="000000"/>
                </a:solidFill>
                <a:effectLst/>
                <a:latin typeface="system-ui"/>
              </a:rPr>
              <a:t> a </a:t>
            </a:r>
            <a:r>
              <a:rPr lang="en-US" b="0" i="0" dirty="0" err="1">
                <a:solidFill>
                  <a:srgbClr val="000000"/>
                </a:solidFill>
                <a:effectLst/>
                <a:latin typeface="system-ui"/>
              </a:rPr>
              <a:t>Josué</a:t>
            </a:r>
            <a:r>
              <a:rPr lang="en-US" b="0" i="0" dirty="0">
                <a:solidFill>
                  <a:srgbClr val="000000"/>
                </a:solidFill>
                <a:effectLst/>
                <a:latin typeface="system-ui"/>
              </a:rPr>
              <a:t>: Mira, </a:t>
            </a:r>
            <a:r>
              <a:rPr lang="en-US" b="0" i="0" dirty="0" err="1">
                <a:solidFill>
                  <a:srgbClr val="000000"/>
                </a:solidFill>
                <a:effectLst/>
                <a:latin typeface="system-ui"/>
              </a:rPr>
              <a:t>yo</a:t>
            </a:r>
            <a:r>
              <a:rPr lang="en-US" b="0" i="0" dirty="0">
                <a:solidFill>
                  <a:srgbClr val="000000"/>
                </a:solidFill>
                <a:effectLst/>
                <a:latin typeface="system-ui"/>
              </a:rPr>
              <a:t> he </a:t>
            </a:r>
            <a:r>
              <a:rPr lang="en-US" b="0" i="0" dirty="0" err="1">
                <a:solidFill>
                  <a:srgbClr val="000000"/>
                </a:solidFill>
                <a:effectLst/>
                <a:latin typeface="system-ui"/>
              </a:rPr>
              <a:t>entregado</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tu</a:t>
            </a:r>
            <a:r>
              <a:rPr lang="en-US" b="0" i="0" dirty="0">
                <a:solidFill>
                  <a:srgbClr val="000000"/>
                </a:solidFill>
                <a:effectLst/>
                <a:latin typeface="system-ui"/>
              </a:rPr>
              <a:t> mano a </a:t>
            </a:r>
            <a:r>
              <a:rPr lang="en-US" b="0" i="0" dirty="0" err="1">
                <a:solidFill>
                  <a:srgbClr val="000000"/>
                </a:solidFill>
                <a:effectLst/>
                <a:latin typeface="system-ui"/>
              </a:rPr>
              <a:t>Jericó</a:t>
            </a:r>
            <a:r>
              <a:rPr lang="en-US" b="0" i="0" dirty="0">
                <a:solidFill>
                  <a:srgbClr val="000000"/>
                </a:solidFill>
                <a:effectLst/>
                <a:latin typeface="system-ui"/>
              </a:rPr>
              <a:t> y a </a:t>
            </a:r>
            <a:r>
              <a:rPr lang="en-US" b="0" i="0" dirty="0" err="1">
                <a:solidFill>
                  <a:srgbClr val="000000"/>
                </a:solidFill>
                <a:effectLst/>
                <a:latin typeface="system-ui"/>
              </a:rPr>
              <a:t>su</a:t>
            </a:r>
            <a:r>
              <a:rPr lang="en-US" b="0" i="0" dirty="0">
                <a:solidFill>
                  <a:srgbClr val="000000"/>
                </a:solidFill>
                <a:effectLst/>
                <a:latin typeface="system-ui"/>
              </a:rPr>
              <a:t> </a:t>
            </a:r>
            <a:r>
              <a:rPr lang="en-US" b="0" i="0" dirty="0" err="1">
                <a:solidFill>
                  <a:srgbClr val="000000"/>
                </a:solidFill>
                <a:effectLst/>
                <a:latin typeface="system-ui"/>
              </a:rPr>
              <a:t>rey</a:t>
            </a:r>
            <a:r>
              <a:rPr lang="en-US" b="0" i="0" dirty="0">
                <a:solidFill>
                  <a:srgbClr val="000000"/>
                </a:solidFill>
                <a:effectLst/>
                <a:latin typeface="system-ui"/>
              </a:rPr>
              <a:t>, con sus </a:t>
            </a:r>
            <a:r>
              <a:rPr lang="en-US" b="0" i="0" dirty="0" err="1">
                <a:solidFill>
                  <a:srgbClr val="000000"/>
                </a:solidFill>
                <a:effectLst/>
                <a:latin typeface="system-ui"/>
              </a:rPr>
              <a:t>varones</a:t>
            </a:r>
            <a:r>
              <a:rPr lang="en-US" b="0" i="0" dirty="0">
                <a:solidFill>
                  <a:srgbClr val="000000"/>
                </a:solidFill>
                <a:effectLst/>
                <a:latin typeface="system-ui"/>
              </a:rPr>
              <a:t> de </a:t>
            </a:r>
            <a:r>
              <a:rPr lang="en-US" b="0" i="0" dirty="0" err="1">
                <a:solidFill>
                  <a:srgbClr val="000000"/>
                </a:solidFill>
                <a:effectLst/>
                <a:latin typeface="system-ui"/>
              </a:rPr>
              <a:t>guerra</a:t>
            </a:r>
            <a:r>
              <a:rPr lang="en-US" b="0" i="0" dirty="0">
                <a:solidFill>
                  <a:srgbClr val="000000"/>
                </a:solidFill>
                <a:effectLst/>
                <a:latin typeface="system-ui"/>
              </a:rPr>
              <a:t>. </a:t>
            </a:r>
            <a:r>
              <a:rPr lang="en-US" b="1" i="0" baseline="30000" dirty="0">
                <a:solidFill>
                  <a:srgbClr val="000000"/>
                </a:solidFill>
                <a:effectLst/>
                <a:latin typeface="system-ui"/>
              </a:rPr>
              <a:t>3 </a:t>
            </a:r>
            <a:r>
              <a:rPr lang="en-US" b="0" i="0" dirty="0" err="1">
                <a:solidFill>
                  <a:srgbClr val="000000"/>
                </a:solidFill>
                <a:effectLst/>
                <a:latin typeface="system-ui"/>
              </a:rPr>
              <a:t>Rodearéis</a:t>
            </a:r>
            <a:r>
              <a:rPr lang="en-US" b="0" i="0" dirty="0">
                <a:solidFill>
                  <a:srgbClr val="000000"/>
                </a:solidFill>
                <a:effectLst/>
                <a:latin typeface="system-ui"/>
              </a:rPr>
              <a:t>, </a:t>
            </a:r>
            <a:r>
              <a:rPr lang="en-US" b="0" i="0" dirty="0" err="1">
                <a:solidFill>
                  <a:srgbClr val="000000"/>
                </a:solidFill>
                <a:effectLst/>
                <a:latin typeface="system-ui"/>
              </a:rPr>
              <a:t>pues</a:t>
            </a:r>
            <a:r>
              <a:rPr lang="en-US" b="0" i="0" dirty="0">
                <a:solidFill>
                  <a:srgbClr val="000000"/>
                </a:solidFill>
                <a:effectLst/>
                <a:latin typeface="system-ui"/>
              </a:rPr>
              <a:t>, la ciudad </a:t>
            </a:r>
            <a:r>
              <a:rPr lang="en-US" b="0" i="0" dirty="0" err="1">
                <a:solidFill>
                  <a:srgbClr val="000000"/>
                </a:solidFill>
                <a:effectLst/>
                <a:latin typeface="system-ui"/>
              </a:rPr>
              <a:t>todos</a:t>
            </a:r>
            <a:r>
              <a:rPr lang="en-US" b="0" i="0" dirty="0">
                <a:solidFill>
                  <a:srgbClr val="000000"/>
                </a:solidFill>
                <a:effectLst/>
                <a:latin typeface="system-ui"/>
              </a:rPr>
              <a:t> </a:t>
            </a:r>
            <a:r>
              <a:rPr lang="en-US" b="0" i="0" dirty="0" err="1">
                <a:solidFill>
                  <a:srgbClr val="000000"/>
                </a:solidFill>
                <a:effectLst/>
                <a:latin typeface="system-ui"/>
              </a:rPr>
              <a:t>los</a:t>
            </a:r>
            <a:r>
              <a:rPr lang="en-US" b="0" i="0" dirty="0">
                <a:solidFill>
                  <a:srgbClr val="000000"/>
                </a:solidFill>
                <a:effectLst/>
                <a:latin typeface="system-ui"/>
              </a:rPr>
              <a:t> hombres de </a:t>
            </a:r>
            <a:r>
              <a:rPr lang="en-US" b="0" i="0" dirty="0" err="1">
                <a:solidFill>
                  <a:srgbClr val="000000"/>
                </a:solidFill>
                <a:effectLst/>
                <a:latin typeface="system-ui"/>
              </a:rPr>
              <a:t>guerra</a:t>
            </a:r>
            <a:r>
              <a:rPr lang="en-US" b="0" i="0" dirty="0">
                <a:solidFill>
                  <a:srgbClr val="000000"/>
                </a:solidFill>
                <a:effectLst/>
                <a:latin typeface="system-ui"/>
              </a:rPr>
              <a:t>, </a:t>
            </a:r>
            <a:r>
              <a:rPr lang="en-US" b="0" i="0" dirty="0" err="1">
                <a:solidFill>
                  <a:srgbClr val="000000"/>
                </a:solidFill>
                <a:effectLst/>
                <a:latin typeface="system-ui"/>
              </a:rPr>
              <a:t>yendo</a:t>
            </a:r>
            <a:r>
              <a:rPr lang="en-US" b="0" i="0" dirty="0">
                <a:solidFill>
                  <a:srgbClr val="000000"/>
                </a:solidFill>
                <a:effectLst/>
                <a:latin typeface="system-ui"/>
              </a:rPr>
              <a:t> </a:t>
            </a:r>
            <a:r>
              <a:rPr lang="en-US" b="0" i="0" dirty="0" err="1">
                <a:solidFill>
                  <a:srgbClr val="000000"/>
                </a:solidFill>
                <a:effectLst/>
                <a:latin typeface="system-ui"/>
              </a:rPr>
              <a:t>alrededor</a:t>
            </a:r>
            <a:r>
              <a:rPr lang="en-US" b="0" i="0" dirty="0">
                <a:solidFill>
                  <a:srgbClr val="000000"/>
                </a:solidFill>
                <a:effectLst/>
                <a:latin typeface="system-ui"/>
              </a:rPr>
              <a:t> de la ciudad </a:t>
            </a:r>
            <a:r>
              <a:rPr lang="en-US" b="0" i="0" dirty="0" err="1">
                <a:solidFill>
                  <a:srgbClr val="000000"/>
                </a:solidFill>
                <a:effectLst/>
                <a:latin typeface="system-ui"/>
              </a:rPr>
              <a:t>una</a:t>
            </a:r>
            <a:r>
              <a:rPr lang="en-US" b="0" i="0" dirty="0">
                <a:solidFill>
                  <a:srgbClr val="000000"/>
                </a:solidFill>
                <a:effectLst/>
                <a:latin typeface="system-ui"/>
              </a:rPr>
              <a:t> </a:t>
            </a:r>
            <a:r>
              <a:rPr lang="en-US" b="0" i="0" dirty="0" err="1">
                <a:solidFill>
                  <a:srgbClr val="000000"/>
                </a:solidFill>
                <a:effectLst/>
                <a:latin typeface="system-ui"/>
              </a:rPr>
              <a:t>vez</a:t>
            </a:r>
            <a:r>
              <a:rPr lang="en-US" b="0" i="0" dirty="0">
                <a:solidFill>
                  <a:srgbClr val="000000"/>
                </a:solidFill>
                <a:effectLst/>
                <a:latin typeface="system-ui"/>
              </a:rPr>
              <a:t>; y </a:t>
            </a:r>
            <a:r>
              <a:rPr lang="en-US" b="0" i="0" dirty="0" err="1">
                <a:solidFill>
                  <a:srgbClr val="000000"/>
                </a:solidFill>
                <a:effectLst/>
                <a:latin typeface="system-ui"/>
              </a:rPr>
              <a:t>esto</a:t>
            </a:r>
            <a:r>
              <a:rPr lang="en-US" b="0" i="0" dirty="0">
                <a:solidFill>
                  <a:srgbClr val="000000"/>
                </a:solidFill>
                <a:effectLst/>
                <a:latin typeface="system-ui"/>
              </a:rPr>
              <a:t> </a:t>
            </a:r>
            <a:r>
              <a:rPr lang="en-US" b="0" i="0" dirty="0" err="1">
                <a:solidFill>
                  <a:srgbClr val="000000"/>
                </a:solidFill>
                <a:effectLst/>
                <a:latin typeface="system-ui"/>
              </a:rPr>
              <a:t>haréis</a:t>
            </a:r>
            <a:r>
              <a:rPr lang="en-US" b="0" i="0" dirty="0">
                <a:solidFill>
                  <a:srgbClr val="000000"/>
                </a:solidFill>
                <a:effectLst/>
                <a:latin typeface="system-ui"/>
              </a:rPr>
              <a:t> </a:t>
            </a:r>
            <a:r>
              <a:rPr lang="en-US" b="0" i="0" dirty="0" err="1">
                <a:solidFill>
                  <a:srgbClr val="000000"/>
                </a:solidFill>
                <a:effectLst/>
                <a:latin typeface="system-ui"/>
              </a:rPr>
              <a:t>durante</a:t>
            </a:r>
            <a:r>
              <a:rPr lang="en-US" b="0" i="0" dirty="0">
                <a:solidFill>
                  <a:srgbClr val="000000"/>
                </a:solidFill>
                <a:effectLst/>
                <a:latin typeface="system-ui"/>
              </a:rPr>
              <a:t> seis días. </a:t>
            </a:r>
            <a:r>
              <a:rPr lang="en-US" b="1" i="0" baseline="30000" dirty="0">
                <a:solidFill>
                  <a:srgbClr val="000000"/>
                </a:solidFill>
                <a:effectLst/>
                <a:latin typeface="system-ui"/>
              </a:rPr>
              <a:t>4 </a:t>
            </a:r>
            <a:r>
              <a:rPr lang="en-US" b="0" i="0" dirty="0">
                <a:solidFill>
                  <a:srgbClr val="000000"/>
                </a:solidFill>
                <a:effectLst/>
                <a:latin typeface="system-ui"/>
              </a:rPr>
              <a:t>Y </a:t>
            </a:r>
            <a:r>
              <a:rPr lang="en-US" b="0" i="0" dirty="0" err="1">
                <a:solidFill>
                  <a:srgbClr val="000000"/>
                </a:solidFill>
                <a:effectLst/>
                <a:latin typeface="system-ui"/>
              </a:rPr>
              <a:t>siete</a:t>
            </a:r>
            <a:r>
              <a:rPr lang="en-US" b="0" i="0" dirty="0">
                <a:solidFill>
                  <a:srgbClr val="000000"/>
                </a:solidFill>
                <a:effectLst/>
                <a:latin typeface="system-ui"/>
              </a:rPr>
              <a:t> </a:t>
            </a:r>
            <a:r>
              <a:rPr lang="en-US" b="0" i="0" dirty="0" err="1">
                <a:solidFill>
                  <a:srgbClr val="000000"/>
                </a:solidFill>
                <a:effectLst/>
                <a:latin typeface="system-ui"/>
              </a:rPr>
              <a:t>sacerdotes</a:t>
            </a:r>
            <a:r>
              <a:rPr lang="en-US" b="0" i="0" dirty="0">
                <a:solidFill>
                  <a:srgbClr val="000000"/>
                </a:solidFill>
                <a:effectLst/>
                <a:latin typeface="system-ui"/>
              </a:rPr>
              <a:t> </a:t>
            </a:r>
            <a:r>
              <a:rPr lang="en-US" b="0" i="0" dirty="0" err="1">
                <a:solidFill>
                  <a:srgbClr val="000000"/>
                </a:solidFill>
                <a:effectLst/>
                <a:latin typeface="system-ui"/>
              </a:rPr>
              <a:t>llevarán</a:t>
            </a:r>
            <a:r>
              <a:rPr lang="en-US" b="0" i="0" dirty="0">
                <a:solidFill>
                  <a:srgbClr val="000000"/>
                </a:solidFill>
                <a:effectLst/>
                <a:latin typeface="system-ui"/>
              </a:rPr>
              <a:t> </a:t>
            </a:r>
            <a:r>
              <a:rPr lang="en-US" b="0" i="0" dirty="0" err="1">
                <a:solidFill>
                  <a:srgbClr val="000000"/>
                </a:solidFill>
                <a:effectLst/>
                <a:latin typeface="system-ui"/>
              </a:rPr>
              <a:t>siete</a:t>
            </a:r>
            <a:r>
              <a:rPr lang="en-US" b="0" i="0" dirty="0">
                <a:solidFill>
                  <a:srgbClr val="000000"/>
                </a:solidFill>
                <a:effectLst/>
                <a:latin typeface="system-ui"/>
              </a:rPr>
              <a:t> </a:t>
            </a:r>
            <a:r>
              <a:rPr lang="en-US" b="0" i="0" dirty="0" err="1">
                <a:solidFill>
                  <a:srgbClr val="000000"/>
                </a:solidFill>
                <a:effectLst/>
                <a:latin typeface="system-ui"/>
              </a:rPr>
              <a:t>bocinas</a:t>
            </a:r>
            <a:r>
              <a:rPr lang="en-US" b="0" i="0" dirty="0">
                <a:solidFill>
                  <a:srgbClr val="000000"/>
                </a:solidFill>
                <a:effectLst/>
                <a:latin typeface="system-ui"/>
              </a:rPr>
              <a:t> de </a:t>
            </a:r>
            <a:r>
              <a:rPr lang="en-US" b="0" i="0" dirty="0" err="1">
                <a:solidFill>
                  <a:srgbClr val="000000"/>
                </a:solidFill>
                <a:effectLst/>
                <a:latin typeface="system-ui"/>
              </a:rPr>
              <a:t>cuernos</a:t>
            </a:r>
            <a:r>
              <a:rPr lang="en-US" b="0" i="0" dirty="0">
                <a:solidFill>
                  <a:srgbClr val="000000"/>
                </a:solidFill>
                <a:effectLst/>
                <a:latin typeface="system-ui"/>
              </a:rPr>
              <a:t> de </a:t>
            </a:r>
            <a:r>
              <a:rPr lang="en-US" b="0" i="0" dirty="0" err="1">
                <a:solidFill>
                  <a:srgbClr val="000000"/>
                </a:solidFill>
                <a:effectLst/>
                <a:latin typeface="system-ui"/>
              </a:rPr>
              <a:t>carnero</a:t>
            </a:r>
            <a:r>
              <a:rPr lang="en-US" b="0" i="0" dirty="0">
                <a:solidFill>
                  <a:srgbClr val="000000"/>
                </a:solidFill>
                <a:effectLst/>
                <a:latin typeface="system-ui"/>
              </a:rPr>
              <a:t> </a:t>
            </a:r>
            <a:r>
              <a:rPr lang="en-US" b="0" i="0" dirty="0" err="1">
                <a:solidFill>
                  <a:srgbClr val="000000"/>
                </a:solidFill>
                <a:effectLst/>
                <a:latin typeface="system-ui"/>
              </a:rPr>
              <a:t>delante</a:t>
            </a:r>
            <a:r>
              <a:rPr lang="en-US" b="0" i="0" dirty="0">
                <a:solidFill>
                  <a:srgbClr val="000000"/>
                </a:solidFill>
                <a:effectLst/>
                <a:latin typeface="system-ui"/>
              </a:rPr>
              <a:t> del arca; y al </a:t>
            </a:r>
            <a:r>
              <a:rPr lang="en-US" b="0" i="0" dirty="0" err="1">
                <a:solidFill>
                  <a:srgbClr val="000000"/>
                </a:solidFill>
                <a:effectLst/>
                <a:latin typeface="system-ui"/>
              </a:rPr>
              <a:t>séptimo</a:t>
            </a:r>
            <a:r>
              <a:rPr lang="en-US" b="0" i="0" dirty="0">
                <a:solidFill>
                  <a:srgbClr val="000000"/>
                </a:solidFill>
                <a:effectLst/>
                <a:latin typeface="system-ui"/>
              </a:rPr>
              <a:t> día </a:t>
            </a:r>
            <a:r>
              <a:rPr lang="en-US" b="0" i="0" dirty="0" err="1">
                <a:solidFill>
                  <a:srgbClr val="000000"/>
                </a:solidFill>
                <a:effectLst/>
                <a:latin typeface="system-ui"/>
              </a:rPr>
              <a:t>daréis</a:t>
            </a:r>
            <a:r>
              <a:rPr lang="en-US" b="0" i="0" dirty="0">
                <a:solidFill>
                  <a:srgbClr val="000000"/>
                </a:solidFill>
                <a:effectLst/>
                <a:latin typeface="system-ui"/>
              </a:rPr>
              <a:t> </a:t>
            </a:r>
            <a:r>
              <a:rPr lang="en-US" b="0" i="0" dirty="0" err="1">
                <a:solidFill>
                  <a:srgbClr val="000000"/>
                </a:solidFill>
                <a:effectLst/>
                <a:latin typeface="system-ui"/>
              </a:rPr>
              <a:t>siete</a:t>
            </a:r>
            <a:r>
              <a:rPr lang="en-US" b="0" i="0" dirty="0">
                <a:solidFill>
                  <a:srgbClr val="000000"/>
                </a:solidFill>
                <a:effectLst/>
                <a:latin typeface="system-ui"/>
              </a:rPr>
              <a:t> </a:t>
            </a:r>
            <a:r>
              <a:rPr lang="en-US" b="0" i="0" dirty="0" err="1">
                <a:solidFill>
                  <a:srgbClr val="000000"/>
                </a:solidFill>
                <a:effectLst/>
                <a:latin typeface="system-ui"/>
              </a:rPr>
              <a:t>vueltas</a:t>
            </a:r>
            <a:r>
              <a:rPr lang="en-US" b="0" i="0" dirty="0">
                <a:solidFill>
                  <a:srgbClr val="000000"/>
                </a:solidFill>
                <a:effectLst/>
                <a:latin typeface="system-ui"/>
              </a:rPr>
              <a:t> a la ciudad, y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sacerdotes</a:t>
            </a:r>
            <a:r>
              <a:rPr lang="en-US" b="0" i="0" dirty="0">
                <a:solidFill>
                  <a:srgbClr val="000000"/>
                </a:solidFill>
                <a:effectLst/>
                <a:latin typeface="system-ui"/>
              </a:rPr>
              <a:t> </a:t>
            </a:r>
            <a:r>
              <a:rPr lang="en-US" b="0" i="0" dirty="0" err="1">
                <a:solidFill>
                  <a:srgbClr val="000000"/>
                </a:solidFill>
                <a:effectLst/>
                <a:latin typeface="system-ui"/>
              </a:rPr>
              <a:t>tocarán</a:t>
            </a:r>
            <a:r>
              <a:rPr lang="en-US" b="0" i="0" dirty="0">
                <a:solidFill>
                  <a:srgbClr val="000000"/>
                </a:solidFill>
                <a:effectLst/>
                <a:latin typeface="system-ui"/>
              </a:rPr>
              <a:t> las </a:t>
            </a:r>
            <a:r>
              <a:rPr lang="en-US" b="0" i="0" dirty="0" err="1">
                <a:solidFill>
                  <a:srgbClr val="000000"/>
                </a:solidFill>
                <a:effectLst/>
                <a:latin typeface="system-ui"/>
              </a:rPr>
              <a:t>bocinas</a:t>
            </a:r>
            <a:r>
              <a:rPr lang="en-US" b="0" i="0" dirty="0">
                <a:solidFill>
                  <a:srgbClr val="000000"/>
                </a:solidFill>
                <a:effectLst/>
                <a:latin typeface="system-ui"/>
              </a:rPr>
              <a:t>. </a:t>
            </a:r>
            <a:r>
              <a:rPr lang="en-US" b="1" i="0" baseline="30000" dirty="0">
                <a:solidFill>
                  <a:srgbClr val="000000"/>
                </a:solidFill>
                <a:effectLst/>
                <a:latin typeface="system-ui"/>
              </a:rPr>
              <a:t>5 </a:t>
            </a:r>
            <a:r>
              <a:rPr lang="en-US" b="0" i="0" dirty="0">
                <a:solidFill>
                  <a:srgbClr val="000000"/>
                </a:solidFill>
                <a:effectLst/>
                <a:latin typeface="system-ui"/>
              </a:rPr>
              <a:t>Y </a:t>
            </a:r>
            <a:r>
              <a:rPr lang="en-US" b="0" i="0" dirty="0" err="1">
                <a:solidFill>
                  <a:srgbClr val="000000"/>
                </a:solidFill>
                <a:effectLst/>
                <a:latin typeface="system-ui"/>
              </a:rPr>
              <a:t>cuando</a:t>
            </a:r>
            <a:r>
              <a:rPr lang="en-US" b="0" i="0" dirty="0">
                <a:solidFill>
                  <a:srgbClr val="000000"/>
                </a:solidFill>
                <a:effectLst/>
                <a:latin typeface="system-ui"/>
              </a:rPr>
              <a:t> </a:t>
            </a:r>
            <a:r>
              <a:rPr lang="en-US" b="0" i="0" dirty="0" err="1">
                <a:solidFill>
                  <a:srgbClr val="000000"/>
                </a:solidFill>
                <a:effectLst/>
                <a:latin typeface="system-ui"/>
              </a:rPr>
              <a:t>toquen</a:t>
            </a:r>
            <a:r>
              <a:rPr lang="en-US" b="0" i="0" dirty="0">
                <a:solidFill>
                  <a:srgbClr val="000000"/>
                </a:solidFill>
                <a:effectLst/>
                <a:latin typeface="system-ui"/>
              </a:rPr>
              <a:t> </a:t>
            </a:r>
            <a:r>
              <a:rPr lang="en-US" b="0" i="0" dirty="0" err="1">
                <a:solidFill>
                  <a:srgbClr val="000000"/>
                </a:solidFill>
                <a:effectLst/>
                <a:latin typeface="system-ui"/>
              </a:rPr>
              <a:t>prolongadamente</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cuerno</a:t>
            </a:r>
            <a:r>
              <a:rPr lang="en-US" b="0" i="0" dirty="0">
                <a:solidFill>
                  <a:srgbClr val="000000"/>
                </a:solidFill>
                <a:effectLst/>
                <a:latin typeface="system-ui"/>
              </a:rPr>
              <a:t> de </a:t>
            </a:r>
            <a:r>
              <a:rPr lang="en-US" b="0" i="0" dirty="0" err="1">
                <a:solidFill>
                  <a:srgbClr val="000000"/>
                </a:solidFill>
                <a:effectLst/>
                <a:latin typeface="system-ui"/>
              </a:rPr>
              <a:t>carnero</a:t>
            </a:r>
            <a:r>
              <a:rPr lang="en-US" b="0" i="0" dirty="0">
                <a:solidFill>
                  <a:srgbClr val="000000"/>
                </a:solidFill>
                <a:effectLst/>
                <a:latin typeface="system-ui"/>
              </a:rPr>
              <a:t>, </a:t>
            </a:r>
            <a:r>
              <a:rPr lang="en-US" b="0" i="0" dirty="0" err="1">
                <a:solidFill>
                  <a:srgbClr val="000000"/>
                </a:solidFill>
                <a:effectLst/>
                <a:latin typeface="system-ui"/>
              </a:rPr>
              <a:t>así</a:t>
            </a:r>
            <a:r>
              <a:rPr lang="en-US" b="0" i="0" dirty="0">
                <a:solidFill>
                  <a:srgbClr val="000000"/>
                </a:solidFill>
                <a:effectLst/>
                <a:latin typeface="system-ui"/>
              </a:rPr>
              <a:t> que </a:t>
            </a:r>
            <a:r>
              <a:rPr lang="en-US" b="0" i="0" dirty="0" err="1">
                <a:solidFill>
                  <a:srgbClr val="000000"/>
                </a:solidFill>
                <a:effectLst/>
                <a:latin typeface="system-ui"/>
              </a:rPr>
              <a:t>oigáis</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sonido</a:t>
            </a:r>
            <a:r>
              <a:rPr lang="en-US" b="0" i="0" dirty="0">
                <a:solidFill>
                  <a:srgbClr val="000000"/>
                </a:solidFill>
                <a:effectLst/>
                <a:latin typeface="system-ui"/>
              </a:rPr>
              <a:t> de la </a:t>
            </a:r>
            <a:r>
              <a:rPr lang="en-US" b="0" i="0" dirty="0" err="1">
                <a:solidFill>
                  <a:srgbClr val="000000"/>
                </a:solidFill>
                <a:effectLst/>
                <a:latin typeface="system-ui"/>
              </a:rPr>
              <a:t>bocina</a:t>
            </a:r>
            <a:r>
              <a:rPr lang="en-US" b="0" i="0" dirty="0">
                <a:solidFill>
                  <a:srgbClr val="000000"/>
                </a:solidFill>
                <a:effectLst/>
                <a:latin typeface="system-ui"/>
              </a:rPr>
              <a:t>, </a:t>
            </a:r>
            <a:r>
              <a:rPr lang="en-US" b="0" i="0" dirty="0" err="1">
                <a:solidFill>
                  <a:srgbClr val="000000"/>
                </a:solidFill>
                <a:effectLst/>
                <a:latin typeface="system-ui"/>
              </a:rPr>
              <a:t>todo</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1" i="0" dirty="0">
                <a:solidFill>
                  <a:srgbClr val="000000"/>
                </a:solidFill>
                <a:effectLst/>
                <a:latin typeface="system-ui"/>
              </a:rPr>
              <a:t>pueblo </a:t>
            </a:r>
            <a:r>
              <a:rPr lang="en-US" b="1" i="0" dirty="0" err="1">
                <a:solidFill>
                  <a:srgbClr val="000000"/>
                </a:solidFill>
                <a:effectLst/>
                <a:latin typeface="system-ui"/>
              </a:rPr>
              <a:t>gritará</a:t>
            </a:r>
            <a:r>
              <a:rPr lang="en-US" b="1" i="0" dirty="0">
                <a:solidFill>
                  <a:srgbClr val="000000"/>
                </a:solidFill>
                <a:effectLst/>
                <a:latin typeface="system-ui"/>
              </a:rPr>
              <a:t> a gran </a:t>
            </a:r>
            <a:r>
              <a:rPr lang="en-US" b="1" i="0" dirty="0" err="1">
                <a:solidFill>
                  <a:srgbClr val="000000"/>
                </a:solidFill>
                <a:effectLst/>
                <a:latin typeface="system-ui"/>
              </a:rPr>
              <a:t>voz</a:t>
            </a:r>
            <a:r>
              <a:rPr lang="en-US" b="0" i="0" dirty="0">
                <a:solidFill>
                  <a:srgbClr val="000000"/>
                </a:solidFill>
                <a:effectLst/>
                <a:latin typeface="system-ui"/>
              </a:rPr>
              <a:t>, y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muro</a:t>
            </a:r>
            <a:r>
              <a:rPr lang="en-US" b="0" i="0" dirty="0">
                <a:solidFill>
                  <a:srgbClr val="000000"/>
                </a:solidFill>
                <a:effectLst/>
                <a:latin typeface="system-ui"/>
              </a:rPr>
              <a:t> de la ciudad </a:t>
            </a:r>
            <a:r>
              <a:rPr lang="en-US" b="0" i="0" dirty="0" err="1">
                <a:solidFill>
                  <a:srgbClr val="000000"/>
                </a:solidFill>
                <a:effectLst/>
                <a:latin typeface="system-ui"/>
              </a:rPr>
              <a:t>caerá</a:t>
            </a:r>
            <a:r>
              <a:rPr lang="en-US" b="0" i="0" dirty="0">
                <a:solidFill>
                  <a:srgbClr val="000000"/>
                </a:solidFill>
                <a:effectLst/>
                <a:latin typeface="system-ui"/>
              </a:rPr>
              <a:t>; </a:t>
            </a:r>
            <a:r>
              <a:rPr lang="en-US" b="0" i="0" dirty="0" err="1">
                <a:solidFill>
                  <a:srgbClr val="000000"/>
                </a:solidFill>
                <a:effectLst/>
                <a:latin typeface="system-ui"/>
              </a:rPr>
              <a:t>entonces</a:t>
            </a:r>
            <a:r>
              <a:rPr lang="en-US" b="0" i="0" dirty="0">
                <a:solidFill>
                  <a:srgbClr val="000000"/>
                </a:solidFill>
                <a:effectLst/>
                <a:latin typeface="system-ui"/>
              </a:rPr>
              <a:t> </a:t>
            </a:r>
            <a:r>
              <a:rPr lang="en-US" b="0" i="0" dirty="0" err="1">
                <a:solidFill>
                  <a:srgbClr val="000000"/>
                </a:solidFill>
                <a:effectLst/>
                <a:latin typeface="system-ui"/>
              </a:rPr>
              <a:t>subirá</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pueblo, </a:t>
            </a:r>
            <a:r>
              <a:rPr lang="en-US" b="0" i="0" dirty="0" err="1">
                <a:solidFill>
                  <a:srgbClr val="000000"/>
                </a:solidFill>
                <a:effectLst/>
                <a:latin typeface="system-ui"/>
              </a:rPr>
              <a:t>cada</a:t>
            </a:r>
            <a:r>
              <a:rPr lang="en-US" b="0" i="0" dirty="0">
                <a:solidFill>
                  <a:srgbClr val="000000"/>
                </a:solidFill>
                <a:effectLst/>
                <a:latin typeface="system-ui"/>
              </a:rPr>
              <a:t> uno derecho </a:t>
            </a:r>
            <a:r>
              <a:rPr lang="en-US" b="0" i="0" dirty="0" err="1">
                <a:solidFill>
                  <a:srgbClr val="000000"/>
                </a:solidFill>
                <a:effectLst/>
                <a:latin typeface="system-ui"/>
              </a:rPr>
              <a:t>hacia</a:t>
            </a:r>
            <a:r>
              <a:rPr lang="en-US" b="0" i="0" dirty="0">
                <a:solidFill>
                  <a:srgbClr val="000000"/>
                </a:solidFill>
                <a:effectLst/>
                <a:latin typeface="system-ui"/>
              </a:rPr>
              <a:t> </a:t>
            </a:r>
            <a:r>
              <a:rPr lang="en-US" b="0" i="0" dirty="0" err="1">
                <a:solidFill>
                  <a:srgbClr val="000000"/>
                </a:solidFill>
                <a:effectLst/>
                <a:latin typeface="system-ui"/>
              </a:rPr>
              <a:t>adelante</a:t>
            </a:r>
            <a:r>
              <a:rPr lang="en-US" b="0" i="0" dirty="0">
                <a:solidFill>
                  <a:srgbClr val="000000"/>
                </a:solidFill>
                <a:effectLst/>
                <a:latin typeface="system-ui"/>
              </a:rPr>
              <a:t>. </a:t>
            </a:r>
            <a:r>
              <a:rPr lang="en-US" b="1" i="0" baseline="30000" dirty="0">
                <a:solidFill>
                  <a:srgbClr val="000000"/>
                </a:solidFill>
                <a:effectLst/>
                <a:latin typeface="system-ui"/>
              </a:rPr>
              <a:t>6 </a:t>
            </a:r>
            <a:r>
              <a:rPr lang="en-US" b="0" i="0" dirty="0" err="1">
                <a:solidFill>
                  <a:srgbClr val="000000"/>
                </a:solidFill>
                <a:effectLst/>
                <a:latin typeface="system-ui"/>
              </a:rPr>
              <a:t>Llamando</a:t>
            </a:r>
            <a:r>
              <a:rPr lang="en-US" b="0" i="0" dirty="0">
                <a:solidFill>
                  <a:srgbClr val="000000"/>
                </a:solidFill>
                <a:effectLst/>
                <a:latin typeface="system-ui"/>
              </a:rPr>
              <a:t>, </a:t>
            </a:r>
            <a:r>
              <a:rPr lang="en-US" b="0" i="0" dirty="0" err="1">
                <a:solidFill>
                  <a:srgbClr val="000000"/>
                </a:solidFill>
                <a:effectLst/>
                <a:latin typeface="system-ui"/>
              </a:rPr>
              <a:t>pues</a:t>
            </a:r>
            <a:r>
              <a:rPr lang="en-US" b="0" i="0" dirty="0">
                <a:solidFill>
                  <a:srgbClr val="000000"/>
                </a:solidFill>
                <a:effectLst/>
                <a:latin typeface="system-ui"/>
              </a:rPr>
              <a:t>, </a:t>
            </a:r>
            <a:r>
              <a:rPr lang="en-US" b="0" i="0" dirty="0" err="1">
                <a:solidFill>
                  <a:srgbClr val="000000"/>
                </a:solidFill>
                <a:effectLst/>
                <a:latin typeface="system-ui"/>
              </a:rPr>
              <a:t>Josué</a:t>
            </a:r>
            <a:r>
              <a:rPr lang="en-US" b="0" i="0" dirty="0">
                <a:solidFill>
                  <a:srgbClr val="000000"/>
                </a:solidFill>
                <a:effectLst/>
                <a:latin typeface="system-ui"/>
              </a:rPr>
              <a:t> </a:t>
            </a:r>
            <a:r>
              <a:rPr lang="en-US" b="0" i="0" dirty="0" err="1">
                <a:solidFill>
                  <a:srgbClr val="000000"/>
                </a:solidFill>
                <a:effectLst/>
                <a:latin typeface="system-ui"/>
              </a:rPr>
              <a:t>hijo</a:t>
            </a:r>
            <a:r>
              <a:rPr lang="en-US" b="0" i="0" dirty="0">
                <a:solidFill>
                  <a:srgbClr val="000000"/>
                </a:solidFill>
                <a:effectLst/>
                <a:latin typeface="system-ui"/>
              </a:rPr>
              <a:t> de Nun a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sacerdotes</a:t>
            </a:r>
            <a:r>
              <a:rPr lang="en-US" b="0" i="0" dirty="0">
                <a:solidFill>
                  <a:srgbClr val="000000"/>
                </a:solidFill>
                <a:effectLst/>
                <a:latin typeface="system-ui"/>
              </a:rPr>
              <a:t>, les </a:t>
            </a:r>
            <a:r>
              <a:rPr lang="en-US" b="0" i="0" dirty="0" err="1">
                <a:solidFill>
                  <a:srgbClr val="000000"/>
                </a:solidFill>
                <a:effectLst/>
                <a:latin typeface="system-ui"/>
              </a:rPr>
              <a:t>dijo</a:t>
            </a:r>
            <a:r>
              <a:rPr lang="en-US" b="0" i="0" dirty="0">
                <a:solidFill>
                  <a:srgbClr val="000000"/>
                </a:solidFill>
                <a:effectLst/>
                <a:latin typeface="system-ui"/>
              </a:rPr>
              <a:t>: </a:t>
            </a:r>
            <a:r>
              <a:rPr lang="en-US" b="1" i="0" dirty="0" err="1">
                <a:solidFill>
                  <a:srgbClr val="000000"/>
                </a:solidFill>
                <a:effectLst/>
                <a:latin typeface="system-ui"/>
              </a:rPr>
              <a:t>Llevad</a:t>
            </a:r>
            <a:r>
              <a:rPr lang="en-US" b="1" i="0" dirty="0">
                <a:solidFill>
                  <a:srgbClr val="000000"/>
                </a:solidFill>
                <a:effectLst/>
                <a:latin typeface="system-ui"/>
              </a:rPr>
              <a:t> </a:t>
            </a:r>
            <a:r>
              <a:rPr lang="en-US" b="1" i="0" dirty="0" err="1">
                <a:solidFill>
                  <a:srgbClr val="000000"/>
                </a:solidFill>
                <a:effectLst/>
                <a:latin typeface="system-ui"/>
              </a:rPr>
              <a:t>el</a:t>
            </a:r>
            <a:r>
              <a:rPr lang="en-US" b="1" i="0" dirty="0">
                <a:solidFill>
                  <a:srgbClr val="000000"/>
                </a:solidFill>
                <a:effectLst/>
                <a:latin typeface="system-ui"/>
              </a:rPr>
              <a:t> arca del </a:t>
            </a:r>
            <a:r>
              <a:rPr lang="en-US" b="1" i="0" dirty="0" err="1">
                <a:solidFill>
                  <a:srgbClr val="000000"/>
                </a:solidFill>
                <a:effectLst/>
                <a:latin typeface="system-ui"/>
              </a:rPr>
              <a:t>pacto</a:t>
            </a:r>
            <a:r>
              <a:rPr lang="en-US" b="0" i="0" dirty="0">
                <a:solidFill>
                  <a:srgbClr val="000000"/>
                </a:solidFill>
                <a:effectLst/>
                <a:latin typeface="system-ui"/>
              </a:rPr>
              <a:t>, y </a:t>
            </a:r>
            <a:r>
              <a:rPr lang="en-US" b="0" i="0" dirty="0" err="1">
                <a:solidFill>
                  <a:srgbClr val="000000"/>
                </a:solidFill>
                <a:effectLst/>
                <a:latin typeface="system-ui"/>
              </a:rPr>
              <a:t>siete</a:t>
            </a:r>
            <a:r>
              <a:rPr lang="en-US" b="0" i="0" dirty="0">
                <a:solidFill>
                  <a:srgbClr val="000000"/>
                </a:solidFill>
                <a:effectLst/>
                <a:latin typeface="system-ui"/>
              </a:rPr>
              <a:t> </a:t>
            </a:r>
            <a:r>
              <a:rPr lang="en-US" b="0" i="0" dirty="0" err="1">
                <a:solidFill>
                  <a:srgbClr val="000000"/>
                </a:solidFill>
                <a:effectLst/>
                <a:latin typeface="system-ui"/>
              </a:rPr>
              <a:t>sacerdotes</a:t>
            </a:r>
            <a:r>
              <a:rPr lang="en-US" b="0" i="0" dirty="0">
                <a:solidFill>
                  <a:srgbClr val="000000"/>
                </a:solidFill>
                <a:effectLst/>
                <a:latin typeface="system-ui"/>
              </a:rPr>
              <a:t> </a:t>
            </a:r>
            <a:r>
              <a:rPr lang="en-US" b="0" i="0" dirty="0" err="1">
                <a:solidFill>
                  <a:srgbClr val="000000"/>
                </a:solidFill>
                <a:effectLst/>
                <a:latin typeface="system-ui"/>
              </a:rPr>
              <a:t>lleven</a:t>
            </a:r>
            <a:r>
              <a:rPr lang="en-US" b="0" i="0" dirty="0">
                <a:solidFill>
                  <a:srgbClr val="000000"/>
                </a:solidFill>
                <a:effectLst/>
                <a:latin typeface="system-ui"/>
              </a:rPr>
              <a:t> </a:t>
            </a:r>
            <a:r>
              <a:rPr lang="en-US" b="0" i="0" dirty="0" err="1">
                <a:solidFill>
                  <a:srgbClr val="000000"/>
                </a:solidFill>
                <a:effectLst/>
                <a:latin typeface="system-ui"/>
              </a:rPr>
              <a:t>bocinas</a:t>
            </a:r>
            <a:r>
              <a:rPr lang="en-US" b="0" i="0" dirty="0">
                <a:solidFill>
                  <a:srgbClr val="000000"/>
                </a:solidFill>
                <a:effectLst/>
                <a:latin typeface="system-ui"/>
              </a:rPr>
              <a:t> de </a:t>
            </a:r>
            <a:r>
              <a:rPr lang="en-US" b="0" i="0" dirty="0" err="1">
                <a:solidFill>
                  <a:srgbClr val="000000"/>
                </a:solidFill>
                <a:effectLst/>
                <a:latin typeface="system-ui"/>
              </a:rPr>
              <a:t>cuerno</a:t>
            </a:r>
            <a:r>
              <a:rPr lang="en-US" b="0" i="0" dirty="0">
                <a:solidFill>
                  <a:srgbClr val="000000"/>
                </a:solidFill>
                <a:effectLst/>
                <a:latin typeface="system-ui"/>
              </a:rPr>
              <a:t> de </a:t>
            </a:r>
            <a:r>
              <a:rPr lang="en-US" b="0" i="0" dirty="0" err="1">
                <a:solidFill>
                  <a:srgbClr val="000000"/>
                </a:solidFill>
                <a:effectLst/>
                <a:latin typeface="system-ui"/>
              </a:rPr>
              <a:t>carnero</a:t>
            </a:r>
            <a:r>
              <a:rPr lang="en-US" b="0" i="0" dirty="0">
                <a:solidFill>
                  <a:srgbClr val="000000"/>
                </a:solidFill>
                <a:effectLst/>
                <a:latin typeface="system-ui"/>
              </a:rPr>
              <a:t> </a:t>
            </a:r>
            <a:r>
              <a:rPr lang="en-US" b="0" i="0" dirty="0" err="1">
                <a:solidFill>
                  <a:srgbClr val="000000"/>
                </a:solidFill>
                <a:effectLst/>
                <a:latin typeface="system-ui"/>
              </a:rPr>
              <a:t>delante</a:t>
            </a:r>
            <a:r>
              <a:rPr lang="en-US" b="0" i="0" dirty="0">
                <a:solidFill>
                  <a:srgbClr val="000000"/>
                </a:solidFill>
                <a:effectLst/>
                <a:latin typeface="system-ui"/>
              </a:rPr>
              <a:t> del arca de </a:t>
            </a:r>
            <a:r>
              <a:rPr lang="en-US" b="0" i="0" dirty="0" err="1">
                <a:solidFill>
                  <a:srgbClr val="000000"/>
                </a:solidFill>
                <a:effectLst/>
                <a:latin typeface="system-ui"/>
              </a:rPr>
              <a:t>Jehová</a:t>
            </a:r>
            <a:r>
              <a:rPr lang="en-US" b="0" i="0" dirty="0">
                <a:solidFill>
                  <a:srgbClr val="000000"/>
                </a:solidFill>
                <a:effectLst/>
                <a:latin typeface="system-ui"/>
              </a:rPr>
              <a:t>.</a:t>
            </a:r>
          </a:p>
          <a:p>
            <a:pPr marL="0" indent="0">
              <a:buNone/>
            </a:pPr>
            <a:endParaRPr lang="en-CL" dirty="0"/>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3608420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alpha val="3900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rmAutofit lnSpcReduction="10000"/>
          </a:bodyPr>
          <a:lstStyle/>
          <a:p>
            <a:pPr marL="0" indent="0">
              <a:buNone/>
            </a:pPr>
            <a:endParaRPr lang="en-CL" dirty="0"/>
          </a:p>
          <a:p>
            <a:pPr marL="0" indent="0">
              <a:buNone/>
            </a:pPr>
            <a:endParaRPr lang="en-CL" dirty="0"/>
          </a:p>
          <a:p>
            <a:pPr marL="0" indent="0">
              <a:buNone/>
            </a:pPr>
            <a:r>
              <a:rPr lang="en-CL" sz="3600" dirty="0"/>
              <a:t>1. Dios no funciona en base a fórmulas sino en base a su designio y voluntad, como p.e. los milagros de Cristo durante su ministerio.</a:t>
            </a:r>
          </a:p>
          <a:p>
            <a:pPr marL="0" indent="0">
              <a:buNone/>
            </a:pPr>
            <a:r>
              <a:rPr lang="en-CL" sz="3600" dirty="0"/>
              <a:t>2. El pueblo uso el arca como un amuleto, los filisteos la tomaron como si fuera un idolo ganado en batalla, no entendiendo ambos lo que simbolizaba.</a:t>
            </a:r>
          </a:p>
          <a:p>
            <a:pPr marL="0" indent="0">
              <a:buNone/>
            </a:pPr>
            <a:endParaRPr lang="en-CL" dirty="0"/>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13847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3000" b="1" i="0" dirty="0" err="1">
                <a:solidFill>
                  <a:srgbClr val="000000"/>
                </a:solidFill>
                <a:effectLst/>
                <a:latin typeface="system-ui"/>
              </a:rPr>
              <a:t>Éxodo</a:t>
            </a:r>
            <a:r>
              <a:rPr lang="en-US" sz="3000" b="1" i="0" dirty="0">
                <a:solidFill>
                  <a:srgbClr val="000000"/>
                </a:solidFill>
                <a:effectLst/>
                <a:latin typeface="system-ui"/>
              </a:rPr>
              <a:t> 29:43</a:t>
            </a:r>
          </a:p>
          <a:p>
            <a:pPr marL="0" indent="0" algn="l">
              <a:buNone/>
            </a:pPr>
            <a:r>
              <a:rPr lang="en-US" sz="3000" b="1" i="0" baseline="30000" dirty="0">
                <a:solidFill>
                  <a:srgbClr val="000000"/>
                </a:solidFill>
                <a:effectLst/>
                <a:latin typeface="system-ui"/>
              </a:rPr>
              <a:t>43 </a:t>
            </a:r>
            <a:r>
              <a:rPr lang="en-US" sz="3000" b="0" i="0" dirty="0" err="1">
                <a:solidFill>
                  <a:srgbClr val="000000"/>
                </a:solidFill>
                <a:effectLst/>
                <a:latin typeface="system-ui"/>
              </a:rPr>
              <a:t>Allí</a:t>
            </a:r>
            <a:r>
              <a:rPr lang="en-US" sz="3000" b="0" i="0" dirty="0">
                <a:solidFill>
                  <a:srgbClr val="000000"/>
                </a:solidFill>
                <a:effectLst/>
                <a:latin typeface="system-ui"/>
              </a:rPr>
              <a:t> me </a:t>
            </a:r>
            <a:r>
              <a:rPr lang="en-US" sz="3000" b="1" i="0" dirty="0" err="1">
                <a:solidFill>
                  <a:srgbClr val="000000"/>
                </a:solidFill>
                <a:effectLst/>
                <a:latin typeface="system-ui"/>
              </a:rPr>
              <a:t>reuniré</a:t>
            </a:r>
            <a:r>
              <a:rPr lang="en-US" sz="3000" b="0" i="0" dirty="0">
                <a:solidFill>
                  <a:srgbClr val="000000"/>
                </a:solidFill>
                <a:effectLst/>
                <a:latin typeface="system-ui"/>
              </a:rPr>
              <a:t> con </a:t>
            </a:r>
            <a:r>
              <a:rPr lang="en-US" sz="3000" b="0" i="0" dirty="0" err="1">
                <a:solidFill>
                  <a:srgbClr val="000000"/>
                </a:solidFill>
                <a:effectLst/>
                <a:latin typeface="system-ui"/>
              </a:rPr>
              <a:t>los</a:t>
            </a:r>
            <a:r>
              <a:rPr lang="en-US" sz="3000" b="0" i="0" dirty="0">
                <a:solidFill>
                  <a:srgbClr val="000000"/>
                </a:solidFill>
                <a:effectLst/>
                <a:latin typeface="system-ui"/>
              </a:rPr>
              <a:t> </a:t>
            </a:r>
            <a:r>
              <a:rPr lang="en-US" sz="3000" b="0" i="0" dirty="0" err="1">
                <a:solidFill>
                  <a:srgbClr val="000000"/>
                </a:solidFill>
                <a:effectLst/>
                <a:latin typeface="system-ui"/>
              </a:rPr>
              <a:t>hijos</a:t>
            </a:r>
            <a:r>
              <a:rPr lang="en-US" sz="3000" b="0" i="0" dirty="0">
                <a:solidFill>
                  <a:srgbClr val="000000"/>
                </a:solidFill>
                <a:effectLst/>
                <a:latin typeface="system-ui"/>
              </a:rPr>
              <a:t> de Israel; y </a:t>
            </a:r>
            <a:r>
              <a:rPr lang="en-US" sz="3000" b="0" i="0" dirty="0" err="1">
                <a:solidFill>
                  <a:srgbClr val="000000"/>
                </a:solidFill>
                <a:effectLst/>
                <a:latin typeface="system-ui"/>
              </a:rPr>
              <a:t>el</a:t>
            </a:r>
            <a:r>
              <a:rPr lang="en-US" sz="3000" b="0" i="0" dirty="0">
                <a:solidFill>
                  <a:srgbClr val="000000"/>
                </a:solidFill>
                <a:effectLst/>
                <a:latin typeface="system-ui"/>
              </a:rPr>
              <a:t> </a:t>
            </a:r>
            <a:r>
              <a:rPr lang="en-US" sz="3000" b="0" i="0" dirty="0" err="1">
                <a:solidFill>
                  <a:srgbClr val="000000"/>
                </a:solidFill>
                <a:effectLst/>
                <a:latin typeface="system-ui"/>
              </a:rPr>
              <a:t>lugar</a:t>
            </a:r>
            <a:r>
              <a:rPr lang="en-US" sz="3000" b="0" i="0" dirty="0">
                <a:solidFill>
                  <a:srgbClr val="000000"/>
                </a:solidFill>
                <a:effectLst/>
                <a:latin typeface="system-ui"/>
              </a:rPr>
              <a:t> </a:t>
            </a:r>
            <a:r>
              <a:rPr lang="en-US" sz="3000" b="0" i="0" dirty="0" err="1">
                <a:solidFill>
                  <a:srgbClr val="000000"/>
                </a:solidFill>
                <a:effectLst/>
                <a:latin typeface="system-ui"/>
              </a:rPr>
              <a:t>será</a:t>
            </a:r>
            <a:r>
              <a:rPr lang="en-US" sz="3000" b="0" i="0" dirty="0">
                <a:solidFill>
                  <a:srgbClr val="000000"/>
                </a:solidFill>
                <a:effectLst/>
                <a:latin typeface="system-ui"/>
              </a:rPr>
              <a:t> </a:t>
            </a:r>
            <a:r>
              <a:rPr lang="en-US" sz="3000" b="0" i="0" dirty="0" err="1">
                <a:solidFill>
                  <a:srgbClr val="000000"/>
                </a:solidFill>
                <a:effectLst/>
                <a:latin typeface="system-ui"/>
              </a:rPr>
              <a:t>santificado</a:t>
            </a:r>
            <a:r>
              <a:rPr lang="en-US" sz="3000" b="0" i="0" dirty="0">
                <a:solidFill>
                  <a:srgbClr val="000000"/>
                </a:solidFill>
                <a:effectLst/>
                <a:latin typeface="system-ui"/>
              </a:rPr>
              <a:t> con </a:t>
            </a:r>
            <a:r>
              <a:rPr lang="en-US" sz="3000" b="1" i="0" dirty="0">
                <a:solidFill>
                  <a:srgbClr val="000000"/>
                </a:solidFill>
                <a:effectLst/>
                <a:latin typeface="system-ui"/>
              </a:rPr>
              <a:t>mi gloria</a:t>
            </a:r>
            <a:r>
              <a:rPr lang="en-US" sz="3000" b="0" i="0" dirty="0">
                <a:solidFill>
                  <a:srgbClr val="000000"/>
                </a:solidFill>
                <a:effectLst/>
                <a:latin typeface="system-ui"/>
              </a:rPr>
              <a:t>.</a:t>
            </a:r>
          </a:p>
          <a:p>
            <a:pPr marL="0" indent="0" algn="l">
              <a:buNone/>
            </a:pPr>
            <a:r>
              <a:rPr lang="en-US" sz="3000" b="1" i="0" dirty="0" err="1">
                <a:solidFill>
                  <a:srgbClr val="000000"/>
                </a:solidFill>
                <a:effectLst/>
                <a:latin typeface="system-ui"/>
              </a:rPr>
              <a:t>Éxodo</a:t>
            </a:r>
            <a:r>
              <a:rPr lang="en-US" sz="3000" b="1" i="0" dirty="0">
                <a:solidFill>
                  <a:srgbClr val="000000"/>
                </a:solidFill>
                <a:effectLst/>
                <a:latin typeface="system-ui"/>
              </a:rPr>
              <a:t> 40:35-36</a:t>
            </a:r>
          </a:p>
          <a:p>
            <a:pPr marL="0" indent="0" algn="l">
              <a:buNone/>
            </a:pPr>
            <a:r>
              <a:rPr lang="en-US" sz="3000" b="1" i="0" baseline="30000" dirty="0">
                <a:solidFill>
                  <a:srgbClr val="000000"/>
                </a:solidFill>
                <a:effectLst/>
                <a:latin typeface="system-ui"/>
              </a:rPr>
              <a:t>35 </a:t>
            </a:r>
            <a:r>
              <a:rPr lang="en-US" sz="3000" b="0" i="0" dirty="0">
                <a:solidFill>
                  <a:srgbClr val="000000"/>
                </a:solidFill>
                <a:effectLst/>
                <a:latin typeface="system-ui"/>
              </a:rPr>
              <a:t>Y no </a:t>
            </a:r>
            <a:r>
              <a:rPr lang="en-US" sz="3000" b="0" i="0" dirty="0" err="1">
                <a:solidFill>
                  <a:srgbClr val="000000"/>
                </a:solidFill>
                <a:effectLst/>
                <a:latin typeface="system-ui"/>
              </a:rPr>
              <a:t>podía</a:t>
            </a:r>
            <a:r>
              <a:rPr lang="en-US" sz="3000" b="0" i="0" dirty="0">
                <a:solidFill>
                  <a:srgbClr val="000000"/>
                </a:solidFill>
                <a:effectLst/>
                <a:latin typeface="system-ui"/>
              </a:rPr>
              <a:t> </a:t>
            </a:r>
            <a:r>
              <a:rPr lang="en-US" sz="3000" b="0" i="0" dirty="0" err="1">
                <a:solidFill>
                  <a:srgbClr val="000000"/>
                </a:solidFill>
                <a:effectLst/>
                <a:latin typeface="system-ui"/>
              </a:rPr>
              <a:t>Moisés</a:t>
            </a:r>
            <a:r>
              <a:rPr lang="en-US" sz="3000" b="0" i="0" dirty="0">
                <a:solidFill>
                  <a:srgbClr val="000000"/>
                </a:solidFill>
                <a:effectLst/>
                <a:latin typeface="system-ui"/>
              </a:rPr>
              <a:t> </a:t>
            </a:r>
            <a:r>
              <a:rPr lang="en-US" sz="3000" b="0" i="0" dirty="0" err="1">
                <a:solidFill>
                  <a:srgbClr val="000000"/>
                </a:solidFill>
                <a:effectLst/>
                <a:latin typeface="system-ui"/>
              </a:rPr>
              <a:t>entrar</a:t>
            </a:r>
            <a:r>
              <a:rPr lang="en-US" sz="3000" b="0" i="0" dirty="0">
                <a:solidFill>
                  <a:srgbClr val="000000"/>
                </a:solidFill>
                <a:effectLst/>
                <a:latin typeface="system-ui"/>
              </a:rPr>
              <a:t> </a:t>
            </a:r>
            <a:r>
              <a:rPr lang="en-US" sz="3000" b="0" i="0" dirty="0" err="1">
                <a:solidFill>
                  <a:srgbClr val="000000"/>
                </a:solidFill>
                <a:effectLst/>
                <a:latin typeface="system-ui"/>
              </a:rPr>
              <a:t>en</a:t>
            </a:r>
            <a:r>
              <a:rPr lang="en-US" sz="3000" b="0" i="0" dirty="0">
                <a:solidFill>
                  <a:srgbClr val="000000"/>
                </a:solidFill>
                <a:effectLst/>
                <a:latin typeface="system-ui"/>
              </a:rPr>
              <a:t> </a:t>
            </a:r>
            <a:r>
              <a:rPr lang="en-US" sz="3000" b="0" i="0" dirty="0" err="1">
                <a:solidFill>
                  <a:srgbClr val="000000"/>
                </a:solidFill>
                <a:effectLst/>
                <a:latin typeface="system-ui"/>
              </a:rPr>
              <a:t>el</a:t>
            </a:r>
            <a:r>
              <a:rPr lang="en-US" sz="3000" b="0" i="0" dirty="0">
                <a:solidFill>
                  <a:srgbClr val="000000"/>
                </a:solidFill>
                <a:effectLst/>
                <a:latin typeface="system-ui"/>
              </a:rPr>
              <a:t> </a:t>
            </a:r>
            <a:r>
              <a:rPr lang="en-US" sz="3000" b="0" i="0" dirty="0" err="1">
                <a:solidFill>
                  <a:srgbClr val="000000"/>
                </a:solidFill>
                <a:effectLst/>
                <a:latin typeface="system-ui"/>
              </a:rPr>
              <a:t>tabernáculo</a:t>
            </a:r>
            <a:r>
              <a:rPr lang="en-US" sz="3000" b="0" i="0" dirty="0">
                <a:solidFill>
                  <a:srgbClr val="000000"/>
                </a:solidFill>
                <a:effectLst/>
                <a:latin typeface="system-ui"/>
              </a:rPr>
              <a:t> de </a:t>
            </a:r>
            <a:r>
              <a:rPr lang="en-US" sz="3000" b="0" i="0" dirty="0" err="1">
                <a:solidFill>
                  <a:srgbClr val="000000"/>
                </a:solidFill>
                <a:effectLst/>
                <a:latin typeface="system-ui"/>
              </a:rPr>
              <a:t>reunión</a:t>
            </a:r>
            <a:r>
              <a:rPr lang="en-US" sz="3000" b="0" i="0" dirty="0">
                <a:solidFill>
                  <a:srgbClr val="000000"/>
                </a:solidFill>
                <a:effectLst/>
                <a:latin typeface="system-ui"/>
              </a:rPr>
              <a:t>, </a:t>
            </a:r>
            <a:r>
              <a:rPr lang="en-US" sz="3000" b="0" i="0" dirty="0" err="1">
                <a:solidFill>
                  <a:srgbClr val="000000"/>
                </a:solidFill>
                <a:effectLst/>
                <a:latin typeface="system-ui"/>
              </a:rPr>
              <a:t>porque</a:t>
            </a:r>
            <a:r>
              <a:rPr lang="en-US" sz="3000" b="0" i="0" dirty="0">
                <a:solidFill>
                  <a:srgbClr val="000000"/>
                </a:solidFill>
                <a:effectLst/>
                <a:latin typeface="system-ui"/>
              </a:rPr>
              <a:t> la </a:t>
            </a:r>
            <a:r>
              <a:rPr lang="en-US" sz="3000" b="0" i="0" dirty="0" err="1">
                <a:solidFill>
                  <a:srgbClr val="000000"/>
                </a:solidFill>
                <a:effectLst/>
                <a:latin typeface="system-ui"/>
              </a:rPr>
              <a:t>nube</a:t>
            </a:r>
            <a:r>
              <a:rPr lang="en-US" sz="3000" b="0" i="0" dirty="0">
                <a:solidFill>
                  <a:srgbClr val="000000"/>
                </a:solidFill>
                <a:effectLst/>
                <a:latin typeface="system-ui"/>
              </a:rPr>
              <a:t> </a:t>
            </a:r>
            <a:r>
              <a:rPr lang="en-US" sz="3000" b="0" i="0" dirty="0" err="1">
                <a:solidFill>
                  <a:srgbClr val="000000"/>
                </a:solidFill>
                <a:effectLst/>
                <a:latin typeface="system-ui"/>
              </a:rPr>
              <a:t>estaba</a:t>
            </a:r>
            <a:r>
              <a:rPr lang="en-US" sz="3000" b="0" i="0" dirty="0">
                <a:solidFill>
                  <a:srgbClr val="000000"/>
                </a:solidFill>
                <a:effectLst/>
                <a:latin typeface="system-ui"/>
              </a:rPr>
              <a:t> </a:t>
            </a:r>
            <a:r>
              <a:rPr lang="en-US" sz="3000" b="0" i="0" dirty="0" err="1">
                <a:solidFill>
                  <a:srgbClr val="000000"/>
                </a:solidFill>
                <a:effectLst/>
                <a:latin typeface="system-ui"/>
              </a:rPr>
              <a:t>sobre</a:t>
            </a:r>
            <a:r>
              <a:rPr lang="en-US" sz="3000" b="0" i="0" dirty="0">
                <a:solidFill>
                  <a:srgbClr val="000000"/>
                </a:solidFill>
                <a:effectLst/>
                <a:latin typeface="system-ui"/>
              </a:rPr>
              <a:t> </a:t>
            </a:r>
            <a:r>
              <a:rPr lang="en-US" sz="3000" b="0" i="0" dirty="0" err="1">
                <a:solidFill>
                  <a:srgbClr val="000000"/>
                </a:solidFill>
                <a:effectLst/>
                <a:latin typeface="system-ui"/>
              </a:rPr>
              <a:t>él</a:t>
            </a:r>
            <a:r>
              <a:rPr lang="en-US" sz="3000" b="0" i="0" dirty="0">
                <a:solidFill>
                  <a:srgbClr val="000000"/>
                </a:solidFill>
                <a:effectLst/>
                <a:latin typeface="system-ui"/>
              </a:rPr>
              <a:t>, y </a:t>
            </a:r>
            <a:r>
              <a:rPr lang="en-US" sz="3000" b="1" i="0" dirty="0">
                <a:solidFill>
                  <a:srgbClr val="000000"/>
                </a:solidFill>
                <a:effectLst/>
                <a:latin typeface="system-ui"/>
              </a:rPr>
              <a:t>la gloria de </a:t>
            </a:r>
            <a:r>
              <a:rPr lang="en-US" sz="3000" b="1" i="0" dirty="0" err="1">
                <a:solidFill>
                  <a:srgbClr val="000000"/>
                </a:solidFill>
                <a:effectLst/>
                <a:latin typeface="system-ui"/>
              </a:rPr>
              <a:t>Jehová</a:t>
            </a:r>
            <a:r>
              <a:rPr lang="en-US" sz="3000" b="1" i="0" dirty="0">
                <a:solidFill>
                  <a:srgbClr val="000000"/>
                </a:solidFill>
                <a:effectLst/>
                <a:latin typeface="system-ui"/>
              </a:rPr>
              <a:t> lo </a:t>
            </a:r>
            <a:r>
              <a:rPr lang="en-US" sz="3000" b="1" i="0" dirty="0" err="1">
                <a:solidFill>
                  <a:srgbClr val="000000"/>
                </a:solidFill>
                <a:effectLst/>
                <a:latin typeface="system-ui"/>
              </a:rPr>
              <a:t>llenaba</a:t>
            </a:r>
            <a:r>
              <a:rPr lang="en-US" sz="3000" b="0" i="0" dirty="0">
                <a:solidFill>
                  <a:srgbClr val="000000"/>
                </a:solidFill>
                <a:effectLst/>
                <a:latin typeface="system-ui"/>
              </a:rPr>
              <a:t>. </a:t>
            </a:r>
            <a:r>
              <a:rPr lang="en-US" sz="3000" b="1" i="0" baseline="30000" dirty="0">
                <a:solidFill>
                  <a:srgbClr val="000000"/>
                </a:solidFill>
                <a:effectLst/>
                <a:latin typeface="system-ui"/>
              </a:rPr>
              <a:t>36 </a:t>
            </a:r>
            <a:r>
              <a:rPr lang="en-US" sz="3000" b="0" i="0" dirty="0">
                <a:solidFill>
                  <a:srgbClr val="000000"/>
                </a:solidFill>
                <a:effectLst/>
                <a:latin typeface="system-ui"/>
              </a:rPr>
              <a:t>Y </a:t>
            </a:r>
            <a:r>
              <a:rPr lang="en-US" sz="3000" b="0" i="0" dirty="0" err="1">
                <a:solidFill>
                  <a:srgbClr val="000000"/>
                </a:solidFill>
                <a:effectLst/>
                <a:latin typeface="system-ui"/>
              </a:rPr>
              <a:t>cuando</a:t>
            </a:r>
            <a:r>
              <a:rPr lang="en-US" sz="3000" b="0" i="0" dirty="0">
                <a:solidFill>
                  <a:srgbClr val="000000"/>
                </a:solidFill>
                <a:effectLst/>
                <a:latin typeface="system-ui"/>
              </a:rPr>
              <a:t> la </a:t>
            </a:r>
            <a:r>
              <a:rPr lang="en-US" sz="3000" b="0" i="0" dirty="0" err="1">
                <a:solidFill>
                  <a:srgbClr val="000000"/>
                </a:solidFill>
                <a:effectLst/>
                <a:latin typeface="system-ui"/>
              </a:rPr>
              <a:t>nube</a:t>
            </a:r>
            <a:r>
              <a:rPr lang="en-US" sz="3000" b="0" i="0" dirty="0">
                <a:solidFill>
                  <a:srgbClr val="000000"/>
                </a:solidFill>
                <a:effectLst/>
                <a:latin typeface="system-ui"/>
              </a:rPr>
              <a:t> se </a:t>
            </a:r>
            <a:r>
              <a:rPr lang="en-US" sz="3000" b="0" i="0" dirty="0" err="1">
                <a:solidFill>
                  <a:srgbClr val="000000"/>
                </a:solidFill>
                <a:effectLst/>
                <a:latin typeface="system-ui"/>
              </a:rPr>
              <a:t>alzaba</a:t>
            </a:r>
            <a:r>
              <a:rPr lang="en-US" sz="3000" b="0" i="0" dirty="0">
                <a:solidFill>
                  <a:srgbClr val="000000"/>
                </a:solidFill>
                <a:effectLst/>
                <a:latin typeface="system-ui"/>
              </a:rPr>
              <a:t> del </a:t>
            </a:r>
            <a:r>
              <a:rPr lang="en-US" sz="3000" b="0" i="0" dirty="0" err="1">
                <a:solidFill>
                  <a:srgbClr val="000000"/>
                </a:solidFill>
                <a:effectLst/>
                <a:latin typeface="system-ui"/>
              </a:rPr>
              <a:t>tabernáculo</a:t>
            </a:r>
            <a:r>
              <a:rPr lang="en-US" sz="3000" b="0" i="0" dirty="0">
                <a:solidFill>
                  <a:srgbClr val="000000"/>
                </a:solidFill>
                <a:effectLst/>
                <a:latin typeface="system-ui"/>
              </a:rPr>
              <a:t>, </a:t>
            </a:r>
            <a:r>
              <a:rPr lang="en-US" sz="3000" b="0" i="0" dirty="0" err="1">
                <a:solidFill>
                  <a:srgbClr val="000000"/>
                </a:solidFill>
                <a:effectLst/>
                <a:latin typeface="system-ui"/>
              </a:rPr>
              <a:t>los</a:t>
            </a:r>
            <a:r>
              <a:rPr lang="en-US" sz="3000" b="0" i="0" dirty="0">
                <a:solidFill>
                  <a:srgbClr val="000000"/>
                </a:solidFill>
                <a:effectLst/>
                <a:latin typeface="system-ui"/>
              </a:rPr>
              <a:t> </a:t>
            </a:r>
            <a:r>
              <a:rPr lang="en-US" sz="3000" b="0" i="0" dirty="0" err="1">
                <a:solidFill>
                  <a:srgbClr val="000000"/>
                </a:solidFill>
                <a:effectLst/>
                <a:latin typeface="system-ui"/>
              </a:rPr>
              <a:t>hijos</a:t>
            </a:r>
            <a:r>
              <a:rPr lang="en-US" sz="3000" b="0" i="0" dirty="0">
                <a:solidFill>
                  <a:srgbClr val="000000"/>
                </a:solidFill>
                <a:effectLst/>
                <a:latin typeface="system-ui"/>
              </a:rPr>
              <a:t> de Israel se </a:t>
            </a:r>
            <a:r>
              <a:rPr lang="en-US" sz="3000" b="0" i="0" dirty="0" err="1">
                <a:solidFill>
                  <a:srgbClr val="000000"/>
                </a:solidFill>
                <a:effectLst/>
                <a:latin typeface="system-ui"/>
              </a:rPr>
              <a:t>movían</a:t>
            </a:r>
            <a:r>
              <a:rPr lang="en-US" sz="3000" b="0" i="0" dirty="0">
                <a:solidFill>
                  <a:srgbClr val="000000"/>
                </a:solidFill>
                <a:effectLst/>
                <a:latin typeface="system-ui"/>
              </a:rPr>
              <a:t> </a:t>
            </a:r>
            <a:r>
              <a:rPr lang="en-US" sz="3000" b="0" i="0" dirty="0" err="1">
                <a:solidFill>
                  <a:srgbClr val="000000"/>
                </a:solidFill>
                <a:effectLst/>
                <a:latin typeface="system-ui"/>
              </a:rPr>
              <a:t>en</a:t>
            </a:r>
            <a:r>
              <a:rPr lang="en-US" sz="3000" b="0" i="0" dirty="0">
                <a:solidFill>
                  <a:srgbClr val="000000"/>
                </a:solidFill>
                <a:effectLst/>
                <a:latin typeface="system-ui"/>
              </a:rPr>
              <a:t> </a:t>
            </a:r>
            <a:r>
              <a:rPr lang="en-US" sz="3000" b="0" i="0" dirty="0" err="1">
                <a:solidFill>
                  <a:srgbClr val="000000"/>
                </a:solidFill>
                <a:effectLst/>
                <a:latin typeface="system-ui"/>
              </a:rPr>
              <a:t>todas</a:t>
            </a:r>
            <a:r>
              <a:rPr lang="en-US" sz="3000" b="0" i="0" dirty="0">
                <a:solidFill>
                  <a:srgbClr val="000000"/>
                </a:solidFill>
                <a:effectLst/>
                <a:latin typeface="system-ui"/>
              </a:rPr>
              <a:t> sus jornadas;</a:t>
            </a:r>
          </a:p>
          <a:p>
            <a:pPr marL="0" indent="0">
              <a:buNone/>
            </a:pPr>
            <a:r>
              <a:rPr lang="en-US" sz="3000" dirty="0"/>
              <a:t>C</a:t>
            </a:r>
            <a:r>
              <a:rPr lang="en-CL" sz="3000" dirty="0"/>
              <a:t>omunión, presencia y gloria (Icabod)</a:t>
            </a:r>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1245718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3200" b="1" i="0" dirty="0">
                <a:solidFill>
                  <a:srgbClr val="000000"/>
                </a:solidFill>
                <a:effectLst/>
                <a:latin typeface="system-ui"/>
              </a:rPr>
              <a:t>1 Samuel 5:1-2</a:t>
            </a:r>
          </a:p>
          <a:p>
            <a:pPr marL="0" indent="0" algn="l">
              <a:buNone/>
            </a:pPr>
            <a:r>
              <a:rPr lang="en-US" sz="3200" b="1" i="0" dirty="0">
                <a:solidFill>
                  <a:srgbClr val="000000"/>
                </a:solidFill>
                <a:effectLst/>
                <a:latin typeface="system-ui"/>
              </a:rPr>
              <a:t>5 </a:t>
            </a:r>
            <a:r>
              <a:rPr lang="en-US" sz="3200" b="0" i="0" dirty="0" err="1">
                <a:solidFill>
                  <a:srgbClr val="000000"/>
                </a:solidFill>
                <a:effectLst/>
                <a:latin typeface="system-ui"/>
              </a:rPr>
              <a:t>Cuando</a:t>
            </a:r>
            <a:r>
              <a:rPr lang="en-US" sz="3200" b="0" i="0" dirty="0">
                <a:solidFill>
                  <a:srgbClr val="000000"/>
                </a:solidFill>
                <a:effectLst/>
                <a:latin typeface="system-ui"/>
              </a:rPr>
              <a:t> </a:t>
            </a:r>
            <a:r>
              <a:rPr lang="en-US" sz="3200" b="0" i="0" dirty="0" err="1">
                <a:solidFill>
                  <a:srgbClr val="000000"/>
                </a:solidFill>
                <a:effectLst/>
                <a:latin typeface="system-ui"/>
              </a:rPr>
              <a:t>los</a:t>
            </a:r>
            <a:r>
              <a:rPr lang="en-US" sz="3200" b="0" i="0" dirty="0">
                <a:solidFill>
                  <a:srgbClr val="000000"/>
                </a:solidFill>
                <a:effectLst/>
                <a:latin typeface="system-ui"/>
              </a:rPr>
              <a:t> </a:t>
            </a:r>
            <a:r>
              <a:rPr lang="en-US" sz="3200" b="0" i="0" dirty="0" err="1">
                <a:solidFill>
                  <a:srgbClr val="000000"/>
                </a:solidFill>
                <a:effectLst/>
                <a:latin typeface="system-ui"/>
              </a:rPr>
              <a:t>filisteos</a:t>
            </a:r>
            <a:r>
              <a:rPr lang="en-US" sz="3200" b="0" i="0" dirty="0">
                <a:solidFill>
                  <a:srgbClr val="000000"/>
                </a:solidFill>
                <a:effectLst/>
                <a:latin typeface="system-ui"/>
              </a:rPr>
              <a:t> </a:t>
            </a:r>
            <a:r>
              <a:rPr lang="en-US" sz="3200" b="0" i="0" dirty="0" err="1">
                <a:solidFill>
                  <a:srgbClr val="000000"/>
                </a:solidFill>
                <a:effectLst/>
                <a:latin typeface="system-ui"/>
              </a:rPr>
              <a:t>capturaron</a:t>
            </a:r>
            <a:r>
              <a:rPr lang="en-US" sz="3200" b="0" i="0" dirty="0">
                <a:solidFill>
                  <a:srgbClr val="000000"/>
                </a:solidFill>
                <a:effectLst/>
                <a:latin typeface="system-ui"/>
              </a:rPr>
              <a:t> </a:t>
            </a:r>
            <a:r>
              <a:rPr lang="en-US" sz="3200" b="0" i="0" dirty="0" err="1">
                <a:solidFill>
                  <a:srgbClr val="000000"/>
                </a:solidFill>
                <a:effectLst/>
                <a:latin typeface="system-ui"/>
              </a:rPr>
              <a:t>el</a:t>
            </a:r>
            <a:r>
              <a:rPr lang="en-US" sz="3200" b="0" i="0" dirty="0">
                <a:solidFill>
                  <a:srgbClr val="000000"/>
                </a:solidFill>
                <a:effectLst/>
                <a:latin typeface="system-ui"/>
              </a:rPr>
              <a:t> arca de Dios, la </a:t>
            </a:r>
            <a:r>
              <a:rPr lang="en-US" sz="3200" b="0" i="0" dirty="0" err="1">
                <a:solidFill>
                  <a:srgbClr val="000000"/>
                </a:solidFill>
                <a:effectLst/>
                <a:latin typeface="system-ui"/>
              </a:rPr>
              <a:t>llevaron</a:t>
            </a:r>
            <a:r>
              <a:rPr lang="en-US" sz="3200" b="0" i="0" dirty="0">
                <a:solidFill>
                  <a:srgbClr val="000000"/>
                </a:solidFill>
                <a:effectLst/>
                <a:latin typeface="system-ui"/>
              </a:rPr>
              <a:t> </a:t>
            </a:r>
            <a:r>
              <a:rPr lang="en-US" sz="3200" b="0" i="0" dirty="0" err="1">
                <a:solidFill>
                  <a:srgbClr val="000000"/>
                </a:solidFill>
                <a:effectLst/>
                <a:latin typeface="system-ui"/>
              </a:rPr>
              <a:t>desde</a:t>
            </a:r>
            <a:r>
              <a:rPr lang="en-US" sz="3200" b="0" i="0" dirty="0">
                <a:solidFill>
                  <a:srgbClr val="000000"/>
                </a:solidFill>
                <a:effectLst/>
                <a:latin typeface="system-ui"/>
              </a:rPr>
              <a:t> </a:t>
            </a:r>
            <a:r>
              <a:rPr lang="en-US" sz="3200" b="0" i="0" dirty="0" err="1">
                <a:solidFill>
                  <a:srgbClr val="000000"/>
                </a:solidFill>
                <a:effectLst/>
                <a:latin typeface="system-ui"/>
              </a:rPr>
              <a:t>Eben-ezer</a:t>
            </a:r>
            <a:r>
              <a:rPr lang="en-US" sz="3200" b="0" i="0" dirty="0">
                <a:solidFill>
                  <a:srgbClr val="000000"/>
                </a:solidFill>
                <a:effectLst/>
                <a:latin typeface="system-ui"/>
              </a:rPr>
              <a:t> a </a:t>
            </a:r>
            <a:r>
              <a:rPr lang="en-US" sz="3200" b="0" i="0" dirty="0" err="1">
                <a:solidFill>
                  <a:srgbClr val="000000"/>
                </a:solidFill>
                <a:effectLst/>
                <a:latin typeface="system-ui"/>
              </a:rPr>
              <a:t>Asdod</a:t>
            </a:r>
            <a:r>
              <a:rPr lang="en-US" sz="3200" b="0" i="0" dirty="0">
                <a:solidFill>
                  <a:srgbClr val="000000"/>
                </a:solidFill>
                <a:effectLst/>
                <a:latin typeface="system-ui"/>
              </a:rPr>
              <a:t>. </a:t>
            </a:r>
            <a:r>
              <a:rPr lang="en-US" sz="3200" b="1" i="0" baseline="30000" dirty="0">
                <a:solidFill>
                  <a:srgbClr val="000000"/>
                </a:solidFill>
                <a:effectLst/>
                <a:latin typeface="system-ui"/>
              </a:rPr>
              <a:t>2 </a:t>
            </a:r>
            <a:r>
              <a:rPr lang="en-US" sz="3200" b="0" i="0" dirty="0">
                <a:solidFill>
                  <a:srgbClr val="000000"/>
                </a:solidFill>
                <a:effectLst/>
                <a:latin typeface="system-ui"/>
              </a:rPr>
              <a:t>Y </a:t>
            </a:r>
            <a:r>
              <a:rPr lang="en-US" sz="3200" b="0" i="0" dirty="0" err="1">
                <a:solidFill>
                  <a:srgbClr val="000000"/>
                </a:solidFill>
                <a:effectLst/>
                <a:latin typeface="system-ui"/>
              </a:rPr>
              <a:t>tomaron</a:t>
            </a:r>
            <a:r>
              <a:rPr lang="en-US" sz="3200" b="0" i="0" dirty="0">
                <a:solidFill>
                  <a:srgbClr val="000000"/>
                </a:solidFill>
                <a:effectLst/>
                <a:latin typeface="system-ui"/>
              </a:rPr>
              <a:t> </a:t>
            </a:r>
            <a:r>
              <a:rPr lang="en-US" sz="3200" b="0" i="0" dirty="0" err="1">
                <a:solidFill>
                  <a:srgbClr val="000000"/>
                </a:solidFill>
                <a:effectLst/>
                <a:latin typeface="system-ui"/>
              </a:rPr>
              <a:t>los</a:t>
            </a:r>
            <a:r>
              <a:rPr lang="en-US" sz="3200" b="0" i="0" dirty="0">
                <a:solidFill>
                  <a:srgbClr val="000000"/>
                </a:solidFill>
                <a:effectLst/>
                <a:latin typeface="system-ui"/>
              </a:rPr>
              <a:t> </a:t>
            </a:r>
            <a:r>
              <a:rPr lang="en-US" sz="3200" b="0" i="0" dirty="0" err="1">
                <a:solidFill>
                  <a:srgbClr val="000000"/>
                </a:solidFill>
                <a:effectLst/>
                <a:latin typeface="system-ui"/>
              </a:rPr>
              <a:t>filisteos</a:t>
            </a:r>
            <a:r>
              <a:rPr lang="en-US" sz="3200" b="0" i="0" dirty="0">
                <a:solidFill>
                  <a:srgbClr val="000000"/>
                </a:solidFill>
                <a:effectLst/>
                <a:latin typeface="system-ui"/>
              </a:rPr>
              <a:t> </a:t>
            </a:r>
            <a:r>
              <a:rPr lang="en-US" sz="3200" b="0" i="0" dirty="0" err="1">
                <a:solidFill>
                  <a:srgbClr val="000000"/>
                </a:solidFill>
                <a:effectLst/>
                <a:latin typeface="system-ui"/>
              </a:rPr>
              <a:t>el</a:t>
            </a:r>
            <a:r>
              <a:rPr lang="en-US" sz="3200" b="0" i="0" dirty="0">
                <a:solidFill>
                  <a:srgbClr val="000000"/>
                </a:solidFill>
                <a:effectLst/>
                <a:latin typeface="system-ui"/>
              </a:rPr>
              <a:t> arca de Dios, y la </a:t>
            </a:r>
            <a:r>
              <a:rPr lang="en-US" sz="3200" b="0" i="0" dirty="0" err="1">
                <a:solidFill>
                  <a:srgbClr val="000000"/>
                </a:solidFill>
                <a:effectLst/>
                <a:latin typeface="system-ui"/>
              </a:rPr>
              <a:t>metieron</a:t>
            </a:r>
            <a:r>
              <a:rPr lang="en-US" sz="3200" b="0" i="0" dirty="0">
                <a:solidFill>
                  <a:srgbClr val="000000"/>
                </a:solidFill>
                <a:effectLst/>
                <a:latin typeface="system-ui"/>
              </a:rPr>
              <a:t> </a:t>
            </a:r>
            <a:r>
              <a:rPr lang="en-US" sz="3200" b="0" i="0" dirty="0" err="1">
                <a:solidFill>
                  <a:srgbClr val="000000"/>
                </a:solidFill>
                <a:effectLst/>
                <a:latin typeface="system-ui"/>
              </a:rPr>
              <a:t>en</a:t>
            </a:r>
            <a:r>
              <a:rPr lang="en-US" sz="3200" b="0" i="0" dirty="0">
                <a:solidFill>
                  <a:srgbClr val="000000"/>
                </a:solidFill>
                <a:effectLst/>
                <a:latin typeface="system-ui"/>
              </a:rPr>
              <a:t> la casa de </a:t>
            </a:r>
            <a:r>
              <a:rPr lang="en-US" sz="3200" b="0" i="0" dirty="0" err="1">
                <a:solidFill>
                  <a:srgbClr val="000000"/>
                </a:solidFill>
                <a:effectLst/>
                <a:latin typeface="system-ui"/>
              </a:rPr>
              <a:t>Dagón</a:t>
            </a:r>
            <a:r>
              <a:rPr lang="en-US" sz="3200" b="0" i="0" dirty="0">
                <a:solidFill>
                  <a:srgbClr val="000000"/>
                </a:solidFill>
                <a:effectLst/>
                <a:latin typeface="system-ui"/>
              </a:rPr>
              <a:t>, y la </a:t>
            </a:r>
            <a:r>
              <a:rPr lang="en-US" sz="3200" b="0" i="0" dirty="0" err="1">
                <a:solidFill>
                  <a:srgbClr val="000000"/>
                </a:solidFill>
                <a:effectLst/>
                <a:latin typeface="system-ui"/>
              </a:rPr>
              <a:t>pusieron</a:t>
            </a:r>
            <a:r>
              <a:rPr lang="en-US" sz="3200" b="0" i="0" dirty="0">
                <a:solidFill>
                  <a:srgbClr val="000000"/>
                </a:solidFill>
                <a:effectLst/>
                <a:latin typeface="system-ui"/>
              </a:rPr>
              <a:t> junto a </a:t>
            </a:r>
            <a:r>
              <a:rPr lang="en-US" sz="3200" b="0" i="0" dirty="0" err="1">
                <a:solidFill>
                  <a:srgbClr val="000000"/>
                </a:solidFill>
                <a:effectLst/>
                <a:latin typeface="system-ui"/>
              </a:rPr>
              <a:t>Dagón</a:t>
            </a:r>
            <a:r>
              <a:rPr lang="en-US" sz="3200" b="0" i="0" dirty="0">
                <a:solidFill>
                  <a:srgbClr val="000000"/>
                </a:solidFill>
                <a:effectLst/>
                <a:latin typeface="system-ui"/>
              </a:rPr>
              <a:t>.</a:t>
            </a:r>
          </a:p>
          <a:p>
            <a:pPr marL="0" indent="0">
              <a:buNone/>
            </a:pPr>
            <a:endParaRPr lang="en-CL" sz="3200" dirty="0"/>
          </a:p>
          <a:p>
            <a:pPr marL="0" indent="0">
              <a:buNone/>
            </a:pPr>
            <a:r>
              <a:rPr lang="en-CL" sz="3200" dirty="0"/>
              <a:t>Era una práctica común en el antiguo Medio Oriente que los vencedores colocaran los ídolos capturados en el templo de sus dioses, denotando la victoria de sus dioses sobre el dios derrotado.</a:t>
            </a:r>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3019728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b="1" i="0" dirty="0">
                <a:solidFill>
                  <a:srgbClr val="000000"/>
                </a:solidFill>
                <a:effectLst/>
                <a:latin typeface="system-ui"/>
              </a:rPr>
              <a:t>1 Samuel 5:3-4</a:t>
            </a:r>
          </a:p>
          <a:p>
            <a:pPr marL="0" indent="0" algn="l">
              <a:buNone/>
            </a:pPr>
            <a:r>
              <a:rPr lang="en-US" b="1" i="0" baseline="30000" dirty="0">
                <a:solidFill>
                  <a:srgbClr val="000000"/>
                </a:solidFill>
                <a:effectLst/>
                <a:latin typeface="system-ui"/>
              </a:rPr>
              <a:t>3 </a:t>
            </a:r>
            <a:r>
              <a:rPr lang="en-US" b="0" i="0" dirty="0">
                <a:solidFill>
                  <a:srgbClr val="000000"/>
                </a:solidFill>
                <a:effectLst/>
                <a:latin typeface="system-ui"/>
              </a:rPr>
              <a:t>Y </a:t>
            </a:r>
            <a:r>
              <a:rPr lang="en-US" b="0" i="0" dirty="0" err="1">
                <a:solidFill>
                  <a:srgbClr val="000000"/>
                </a:solidFill>
                <a:effectLst/>
                <a:latin typeface="system-ui"/>
              </a:rPr>
              <a:t>cuando</a:t>
            </a:r>
            <a:r>
              <a:rPr lang="en-US" b="0" i="0" dirty="0">
                <a:solidFill>
                  <a:srgbClr val="000000"/>
                </a:solidFill>
                <a:effectLst/>
                <a:latin typeface="system-ui"/>
              </a:rPr>
              <a:t> al </a:t>
            </a:r>
            <a:r>
              <a:rPr lang="en-US" b="0" i="0" dirty="0" err="1">
                <a:solidFill>
                  <a:srgbClr val="000000"/>
                </a:solidFill>
                <a:effectLst/>
                <a:latin typeface="system-ui"/>
              </a:rPr>
              <a:t>siguiente</a:t>
            </a:r>
            <a:r>
              <a:rPr lang="en-US" b="0" i="0" dirty="0">
                <a:solidFill>
                  <a:srgbClr val="000000"/>
                </a:solidFill>
                <a:effectLst/>
                <a:latin typeface="system-ui"/>
              </a:rPr>
              <a:t> día </a:t>
            </a:r>
            <a:r>
              <a:rPr lang="en-US" b="0" i="0" dirty="0" err="1">
                <a:solidFill>
                  <a:srgbClr val="000000"/>
                </a:solidFill>
                <a:effectLst/>
                <a:latin typeface="system-ui"/>
              </a:rPr>
              <a:t>los</a:t>
            </a:r>
            <a:r>
              <a:rPr lang="en-US" b="0" i="0" dirty="0">
                <a:solidFill>
                  <a:srgbClr val="000000"/>
                </a:solidFill>
                <a:effectLst/>
                <a:latin typeface="system-ui"/>
              </a:rPr>
              <a:t> de </a:t>
            </a:r>
            <a:r>
              <a:rPr lang="en-US" b="0" i="0" dirty="0" err="1">
                <a:solidFill>
                  <a:srgbClr val="000000"/>
                </a:solidFill>
                <a:effectLst/>
                <a:latin typeface="system-ui"/>
              </a:rPr>
              <a:t>Asdod</a:t>
            </a:r>
            <a:r>
              <a:rPr lang="en-US" b="0" i="0" dirty="0">
                <a:solidFill>
                  <a:srgbClr val="000000"/>
                </a:solidFill>
                <a:effectLst/>
                <a:latin typeface="system-ui"/>
              </a:rPr>
              <a:t> se </a:t>
            </a:r>
            <a:r>
              <a:rPr lang="en-US" b="0" i="0" dirty="0" err="1">
                <a:solidFill>
                  <a:srgbClr val="000000"/>
                </a:solidFill>
                <a:effectLst/>
                <a:latin typeface="system-ui"/>
              </a:rPr>
              <a:t>levantaron</a:t>
            </a:r>
            <a:r>
              <a:rPr lang="en-US" b="0" i="0" dirty="0">
                <a:solidFill>
                  <a:srgbClr val="000000"/>
                </a:solidFill>
                <a:effectLst/>
                <a:latin typeface="system-ui"/>
              </a:rPr>
              <a:t> de </a:t>
            </a:r>
            <a:r>
              <a:rPr lang="en-US" b="0" i="0" dirty="0" err="1">
                <a:solidFill>
                  <a:srgbClr val="000000"/>
                </a:solidFill>
                <a:effectLst/>
                <a:latin typeface="system-ui"/>
              </a:rPr>
              <a:t>mañana</a:t>
            </a:r>
            <a:r>
              <a:rPr lang="en-US" b="0" i="0" dirty="0">
                <a:solidFill>
                  <a:srgbClr val="000000"/>
                </a:solidFill>
                <a:effectLst/>
                <a:latin typeface="system-ui"/>
              </a:rPr>
              <a:t>, he </a:t>
            </a:r>
            <a:r>
              <a:rPr lang="en-US" b="0" i="0" dirty="0" err="1">
                <a:solidFill>
                  <a:srgbClr val="000000"/>
                </a:solidFill>
                <a:effectLst/>
                <a:latin typeface="system-ui"/>
              </a:rPr>
              <a:t>aquí</a:t>
            </a:r>
            <a:r>
              <a:rPr lang="en-US" b="0" i="0" dirty="0">
                <a:solidFill>
                  <a:srgbClr val="000000"/>
                </a:solidFill>
                <a:effectLst/>
                <a:latin typeface="system-ui"/>
              </a:rPr>
              <a:t> </a:t>
            </a:r>
            <a:r>
              <a:rPr lang="en-US" b="0" i="0" dirty="0" err="1">
                <a:solidFill>
                  <a:srgbClr val="000000"/>
                </a:solidFill>
                <a:effectLst/>
                <a:latin typeface="system-ui"/>
              </a:rPr>
              <a:t>Dagón</a:t>
            </a:r>
            <a:r>
              <a:rPr lang="en-US" b="0" i="0" dirty="0">
                <a:solidFill>
                  <a:srgbClr val="000000"/>
                </a:solidFill>
                <a:effectLst/>
                <a:latin typeface="system-ui"/>
              </a:rPr>
              <a:t> </a:t>
            </a:r>
            <a:r>
              <a:rPr lang="en-US" b="0" i="0" dirty="0" err="1">
                <a:solidFill>
                  <a:srgbClr val="000000"/>
                </a:solidFill>
                <a:effectLst/>
                <a:latin typeface="system-ui"/>
              </a:rPr>
              <a:t>postrado</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tierra </a:t>
            </a:r>
            <a:r>
              <a:rPr lang="en-US" b="0" i="0" dirty="0" err="1">
                <a:solidFill>
                  <a:srgbClr val="000000"/>
                </a:solidFill>
                <a:effectLst/>
                <a:latin typeface="system-ui"/>
              </a:rPr>
              <a:t>delante</a:t>
            </a:r>
            <a:r>
              <a:rPr lang="en-US" b="0" i="0" dirty="0">
                <a:solidFill>
                  <a:srgbClr val="000000"/>
                </a:solidFill>
                <a:effectLst/>
                <a:latin typeface="system-ui"/>
              </a:rPr>
              <a:t> del arca de </a:t>
            </a:r>
            <a:r>
              <a:rPr lang="en-US" b="0" i="0" dirty="0" err="1">
                <a:solidFill>
                  <a:srgbClr val="000000"/>
                </a:solidFill>
                <a:effectLst/>
                <a:latin typeface="system-ui"/>
              </a:rPr>
              <a:t>Jehová</a:t>
            </a:r>
            <a:r>
              <a:rPr lang="en-US" b="0" i="0" dirty="0">
                <a:solidFill>
                  <a:srgbClr val="000000"/>
                </a:solidFill>
                <a:effectLst/>
                <a:latin typeface="system-ui"/>
              </a:rPr>
              <a:t>; y </a:t>
            </a:r>
            <a:r>
              <a:rPr lang="en-US" b="0" i="0" dirty="0" err="1">
                <a:solidFill>
                  <a:srgbClr val="000000"/>
                </a:solidFill>
                <a:effectLst/>
                <a:latin typeface="system-ui"/>
              </a:rPr>
              <a:t>tomaron</a:t>
            </a:r>
            <a:r>
              <a:rPr lang="en-US" b="0" i="0" dirty="0">
                <a:solidFill>
                  <a:srgbClr val="000000"/>
                </a:solidFill>
                <a:effectLst/>
                <a:latin typeface="system-ui"/>
              </a:rPr>
              <a:t> a </a:t>
            </a:r>
            <a:r>
              <a:rPr lang="en-US" b="0" i="0" dirty="0" err="1">
                <a:solidFill>
                  <a:srgbClr val="000000"/>
                </a:solidFill>
                <a:effectLst/>
                <a:latin typeface="system-ui"/>
              </a:rPr>
              <a:t>Dagón</a:t>
            </a:r>
            <a:r>
              <a:rPr lang="en-US" b="0" i="0" dirty="0">
                <a:solidFill>
                  <a:srgbClr val="000000"/>
                </a:solidFill>
                <a:effectLst/>
                <a:latin typeface="system-ui"/>
              </a:rPr>
              <a:t> y lo </a:t>
            </a:r>
            <a:r>
              <a:rPr lang="en-US" b="0" i="0" dirty="0" err="1">
                <a:solidFill>
                  <a:srgbClr val="000000"/>
                </a:solidFill>
                <a:effectLst/>
                <a:latin typeface="system-ui"/>
              </a:rPr>
              <a:t>volvieron</a:t>
            </a:r>
            <a:r>
              <a:rPr lang="en-US" b="0" i="0" dirty="0">
                <a:solidFill>
                  <a:srgbClr val="000000"/>
                </a:solidFill>
                <a:effectLst/>
                <a:latin typeface="system-ui"/>
              </a:rPr>
              <a:t> a </a:t>
            </a:r>
            <a:r>
              <a:rPr lang="en-US" b="0" i="0" dirty="0" err="1">
                <a:solidFill>
                  <a:srgbClr val="000000"/>
                </a:solidFill>
                <a:effectLst/>
                <a:latin typeface="system-ui"/>
              </a:rPr>
              <a:t>su</a:t>
            </a:r>
            <a:r>
              <a:rPr lang="en-US" b="0" i="0" dirty="0">
                <a:solidFill>
                  <a:srgbClr val="000000"/>
                </a:solidFill>
                <a:effectLst/>
                <a:latin typeface="system-ui"/>
              </a:rPr>
              <a:t> </a:t>
            </a:r>
            <a:r>
              <a:rPr lang="en-US" b="0" i="0" dirty="0" err="1">
                <a:solidFill>
                  <a:srgbClr val="000000"/>
                </a:solidFill>
                <a:effectLst/>
                <a:latin typeface="system-ui"/>
              </a:rPr>
              <a:t>lugar</a:t>
            </a:r>
            <a:r>
              <a:rPr lang="en-US" b="0" i="0" dirty="0">
                <a:solidFill>
                  <a:srgbClr val="000000"/>
                </a:solidFill>
                <a:effectLst/>
                <a:latin typeface="system-ui"/>
              </a:rPr>
              <a:t>. </a:t>
            </a:r>
            <a:r>
              <a:rPr lang="en-US" b="1" i="0" baseline="30000" dirty="0">
                <a:solidFill>
                  <a:srgbClr val="000000"/>
                </a:solidFill>
                <a:effectLst/>
                <a:latin typeface="system-ui"/>
              </a:rPr>
              <a:t>4 </a:t>
            </a:r>
            <a:r>
              <a:rPr lang="en-US" b="0" i="0" dirty="0">
                <a:solidFill>
                  <a:srgbClr val="000000"/>
                </a:solidFill>
                <a:effectLst/>
                <a:latin typeface="system-ui"/>
              </a:rPr>
              <a:t>Y </a:t>
            </a:r>
            <a:r>
              <a:rPr lang="en-US" b="0" i="0" dirty="0" err="1">
                <a:solidFill>
                  <a:srgbClr val="000000"/>
                </a:solidFill>
                <a:effectLst/>
                <a:latin typeface="system-ui"/>
              </a:rPr>
              <a:t>volviéndose</a:t>
            </a:r>
            <a:r>
              <a:rPr lang="en-US" b="0" i="0" dirty="0">
                <a:solidFill>
                  <a:srgbClr val="000000"/>
                </a:solidFill>
                <a:effectLst/>
                <a:latin typeface="system-ui"/>
              </a:rPr>
              <a:t> a </a:t>
            </a:r>
            <a:r>
              <a:rPr lang="en-US" b="0" i="0" dirty="0" err="1">
                <a:solidFill>
                  <a:srgbClr val="000000"/>
                </a:solidFill>
                <a:effectLst/>
                <a:latin typeface="system-ui"/>
              </a:rPr>
              <a:t>levantar</a:t>
            </a:r>
            <a:r>
              <a:rPr lang="en-US" b="0" i="0" dirty="0">
                <a:solidFill>
                  <a:srgbClr val="000000"/>
                </a:solidFill>
                <a:effectLst/>
                <a:latin typeface="system-ui"/>
              </a:rPr>
              <a:t> de </a:t>
            </a:r>
            <a:r>
              <a:rPr lang="en-US" b="0" i="0" dirty="0" err="1">
                <a:solidFill>
                  <a:srgbClr val="000000"/>
                </a:solidFill>
                <a:effectLst/>
                <a:latin typeface="system-ui"/>
              </a:rPr>
              <a:t>mañana</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siguiente</a:t>
            </a:r>
            <a:r>
              <a:rPr lang="en-US" b="0" i="0" dirty="0">
                <a:solidFill>
                  <a:srgbClr val="000000"/>
                </a:solidFill>
                <a:effectLst/>
                <a:latin typeface="system-ui"/>
              </a:rPr>
              <a:t> día, he </a:t>
            </a:r>
            <a:r>
              <a:rPr lang="en-US" b="0" i="0" dirty="0" err="1">
                <a:solidFill>
                  <a:srgbClr val="000000"/>
                </a:solidFill>
                <a:effectLst/>
                <a:latin typeface="system-ui"/>
              </a:rPr>
              <a:t>aquí</a:t>
            </a:r>
            <a:r>
              <a:rPr lang="en-US" b="0" i="0" dirty="0">
                <a:solidFill>
                  <a:srgbClr val="000000"/>
                </a:solidFill>
                <a:effectLst/>
                <a:latin typeface="system-ui"/>
              </a:rPr>
              <a:t> que </a:t>
            </a:r>
            <a:r>
              <a:rPr lang="en-US" b="0" i="0" dirty="0" err="1">
                <a:solidFill>
                  <a:srgbClr val="000000"/>
                </a:solidFill>
                <a:effectLst/>
                <a:latin typeface="system-ui"/>
              </a:rPr>
              <a:t>Dagón</a:t>
            </a:r>
            <a:r>
              <a:rPr lang="en-US" b="0" i="0" dirty="0">
                <a:solidFill>
                  <a:srgbClr val="000000"/>
                </a:solidFill>
                <a:effectLst/>
                <a:latin typeface="system-ui"/>
              </a:rPr>
              <a:t> </a:t>
            </a:r>
            <a:r>
              <a:rPr lang="en-US" b="0" i="0" dirty="0" err="1">
                <a:solidFill>
                  <a:srgbClr val="000000"/>
                </a:solidFill>
                <a:effectLst/>
                <a:latin typeface="system-ui"/>
              </a:rPr>
              <a:t>había</a:t>
            </a:r>
            <a:r>
              <a:rPr lang="en-US" b="0" i="0" dirty="0">
                <a:solidFill>
                  <a:srgbClr val="000000"/>
                </a:solidFill>
                <a:effectLst/>
                <a:latin typeface="system-ui"/>
              </a:rPr>
              <a:t> </a:t>
            </a:r>
            <a:r>
              <a:rPr lang="en-US" b="0" i="0" dirty="0" err="1">
                <a:solidFill>
                  <a:srgbClr val="000000"/>
                </a:solidFill>
                <a:effectLst/>
                <a:latin typeface="system-ui"/>
              </a:rPr>
              <a:t>caído</a:t>
            </a:r>
            <a:r>
              <a:rPr lang="en-US" b="0" i="0" dirty="0">
                <a:solidFill>
                  <a:srgbClr val="000000"/>
                </a:solidFill>
                <a:effectLst/>
                <a:latin typeface="system-ui"/>
              </a:rPr>
              <a:t> </a:t>
            </a:r>
            <a:r>
              <a:rPr lang="en-US" b="0" i="0" dirty="0" err="1">
                <a:solidFill>
                  <a:srgbClr val="000000"/>
                </a:solidFill>
                <a:effectLst/>
                <a:latin typeface="system-ui"/>
              </a:rPr>
              <a:t>postrado</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tierra </a:t>
            </a:r>
            <a:r>
              <a:rPr lang="en-US" b="0" i="0" dirty="0" err="1">
                <a:solidFill>
                  <a:srgbClr val="000000"/>
                </a:solidFill>
                <a:effectLst/>
                <a:latin typeface="system-ui"/>
              </a:rPr>
              <a:t>delante</a:t>
            </a:r>
            <a:r>
              <a:rPr lang="en-US" b="0" i="0" dirty="0">
                <a:solidFill>
                  <a:srgbClr val="000000"/>
                </a:solidFill>
                <a:effectLst/>
                <a:latin typeface="system-ui"/>
              </a:rPr>
              <a:t> del arca de </a:t>
            </a:r>
            <a:r>
              <a:rPr lang="en-US" b="0" i="0" dirty="0" err="1">
                <a:solidFill>
                  <a:srgbClr val="000000"/>
                </a:solidFill>
                <a:effectLst/>
                <a:latin typeface="system-ui"/>
              </a:rPr>
              <a:t>Jehová</a:t>
            </a:r>
            <a:r>
              <a:rPr lang="en-US" b="0" i="0" dirty="0">
                <a:solidFill>
                  <a:srgbClr val="000000"/>
                </a:solidFill>
                <a:effectLst/>
                <a:latin typeface="system-ui"/>
              </a:rPr>
              <a:t>; y la cabeza de </a:t>
            </a:r>
            <a:r>
              <a:rPr lang="en-US" b="0" i="0" dirty="0" err="1">
                <a:solidFill>
                  <a:srgbClr val="000000"/>
                </a:solidFill>
                <a:effectLst/>
                <a:latin typeface="system-ui"/>
              </a:rPr>
              <a:t>Dagón</a:t>
            </a:r>
            <a:r>
              <a:rPr lang="en-US" b="0" i="0" dirty="0">
                <a:solidFill>
                  <a:srgbClr val="000000"/>
                </a:solidFill>
                <a:effectLst/>
                <a:latin typeface="system-ui"/>
              </a:rPr>
              <a:t> y las dos </a:t>
            </a:r>
            <a:r>
              <a:rPr lang="en-US" b="0" i="0" dirty="0" err="1">
                <a:solidFill>
                  <a:srgbClr val="000000"/>
                </a:solidFill>
                <a:effectLst/>
                <a:latin typeface="system-ui"/>
              </a:rPr>
              <a:t>palmas</a:t>
            </a:r>
            <a:r>
              <a:rPr lang="en-US" b="0" i="0" dirty="0">
                <a:solidFill>
                  <a:srgbClr val="000000"/>
                </a:solidFill>
                <a:effectLst/>
                <a:latin typeface="system-ui"/>
              </a:rPr>
              <a:t> de sus manos </a:t>
            </a:r>
            <a:r>
              <a:rPr lang="en-US" b="0" i="0" dirty="0" err="1">
                <a:solidFill>
                  <a:srgbClr val="000000"/>
                </a:solidFill>
                <a:effectLst/>
                <a:latin typeface="system-ui"/>
              </a:rPr>
              <a:t>estaban</a:t>
            </a:r>
            <a:r>
              <a:rPr lang="en-US" b="0" i="0" dirty="0">
                <a:solidFill>
                  <a:srgbClr val="000000"/>
                </a:solidFill>
                <a:effectLst/>
                <a:latin typeface="system-ui"/>
              </a:rPr>
              <a:t> </a:t>
            </a:r>
            <a:r>
              <a:rPr lang="en-US" b="0" i="0" dirty="0" err="1">
                <a:solidFill>
                  <a:srgbClr val="000000"/>
                </a:solidFill>
                <a:effectLst/>
                <a:latin typeface="system-ui"/>
              </a:rPr>
              <a:t>cortadas</a:t>
            </a:r>
            <a:r>
              <a:rPr lang="en-US" b="0" i="0" dirty="0">
                <a:solidFill>
                  <a:srgbClr val="000000"/>
                </a:solidFill>
                <a:effectLst/>
                <a:latin typeface="system-ui"/>
              </a:rPr>
              <a:t> </a:t>
            </a:r>
            <a:r>
              <a:rPr lang="en-US" b="0" i="0" dirty="0" err="1">
                <a:solidFill>
                  <a:srgbClr val="000000"/>
                </a:solidFill>
                <a:effectLst/>
                <a:latin typeface="system-ui"/>
              </a:rPr>
              <a:t>sobre</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1" i="0" dirty="0">
                <a:solidFill>
                  <a:srgbClr val="000000"/>
                </a:solidFill>
                <a:effectLst/>
                <a:latin typeface="system-ui"/>
              </a:rPr>
              <a:t>umbral</a:t>
            </a:r>
            <a:r>
              <a:rPr lang="en-US" b="0" i="0" dirty="0">
                <a:solidFill>
                  <a:srgbClr val="000000"/>
                </a:solidFill>
                <a:effectLst/>
                <a:latin typeface="system-ui"/>
              </a:rPr>
              <a:t>, </a:t>
            </a:r>
            <a:r>
              <a:rPr lang="en-US" b="0" i="0" dirty="0" err="1">
                <a:solidFill>
                  <a:srgbClr val="000000"/>
                </a:solidFill>
                <a:effectLst/>
                <a:latin typeface="system-ui"/>
              </a:rPr>
              <a:t>habiéndole</a:t>
            </a:r>
            <a:r>
              <a:rPr lang="en-US" b="0" i="0" dirty="0">
                <a:solidFill>
                  <a:srgbClr val="000000"/>
                </a:solidFill>
                <a:effectLst/>
                <a:latin typeface="system-ui"/>
              </a:rPr>
              <a:t> </a:t>
            </a:r>
            <a:r>
              <a:rPr lang="en-US" b="0" i="0" dirty="0" err="1">
                <a:solidFill>
                  <a:srgbClr val="000000"/>
                </a:solidFill>
                <a:effectLst/>
                <a:latin typeface="system-ui"/>
              </a:rPr>
              <a:t>quedado</a:t>
            </a:r>
            <a:r>
              <a:rPr lang="en-US" b="0" i="0" dirty="0">
                <a:solidFill>
                  <a:srgbClr val="000000"/>
                </a:solidFill>
                <a:effectLst/>
                <a:latin typeface="system-ui"/>
              </a:rPr>
              <a:t> a </a:t>
            </a:r>
            <a:r>
              <a:rPr lang="en-US" b="0" i="0" dirty="0" err="1">
                <a:solidFill>
                  <a:srgbClr val="000000"/>
                </a:solidFill>
                <a:effectLst/>
                <a:latin typeface="system-ui"/>
              </a:rPr>
              <a:t>Dagón</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tronco</a:t>
            </a:r>
            <a:r>
              <a:rPr lang="en-US" b="0" i="0" dirty="0">
                <a:solidFill>
                  <a:srgbClr val="000000"/>
                </a:solidFill>
                <a:effectLst/>
                <a:latin typeface="system-ui"/>
              </a:rPr>
              <a:t> </a:t>
            </a:r>
            <a:r>
              <a:rPr lang="en-US" b="0" i="0" dirty="0" err="1">
                <a:solidFill>
                  <a:srgbClr val="000000"/>
                </a:solidFill>
                <a:effectLst/>
                <a:latin typeface="system-ui"/>
              </a:rPr>
              <a:t>solamente</a:t>
            </a:r>
            <a:r>
              <a:rPr lang="en-US" b="0" i="0" dirty="0">
                <a:solidFill>
                  <a:srgbClr val="000000"/>
                </a:solidFill>
                <a:effectLst/>
                <a:latin typeface="system-ui"/>
              </a:rPr>
              <a:t>.</a:t>
            </a:r>
          </a:p>
          <a:p>
            <a:pPr marL="0" indent="0" algn="l">
              <a:buNone/>
            </a:pPr>
            <a:endParaRPr lang="en-US" dirty="0">
              <a:solidFill>
                <a:srgbClr val="000000"/>
              </a:solidFill>
              <a:latin typeface="system-ui"/>
            </a:endParaRPr>
          </a:p>
          <a:p>
            <a:pPr marL="0" indent="0" algn="l">
              <a:buNone/>
            </a:pPr>
            <a:r>
              <a:rPr lang="en-US" b="0" i="0" dirty="0">
                <a:solidFill>
                  <a:srgbClr val="000000"/>
                </a:solidFill>
                <a:effectLst/>
                <a:latin typeface="system-ui"/>
              </a:rPr>
              <a:t>Este </a:t>
            </a:r>
            <a:r>
              <a:rPr lang="en-US" b="0" i="0" dirty="0" err="1">
                <a:solidFill>
                  <a:srgbClr val="000000"/>
                </a:solidFill>
                <a:effectLst/>
                <a:latin typeface="system-ui"/>
              </a:rPr>
              <a:t>pasaje</a:t>
            </a:r>
            <a:r>
              <a:rPr lang="en-US" b="0" i="0" dirty="0">
                <a:solidFill>
                  <a:srgbClr val="000000"/>
                </a:solidFill>
                <a:effectLst/>
                <a:latin typeface="system-ui"/>
              </a:rPr>
              <a:t> les </a:t>
            </a:r>
            <a:r>
              <a:rPr lang="en-US" b="0" i="0" dirty="0" err="1">
                <a:solidFill>
                  <a:srgbClr val="000000"/>
                </a:solidFill>
                <a:effectLst/>
                <a:latin typeface="system-ui"/>
              </a:rPr>
              <a:t>recuerda</a:t>
            </a:r>
            <a:r>
              <a:rPr lang="en-US" b="0" i="0" dirty="0">
                <a:solidFill>
                  <a:srgbClr val="000000"/>
                </a:solidFill>
                <a:effectLst/>
                <a:latin typeface="system-ui"/>
              </a:rPr>
              <a:t> algo?</a:t>
            </a:r>
          </a:p>
          <a:p>
            <a:pPr marL="0" indent="0" algn="l">
              <a:buNone/>
            </a:pPr>
            <a:endParaRPr lang="en-CL" sz="3200" dirty="0"/>
          </a:p>
        </p:txBody>
      </p:sp>
      <p:pic>
        <p:nvPicPr>
          <p:cNvPr id="5" name="Content Placeholder 4">
            <a:extLst>
              <a:ext uri="{FF2B5EF4-FFF2-40B4-BE49-F238E27FC236}">
                <a16:creationId xmlns:a16="http://schemas.microsoft.com/office/drawing/2014/main" id="{E3CF3779-D20D-01F5-BE40-6B2491252081}"/>
              </a:ext>
            </a:extLst>
          </p:cNvPr>
          <p:cNvPicPr>
            <a:picLocks noGrp="1" noChangeAspect="1"/>
          </p:cNvPicPr>
          <p:nvPr>
            <p:ph sz="half" idx="2"/>
          </p:nvPr>
        </p:nvPicPr>
        <p:blipFill>
          <a:blip r:embed="rId2"/>
          <a:stretch>
            <a:fillRect/>
          </a:stretch>
        </p:blipFill>
        <p:spPr>
          <a:xfrm>
            <a:off x="6019799" y="170480"/>
            <a:ext cx="6019799" cy="6524787"/>
          </a:xfrm>
        </p:spPr>
      </p:pic>
    </p:spTree>
    <p:extLst>
      <p:ext uri="{BB962C8B-B14F-4D97-AF65-F5344CB8AC3E}">
        <p14:creationId xmlns:p14="http://schemas.microsoft.com/office/powerpoint/2010/main" val="3599025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alpha val="3500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endParaRPr lang="en-US" b="1" i="0" dirty="0">
              <a:solidFill>
                <a:srgbClr val="000000"/>
              </a:solidFill>
              <a:effectLst/>
              <a:latin typeface="system-ui"/>
            </a:endParaRPr>
          </a:p>
          <a:p>
            <a:pPr marL="0" indent="0" algn="l">
              <a:buNone/>
            </a:pPr>
            <a:endParaRPr lang="en-US" b="1" dirty="0">
              <a:solidFill>
                <a:srgbClr val="000000"/>
              </a:solidFill>
              <a:latin typeface="system-ui"/>
            </a:endParaRPr>
          </a:p>
          <a:p>
            <a:pPr marL="0" indent="0" algn="l">
              <a:buNone/>
            </a:pPr>
            <a:r>
              <a:rPr lang="en-US" sz="3600" b="1" i="0" dirty="0">
                <a:solidFill>
                  <a:srgbClr val="000000"/>
                </a:solidFill>
                <a:effectLst/>
                <a:latin typeface="system-ui"/>
              </a:rPr>
              <a:t>1 Samuel 17:51</a:t>
            </a:r>
          </a:p>
          <a:p>
            <a:pPr marL="0" indent="0" algn="l">
              <a:buNone/>
            </a:pPr>
            <a:r>
              <a:rPr lang="en-US" sz="3600" b="1" i="0" baseline="30000" dirty="0">
                <a:solidFill>
                  <a:srgbClr val="000000"/>
                </a:solidFill>
                <a:effectLst/>
                <a:latin typeface="system-ui"/>
              </a:rPr>
              <a:t>51 </a:t>
            </a:r>
            <a:r>
              <a:rPr lang="en-US" sz="3600" b="0" i="0" dirty="0" err="1">
                <a:solidFill>
                  <a:srgbClr val="000000"/>
                </a:solidFill>
                <a:effectLst/>
                <a:latin typeface="system-ui"/>
              </a:rPr>
              <a:t>Entonces</a:t>
            </a:r>
            <a:r>
              <a:rPr lang="en-US" sz="3600" b="0" i="0" dirty="0">
                <a:solidFill>
                  <a:srgbClr val="000000"/>
                </a:solidFill>
                <a:effectLst/>
                <a:latin typeface="system-ui"/>
              </a:rPr>
              <a:t> </a:t>
            </a:r>
            <a:r>
              <a:rPr lang="en-US" sz="3600" b="0" i="0" dirty="0" err="1">
                <a:solidFill>
                  <a:srgbClr val="000000"/>
                </a:solidFill>
                <a:effectLst/>
                <a:latin typeface="system-ui"/>
              </a:rPr>
              <a:t>corrió</a:t>
            </a:r>
            <a:r>
              <a:rPr lang="en-US" sz="3600" b="0" i="0" dirty="0">
                <a:solidFill>
                  <a:srgbClr val="000000"/>
                </a:solidFill>
                <a:effectLst/>
                <a:latin typeface="system-ui"/>
              </a:rPr>
              <a:t> David y se </a:t>
            </a:r>
            <a:r>
              <a:rPr lang="en-US" sz="3600" b="0" i="0" dirty="0" err="1">
                <a:solidFill>
                  <a:srgbClr val="000000"/>
                </a:solidFill>
                <a:effectLst/>
                <a:latin typeface="system-ui"/>
              </a:rPr>
              <a:t>puso</a:t>
            </a:r>
            <a:r>
              <a:rPr lang="en-US" sz="3600" b="0" i="0" dirty="0">
                <a:solidFill>
                  <a:srgbClr val="000000"/>
                </a:solidFill>
                <a:effectLst/>
                <a:latin typeface="system-ui"/>
              </a:rPr>
              <a:t> </a:t>
            </a:r>
            <a:r>
              <a:rPr lang="en-US" sz="3600" b="0" i="0" dirty="0" err="1">
                <a:solidFill>
                  <a:srgbClr val="000000"/>
                </a:solidFill>
                <a:effectLst/>
                <a:latin typeface="system-ui"/>
              </a:rPr>
              <a:t>sobre</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a:t>
            </a:r>
            <a:r>
              <a:rPr lang="en-US" sz="3600" b="0" i="0" dirty="0" err="1">
                <a:solidFill>
                  <a:srgbClr val="000000"/>
                </a:solidFill>
                <a:effectLst/>
                <a:latin typeface="system-ui"/>
              </a:rPr>
              <a:t>filisteo</a:t>
            </a:r>
            <a:r>
              <a:rPr lang="en-US" sz="3600" b="0" i="0" dirty="0">
                <a:solidFill>
                  <a:srgbClr val="000000"/>
                </a:solidFill>
                <a:effectLst/>
                <a:latin typeface="system-ui"/>
              </a:rPr>
              <a:t>; y </a:t>
            </a:r>
            <a:r>
              <a:rPr lang="en-US" sz="3600" b="0" i="0" dirty="0" err="1">
                <a:solidFill>
                  <a:srgbClr val="000000"/>
                </a:solidFill>
                <a:effectLst/>
                <a:latin typeface="system-ui"/>
              </a:rPr>
              <a:t>tomando</a:t>
            </a:r>
            <a:r>
              <a:rPr lang="en-US" sz="3600" b="0" i="0" dirty="0">
                <a:solidFill>
                  <a:srgbClr val="000000"/>
                </a:solidFill>
                <a:effectLst/>
                <a:latin typeface="system-ui"/>
              </a:rPr>
              <a:t> la espada de </a:t>
            </a:r>
            <a:r>
              <a:rPr lang="en-US" sz="3600" b="0" i="0" dirty="0" err="1">
                <a:solidFill>
                  <a:srgbClr val="000000"/>
                </a:solidFill>
                <a:effectLst/>
                <a:latin typeface="system-ui"/>
              </a:rPr>
              <a:t>él</a:t>
            </a:r>
            <a:r>
              <a:rPr lang="en-US" sz="3600" b="0" i="0" dirty="0">
                <a:solidFill>
                  <a:srgbClr val="000000"/>
                </a:solidFill>
                <a:effectLst/>
                <a:latin typeface="system-ui"/>
              </a:rPr>
              <a:t> y </a:t>
            </a:r>
            <a:r>
              <a:rPr lang="en-US" sz="3600" b="0" i="0" dirty="0" err="1">
                <a:solidFill>
                  <a:srgbClr val="000000"/>
                </a:solidFill>
                <a:effectLst/>
                <a:latin typeface="system-ui"/>
              </a:rPr>
              <a:t>sacándola</a:t>
            </a:r>
            <a:r>
              <a:rPr lang="en-US" sz="3600" b="0" i="0" dirty="0">
                <a:solidFill>
                  <a:srgbClr val="000000"/>
                </a:solidFill>
                <a:effectLst/>
                <a:latin typeface="system-ui"/>
              </a:rPr>
              <a:t> de </a:t>
            </a:r>
            <a:r>
              <a:rPr lang="en-US" sz="3600" b="0" i="0" dirty="0" err="1">
                <a:solidFill>
                  <a:srgbClr val="000000"/>
                </a:solidFill>
                <a:effectLst/>
                <a:latin typeface="system-ui"/>
              </a:rPr>
              <a:t>su</a:t>
            </a:r>
            <a:r>
              <a:rPr lang="en-US" sz="3600" b="0" i="0" dirty="0">
                <a:solidFill>
                  <a:srgbClr val="000000"/>
                </a:solidFill>
                <a:effectLst/>
                <a:latin typeface="system-ui"/>
              </a:rPr>
              <a:t> </a:t>
            </a:r>
            <a:r>
              <a:rPr lang="en-US" sz="3600" b="0" i="0" dirty="0" err="1">
                <a:solidFill>
                  <a:srgbClr val="000000"/>
                </a:solidFill>
                <a:effectLst/>
                <a:latin typeface="system-ui"/>
              </a:rPr>
              <a:t>vaina</a:t>
            </a:r>
            <a:r>
              <a:rPr lang="en-US" sz="3600" b="0" i="0" dirty="0">
                <a:solidFill>
                  <a:srgbClr val="000000"/>
                </a:solidFill>
                <a:effectLst/>
                <a:latin typeface="system-ui"/>
              </a:rPr>
              <a:t>, lo </a:t>
            </a:r>
            <a:r>
              <a:rPr lang="en-US" sz="3600" b="0" i="0" dirty="0" err="1">
                <a:solidFill>
                  <a:srgbClr val="000000"/>
                </a:solidFill>
                <a:effectLst/>
                <a:latin typeface="system-ui"/>
              </a:rPr>
              <a:t>acabó</a:t>
            </a:r>
            <a:r>
              <a:rPr lang="en-US" sz="3600" b="0" i="0" dirty="0">
                <a:solidFill>
                  <a:srgbClr val="000000"/>
                </a:solidFill>
                <a:effectLst/>
                <a:latin typeface="system-ui"/>
              </a:rPr>
              <a:t> de </a:t>
            </a:r>
            <a:r>
              <a:rPr lang="en-US" sz="3600" b="0" i="0" dirty="0" err="1">
                <a:solidFill>
                  <a:srgbClr val="000000"/>
                </a:solidFill>
                <a:effectLst/>
                <a:latin typeface="system-ui"/>
              </a:rPr>
              <a:t>matar</a:t>
            </a:r>
            <a:r>
              <a:rPr lang="en-US" sz="3600" b="0" i="0" dirty="0">
                <a:solidFill>
                  <a:srgbClr val="000000"/>
                </a:solidFill>
                <a:effectLst/>
                <a:latin typeface="system-ui"/>
              </a:rPr>
              <a:t>, y le </a:t>
            </a:r>
            <a:r>
              <a:rPr lang="en-US" sz="3600" b="0" i="0" dirty="0" err="1">
                <a:solidFill>
                  <a:srgbClr val="000000"/>
                </a:solidFill>
                <a:effectLst/>
                <a:latin typeface="system-ui"/>
              </a:rPr>
              <a:t>cortó</a:t>
            </a:r>
            <a:r>
              <a:rPr lang="en-US" sz="3600" b="0" i="0" dirty="0">
                <a:solidFill>
                  <a:srgbClr val="000000"/>
                </a:solidFill>
                <a:effectLst/>
                <a:latin typeface="system-ui"/>
              </a:rPr>
              <a:t> con </a:t>
            </a:r>
            <a:r>
              <a:rPr lang="en-US" sz="3600" b="0" i="0" dirty="0" err="1">
                <a:solidFill>
                  <a:srgbClr val="000000"/>
                </a:solidFill>
                <a:effectLst/>
                <a:latin typeface="system-ui"/>
              </a:rPr>
              <a:t>ella</a:t>
            </a:r>
            <a:r>
              <a:rPr lang="en-US" sz="3600" b="0" i="0" dirty="0">
                <a:solidFill>
                  <a:srgbClr val="000000"/>
                </a:solidFill>
                <a:effectLst/>
                <a:latin typeface="system-ui"/>
              </a:rPr>
              <a:t> la cabeza. Y </a:t>
            </a:r>
            <a:r>
              <a:rPr lang="en-US" sz="3600" b="0" i="0" dirty="0" err="1">
                <a:solidFill>
                  <a:srgbClr val="000000"/>
                </a:solidFill>
                <a:effectLst/>
                <a:latin typeface="system-ui"/>
              </a:rPr>
              <a:t>cuando</a:t>
            </a:r>
            <a:r>
              <a:rPr lang="en-US" sz="3600" b="0" i="0" dirty="0">
                <a:solidFill>
                  <a:srgbClr val="000000"/>
                </a:solidFill>
                <a:effectLst/>
                <a:latin typeface="system-ui"/>
              </a:rPr>
              <a:t>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filisteos</a:t>
            </a:r>
            <a:r>
              <a:rPr lang="en-US" sz="3600" b="0" i="0" dirty="0">
                <a:solidFill>
                  <a:srgbClr val="000000"/>
                </a:solidFill>
                <a:effectLst/>
                <a:latin typeface="system-ui"/>
              </a:rPr>
              <a:t> </a:t>
            </a:r>
            <a:r>
              <a:rPr lang="en-US" sz="3600" b="0" i="0" dirty="0" err="1">
                <a:solidFill>
                  <a:srgbClr val="000000"/>
                </a:solidFill>
                <a:effectLst/>
                <a:latin typeface="system-ui"/>
              </a:rPr>
              <a:t>vieron</a:t>
            </a:r>
            <a:r>
              <a:rPr lang="en-US" sz="3600" b="0" i="0" dirty="0">
                <a:solidFill>
                  <a:srgbClr val="000000"/>
                </a:solidFill>
                <a:effectLst/>
                <a:latin typeface="system-ui"/>
              </a:rPr>
              <a:t> a </a:t>
            </a:r>
            <a:r>
              <a:rPr lang="en-US" sz="3600" b="0" i="0" dirty="0" err="1">
                <a:solidFill>
                  <a:srgbClr val="000000"/>
                </a:solidFill>
                <a:effectLst/>
                <a:latin typeface="system-ui"/>
              </a:rPr>
              <a:t>su</a:t>
            </a:r>
            <a:r>
              <a:rPr lang="en-US" sz="3600" b="0" i="0" dirty="0">
                <a:solidFill>
                  <a:srgbClr val="000000"/>
                </a:solidFill>
                <a:effectLst/>
                <a:latin typeface="system-ui"/>
              </a:rPr>
              <a:t> </a:t>
            </a:r>
            <a:r>
              <a:rPr lang="en-US" sz="3600" b="0" i="0" dirty="0" err="1">
                <a:solidFill>
                  <a:srgbClr val="000000"/>
                </a:solidFill>
                <a:effectLst/>
                <a:latin typeface="system-ui"/>
              </a:rPr>
              <a:t>paladín</a:t>
            </a:r>
            <a:r>
              <a:rPr lang="en-US" sz="3600" b="0" i="0" dirty="0">
                <a:solidFill>
                  <a:srgbClr val="000000"/>
                </a:solidFill>
                <a:effectLst/>
                <a:latin typeface="system-ui"/>
              </a:rPr>
              <a:t> </a:t>
            </a:r>
            <a:r>
              <a:rPr lang="en-US" sz="3600" b="0" i="0" dirty="0" err="1">
                <a:solidFill>
                  <a:srgbClr val="000000"/>
                </a:solidFill>
                <a:effectLst/>
                <a:latin typeface="system-ui"/>
              </a:rPr>
              <a:t>muerto</a:t>
            </a:r>
            <a:r>
              <a:rPr lang="en-US" sz="3600" b="0" i="0" dirty="0">
                <a:solidFill>
                  <a:srgbClr val="000000"/>
                </a:solidFill>
                <a:effectLst/>
                <a:latin typeface="system-ui"/>
              </a:rPr>
              <a:t>, </a:t>
            </a:r>
            <a:r>
              <a:rPr lang="en-US" sz="3600" b="0" i="0" dirty="0" err="1">
                <a:solidFill>
                  <a:srgbClr val="000000"/>
                </a:solidFill>
                <a:effectLst/>
                <a:latin typeface="system-ui"/>
              </a:rPr>
              <a:t>huyeron</a:t>
            </a:r>
            <a:r>
              <a:rPr lang="en-US" sz="3600" b="0" i="0" dirty="0">
                <a:solidFill>
                  <a:srgbClr val="000000"/>
                </a:solidFill>
                <a:effectLst/>
                <a:latin typeface="system-ui"/>
              </a:rPr>
              <a:t>.</a:t>
            </a:r>
          </a:p>
          <a:p>
            <a:pPr marL="0" indent="0" algn="l">
              <a:buNone/>
            </a:pPr>
            <a:endParaRPr lang="en-US" dirty="0">
              <a:solidFill>
                <a:srgbClr val="000000"/>
              </a:solidFill>
              <a:latin typeface="system-ui"/>
            </a:endParaRPr>
          </a:p>
          <a:p>
            <a:pPr marL="0" indent="0" algn="l">
              <a:buNone/>
            </a:pPr>
            <a:endParaRPr lang="en-US" b="0" i="0" dirty="0">
              <a:solidFill>
                <a:srgbClr val="000000"/>
              </a:solidFill>
              <a:effectLst/>
              <a:latin typeface="system-ui"/>
            </a:endParaRPr>
          </a:p>
          <a:p>
            <a:pPr marL="0" indent="0" algn="l">
              <a:buNone/>
            </a:pPr>
            <a:endParaRPr lang="en-CL" sz="3200" dirty="0"/>
          </a:p>
        </p:txBody>
      </p:sp>
      <p:pic>
        <p:nvPicPr>
          <p:cNvPr id="7" name="Content Placeholder 6">
            <a:extLst>
              <a:ext uri="{FF2B5EF4-FFF2-40B4-BE49-F238E27FC236}">
                <a16:creationId xmlns:a16="http://schemas.microsoft.com/office/drawing/2014/main" id="{C40BFB99-80FB-ADE1-37B5-C8A7CB07423E}"/>
              </a:ext>
            </a:extLst>
          </p:cNvPr>
          <p:cNvPicPr>
            <a:picLocks noGrp="1" noChangeAspect="1"/>
          </p:cNvPicPr>
          <p:nvPr>
            <p:ph sz="half" idx="2"/>
          </p:nvPr>
        </p:nvPicPr>
        <p:blipFill>
          <a:blip r:embed="rId2"/>
          <a:stretch>
            <a:fillRect/>
          </a:stretch>
        </p:blipFill>
        <p:spPr>
          <a:xfrm>
            <a:off x="6172202" y="805912"/>
            <a:ext cx="5838984" cy="5532895"/>
          </a:xfrm>
        </p:spPr>
      </p:pic>
    </p:spTree>
    <p:extLst>
      <p:ext uri="{BB962C8B-B14F-4D97-AF65-F5344CB8AC3E}">
        <p14:creationId xmlns:p14="http://schemas.microsoft.com/office/powerpoint/2010/main" val="483333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C00000">
            <a:alpha val="2500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2000" b="1" i="0" dirty="0">
                <a:solidFill>
                  <a:srgbClr val="000000"/>
                </a:solidFill>
                <a:effectLst/>
                <a:latin typeface="system-ui"/>
              </a:rPr>
              <a:t> 1 Samuel 5:6</a:t>
            </a:r>
          </a:p>
          <a:p>
            <a:pPr marL="0" indent="0" algn="l">
              <a:buNone/>
            </a:pPr>
            <a:r>
              <a:rPr lang="en-US" sz="2000" b="1" i="0" baseline="30000" dirty="0">
                <a:solidFill>
                  <a:srgbClr val="000000"/>
                </a:solidFill>
                <a:effectLst/>
                <a:latin typeface="system-ui"/>
              </a:rPr>
              <a:t>6 </a:t>
            </a:r>
            <a:r>
              <a:rPr lang="en-US" sz="2000" b="0" i="0" dirty="0">
                <a:solidFill>
                  <a:srgbClr val="000000"/>
                </a:solidFill>
                <a:effectLst/>
                <a:latin typeface="system-ui"/>
              </a:rPr>
              <a:t>Y se </a:t>
            </a:r>
            <a:r>
              <a:rPr lang="en-US" sz="2000" b="0" i="0" dirty="0" err="1">
                <a:solidFill>
                  <a:srgbClr val="000000"/>
                </a:solidFill>
                <a:effectLst/>
                <a:latin typeface="system-ui"/>
              </a:rPr>
              <a:t>agravó</a:t>
            </a:r>
            <a:r>
              <a:rPr lang="en-US" sz="2000" b="0" i="0" dirty="0">
                <a:solidFill>
                  <a:srgbClr val="000000"/>
                </a:solidFill>
                <a:effectLst/>
                <a:latin typeface="system-ui"/>
              </a:rPr>
              <a:t> la mano de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0" i="0" dirty="0" err="1">
                <a:solidFill>
                  <a:srgbClr val="000000"/>
                </a:solidFill>
                <a:effectLst/>
                <a:latin typeface="system-ui"/>
              </a:rPr>
              <a:t>sobre</a:t>
            </a:r>
            <a:r>
              <a:rPr lang="en-US" sz="2000" b="0" i="0" dirty="0">
                <a:solidFill>
                  <a:srgbClr val="000000"/>
                </a:solidFill>
                <a:effectLst/>
                <a:latin typeface="system-ui"/>
              </a:rPr>
              <a:t> </a:t>
            </a:r>
            <a:r>
              <a:rPr lang="en-US" sz="2000" b="0" i="0" dirty="0" err="1">
                <a:solidFill>
                  <a:srgbClr val="000000"/>
                </a:solidFill>
                <a:effectLst/>
                <a:latin typeface="system-ui"/>
              </a:rPr>
              <a:t>los</a:t>
            </a:r>
            <a:r>
              <a:rPr lang="en-US" sz="2000" b="0" i="0" dirty="0">
                <a:solidFill>
                  <a:srgbClr val="000000"/>
                </a:solidFill>
                <a:effectLst/>
                <a:latin typeface="system-ui"/>
              </a:rPr>
              <a:t> de </a:t>
            </a:r>
            <a:r>
              <a:rPr lang="en-US" sz="2000" b="1" i="0" dirty="0" err="1">
                <a:solidFill>
                  <a:srgbClr val="000000"/>
                </a:solidFill>
                <a:effectLst/>
                <a:latin typeface="system-ui"/>
              </a:rPr>
              <a:t>Asdod</a:t>
            </a:r>
            <a:r>
              <a:rPr lang="en-US" sz="2000" b="0" i="0" dirty="0">
                <a:solidFill>
                  <a:srgbClr val="000000"/>
                </a:solidFill>
                <a:effectLst/>
                <a:latin typeface="system-ui"/>
              </a:rPr>
              <a:t>, y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destruyó</a:t>
            </a:r>
            <a:r>
              <a:rPr lang="en-US" sz="2000" b="0" i="0" dirty="0">
                <a:solidFill>
                  <a:srgbClr val="000000"/>
                </a:solidFill>
                <a:effectLst/>
                <a:latin typeface="system-ui"/>
              </a:rPr>
              <a:t> y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hirió</a:t>
            </a:r>
            <a:r>
              <a:rPr lang="en-US" sz="2000" b="0" i="0" dirty="0">
                <a:solidFill>
                  <a:srgbClr val="000000"/>
                </a:solidFill>
                <a:effectLst/>
                <a:latin typeface="system-ui"/>
              </a:rPr>
              <a:t> con </a:t>
            </a:r>
            <a:r>
              <a:rPr lang="en-US" sz="2000" b="0" i="0" dirty="0" err="1">
                <a:solidFill>
                  <a:srgbClr val="000000"/>
                </a:solidFill>
                <a:effectLst/>
                <a:latin typeface="system-ui"/>
              </a:rPr>
              <a:t>tumores</a:t>
            </a:r>
            <a:r>
              <a:rPr lang="en-US" sz="2000" b="0" i="0" dirty="0">
                <a:solidFill>
                  <a:srgbClr val="000000"/>
                </a:solidFill>
                <a:effectLst/>
                <a:latin typeface="system-ui"/>
              </a:rPr>
              <a:t> </a:t>
            </a:r>
            <a:r>
              <a:rPr lang="en-US" sz="2000" b="0" i="0" dirty="0" err="1">
                <a:solidFill>
                  <a:srgbClr val="000000"/>
                </a:solidFill>
                <a:effectLst/>
                <a:latin typeface="system-ui"/>
              </a:rPr>
              <a:t>en</a:t>
            </a:r>
            <a:r>
              <a:rPr lang="en-US" sz="2000" b="0" i="0" dirty="0">
                <a:solidFill>
                  <a:srgbClr val="000000"/>
                </a:solidFill>
                <a:effectLst/>
                <a:latin typeface="system-ui"/>
              </a:rPr>
              <a:t> </a:t>
            </a:r>
            <a:r>
              <a:rPr lang="en-US" sz="2000" b="0" i="0" dirty="0" err="1">
                <a:solidFill>
                  <a:srgbClr val="000000"/>
                </a:solidFill>
                <a:effectLst/>
                <a:latin typeface="system-ui"/>
              </a:rPr>
              <a:t>Asdod</a:t>
            </a:r>
            <a:r>
              <a:rPr lang="en-US" sz="2000" b="0" i="0" dirty="0">
                <a:solidFill>
                  <a:srgbClr val="000000"/>
                </a:solidFill>
                <a:effectLst/>
                <a:latin typeface="system-ui"/>
              </a:rPr>
              <a:t> y </a:t>
            </a:r>
            <a:r>
              <a:rPr lang="en-US" sz="2000" b="0" i="0" dirty="0" err="1">
                <a:solidFill>
                  <a:srgbClr val="000000"/>
                </a:solidFill>
                <a:effectLst/>
                <a:latin typeface="system-ui"/>
              </a:rPr>
              <a:t>en</a:t>
            </a:r>
            <a:r>
              <a:rPr lang="en-US" sz="2000" b="0" i="0" dirty="0">
                <a:solidFill>
                  <a:srgbClr val="000000"/>
                </a:solidFill>
                <a:effectLst/>
                <a:latin typeface="system-ui"/>
              </a:rPr>
              <a:t> </a:t>
            </a:r>
            <a:r>
              <a:rPr lang="en-US" sz="2000" b="0" i="0" dirty="0" err="1">
                <a:solidFill>
                  <a:srgbClr val="000000"/>
                </a:solidFill>
                <a:effectLst/>
                <a:latin typeface="system-ui"/>
              </a:rPr>
              <a:t>todo</a:t>
            </a:r>
            <a:r>
              <a:rPr lang="en-US" sz="2000" b="0" i="0" dirty="0">
                <a:solidFill>
                  <a:srgbClr val="000000"/>
                </a:solidFill>
                <a:effectLst/>
                <a:latin typeface="system-ui"/>
              </a:rPr>
              <a:t> </a:t>
            </a:r>
            <a:r>
              <a:rPr lang="en-US" sz="2000" b="0" i="0" dirty="0" err="1">
                <a:solidFill>
                  <a:srgbClr val="000000"/>
                </a:solidFill>
                <a:effectLst/>
                <a:latin typeface="system-ui"/>
              </a:rPr>
              <a:t>su</a:t>
            </a:r>
            <a:r>
              <a:rPr lang="en-US" sz="2000" b="0" i="0" dirty="0">
                <a:solidFill>
                  <a:srgbClr val="000000"/>
                </a:solidFill>
                <a:effectLst/>
                <a:latin typeface="system-ui"/>
              </a:rPr>
              <a:t> </a:t>
            </a:r>
            <a:r>
              <a:rPr lang="en-US" sz="2000" b="0" i="0" dirty="0" err="1">
                <a:solidFill>
                  <a:srgbClr val="000000"/>
                </a:solidFill>
                <a:effectLst/>
                <a:latin typeface="system-ui"/>
              </a:rPr>
              <a:t>territorio</a:t>
            </a:r>
            <a:r>
              <a:rPr lang="en-US" sz="2000" b="0" i="0" dirty="0">
                <a:solidFill>
                  <a:srgbClr val="000000"/>
                </a:solidFill>
                <a:effectLst/>
                <a:latin typeface="system-ui"/>
              </a:rPr>
              <a:t>.</a:t>
            </a:r>
          </a:p>
          <a:p>
            <a:pPr marL="0" indent="0" algn="l">
              <a:buNone/>
            </a:pPr>
            <a:r>
              <a:rPr lang="en-US" sz="2000" b="1" i="0" dirty="0">
                <a:solidFill>
                  <a:srgbClr val="000000"/>
                </a:solidFill>
                <a:effectLst/>
                <a:latin typeface="system-ui"/>
              </a:rPr>
              <a:t>1 Samuel 5:8-9</a:t>
            </a:r>
          </a:p>
          <a:p>
            <a:pPr marL="0" indent="0" algn="l">
              <a:buNone/>
            </a:pPr>
            <a:r>
              <a:rPr lang="en-US" sz="2000" b="1" i="0" baseline="30000" dirty="0">
                <a:solidFill>
                  <a:srgbClr val="000000"/>
                </a:solidFill>
                <a:effectLst/>
                <a:latin typeface="system-ui"/>
              </a:rPr>
              <a:t>8 </a:t>
            </a:r>
            <a:r>
              <a:rPr lang="en-US" sz="2000" b="0" i="0" dirty="0" err="1">
                <a:solidFill>
                  <a:srgbClr val="000000"/>
                </a:solidFill>
                <a:effectLst/>
                <a:latin typeface="system-ui"/>
              </a:rPr>
              <a:t>Convocaron</a:t>
            </a:r>
            <a:r>
              <a:rPr lang="en-US" sz="2000" b="0" i="0" dirty="0">
                <a:solidFill>
                  <a:srgbClr val="000000"/>
                </a:solidFill>
                <a:effectLst/>
                <a:latin typeface="system-ui"/>
              </a:rPr>
              <a:t>, </a:t>
            </a:r>
            <a:r>
              <a:rPr lang="en-US" sz="2000" b="0" i="0" dirty="0" err="1">
                <a:solidFill>
                  <a:srgbClr val="000000"/>
                </a:solidFill>
                <a:effectLst/>
                <a:latin typeface="system-ui"/>
              </a:rPr>
              <a:t>pues</a:t>
            </a:r>
            <a:r>
              <a:rPr lang="en-US" sz="2000" b="0" i="0" dirty="0">
                <a:solidFill>
                  <a:srgbClr val="000000"/>
                </a:solidFill>
                <a:effectLst/>
                <a:latin typeface="system-ui"/>
              </a:rPr>
              <a:t>, a </a:t>
            </a:r>
            <a:r>
              <a:rPr lang="en-US" sz="2000" b="0" i="0" dirty="0" err="1">
                <a:solidFill>
                  <a:srgbClr val="000000"/>
                </a:solidFill>
                <a:effectLst/>
                <a:latin typeface="system-ui"/>
              </a:rPr>
              <a:t>todos</a:t>
            </a:r>
            <a:r>
              <a:rPr lang="en-US" sz="2000" b="0" i="0" dirty="0">
                <a:solidFill>
                  <a:srgbClr val="000000"/>
                </a:solidFill>
                <a:effectLst/>
                <a:latin typeface="system-ui"/>
              </a:rPr>
              <a:t>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príncipes</a:t>
            </a:r>
            <a:r>
              <a:rPr lang="en-US" sz="2000" b="0" i="0" dirty="0">
                <a:solidFill>
                  <a:srgbClr val="000000"/>
                </a:solidFill>
                <a:effectLst/>
                <a:latin typeface="system-ui"/>
              </a:rPr>
              <a:t> de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filisteos</a:t>
            </a:r>
            <a:r>
              <a:rPr lang="en-US" sz="2000" b="0" i="0" dirty="0">
                <a:solidFill>
                  <a:srgbClr val="000000"/>
                </a:solidFill>
                <a:effectLst/>
                <a:latin typeface="system-ui"/>
              </a:rPr>
              <a:t>, y les </a:t>
            </a:r>
            <a:r>
              <a:rPr lang="en-US" sz="2000" b="0" i="0" dirty="0" err="1">
                <a:solidFill>
                  <a:srgbClr val="000000"/>
                </a:solidFill>
                <a:effectLst/>
                <a:latin typeface="system-ui"/>
              </a:rPr>
              <a:t>dijeron</a:t>
            </a:r>
            <a:r>
              <a:rPr lang="en-US" sz="2000" b="0" i="0" dirty="0">
                <a:solidFill>
                  <a:srgbClr val="000000"/>
                </a:solidFill>
                <a:effectLst/>
                <a:latin typeface="system-ui"/>
              </a:rPr>
              <a:t>: ¿</a:t>
            </a:r>
            <a:r>
              <a:rPr lang="en-US" sz="2000" b="0" i="0" dirty="0" err="1">
                <a:solidFill>
                  <a:srgbClr val="000000"/>
                </a:solidFill>
                <a:effectLst/>
                <a:latin typeface="system-ui"/>
              </a:rPr>
              <a:t>Qué</a:t>
            </a:r>
            <a:r>
              <a:rPr lang="en-US" sz="2000" b="0" i="0" dirty="0">
                <a:solidFill>
                  <a:srgbClr val="000000"/>
                </a:solidFill>
                <a:effectLst/>
                <a:latin typeface="system-ui"/>
              </a:rPr>
              <a:t> </a:t>
            </a:r>
            <a:r>
              <a:rPr lang="en-US" sz="2000" b="0" i="0" dirty="0" err="1">
                <a:solidFill>
                  <a:srgbClr val="000000"/>
                </a:solidFill>
                <a:effectLst/>
                <a:latin typeface="system-ui"/>
              </a:rPr>
              <a:t>haremos</a:t>
            </a:r>
            <a:r>
              <a:rPr lang="en-US" sz="2000" b="0" i="0" dirty="0">
                <a:solidFill>
                  <a:srgbClr val="000000"/>
                </a:solidFill>
                <a:effectLst/>
                <a:latin typeface="system-ui"/>
              </a:rPr>
              <a:t> del arca del Dios de Israel? Y </a:t>
            </a:r>
            <a:r>
              <a:rPr lang="en-US" sz="2000" b="0" i="0" dirty="0" err="1">
                <a:solidFill>
                  <a:srgbClr val="000000"/>
                </a:solidFill>
                <a:effectLst/>
                <a:latin typeface="system-ui"/>
              </a:rPr>
              <a:t>ellos</a:t>
            </a:r>
            <a:r>
              <a:rPr lang="en-US" sz="2000" b="0" i="0" dirty="0">
                <a:solidFill>
                  <a:srgbClr val="000000"/>
                </a:solidFill>
                <a:effectLst/>
                <a:latin typeface="system-ui"/>
              </a:rPr>
              <a:t> </a:t>
            </a:r>
            <a:r>
              <a:rPr lang="en-US" sz="2000" b="0" i="0" dirty="0" err="1">
                <a:solidFill>
                  <a:srgbClr val="000000"/>
                </a:solidFill>
                <a:effectLst/>
                <a:latin typeface="system-ui"/>
              </a:rPr>
              <a:t>respondieron</a:t>
            </a:r>
            <a:r>
              <a:rPr lang="en-US" sz="2000" b="0" i="0" dirty="0">
                <a:solidFill>
                  <a:srgbClr val="000000"/>
                </a:solidFill>
                <a:effectLst/>
                <a:latin typeface="system-ui"/>
              </a:rPr>
              <a:t>: </a:t>
            </a:r>
            <a:r>
              <a:rPr lang="en-US" sz="2000" b="0" i="0" dirty="0" err="1">
                <a:solidFill>
                  <a:srgbClr val="000000"/>
                </a:solidFill>
                <a:effectLst/>
                <a:latin typeface="system-ui"/>
              </a:rPr>
              <a:t>Pásese</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arca del Dios de Israel a </a:t>
            </a:r>
            <a:r>
              <a:rPr lang="en-US" sz="2000" b="1" i="0" dirty="0">
                <a:solidFill>
                  <a:srgbClr val="000000"/>
                </a:solidFill>
                <a:effectLst/>
                <a:latin typeface="system-ui"/>
              </a:rPr>
              <a:t>Gat</a:t>
            </a:r>
            <a:r>
              <a:rPr lang="en-US" sz="2000" b="0" i="0" dirty="0">
                <a:solidFill>
                  <a:srgbClr val="000000"/>
                </a:solidFill>
                <a:effectLst/>
                <a:latin typeface="system-ui"/>
              </a:rPr>
              <a:t>. Y </a:t>
            </a:r>
            <a:r>
              <a:rPr lang="en-US" sz="2000" b="0" i="0" dirty="0" err="1">
                <a:solidFill>
                  <a:srgbClr val="000000"/>
                </a:solidFill>
                <a:effectLst/>
                <a:latin typeface="system-ui"/>
              </a:rPr>
              <a:t>pasaron</a:t>
            </a:r>
            <a:r>
              <a:rPr lang="en-US" sz="2000" b="0" i="0" dirty="0">
                <a:solidFill>
                  <a:srgbClr val="000000"/>
                </a:solidFill>
                <a:effectLst/>
                <a:latin typeface="system-ui"/>
              </a:rPr>
              <a:t> </a:t>
            </a:r>
            <a:r>
              <a:rPr lang="en-US" sz="2000" b="0" i="0" dirty="0" err="1">
                <a:solidFill>
                  <a:srgbClr val="000000"/>
                </a:solidFill>
                <a:effectLst/>
                <a:latin typeface="system-ui"/>
              </a:rPr>
              <a:t>allá</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arca del Dios de Israel. </a:t>
            </a:r>
            <a:r>
              <a:rPr lang="en-US" sz="2000" b="1" i="0" baseline="30000" dirty="0">
                <a:solidFill>
                  <a:srgbClr val="000000"/>
                </a:solidFill>
                <a:effectLst/>
                <a:latin typeface="system-ui"/>
              </a:rPr>
              <a:t>9 </a:t>
            </a:r>
            <a:r>
              <a:rPr lang="en-US" sz="2000" b="0" i="0" dirty="0">
                <a:solidFill>
                  <a:srgbClr val="000000"/>
                </a:solidFill>
                <a:effectLst/>
                <a:latin typeface="system-ui"/>
              </a:rPr>
              <a:t>Y </a:t>
            </a:r>
            <a:r>
              <a:rPr lang="en-US" sz="2000" b="0" i="0" dirty="0" err="1">
                <a:solidFill>
                  <a:srgbClr val="000000"/>
                </a:solidFill>
                <a:effectLst/>
                <a:latin typeface="system-ui"/>
              </a:rPr>
              <a:t>aconteció</a:t>
            </a:r>
            <a:r>
              <a:rPr lang="en-US" sz="2000" b="0" i="0" dirty="0">
                <a:solidFill>
                  <a:srgbClr val="000000"/>
                </a:solidFill>
                <a:effectLst/>
                <a:latin typeface="system-ui"/>
              </a:rPr>
              <a:t> que </a:t>
            </a:r>
            <a:r>
              <a:rPr lang="en-US" sz="2000" b="0" i="0" dirty="0" err="1">
                <a:solidFill>
                  <a:srgbClr val="000000"/>
                </a:solidFill>
                <a:effectLst/>
                <a:latin typeface="system-ui"/>
              </a:rPr>
              <a:t>cuando</a:t>
            </a:r>
            <a:r>
              <a:rPr lang="en-US" sz="2000" b="0" i="0" dirty="0">
                <a:solidFill>
                  <a:srgbClr val="000000"/>
                </a:solidFill>
                <a:effectLst/>
                <a:latin typeface="system-ui"/>
              </a:rPr>
              <a:t> la </a:t>
            </a:r>
            <a:r>
              <a:rPr lang="en-US" sz="2000" b="0" i="0" dirty="0" err="1">
                <a:solidFill>
                  <a:srgbClr val="000000"/>
                </a:solidFill>
                <a:effectLst/>
                <a:latin typeface="system-ui"/>
              </a:rPr>
              <a:t>habían</a:t>
            </a:r>
            <a:r>
              <a:rPr lang="en-US" sz="2000" b="0" i="0" dirty="0">
                <a:solidFill>
                  <a:srgbClr val="000000"/>
                </a:solidFill>
                <a:effectLst/>
                <a:latin typeface="system-ui"/>
              </a:rPr>
              <a:t> </a:t>
            </a:r>
            <a:r>
              <a:rPr lang="en-US" sz="2000" b="0" i="0" dirty="0" err="1">
                <a:solidFill>
                  <a:srgbClr val="000000"/>
                </a:solidFill>
                <a:effectLst/>
                <a:latin typeface="system-ui"/>
              </a:rPr>
              <a:t>pasado</a:t>
            </a:r>
            <a:r>
              <a:rPr lang="en-US" sz="2000" b="0" i="0" dirty="0">
                <a:solidFill>
                  <a:srgbClr val="000000"/>
                </a:solidFill>
                <a:effectLst/>
                <a:latin typeface="system-ui"/>
              </a:rPr>
              <a:t>, la mano de </a:t>
            </a:r>
            <a:r>
              <a:rPr lang="en-US" sz="2000" b="0" i="0" dirty="0" err="1">
                <a:solidFill>
                  <a:srgbClr val="000000"/>
                </a:solidFill>
                <a:effectLst/>
                <a:latin typeface="system-ui"/>
              </a:rPr>
              <a:t>Jehová</a:t>
            </a:r>
            <a:r>
              <a:rPr lang="en-US" sz="2000" b="0" i="0" dirty="0">
                <a:solidFill>
                  <a:srgbClr val="000000"/>
                </a:solidFill>
                <a:effectLst/>
                <a:latin typeface="system-ui"/>
              </a:rPr>
              <a:t> </a:t>
            </a:r>
            <a:r>
              <a:rPr lang="en-US" sz="2000" b="0" i="0" dirty="0" err="1">
                <a:solidFill>
                  <a:srgbClr val="000000"/>
                </a:solidFill>
                <a:effectLst/>
                <a:latin typeface="system-ui"/>
              </a:rPr>
              <a:t>estuvo</a:t>
            </a:r>
            <a:r>
              <a:rPr lang="en-US" sz="2000" b="0" i="0" dirty="0">
                <a:solidFill>
                  <a:srgbClr val="000000"/>
                </a:solidFill>
                <a:effectLst/>
                <a:latin typeface="system-ui"/>
              </a:rPr>
              <a:t> contra la ciudad con gran </a:t>
            </a:r>
            <a:r>
              <a:rPr lang="en-US" sz="2000" b="0" i="0" dirty="0" err="1">
                <a:solidFill>
                  <a:srgbClr val="000000"/>
                </a:solidFill>
                <a:effectLst/>
                <a:latin typeface="system-ui"/>
              </a:rPr>
              <a:t>quebrantamiento</a:t>
            </a:r>
            <a:r>
              <a:rPr lang="en-US" sz="2000" b="0" i="0" dirty="0">
                <a:solidFill>
                  <a:srgbClr val="000000"/>
                </a:solidFill>
                <a:effectLst/>
                <a:latin typeface="system-ui"/>
              </a:rPr>
              <a:t>, y </a:t>
            </a:r>
            <a:r>
              <a:rPr lang="en-US" sz="2000" b="0" i="0" dirty="0" err="1">
                <a:solidFill>
                  <a:srgbClr val="000000"/>
                </a:solidFill>
                <a:effectLst/>
                <a:latin typeface="system-ui"/>
              </a:rPr>
              <a:t>afligió</a:t>
            </a:r>
            <a:r>
              <a:rPr lang="en-US" sz="2000" b="0" i="0" dirty="0">
                <a:solidFill>
                  <a:srgbClr val="000000"/>
                </a:solidFill>
                <a:effectLst/>
                <a:latin typeface="system-ui"/>
              </a:rPr>
              <a:t> a </a:t>
            </a:r>
            <a:r>
              <a:rPr lang="en-US" sz="2000" b="0" i="0" dirty="0" err="1">
                <a:solidFill>
                  <a:srgbClr val="000000"/>
                </a:solidFill>
                <a:effectLst/>
                <a:latin typeface="system-ui"/>
              </a:rPr>
              <a:t>los</a:t>
            </a:r>
            <a:r>
              <a:rPr lang="en-US" sz="2000" b="0" i="0" dirty="0">
                <a:solidFill>
                  <a:srgbClr val="000000"/>
                </a:solidFill>
                <a:effectLst/>
                <a:latin typeface="system-ui"/>
              </a:rPr>
              <a:t> hombres de </a:t>
            </a:r>
            <a:r>
              <a:rPr lang="en-US" sz="2000" b="0" i="0" dirty="0" err="1">
                <a:solidFill>
                  <a:srgbClr val="000000"/>
                </a:solidFill>
                <a:effectLst/>
                <a:latin typeface="system-ui"/>
              </a:rPr>
              <a:t>aquella</a:t>
            </a:r>
            <a:r>
              <a:rPr lang="en-US" sz="2000" b="0" i="0" dirty="0">
                <a:solidFill>
                  <a:srgbClr val="000000"/>
                </a:solidFill>
                <a:effectLst/>
                <a:latin typeface="system-ui"/>
              </a:rPr>
              <a:t> ciudad </a:t>
            </a:r>
            <a:r>
              <a:rPr lang="en-US" sz="2000" b="0" i="0" dirty="0" err="1">
                <a:solidFill>
                  <a:srgbClr val="000000"/>
                </a:solidFill>
                <a:effectLst/>
                <a:latin typeface="system-ui"/>
              </a:rPr>
              <a:t>desde</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chico hasta </a:t>
            </a:r>
            <a:r>
              <a:rPr lang="en-US" sz="2000" b="0" i="0" dirty="0" err="1">
                <a:solidFill>
                  <a:srgbClr val="000000"/>
                </a:solidFill>
                <a:effectLst/>
                <a:latin typeface="system-ui"/>
              </a:rPr>
              <a:t>el</a:t>
            </a:r>
            <a:r>
              <a:rPr lang="en-US" sz="2000" b="0" i="0" dirty="0">
                <a:solidFill>
                  <a:srgbClr val="000000"/>
                </a:solidFill>
                <a:effectLst/>
                <a:latin typeface="system-ui"/>
              </a:rPr>
              <a:t> </a:t>
            </a:r>
            <a:r>
              <a:rPr lang="en-US" sz="2000" b="0" i="0" dirty="0" err="1">
                <a:solidFill>
                  <a:srgbClr val="000000"/>
                </a:solidFill>
                <a:effectLst/>
                <a:latin typeface="system-ui"/>
              </a:rPr>
              <a:t>grande</a:t>
            </a:r>
            <a:r>
              <a:rPr lang="en-US" sz="2000" b="0" i="0" dirty="0">
                <a:solidFill>
                  <a:srgbClr val="000000"/>
                </a:solidFill>
                <a:effectLst/>
                <a:latin typeface="system-ui"/>
              </a:rPr>
              <a:t>, y se </a:t>
            </a:r>
            <a:r>
              <a:rPr lang="en-US" sz="2000" b="0" i="0" dirty="0" err="1">
                <a:solidFill>
                  <a:srgbClr val="000000"/>
                </a:solidFill>
                <a:effectLst/>
                <a:latin typeface="system-ui"/>
              </a:rPr>
              <a:t>llenaron</a:t>
            </a:r>
            <a:r>
              <a:rPr lang="en-US" sz="2000" b="0" i="0" dirty="0">
                <a:solidFill>
                  <a:srgbClr val="000000"/>
                </a:solidFill>
                <a:effectLst/>
                <a:latin typeface="system-ui"/>
              </a:rPr>
              <a:t> de </a:t>
            </a:r>
            <a:r>
              <a:rPr lang="en-US" sz="2000" b="0" i="0" dirty="0" err="1">
                <a:solidFill>
                  <a:srgbClr val="000000"/>
                </a:solidFill>
                <a:effectLst/>
                <a:latin typeface="system-ui"/>
              </a:rPr>
              <a:t>tumores</a:t>
            </a:r>
            <a:r>
              <a:rPr lang="en-US" sz="2000" b="0" i="0" dirty="0">
                <a:solidFill>
                  <a:srgbClr val="000000"/>
                </a:solidFill>
                <a:effectLst/>
                <a:latin typeface="system-ui"/>
              </a:rPr>
              <a:t>.</a:t>
            </a:r>
          </a:p>
          <a:p>
            <a:pPr marL="0" indent="0" algn="l">
              <a:buNone/>
            </a:pPr>
            <a:r>
              <a:rPr lang="en-US" sz="2000" b="1" i="0" dirty="0">
                <a:solidFill>
                  <a:srgbClr val="000000"/>
                </a:solidFill>
                <a:effectLst/>
                <a:latin typeface="system-ui"/>
              </a:rPr>
              <a:t>1 Samuel 5:10</a:t>
            </a:r>
          </a:p>
          <a:p>
            <a:pPr marL="0" indent="0" algn="l">
              <a:buNone/>
            </a:pPr>
            <a:r>
              <a:rPr lang="en-US" sz="2000" b="1" i="0" baseline="30000" dirty="0">
                <a:solidFill>
                  <a:srgbClr val="000000"/>
                </a:solidFill>
                <a:effectLst/>
                <a:latin typeface="system-ui"/>
              </a:rPr>
              <a:t>10 </a:t>
            </a:r>
            <a:r>
              <a:rPr lang="en-US" sz="2000" b="0" i="0" dirty="0" err="1">
                <a:solidFill>
                  <a:srgbClr val="000000"/>
                </a:solidFill>
                <a:effectLst/>
                <a:latin typeface="system-ui"/>
              </a:rPr>
              <a:t>Entonces</a:t>
            </a:r>
            <a:r>
              <a:rPr lang="en-US" sz="2000" b="0" i="0" dirty="0">
                <a:solidFill>
                  <a:srgbClr val="000000"/>
                </a:solidFill>
                <a:effectLst/>
                <a:latin typeface="system-ui"/>
              </a:rPr>
              <a:t> </a:t>
            </a:r>
            <a:r>
              <a:rPr lang="en-US" sz="2000" b="0" i="0" dirty="0" err="1">
                <a:solidFill>
                  <a:srgbClr val="000000"/>
                </a:solidFill>
                <a:effectLst/>
                <a:latin typeface="system-ui"/>
              </a:rPr>
              <a:t>enviaron</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arca de Dios a </a:t>
            </a:r>
            <a:r>
              <a:rPr lang="en-US" sz="2000" b="1" i="0" dirty="0" err="1">
                <a:solidFill>
                  <a:srgbClr val="000000"/>
                </a:solidFill>
                <a:effectLst/>
                <a:latin typeface="system-ui"/>
              </a:rPr>
              <a:t>Ecrón</a:t>
            </a:r>
            <a:r>
              <a:rPr lang="en-US" sz="2000" b="0" i="0" dirty="0">
                <a:solidFill>
                  <a:srgbClr val="000000"/>
                </a:solidFill>
                <a:effectLst/>
                <a:latin typeface="system-ui"/>
              </a:rPr>
              <a:t>. Y </a:t>
            </a:r>
            <a:r>
              <a:rPr lang="en-US" sz="2000" b="0" i="0" dirty="0" err="1">
                <a:solidFill>
                  <a:srgbClr val="000000"/>
                </a:solidFill>
                <a:effectLst/>
                <a:latin typeface="system-ui"/>
              </a:rPr>
              <a:t>cuando</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arca de Dios vino a </a:t>
            </a:r>
            <a:r>
              <a:rPr lang="en-US" sz="2000" b="0" i="0" dirty="0" err="1">
                <a:solidFill>
                  <a:srgbClr val="000000"/>
                </a:solidFill>
                <a:effectLst/>
                <a:latin typeface="system-ui"/>
              </a:rPr>
              <a:t>Ecrón</a:t>
            </a:r>
            <a:r>
              <a:rPr lang="en-US" sz="2000" b="0" i="0" dirty="0">
                <a:solidFill>
                  <a:srgbClr val="000000"/>
                </a:solidFill>
                <a:effectLst/>
                <a:latin typeface="system-ui"/>
              </a:rPr>
              <a:t>, </a:t>
            </a:r>
            <a:r>
              <a:rPr lang="en-US" sz="2000" b="0" i="0" dirty="0" err="1">
                <a:solidFill>
                  <a:srgbClr val="000000"/>
                </a:solidFill>
                <a:effectLst/>
                <a:latin typeface="system-ui"/>
              </a:rPr>
              <a:t>los</a:t>
            </a:r>
            <a:r>
              <a:rPr lang="en-US" sz="2000" b="0" i="0" dirty="0">
                <a:solidFill>
                  <a:srgbClr val="000000"/>
                </a:solidFill>
                <a:effectLst/>
                <a:latin typeface="system-ui"/>
              </a:rPr>
              <a:t> </a:t>
            </a:r>
            <a:r>
              <a:rPr lang="en-US" sz="2000" b="0" i="0" dirty="0" err="1">
                <a:solidFill>
                  <a:srgbClr val="000000"/>
                </a:solidFill>
                <a:effectLst/>
                <a:latin typeface="system-ui"/>
              </a:rPr>
              <a:t>ecronitas</a:t>
            </a:r>
            <a:r>
              <a:rPr lang="en-US" sz="2000" b="0" i="0" dirty="0">
                <a:solidFill>
                  <a:srgbClr val="000000"/>
                </a:solidFill>
                <a:effectLst/>
                <a:latin typeface="system-ui"/>
              </a:rPr>
              <a:t> </a:t>
            </a:r>
            <a:r>
              <a:rPr lang="en-US" sz="2000" b="0" i="0" dirty="0" err="1">
                <a:solidFill>
                  <a:srgbClr val="000000"/>
                </a:solidFill>
                <a:effectLst/>
                <a:latin typeface="system-ui"/>
              </a:rPr>
              <a:t>dieron</a:t>
            </a:r>
            <a:r>
              <a:rPr lang="en-US" sz="2000" b="0" i="0" dirty="0">
                <a:solidFill>
                  <a:srgbClr val="000000"/>
                </a:solidFill>
                <a:effectLst/>
                <a:latin typeface="system-ui"/>
              </a:rPr>
              <a:t> voces, </a:t>
            </a:r>
            <a:r>
              <a:rPr lang="en-US" sz="2000" b="0" i="0" dirty="0" err="1">
                <a:solidFill>
                  <a:srgbClr val="000000"/>
                </a:solidFill>
                <a:effectLst/>
                <a:latin typeface="system-ui"/>
              </a:rPr>
              <a:t>diciendo</a:t>
            </a:r>
            <a:r>
              <a:rPr lang="en-US" sz="2000" b="0" i="0" dirty="0">
                <a:solidFill>
                  <a:srgbClr val="000000"/>
                </a:solidFill>
                <a:effectLst/>
                <a:latin typeface="system-ui"/>
              </a:rPr>
              <a:t>: Han </a:t>
            </a:r>
            <a:r>
              <a:rPr lang="en-US" sz="2000" b="0" i="0" dirty="0" err="1">
                <a:solidFill>
                  <a:srgbClr val="000000"/>
                </a:solidFill>
                <a:effectLst/>
                <a:latin typeface="system-ui"/>
              </a:rPr>
              <a:t>pasado</a:t>
            </a:r>
            <a:r>
              <a:rPr lang="en-US" sz="2000" b="0" i="0" dirty="0">
                <a:solidFill>
                  <a:srgbClr val="000000"/>
                </a:solidFill>
                <a:effectLst/>
                <a:latin typeface="system-ui"/>
              </a:rPr>
              <a:t> a </a:t>
            </a:r>
            <a:r>
              <a:rPr lang="en-US" sz="2000" b="0" i="0" dirty="0" err="1">
                <a:solidFill>
                  <a:srgbClr val="000000"/>
                </a:solidFill>
                <a:effectLst/>
                <a:latin typeface="system-ui"/>
              </a:rPr>
              <a:t>nosotros</a:t>
            </a:r>
            <a:r>
              <a:rPr lang="en-US" sz="2000" b="0" i="0" dirty="0">
                <a:solidFill>
                  <a:srgbClr val="000000"/>
                </a:solidFill>
                <a:effectLst/>
                <a:latin typeface="system-ui"/>
              </a:rPr>
              <a:t> </a:t>
            </a:r>
            <a:r>
              <a:rPr lang="en-US" sz="2000" b="0" i="0" dirty="0" err="1">
                <a:solidFill>
                  <a:srgbClr val="000000"/>
                </a:solidFill>
                <a:effectLst/>
                <a:latin typeface="system-ui"/>
              </a:rPr>
              <a:t>el</a:t>
            </a:r>
            <a:r>
              <a:rPr lang="en-US" sz="2000" b="0" i="0" dirty="0">
                <a:solidFill>
                  <a:srgbClr val="000000"/>
                </a:solidFill>
                <a:effectLst/>
                <a:latin typeface="system-ui"/>
              </a:rPr>
              <a:t> arca del Dios de Israel para </a:t>
            </a:r>
            <a:r>
              <a:rPr lang="en-US" sz="2000" b="0" i="0" dirty="0" err="1">
                <a:solidFill>
                  <a:srgbClr val="000000"/>
                </a:solidFill>
                <a:effectLst/>
                <a:latin typeface="system-ui"/>
              </a:rPr>
              <a:t>matarnos</a:t>
            </a:r>
            <a:r>
              <a:rPr lang="en-US" sz="2000" b="0" i="0" dirty="0">
                <a:solidFill>
                  <a:srgbClr val="000000"/>
                </a:solidFill>
                <a:effectLst/>
                <a:latin typeface="system-ui"/>
              </a:rPr>
              <a:t> a </a:t>
            </a:r>
            <a:r>
              <a:rPr lang="en-US" sz="2000" b="0" i="0" dirty="0" err="1">
                <a:solidFill>
                  <a:srgbClr val="000000"/>
                </a:solidFill>
                <a:effectLst/>
                <a:latin typeface="system-ui"/>
              </a:rPr>
              <a:t>nosotros</a:t>
            </a:r>
            <a:r>
              <a:rPr lang="en-US" sz="2000" b="0" i="0" dirty="0">
                <a:solidFill>
                  <a:srgbClr val="000000"/>
                </a:solidFill>
                <a:effectLst/>
                <a:latin typeface="system-ui"/>
              </a:rPr>
              <a:t> y a </a:t>
            </a:r>
            <a:r>
              <a:rPr lang="en-US" sz="2000" b="0" i="0" dirty="0" err="1">
                <a:solidFill>
                  <a:srgbClr val="000000"/>
                </a:solidFill>
                <a:effectLst/>
                <a:latin typeface="system-ui"/>
              </a:rPr>
              <a:t>nuestro</a:t>
            </a:r>
            <a:r>
              <a:rPr lang="en-US" sz="2000" b="0" i="0" dirty="0">
                <a:solidFill>
                  <a:srgbClr val="000000"/>
                </a:solidFill>
                <a:effectLst/>
                <a:latin typeface="system-ui"/>
              </a:rPr>
              <a:t> pueblo.</a:t>
            </a:r>
          </a:p>
          <a:p>
            <a:pPr marL="0" indent="0" algn="l">
              <a:buNone/>
            </a:pPr>
            <a:endParaRPr lang="en-US" sz="2000" b="0" i="0" dirty="0">
              <a:solidFill>
                <a:srgbClr val="000000"/>
              </a:solidFill>
              <a:effectLst/>
              <a:latin typeface="system-ui"/>
            </a:endParaRPr>
          </a:p>
        </p:txBody>
      </p:sp>
      <p:pic>
        <p:nvPicPr>
          <p:cNvPr id="9" name="Content Placeholder 8">
            <a:extLst>
              <a:ext uri="{FF2B5EF4-FFF2-40B4-BE49-F238E27FC236}">
                <a16:creationId xmlns:a16="http://schemas.microsoft.com/office/drawing/2014/main" id="{30313BDE-9A98-F153-E395-3F6104485F65}"/>
              </a:ext>
            </a:extLst>
          </p:cNvPr>
          <p:cNvPicPr>
            <a:picLocks noGrp="1" noChangeAspect="1"/>
          </p:cNvPicPr>
          <p:nvPr>
            <p:ph sz="half" idx="2"/>
          </p:nvPr>
        </p:nvPicPr>
        <p:blipFill>
          <a:blip r:embed="rId2"/>
          <a:stretch>
            <a:fillRect/>
          </a:stretch>
        </p:blipFill>
        <p:spPr>
          <a:xfrm>
            <a:off x="6292312" y="325464"/>
            <a:ext cx="5899688" cy="6369803"/>
          </a:xfrm>
        </p:spPr>
      </p:pic>
    </p:spTree>
    <p:extLst>
      <p:ext uri="{BB962C8B-B14F-4D97-AF65-F5344CB8AC3E}">
        <p14:creationId xmlns:p14="http://schemas.microsoft.com/office/powerpoint/2010/main" val="611011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030A0">
            <a:alpha val="2700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2400" b="1" i="0" dirty="0">
                <a:solidFill>
                  <a:srgbClr val="000000"/>
                </a:solidFill>
                <a:effectLst/>
                <a:latin typeface="system-ui"/>
              </a:rPr>
              <a:t> 1 Samuel 6:1-4</a:t>
            </a:r>
          </a:p>
          <a:p>
            <a:pPr marL="0" indent="0" algn="l">
              <a:buNone/>
            </a:pPr>
            <a:r>
              <a:rPr lang="en-US" sz="2400" b="1" i="0" dirty="0">
                <a:solidFill>
                  <a:srgbClr val="000000"/>
                </a:solidFill>
                <a:effectLst/>
                <a:latin typeface="system-ui"/>
              </a:rPr>
              <a:t>6 </a:t>
            </a:r>
            <a:r>
              <a:rPr lang="en-US" sz="2400" b="0" i="0" dirty="0" err="1">
                <a:solidFill>
                  <a:srgbClr val="000000"/>
                </a:solidFill>
                <a:effectLst/>
                <a:latin typeface="system-ui"/>
              </a:rPr>
              <a:t>Estuvo</a:t>
            </a:r>
            <a:r>
              <a:rPr lang="en-US" sz="2400" b="0" i="0" dirty="0">
                <a:solidFill>
                  <a:srgbClr val="000000"/>
                </a:solidFill>
                <a:effectLst/>
                <a:latin typeface="system-ui"/>
              </a:rPr>
              <a:t> </a:t>
            </a:r>
            <a:r>
              <a:rPr lang="en-US" sz="2400" b="0" i="0" dirty="0" err="1">
                <a:solidFill>
                  <a:srgbClr val="000000"/>
                </a:solidFill>
                <a:effectLst/>
                <a:latin typeface="system-ui"/>
              </a:rPr>
              <a:t>el</a:t>
            </a:r>
            <a:r>
              <a:rPr lang="en-US" sz="2400" b="0" i="0" dirty="0">
                <a:solidFill>
                  <a:srgbClr val="000000"/>
                </a:solidFill>
                <a:effectLst/>
                <a:latin typeface="system-ui"/>
              </a:rPr>
              <a:t> arca de </a:t>
            </a:r>
            <a:r>
              <a:rPr lang="en-US" sz="2400" b="0" i="0" dirty="0" err="1">
                <a:solidFill>
                  <a:srgbClr val="000000"/>
                </a:solidFill>
                <a:effectLst/>
                <a:latin typeface="system-ui"/>
              </a:rPr>
              <a:t>Jehová</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la tierra de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filisteos</a:t>
            </a:r>
            <a:r>
              <a:rPr lang="en-US" sz="2400" b="0" i="0" dirty="0">
                <a:solidFill>
                  <a:srgbClr val="000000"/>
                </a:solidFill>
                <a:effectLst/>
                <a:latin typeface="system-ui"/>
              </a:rPr>
              <a:t> </a:t>
            </a:r>
            <a:r>
              <a:rPr lang="en-US" sz="2400" b="0" i="0" dirty="0" err="1">
                <a:solidFill>
                  <a:srgbClr val="000000"/>
                </a:solidFill>
                <a:effectLst/>
                <a:latin typeface="system-ui"/>
              </a:rPr>
              <a:t>siete</a:t>
            </a:r>
            <a:r>
              <a:rPr lang="en-US" sz="2400" b="0" i="0" dirty="0">
                <a:solidFill>
                  <a:srgbClr val="000000"/>
                </a:solidFill>
                <a:effectLst/>
                <a:latin typeface="system-ui"/>
              </a:rPr>
              <a:t> meses. </a:t>
            </a:r>
            <a:r>
              <a:rPr lang="en-US" sz="2400" b="1" i="0" baseline="30000" dirty="0">
                <a:solidFill>
                  <a:srgbClr val="000000"/>
                </a:solidFill>
                <a:effectLst/>
                <a:latin typeface="system-ui"/>
              </a:rPr>
              <a:t>2 </a:t>
            </a:r>
            <a:r>
              <a:rPr lang="en-US" sz="2400" b="0" i="0" dirty="0" err="1">
                <a:solidFill>
                  <a:srgbClr val="000000"/>
                </a:solidFill>
                <a:effectLst/>
                <a:latin typeface="system-ui"/>
              </a:rPr>
              <a:t>Entonces</a:t>
            </a:r>
            <a:r>
              <a:rPr lang="en-US" sz="2400" b="0" i="0" dirty="0">
                <a:solidFill>
                  <a:srgbClr val="000000"/>
                </a:solidFill>
                <a:effectLst/>
                <a:latin typeface="system-ui"/>
              </a:rPr>
              <a:t>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filisteos</a:t>
            </a:r>
            <a:r>
              <a:rPr lang="en-US" sz="2400" b="0" i="0" dirty="0">
                <a:solidFill>
                  <a:srgbClr val="000000"/>
                </a:solidFill>
                <a:effectLst/>
                <a:latin typeface="system-ui"/>
              </a:rPr>
              <a:t>, </a:t>
            </a:r>
            <a:r>
              <a:rPr lang="en-US" sz="2400" b="0" i="0" dirty="0" err="1">
                <a:solidFill>
                  <a:srgbClr val="000000"/>
                </a:solidFill>
                <a:effectLst/>
                <a:latin typeface="system-ui"/>
              </a:rPr>
              <a:t>llamando</a:t>
            </a:r>
            <a:r>
              <a:rPr lang="en-US" sz="2400" b="0" i="0" dirty="0">
                <a:solidFill>
                  <a:srgbClr val="000000"/>
                </a:solidFill>
                <a:effectLst/>
                <a:latin typeface="system-ui"/>
              </a:rPr>
              <a:t> a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sacerdotes</a:t>
            </a:r>
            <a:r>
              <a:rPr lang="en-US" sz="2400" b="0" i="0" dirty="0">
                <a:solidFill>
                  <a:srgbClr val="000000"/>
                </a:solidFill>
                <a:effectLst/>
                <a:latin typeface="system-ui"/>
              </a:rPr>
              <a:t> y </a:t>
            </a:r>
            <a:r>
              <a:rPr lang="en-US" sz="2400" b="0" i="0" dirty="0" err="1">
                <a:solidFill>
                  <a:srgbClr val="000000"/>
                </a:solidFill>
                <a:effectLst/>
                <a:latin typeface="system-ui"/>
              </a:rPr>
              <a:t>adivinos</a:t>
            </a:r>
            <a:r>
              <a:rPr lang="en-US" sz="2400" b="0" i="0" dirty="0">
                <a:solidFill>
                  <a:srgbClr val="000000"/>
                </a:solidFill>
                <a:effectLst/>
                <a:latin typeface="system-ui"/>
              </a:rPr>
              <a:t>, </a:t>
            </a:r>
            <a:r>
              <a:rPr lang="en-US" sz="2400" b="0" i="0" dirty="0" err="1">
                <a:solidFill>
                  <a:srgbClr val="000000"/>
                </a:solidFill>
                <a:effectLst/>
                <a:latin typeface="system-ui"/>
              </a:rPr>
              <a:t>preguntaron</a:t>
            </a:r>
            <a:r>
              <a:rPr lang="en-US" sz="2400" b="0" i="0" dirty="0">
                <a:solidFill>
                  <a:srgbClr val="000000"/>
                </a:solidFill>
                <a:effectLst/>
                <a:latin typeface="system-ui"/>
              </a:rPr>
              <a:t>: ¿</a:t>
            </a:r>
            <a:r>
              <a:rPr lang="en-US" sz="2400" b="0" i="0" dirty="0" err="1">
                <a:solidFill>
                  <a:srgbClr val="000000"/>
                </a:solidFill>
                <a:effectLst/>
                <a:latin typeface="system-ui"/>
              </a:rPr>
              <a:t>Qué</a:t>
            </a:r>
            <a:r>
              <a:rPr lang="en-US" sz="2400" b="0" i="0" dirty="0">
                <a:solidFill>
                  <a:srgbClr val="000000"/>
                </a:solidFill>
                <a:effectLst/>
                <a:latin typeface="system-ui"/>
              </a:rPr>
              <a:t> </a:t>
            </a:r>
            <a:r>
              <a:rPr lang="en-US" sz="2400" b="0" i="0" dirty="0" err="1">
                <a:solidFill>
                  <a:srgbClr val="000000"/>
                </a:solidFill>
                <a:effectLst/>
                <a:latin typeface="system-ui"/>
              </a:rPr>
              <a:t>haremos</a:t>
            </a:r>
            <a:r>
              <a:rPr lang="en-US" sz="2400" b="0" i="0" dirty="0">
                <a:solidFill>
                  <a:srgbClr val="000000"/>
                </a:solidFill>
                <a:effectLst/>
                <a:latin typeface="system-ui"/>
              </a:rPr>
              <a:t> del arca de </a:t>
            </a:r>
            <a:r>
              <a:rPr lang="en-US" sz="2400" b="0" i="0" dirty="0" err="1">
                <a:solidFill>
                  <a:srgbClr val="000000"/>
                </a:solidFill>
                <a:effectLst/>
                <a:latin typeface="system-ui"/>
              </a:rPr>
              <a:t>Jehová</a:t>
            </a:r>
            <a:r>
              <a:rPr lang="en-US" sz="2400" b="0" i="0" dirty="0">
                <a:solidFill>
                  <a:srgbClr val="000000"/>
                </a:solidFill>
                <a:effectLst/>
                <a:latin typeface="system-ui"/>
              </a:rPr>
              <a:t>? </a:t>
            </a:r>
            <a:r>
              <a:rPr lang="en-US" sz="2400" b="0" i="0" dirty="0" err="1">
                <a:solidFill>
                  <a:srgbClr val="000000"/>
                </a:solidFill>
                <a:effectLst/>
                <a:latin typeface="system-ui"/>
              </a:rPr>
              <a:t>Hacednos</a:t>
            </a:r>
            <a:r>
              <a:rPr lang="en-US" sz="2400" b="0" i="0" dirty="0">
                <a:solidFill>
                  <a:srgbClr val="000000"/>
                </a:solidFill>
                <a:effectLst/>
                <a:latin typeface="system-ui"/>
              </a:rPr>
              <a:t> saber de </a:t>
            </a:r>
            <a:r>
              <a:rPr lang="en-US" sz="2400" b="0" i="0" dirty="0" err="1">
                <a:solidFill>
                  <a:srgbClr val="000000"/>
                </a:solidFill>
                <a:effectLst/>
                <a:latin typeface="system-ui"/>
              </a:rPr>
              <a:t>qué</a:t>
            </a:r>
            <a:r>
              <a:rPr lang="en-US" sz="2400" b="0" i="0" dirty="0">
                <a:solidFill>
                  <a:srgbClr val="000000"/>
                </a:solidFill>
                <a:effectLst/>
                <a:latin typeface="system-ui"/>
              </a:rPr>
              <a:t> </a:t>
            </a:r>
            <a:r>
              <a:rPr lang="en-US" sz="2400" b="0" i="0" dirty="0" err="1">
                <a:solidFill>
                  <a:srgbClr val="000000"/>
                </a:solidFill>
                <a:effectLst/>
                <a:latin typeface="system-ui"/>
              </a:rPr>
              <a:t>manera</a:t>
            </a:r>
            <a:r>
              <a:rPr lang="en-US" sz="2400" b="0" i="0" dirty="0">
                <a:solidFill>
                  <a:srgbClr val="000000"/>
                </a:solidFill>
                <a:effectLst/>
                <a:latin typeface="system-ui"/>
              </a:rPr>
              <a:t> la </a:t>
            </a:r>
            <a:r>
              <a:rPr lang="en-US" sz="2400" b="0" i="0" dirty="0" err="1">
                <a:solidFill>
                  <a:srgbClr val="000000"/>
                </a:solidFill>
                <a:effectLst/>
                <a:latin typeface="system-ui"/>
              </a:rPr>
              <a:t>hemos</a:t>
            </a:r>
            <a:r>
              <a:rPr lang="en-US" sz="2400" b="0" i="0" dirty="0">
                <a:solidFill>
                  <a:srgbClr val="000000"/>
                </a:solidFill>
                <a:effectLst/>
                <a:latin typeface="system-ui"/>
              </a:rPr>
              <a:t> de </a:t>
            </a:r>
            <a:r>
              <a:rPr lang="en-US" sz="2400" b="0" i="0" dirty="0" err="1">
                <a:solidFill>
                  <a:srgbClr val="000000"/>
                </a:solidFill>
                <a:effectLst/>
                <a:latin typeface="system-ui"/>
              </a:rPr>
              <a:t>volver</a:t>
            </a:r>
            <a:r>
              <a:rPr lang="en-US" sz="2400" b="0" i="0" dirty="0">
                <a:solidFill>
                  <a:srgbClr val="000000"/>
                </a:solidFill>
                <a:effectLst/>
                <a:latin typeface="system-ui"/>
              </a:rPr>
              <a:t> a </a:t>
            </a:r>
            <a:r>
              <a:rPr lang="en-US" sz="2400" b="0" i="0" dirty="0" err="1">
                <a:solidFill>
                  <a:srgbClr val="000000"/>
                </a:solidFill>
                <a:effectLst/>
                <a:latin typeface="system-ui"/>
              </a:rPr>
              <a:t>enviar</a:t>
            </a:r>
            <a:r>
              <a:rPr lang="en-US" sz="2400" b="0" i="0" dirty="0">
                <a:solidFill>
                  <a:srgbClr val="000000"/>
                </a:solidFill>
                <a:effectLst/>
                <a:latin typeface="system-ui"/>
              </a:rPr>
              <a:t> a </a:t>
            </a:r>
            <a:r>
              <a:rPr lang="en-US" sz="2400" b="0" i="0" dirty="0" err="1">
                <a:solidFill>
                  <a:srgbClr val="000000"/>
                </a:solidFill>
                <a:effectLst/>
                <a:latin typeface="system-ui"/>
              </a:rPr>
              <a:t>su</a:t>
            </a:r>
            <a:r>
              <a:rPr lang="en-US" sz="2400" b="0" i="0" dirty="0">
                <a:solidFill>
                  <a:srgbClr val="000000"/>
                </a:solidFill>
                <a:effectLst/>
                <a:latin typeface="system-ui"/>
              </a:rPr>
              <a:t> </a:t>
            </a:r>
            <a:r>
              <a:rPr lang="en-US" sz="2400" b="0" i="0" dirty="0" err="1">
                <a:solidFill>
                  <a:srgbClr val="000000"/>
                </a:solidFill>
                <a:effectLst/>
                <a:latin typeface="system-ui"/>
              </a:rPr>
              <a:t>lugar</a:t>
            </a:r>
            <a:r>
              <a:rPr lang="en-US" sz="2400" b="0" i="0" dirty="0">
                <a:solidFill>
                  <a:srgbClr val="000000"/>
                </a:solidFill>
                <a:effectLst/>
                <a:latin typeface="system-ui"/>
              </a:rPr>
              <a:t>. </a:t>
            </a:r>
            <a:r>
              <a:rPr lang="en-US" sz="2400" b="1" i="0" baseline="30000" dirty="0">
                <a:solidFill>
                  <a:srgbClr val="000000"/>
                </a:solidFill>
                <a:effectLst/>
                <a:latin typeface="system-ui"/>
              </a:rPr>
              <a:t>3 </a:t>
            </a:r>
            <a:r>
              <a:rPr lang="en-US" sz="2400" b="0" i="0" dirty="0" err="1">
                <a:solidFill>
                  <a:srgbClr val="000000"/>
                </a:solidFill>
                <a:effectLst/>
                <a:latin typeface="system-ui"/>
              </a:rPr>
              <a:t>Ellos</a:t>
            </a:r>
            <a:r>
              <a:rPr lang="en-US" sz="2400" b="0" i="0" dirty="0">
                <a:solidFill>
                  <a:srgbClr val="000000"/>
                </a:solidFill>
                <a:effectLst/>
                <a:latin typeface="system-ui"/>
              </a:rPr>
              <a:t> </a:t>
            </a:r>
            <a:r>
              <a:rPr lang="en-US" sz="2400" b="0" i="0" dirty="0" err="1">
                <a:solidFill>
                  <a:srgbClr val="000000"/>
                </a:solidFill>
                <a:effectLst/>
                <a:latin typeface="system-ui"/>
              </a:rPr>
              <a:t>dijeron</a:t>
            </a:r>
            <a:r>
              <a:rPr lang="en-US" sz="2400" b="0" i="0" dirty="0">
                <a:solidFill>
                  <a:srgbClr val="000000"/>
                </a:solidFill>
                <a:effectLst/>
                <a:latin typeface="system-ui"/>
              </a:rPr>
              <a:t>: Si </a:t>
            </a:r>
            <a:r>
              <a:rPr lang="en-US" sz="2400" b="0" i="0" dirty="0" err="1">
                <a:solidFill>
                  <a:srgbClr val="000000"/>
                </a:solidFill>
                <a:effectLst/>
                <a:latin typeface="system-ui"/>
              </a:rPr>
              <a:t>enviáis</a:t>
            </a:r>
            <a:r>
              <a:rPr lang="en-US" sz="2400" b="0" i="0" dirty="0">
                <a:solidFill>
                  <a:srgbClr val="000000"/>
                </a:solidFill>
                <a:effectLst/>
                <a:latin typeface="system-ui"/>
              </a:rPr>
              <a:t> </a:t>
            </a:r>
            <a:r>
              <a:rPr lang="en-US" sz="2400" b="0" i="0" dirty="0" err="1">
                <a:solidFill>
                  <a:srgbClr val="000000"/>
                </a:solidFill>
                <a:effectLst/>
                <a:latin typeface="system-ui"/>
              </a:rPr>
              <a:t>el</a:t>
            </a:r>
            <a:r>
              <a:rPr lang="en-US" sz="2400" b="0" i="0" dirty="0">
                <a:solidFill>
                  <a:srgbClr val="000000"/>
                </a:solidFill>
                <a:effectLst/>
                <a:latin typeface="system-ui"/>
              </a:rPr>
              <a:t> arca del Dios de Israel, no la </a:t>
            </a:r>
            <a:r>
              <a:rPr lang="en-US" sz="2400" b="0" i="0" dirty="0" err="1">
                <a:solidFill>
                  <a:srgbClr val="000000"/>
                </a:solidFill>
                <a:effectLst/>
                <a:latin typeface="system-ui"/>
              </a:rPr>
              <a:t>enviéis</a:t>
            </a:r>
            <a:r>
              <a:rPr lang="en-US" sz="2400" b="0" i="0" dirty="0">
                <a:solidFill>
                  <a:srgbClr val="000000"/>
                </a:solidFill>
                <a:effectLst/>
                <a:latin typeface="system-ui"/>
              </a:rPr>
              <a:t> </a:t>
            </a:r>
            <a:r>
              <a:rPr lang="en-US" sz="2400" b="0" i="0" dirty="0" err="1">
                <a:solidFill>
                  <a:srgbClr val="000000"/>
                </a:solidFill>
                <a:effectLst/>
                <a:latin typeface="system-ui"/>
              </a:rPr>
              <a:t>vacía</a:t>
            </a:r>
            <a:r>
              <a:rPr lang="en-US" sz="2400" b="0" i="0" dirty="0">
                <a:solidFill>
                  <a:srgbClr val="000000"/>
                </a:solidFill>
                <a:effectLst/>
                <a:latin typeface="system-ui"/>
              </a:rPr>
              <a:t>, </a:t>
            </a:r>
            <a:r>
              <a:rPr lang="en-US" sz="2400" b="0" i="0" dirty="0" err="1">
                <a:solidFill>
                  <a:srgbClr val="000000"/>
                </a:solidFill>
                <a:effectLst/>
                <a:latin typeface="system-ui"/>
              </a:rPr>
              <a:t>sino</a:t>
            </a:r>
            <a:r>
              <a:rPr lang="en-US" sz="2400" b="0" i="0" dirty="0">
                <a:solidFill>
                  <a:srgbClr val="000000"/>
                </a:solidFill>
                <a:effectLst/>
                <a:latin typeface="system-ui"/>
              </a:rPr>
              <a:t> </a:t>
            </a:r>
            <a:r>
              <a:rPr lang="en-US" sz="2400" b="0" i="0" dirty="0" err="1">
                <a:solidFill>
                  <a:srgbClr val="000000"/>
                </a:solidFill>
                <a:effectLst/>
                <a:latin typeface="system-ui"/>
              </a:rPr>
              <a:t>pagadle</a:t>
            </a:r>
            <a:r>
              <a:rPr lang="en-US" sz="2400" b="0" i="0" dirty="0">
                <a:solidFill>
                  <a:srgbClr val="000000"/>
                </a:solidFill>
                <a:effectLst/>
                <a:latin typeface="system-ui"/>
              </a:rPr>
              <a:t> la </a:t>
            </a:r>
            <a:r>
              <a:rPr lang="en-US" sz="2400" b="1" i="0" dirty="0" err="1">
                <a:solidFill>
                  <a:srgbClr val="000000"/>
                </a:solidFill>
                <a:effectLst/>
                <a:latin typeface="system-ui"/>
              </a:rPr>
              <a:t>expiación</a:t>
            </a:r>
            <a:r>
              <a:rPr lang="en-US" sz="2400" b="1" i="0" dirty="0">
                <a:solidFill>
                  <a:srgbClr val="000000"/>
                </a:solidFill>
                <a:effectLst/>
                <a:latin typeface="system-ui"/>
              </a:rPr>
              <a:t> ( </a:t>
            </a:r>
            <a:r>
              <a:rPr lang="en-US" sz="2400" b="1" i="0" dirty="0" err="1">
                <a:solidFill>
                  <a:srgbClr val="000000"/>
                </a:solidFill>
                <a:effectLst/>
                <a:latin typeface="system-ui"/>
              </a:rPr>
              <a:t>una</a:t>
            </a:r>
            <a:r>
              <a:rPr lang="en-US" sz="2400" b="1" i="0" dirty="0">
                <a:solidFill>
                  <a:srgbClr val="000000"/>
                </a:solidFill>
                <a:effectLst/>
                <a:latin typeface="system-ui"/>
              </a:rPr>
              <a:t> ofrenda </a:t>
            </a:r>
            <a:r>
              <a:rPr lang="en-US" sz="2400" b="1" i="0" dirty="0" err="1">
                <a:solidFill>
                  <a:srgbClr val="000000"/>
                </a:solidFill>
                <a:effectLst/>
                <a:latin typeface="system-ui"/>
              </a:rPr>
              <a:t>por</a:t>
            </a:r>
            <a:r>
              <a:rPr lang="en-US" sz="2400" b="1" i="0" dirty="0">
                <a:solidFill>
                  <a:srgbClr val="000000"/>
                </a:solidFill>
                <a:effectLst/>
                <a:latin typeface="system-ui"/>
              </a:rPr>
              <a:t> la culpa LBLA ); </a:t>
            </a:r>
            <a:r>
              <a:rPr lang="en-US" sz="2400" b="0" i="0" dirty="0" err="1">
                <a:solidFill>
                  <a:srgbClr val="000000"/>
                </a:solidFill>
                <a:effectLst/>
                <a:latin typeface="system-ui"/>
              </a:rPr>
              <a:t>entonces</a:t>
            </a:r>
            <a:r>
              <a:rPr lang="en-US" sz="2400" b="0" i="0" dirty="0">
                <a:solidFill>
                  <a:srgbClr val="000000"/>
                </a:solidFill>
                <a:effectLst/>
                <a:latin typeface="system-ui"/>
              </a:rPr>
              <a:t> </a:t>
            </a:r>
            <a:r>
              <a:rPr lang="en-US" sz="2400" b="0" i="0" dirty="0" err="1">
                <a:solidFill>
                  <a:srgbClr val="000000"/>
                </a:solidFill>
                <a:effectLst/>
                <a:latin typeface="system-ui"/>
              </a:rPr>
              <a:t>seréis</a:t>
            </a:r>
            <a:r>
              <a:rPr lang="en-US" sz="2400" b="0" i="0" dirty="0">
                <a:solidFill>
                  <a:srgbClr val="000000"/>
                </a:solidFill>
                <a:effectLst/>
                <a:latin typeface="system-ui"/>
              </a:rPr>
              <a:t> </a:t>
            </a:r>
            <a:r>
              <a:rPr lang="en-US" sz="2400" b="0" i="0" dirty="0" err="1">
                <a:solidFill>
                  <a:srgbClr val="000000"/>
                </a:solidFill>
                <a:effectLst/>
                <a:latin typeface="system-ui"/>
              </a:rPr>
              <a:t>sanos</a:t>
            </a:r>
            <a:r>
              <a:rPr lang="en-US" sz="2400" b="0" i="0" dirty="0">
                <a:solidFill>
                  <a:srgbClr val="000000"/>
                </a:solidFill>
                <a:effectLst/>
                <a:latin typeface="system-ui"/>
              </a:rPr>
              <a:t>, y </a:t>
            </a:r>
            <a:r>
              <a:rPr lang="en-US" sz="2400" b="0" i="0" dirty="0" err="1">
                <a:solidFill>
                  <a:srgbClr val="000000"/>
                </a:solidFill>
                <a:effectLst/>
                <a:latin typeface="system-ui"/>
              </a:rPr>
              <a:t>conoceréis</a:t>
            </a:r>
            <a:r>
              <a:rPr lang="en-US" sz="2400" b="0" i="0" dirty="0">
                <a:solidFill>
                  <a:srgbClr val="000000"/>
                </a:solidFill>
                <a:effectLst/>
                <a:latin typeface="system-ui"/>
              </a:rPr>
              <a:t> </a:t>
            </a:r>
            <a:r>
              <a:rPr lang="en-US" sz="2400" b="0" i="0" dirty="0" err="1">
                <a:solidFill>
                  <a:srgbClr val="000000"/>
                </a:solidFill>
                <a:effectLst/>
                <a:latin typeface="system-ui"/>
              </a:rPr>
              <a:t>por</a:t>
            </a:r>
            <a:r>
              <a:rPr lang="en-US" sz="2400" b="0" i="0" dirty="0">
                <a:solidFill>
                  <a:srgbClr val="000000"/>
                </a:solidFill>
                <a:effectLst/>
                <a:latin typeface="system-ui"/>
              </a:rPr>
              <a:t> </a:t>
            </a:r>
            <a:r>
              <a:rPr lang="en-US" sz="2400" b="0" i="0" dirty="0" err="1">
                <a:solidFill>
                  <a:srgbClr val="000000"/>
                </a:solidFill>
                <a:effectLst/>
                <a:latin typeface="system-ui"/>
              </a:rPr>
              <a:t>qué</a:t>
            </a:r>
            <a:r>
              <a:rPr lang="en-US" sz="2400" b="0" i="0" dirty="0">
                <a:solidFill>
                  <a:srgbClr val="000000"/>
                </a:solidFill>
                <a:effectLst/>
                <a:latin typeface="system-ui"/>
              </a:rPr>
              <a:t> no se </a:t>
            </a:r>
            <a:r>
              <a:rPr lang="en-US" sz="2400" b="0" i="0" dirty="0" err="1">
                <a:solidFill>
                  <a:srgbClr val="000000"/>
                </a:solidFill>
                <a:effectLst/>
                <a:latin typeface="system-ui"/>
              </a:rPr>
              <a:t>apartó</a:t>
            </a:r>
            <a:r>
              <a:rPr lang="en-US" sz="2400" b="0" i="0" dirty="0">
                <a:solidFill>
                  <a:srgbClr val="000000"/>
                </a:solidFill>
                <a:effectLst/>
                <a:latin typeface="system-ui"/>
              </a:rPr>
              <a:t> de </a:t>
            </a:r>
            <a:r>
              <a:rPr lang="en-US" sz="2400" b="0" i="0" dirty="0" err="1">
                <a:solidFill>
                  <a:srgbClr val="000000"/>
                </a:solidFill>
                <a:effectLst/>
                <a:latin typeface="system-ui"/>
              </a:rPr>
              <a:t>vosotros</a:t>
            </a:r>
            <a:r>
              <a:rPr lang="en-US" sz="2400" b="0" i="0" dirty="0">
                <a:solidFill>
                  <a:srgbClr val="000000"/>
                </a:solidFill>
                <a:effectLst/>
                <a:latin typeface="system-ui"/>
              </a:rPr>
              <a:t> </a:t>
            </a:r>
            <a:r>
              <a:rPr lang="en-US" sz="2400" b="0" i="0" dirty="0" err="1">
                <a:solidFill>
                  <a:srgbClr val="000000"/>
                </a:solidFill>
                <a:effectLst/>
                <a:latin typeface="system-ui"/>
              </a:rPr>
              <a:t>su</a:t>
            </a:r>
            <a:r>
              <a:rPr lang="en-US" sz="2400" b="0" i="0" dirty="0">
                <a:solidFill>
                  <a:srgbClr val="000000"/>
                </a:solidFill>
                <a:effectLst/>
                <a:latin typeface="system-ui"/>
              </a:rPr>
              <a:t> mano. </a:t>
            </a:r>
            <a:r>
              <a:rPr lang="en-US" sz="2400" b="1" i="0" baseline="30000" dirty="0">
                <a:solidFill>
                  <a:srgbClr val="000000"/>
                </a:solidFill>
                <a:effectLst/>
                <a:latin typeface="system-ui"/>
              </a:rPr>
              <a:t>4 </a:t>
            </a:r>
            <a:r>
              <a:rPr lang="en-US" sz="2400" b="0" i="0" dirty="0">
                <a:solidFill>
                  <a:srgbClr val="000000"/>
                </a:solidFill>
                <a:effectLst/>
                <a:latin typeface="system-ui"/>
              </a:rPr>
              <a:t>Y </a:t>
            </a:r>
            <a:r>
              <a:rPr lang="en-US" sz="2400" b="0" i="0" dirty="0" err="1">
                <a:solidFill>
                  <a:srgbClr val="000000"/>
                </a:solidFill>
                <a:effectLst/>
                <a:latin typeface="system-ui"/>
              </a:rPr>
              <a:t>ellos</a:t>
            </a:r>
            <a:r>
              <a:rPr lang="en-US" sz="2400" b="0" i="0" dirty="0">
                <a:solidFill>
                  <a:srgbClr val="000000"/>
                </a:solidFill>
                <a:effectLst/>
                <a:latin typeface="system-ui"/>
              </a:rPr>
              <a:t> </a:t>
            </a:r>
            <a:r>
              <a:rPr lang="en-US" sz="2400" b="0" i="0" dirty="0" err="1">
                <a:solidFill>
                  <a:srgbClr val="000000"/>
                </a:solidFill>
                <a:effectLst/>
                <a:latin typeface="system-ui"/>
              </a:rPr>
              <a:t>dijeron</a:t>
            </a:r>
            <a:r>
              <a:rPr lang="en-US" sz="2400" b="0" i="0" dirty="0">
                <a:solidFill>
                  <a:srgbClr val="000000"/>
                </a:solidFill>
                <a:effectLst/>
                <a:latin typeface="system-ui"/>
              </a:rPr>
              <a:t>: ¿Y </a:t>
            </a:r>
            <a:r>
              <a:rPr lang="en-US" sz="2400" b="0" i="0" dirty="0" err="1">
                <a:solidFill>
                  <a:srgbClr val="000000"/>
                </a:solidFill>
                <a:effectLst/>
                <a:latin typeface="system-ui"/>
              </a:rPr>
              <a:t>qué</a:t>
            </a:r>
            <a:r>
              <a:rPr lang="en-US" sz="2400" b="0" i="0" dirty="0">
                <a:solidFill>
                  <a:srgbClr val="000000"/>
                </a:solidFill>
                <a:effectLst/>
                <a:latin typeface="system-ui"/>
              </a:rPr>
              <a:t> </a:t>
            </a:r>
            <a:r>
              <a:rPr lang="en-US" sz="2400" b="0" i="0" dirty="0" err="1">
                <a:solidFill>
                  <a:srgbClr val="000000"/>
                </a:solidFill>
                <a:effectLst/>
                <a:latin typeface="system-ui"/>
              </a:rPr>
              <a:t>será</a:t>
            </a:r>
            <a:r>
              <a:rPr lang="en-US" sz="2400" b="0" i="0" dirty="0">
                <a:solidFill>
                  <a:srgbClr val="000000"/>
                </a:solidFill>
                <a:effectLst/>
                <a:latin typeface="system-ui"/>
              </a:rPr>
              <a:t> la </a:t>
            </a:r>
            <a:r>
              <a:rPr lang="en-US" sz="2400" b="0" i="0" dirty="0" err="1">
                <a:solidFill>
                  <a:srgbClr val="000000"/>
                </a:solidFill>
                <a:effectLst/>
                <a:latin typeface="system-ui"/>
              </a:rPr>
              <a:t>expiación</a:t>
            </a:r>
            <a:r>
              <a:rPr lang="en-US" sz="2400" b="0" i="0" dirty="0">
                <a:solidFill>
                  <a:srgbClr val="000000"/>
                </a:solidFill>
                <a:effectLst/>
                <a:latin typeface="system-ui"/>
              </a:rPr>
              <a:t> que le </a:t>
            </a:r>
            <a:r>
              <a:rPr lang="en-US" sz="2400" b="0" i="0" dirty="0" err="1">
                <a:solidFill>
                  <a:srgbClr val="000000"/>
                </a:solidFill>
                <a:effectLst/>
                <a:latin typeface="system-ui"/>
              </a:rPr>
              <a:t>pagaremos</a:t>
            </a:r>
            <a:r>
              <a:rPr lang="en-US" sz="2400" b="0" i="0" dirty="0">
                <a:solidFill>
                  <a:srgbClr val="000000"/>
                </a:solidFill>
                <a:effectLst/>
                <a:latin typeface="system-ui"/>
              </a:rPr>
              <a:t>? </a:t>
            </a:r>
            <a:r>
              <a:rPr lang="en-US" sz="2400" b="0" i="0" dirty="0" err="1">
                <a:solidFill>
                  <a:srgbClr val="000000"/>
                </a:solidFill>
                <a:effectLst/>
                <a:latin typeface="system-ui"/>
              </a:rPr>
              <a:t>Ellos</a:t>
            </a:r>
            <a:r>
              <a:rPr lang="en-US" sz="2400" b="0" i="0" dirty="0">
                <a:solidFill>
                  <a:srgbClr val="000000"/>
                </a:solidFill>
                <a:effectLst/>
                <a:latin typeface="system-ui"/>
              </a:rPr>
              <a:t> </a:t>
            </a:r>
            <a:r>
              <a:rPr lang="en-US" sz="2400" b="0" i="0" dirty="0" err="1">
                <a:solidFill>
                  <a:srgbClr val="000000"/>
                </a:solidFill>
                <a:effectLst/>
                <a:latin typeface="system-ui"/>
              </a:rPr>
              <a:t>respondieron</a:t>
            </a:r>
            <a:r>
              <a:rPr lang="en-US" sz="2400" b="0" i="0" dirty="0">
                <a:solidFill>
                  <a:srgbClr val="000000"/>
                </a:solidFill>
                <a:effectLst/>
                <a:latin typeface="system-ui"/>
              </a:rPr>
              <a:t>: </a:t>
            </a:r>
            <a:r>
              <a:rPr lang="en-US" sz="2400" b="0" i="0" dirty="0" err="1">
                <a:solidFill>
                  <a:srgbClr val="000000"/>
                </a:solidFill>
                <a:effectLst/>
                <a:latin typeface="system-ui"/>
              </a:rPr>
              <a:t>Conforme</a:t>
            </a:r>
            <a:r>
              <a:rPr lang="en-US" sz="2400" b="0" i="0" dirty="0">
                <a:solidFill>
                  <a:srgbClr val="000000"/>
                </a:solidFill>
                <a:effectLst/>
                <a:latin typeface="system-ui"/>
              </a:rPr>
              <a:t> al </a:t>
            </a:r>
            <a:r>
              <a:rPr lang="en-US" sz="2400" b="0" i="0" dirty="0" err="1">
                <a:solidFill>
                  <a:srgbClr val="000000"/>
                </a:solidFill>
                <a:effectLst/>
                <a:latin typeface="system-ui"/>
              </a:rPr>
              <a:t>número</a:t>
            </a:r>
            <a:r>
              <a:rPr lang="en-US" sz="2400" b="0" i="0" dirty="0">
                <a:solidFill>
                  <a:srgbClr val="000000"/>
                </a:solidFill>
                <a:effectLst/>
                <a:latin typeface="system-ui"/>
              </a:rPr>
              <a:t> de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príncipes</a:t>
            </a:r>
            <a:r>
              <a:rPr lang="en-US" sz="2400" b="0" i="0" dirty="0">
                <a:solidFill>
                  <a:srgbClr val="000000"/>
                </a:solidFill>
                <a:effectLst/>
                <a:latin typeface="system-ui"/>
              </a:rPr>
              <a:t> de </a:t>
            </a:r>
            <a:r>
              <a:rPr lang="en-US" sz="2400" b="0" i="0" dirty="0" err="1">
                <a:solidFill>
                  <a:srgbClr val="000000"/>
                </a:solidFill>
                <a:effectLst/>
                <a:latin typeface="system-ui"/>
              </a:rPr>
              <a:t>los</a:t>
            </a:r>
            <a:r>
              <a:rPr lang="en-US" sz="2400" b="0" i="0" dirty="0">
                <a:solidFill>
                  <a:srgbClr val="000000"/>
                </a:solidFill>
                <a:effectLst/>
                <a:latin typeface="system-ui"/>
              </a:rPr>
              <a:t> </a:t>
            </a:r>
            <a:r>
              <a:rPr lang="en-US" sz="2400" b="0" i="0" dirty="0" err="1">
                <a:solidFill>
                  <a:srgbClr val="000000"/>
                </a:solidFill>
                <a:effectLst/>
                <a:latin typeface="system-ui"/>
              </a:rPr>
              <a:t>filisteos</a:t>
            </a:r>
            <a:r>
              <a:rPr lang="en-US" sz="2400" b="0" i="0" dirty="0">
                <a:solidFill>
                  <a:srgbClr val="000000"/>
                </a:solidFill>
                <a:effectLst/>
                <a:latin typeface="system-ui"/>
              </a:rPr>
              <a:t>, </a:t>
            </a:r>
            <a:r>
              <a:rPr lang="en-US" sz="2400" b="0" i="0" dirty="0" err="1">
                <a:solidFill>
                  <a:srgbClr val="000000"/>
                </a:solidFill>
                <a:effectLst/>
                <a:latin typeface="system-ui"/>
              </a:rPr>
              <a:t>cinco</a:t>
            </a:r>
            <a:r>
              <a:rPr lang="en-US" sz="2400" b="0" i="0" dirty="0">
                <a:solidFill>
                  <a:srgbClr val="000000"/>
                </a:solidFill>
                <a:effectLst/>
                <a:latin typeface="system-ui"/>
              </a:rPr>
              <a:t> </a:t>
            </a:r>
            <a:r>
              <a:rPr lang="en-US" sz="2400" b="0" i="0" dirty="0" err="1">
                <a:solidFill>
                  <a:srgbClr val="000000"/>
                </a:solidFill>
                <a:effectLst/>
                <a:latin typeface="system-ui"/>
              </a:rPr>
              <a:t>tumores</a:t>
            </a:r>
            <a:r>
              <a:rPr lang="en-US" sz="2400" b="0" i="0" dirty="0">
                <a:solidFill>
                  <a:srgbClr val="000000"/>
                </a:solidFill>
                <a:effectLst/>
                <a:latin typeface="system-ui"/>
              </a:rPr>
              <a:t> de </a:t>
            </a:r>
            <a:r>
              <a:rPr lang="en-US" sz="2400" b="0" i="0" dirty="0" err="1">
                <a:solidFill>
                  <a:srgbClr val="000000"/>
                </a:solidFill>
                <a:effectLst/>
                <a:latin typeface="system-ui"/>
              </a:rPr>
              <a:t>oro</a:t>
            </a:r>
            <a:r>
              <a:rPr lang="en-US" sz="2400" b="0" i="0" dirty="0">
                <a:solidFill>
                  <a:srgbClr val="000000"/>
                </a:solidFill>
                <a:effectLst/>
                <a:latin typeface="system-ui"/>
              </a:rPr>
              <a:t>, y </a:t>
            </a:r>
            <a:r>
              <a:rPr lang="en-US" sz="2400" b="0" i="0" dirty="0" err="1">
                <a:solidFill>
                  <a:srgbClr val="000000"/>
                </a:solidFill>
                <a:effectLst/>
                <a:latin typeface="system-ui"/>
              </a:rPr>
              <a:t>cinco</a:t>
            </a:r>
            <a:r>
              <a:rPr lang="en-US" sz="2400" b="0" i="0" dirty="0">
                <a:solidFill>
                  <a:srgbClr val="000000"/>
                </a:solidFill>
                <a:effectLst/>
                <a:latin typeface="system-ui"/>
              </a:rPr>
              <a:t> </a:t>
            </a:r>
            <a:r>
              <a:rPr lang="en-US" sz="2400" b="0" i="0" dirty="0" err="1">
                <a:solidFill>
                  <a:srgbClr val="000000"/>
                </a:solidFill>
                <a:effectLst/>
                <a:latin typeface="system-ui"/>
              </a:rPr>
              <a:t>ratones</a:t>
            </a:r>
            <a:r>
              <a:rPr lang="en-US" sz="2400" b="0" i="0" dirty="0">
                <a:solidFill>
                  <a:srgbClr val="000000"/>
                </a:solidFill>
                <a:effectLst/>
                <a:latin typeface="system-ui"/>
              </a:rPr>
              <a:t> de </a:t>
            </a:r>
            <a:r>
              <a:rPr lang="en-US" sz="2400" b="0" i="0" dirty="0" err="1">
                <a:solidFill>
                  <a:srgbClr val="000000"/>
                </a:solidFill>
                <a:effectLst/>
                <a:latin typeface="system-ui"/>
              </a:rPr>
              <a:t>oro</a:t>
            </a:r>
            <a:r>
              <a:rPr lang="en-US" sz="2400" b="0" i="0" dirty="0">
                <a:solidFill>
                  <a:srgbClr val="000000"/>
                </a:solidFill>
                <a:effectLst/>
                <a:latin typeface="system-ui"/>
              </a:rPr>
              <a:t>, </a:t>
            </a:r>
            <a:r>
              <a:rPr lang="en-US" sz="2400" b="0" i="0" dirty="0" err="1">
                <a:solidFill>
                  <a:srgbClr val="000000"/>
                </a:solidFill>
                <a:effectLst/>
                <a:latin typeface="system-ui"/>
              </a:rPr>
              <a:t>porque</a:t>
            </a:r>
            <a:r>
              <a:rPr lang="en-US" sz="2400" b="0" i="0" dirty="0">
                <a:solidFill>
                  <a:srgbClr val="000000"/>
                </a:solidFill>
                <a:effectLst/>
                <a:latin typeface="system-ui"/>
              </a:rPr>
              <a:t> </a:t>
            </a:r>
            <a:r>
              <a:rPr lang="en-US" sz="2400" b="0" i="0" dirty="0" err="1">
                <a:solidFill>
                  <a:srgbClr val="000000"/>
                </a:solidFill>
                <a:effectLst/>
                <a:latin typeface="system-ui"/>
              </a:rPr>
              <a:t>una</a:t>
            </a:r>
            <a:r>
              <a:rPr lang="en-US" sz="2400" b="0" i="0" dirty="0">
                <a:solidFill>
                  <a:srgbClr val="000000"/>
                </a:solidFill>
                <a:effectLst/>
                <a:latin typeface="system-ui"/>
              </a:rPr>
              <a:t> </a:t>
            </a:r>
            <a:r>
              <a:rPr lang="en-US" sz="2400" b="0" i="0" dirty="0" err="1">
                <a:solidFill>
                  <a:srgbClr val="000000"/>
                </a:solidFill>
                <a:effectLst/>
                <a:latin typeface="system-ui"/>
              </a:rPr>
              <a:t>misma</a:t>
            </a:r>
            <a:r>
              <a:rPr lang="en-US" sz="2400" b="0" i="0" dirty="0">
                <a:solidFill>
                  <a:srgbClr val="000000"/>
                </a:solidFill>
                <a:effectLst/>
                <a:latin typeface="system-ui"/>
              </a:rPr>
              <a:t> </a:t>
            </a:r>
            <a:r>
              <a:rPr lang="en-US" sz="2400" b="0" i="0" dirty="0" err="1">
                <a:solidFill>
                  <a:srgbClr val="000000"/>
                </a:solidFill>
                <a:effectLst/>
                <a:latin typeface="system-ui"/>
              </a:rPr>
              <a:t>plaga</a:t>
            </a:r>
            <a:r>
              <a:rPr lang="en-US" sz="2400" b="0" i="0" dirty="0">
                <a:solidFill>
                  <a:srgbClr val="000000"/>
                </a:solidFill>
                <a:effectLst/>
                <a:latin typeface="system-ui"/>
              </a:rPr>
              <a:t> ha </a:t>
            </a:r>
            <a:r>
              <a:rPr lang="en-US" sz="2400" b="0" i="0" dirty="0" err="1">
                <a:solidFill>
                  <a:srgbClr val="000000"/>
                </a:solidFill>
                <a:effectLst/>
                <a:latin typeface="system-ui"/>
              </a:rPr>
              <a:t>afligido</a:t>
            </a:r>
            <a:r>
              <a:rPr lang="en-US" sz="2400" b="0" i="0" dirty="0">
                <a:solidFill>
                  <a:srgbClr val="000000"/>
                </a:solidFill>
                <a:effectLst/>
                <a:latin typeface="system-ui"/>
              </a:rPr>
              <a:t> a </a:t>
            </a:r>
            <a:r>
              <a:rPr lang="en-US" sz="2400" b="0" i="0" dirty="0" err="1">
                <a:solidFill>
                  <a:srgbClr val="000000"/>
                </a:solidFill>
                <a:effectLst/>
                <a:latin typeface="system-ui"/>
              </a:rPr>
              <a:t>todos</a:t>
            </a:r>
            <a:r>
              <a:rPr lang="en-US" sz="2400" b="0" i="0" dirty="0">
                <a:solidFill>
                  <a:srgbClr val="000000"/>
                </a:solidFill>
                <a:effectLst/>
                <a:latin typeface="system-ui"/>
              </a:rPr>
              <a:t> </a:t>
            </a:r>
            <a:r>
              <a:rPr lang="en-US" sz="2400" b="0" i="0" dirty="0" err="1">
                <a:solidFill>
                  <a:srgbClr val="000000"/>
                </a:solidFill>
                <a:effectLst/>
                <a:latin typeface="system-ui"/>
              </a:rPr>
              <a:t>vosotros</a:t>
            </a:r>
            <a:r>
              <a:rPr lang="en-US" sz="2400" b="0" i="0" dirty="0">
                <a:solidFill>
                  <a:srgbClr val="000000"/>
                </a:solidFill>
                <a:effectLst/>
                <a:latin typeface="system-ui"/>
              </a:rPr>
              <a:t> y a </a:t>
            </a:r>
            <a:r>
              <a:rPr lang="en-US" sz="2400" b="0" i="0" dirty="0" err="1">
                <a:solidFill>
                  <a:srgbClr val="000000"/>
                </a:solidFill>
                <a:effectLst/>
                <a:latin typeface="system-ui"/>
              </a:rPr>
              <a:t>vuestros</a:t>
            </a:r>
            <a:r>
              <a:rPr lang="en-US" sz="2400" b="0" i="0" dirty="0">
                <a:solidFill>
                  <a:srgbClr val="000000"/>
                </a:solidFill>
                <a:effectLst/>
                <a:latin typeface="system-ui"/>
              </a:rPr>
              <a:t> </a:t>
            </a:r>
            <a:r>
              <a:rPr lang="en-US" sz="2400" b="0" i="0" dirty="0" err="1">
                <a:solidFill>
                  <a:srgbClr val="000000"/>
                </a:solidFill>
                <a:effectLst/>
                <a:latin typeface="system-ui"/>
              </a:rPr>
              <a:t>príncipes</a:t>
            </a:r>
            <a:r>
              <a:rPr lang="en-US" sz="2400" b="0" i="0" dirty="0">
                <a:solidFill>
                  <a:srgbClr val="000000"/>
                </a:solidFill>
                <a:effectLst/>
                <a:latin typeface="system-ui"/>
              </a:rPr>
              <a:t>.</a:t>
            </a:r>
          </a:p>
          <a:p>
            <a:pPr marL="0" indent="0" algn="l">
              <a:buNone/>
            </a:pPr>
            <a:endParaRPr lang="en-US" sz="2000" b="0" i="0" dirty="0">
              <a:solidFill>
                <a:srgbClr val="000000"/>
              </a:solidFill>
              <a:effectLst/>
              <a:latin typeface="system-ui"/>
            </a:endParaRPr>
          </a:p>
        </p:txBody>
      </p:sp>
      <p:pic>
        <p:nvPicPr>
          <p:cNvPr id="9" name="Content Placeholder 8">
            <a:extLst>
              <a:ext uri="{FF2B5EF4-FFF2-40B4-BE49-F238E27FC236}">
                <a16:creationId xmlns:a16="http://schemas.microsoft.com/office/drawing/2014/main" id="{30313BDE-9A98-F153-E395-3F6104485F65}"/>
              </a:ext>
            </a:extLst>
          </p:cNvPr>
          <p:cNvPicPr>
            <a:picLocks noGrp="1" noChangeAspect="1"/>
          </p:cNvPicPr>
          <p:nvPr>
            <p:ph sz="half" idx="2"/>
          </p:nvPr>
        </p:nvPicPr>
        <p:blipFill>
          <a:blip r:embed="rId2"/>
          <a:stretch>
            <a:fillRect/>
          </a:stretch>
        </p:blipFill>
        <p:spPr>
          <a:xfrm>
            <a:off x="6292312" y="325464"/>
            <a:ext cx="5899688" cy="6369803"/>
          </a:xfrm>
        </p:spPr>
      </p:pic>
    </p:spTree>
    <p:extLst>
      <p:ext uri="{BB962C8B-B14F-4D97-AF65-F5344CB8AC3E}">
        <p14:creationId xmlns:p14="http://schemas.microsoft.com/office/powerpoint/2010/main" val="3622229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2400" i="0" dirty="0">
                <a:solidFill>
                  <a:srgbClr val="000000"/>
                </a:solidFill>
                <a:effectLst/>
                <a:latin typeface="system-ui"/>
              </a:rPr>
              <a:t> Es </a:t>
            </a:r>
            <a:r>
              <a:rPr lang="en-US" sz="2400" i="0" dirty="0" err="1">
                <a:solidFill>
                  <a:srgbClr val="000000"/>
                </a:solidFill>
                <a:effectLst/>
                <a:latin typeface="system-ui"/>
              </a:rPr>
              <a:t>interesante</a:t>
            </a:r>
            <a:r>
              <a:rPr lang="en-US" sz="2400" i="0" dirty="0">
                <a:solidFill>
                  <a:srgbClr val="000000"/>
                </a:solidFill>
                <a:effectLst/>
                <a:latin typeface="system-ui"/>
              </a:rPr>
              <a:t> </a:t>
            </a:r>
            <a:r>
              <a:rPr lang="en-US" sz="2400" i="0" dirty="0" err="1">
                <a:solidFill>
                  <a:srgbClr val="000000"/>
                </a:solidFill>
                <a:effectLst/>
                <a:latin typeface="system-ui"/>
              </a:rPr>
              <a:t>ver</a:t>
            </a:r>
            <a:r>
              <a:rPr lang="en-US" sz="2400" i="0" dirty="0">
                <a:solidFill>
                  <a:srgbClr val="000000"/>
                </a:solidFill>
                <a:effectLst/>
                <a:latin typeface="system-ui"/>
              </a:rPr>
              <a:t> que </a:t>
            </a:r>
            <a:r>
              <a:rPr lang="en-US" sz="2400" i="0" dirty="0" err="1">
                <a:solidFill>
                  <a:srgbClr val="000000"/>
                </a:solidFill>
                <a:effectLst/>
                <a:latin typeface="system-ui"/>
              </a:rPr>
              <a:t>los</a:t>
            </a:r>
            <a:r>
              <a:rPr lang="en-US" sz="2400" i="0" dirty="0">
                <a:solidFill>
                  <a:srgbClr val="000000"/>
                </a:solidFill>
                <a:effectLst/>
                <a:latin typeface="system-ui"/>
              </a:rPr>
              <a:t> </a:t>
            </a:r>
            <a:r>
              <a:rPr lang="en-US" sz="2400" i="0" dirty="0" err="1">
                <a:solidFill>
                  <a:srgbClr val="000000"/>
                </a:solidFill>
                <a:effectLst/>
                <a:latin typeface="system-ui"/>
              </a:rPr>
              <a:t>filisteos</a:t>
            </a:r>
            <a:r>
              <a:rPr lang="en-US" sz="2400" i="0" dirty="0">
                <a:solidFill>
                  <a:srgbClr val="000000"/>
                </a:solidFill>
                <a:effectLst/>
                <a:latin typeface="system-ui"/>
              </a:rPr>
              <a:t> </a:t>
            </a:r>
            <a:r>
              <a:rPr lang="en-US" sz="2400" i="0" dirty="0" err="1">
                <a:solidFill>
                  <a:srgbClr val="000000"/>
                </a:solidFill>
                <a:effectLst/>
                <a:latin typeface="system-ui"/>
              </a:rPr>
              <a:t>quieren</a:t>
            </a:r>
            <a:r>
              <a:rPr lang="en-US" sz="2400" i="0" dirty="0">
                <a:solidFill>
                  <a:srgbClr val="000000"/>
                </a:solidFill>
                <a:effectLst/>
                <a:latin typeface="system-ui"/>
              </a:rPr>
              <a:t> </a:t>
            </a:r>
            <a:r>
              <a:rPr lang="en-US" sz="2400" i="0" dirty="0" err="1">
                <a:solidFill>
                  <a:srgbClr val="000000"/>
                </a:solidFill>
                <a:effectLst/>
                <a:latin typeface="system-ui"/>
              </a:rPr>
              <a:t>pagar</a:t>
            </a:r>
            <a:r>
              <a:rPr lang="en-US" sz="2400" i="0" dirty="0">
                <a:solidFill>
                  <a:srgbClr val="000000"/>
                </a:solidFill>
                <a:effectLst/>
                <a:latin typeface="system-ui"/>
              </a:rPr>
              <a:t> </a:t>
            </a:r>
            <a:r>
              <a:rPr lang="en-US" sz="2400" i="0" dirty="0" err="1">
                <a:solidFill>
                  <a:srgbClr val="000000"/>
                </a:solidFill>
                <a:effectLst/>
                <a:latin typeface="system-ui"/>
              </a:rPr>
              <a:t>por</a:t>
            </a:r>
            <a:r>
              <a:rPr lang="en-US" sz="2400" i="0" dirty="0">
                <a:solidFill>
                  <a:srgbClr val="000000"/>
                </a:solidFill>
                <a:effectLst/>
                <a:latin typeface="system-ui"/>
              </a:rPr>
              <a:t> </a:t>
            </a:r>
            <a:r>
              <a:rPr lang="en-US" sz="2400" i="0" dirty="0" err="1">
                <a:solidFill>
                  <a:srgbClr val="000000"/>
                </a:solidFill>
                <a:effectLst/>
                <a:latin typeface="system-ui"/>
              </a:rPr>
              <a:t>su</a:t>
            </a:r>
            <a:r>
              <a:rPr lang="en-US" sz="2400" i="0" dirty="0">
                <a:solidFill>
                  <a:srgbClr val="000000"/>
                </a:solidFill>
                <a:effectLst/>
                <a:latin typeface="system-ui"/>
              </a:rPr>
              <a:t> culpa, </a:t>
            </a:r>
            <a:r>
              <a:rPr lang="en-US" sz="2400" i="0" dirty="0" err="1">
                <a:solidFill>
                  <a:srgbClr val="000000"/>
                </a:solidFill>
                <a:effectLst/>
                <a:latin typeface="system-ui"/>
              </a:rPr>
              <a:t>reconociendo</a:t>
            </a:r>
            <a:r>
              <a:rPr lang="en-US" sz="2400" i="0" dirty="0">
                <a:solidFill>
                  <a:srgbClr val="000000"/>
                </a:solidFill>
                <a:effectLst/>
                <a:latin typeface="system-ui"/>
              </a:rPr>
              <a:t> </a:t>
            </a:r>
            <a:r>
              <a:rPr lang="en-US" sz="2400" i="0" dirty="0" err="1">
                <a:solidFill>
                  <a:srgbClr val="000000"/>
                </a:solidFill>
                <a:effectLst/>
                <a:latin typeface="system-ui"/>
              </a:rPr>
              <a:t>el</a:t>
            </a:r>
            <a:r>
              <a:rPr lang="en-US" sz="2400" i="0" dirty="0">
                <a:solidFill>
                  <a:srgbClr val="000000"/>
                </a:solidFill>
                <a:effectLst/>
                <a:latin typeface="system-ui"/>
              </a:rPr>
              <a:t> </a:t>
            </a:r>
            <a:r>
              <a:rPr lang="en-US" sz="2400" i="0" dirty="0" err="1">
                <a:solidFill>
                  <a:srgbClr val="000000"/>
                </a:solidFill>
                <a:effectLst/>
                <a:latin typeface="system-ui"/>
              </a:rPr>
              <a:t>poder</a:t>
            </a:r>
            <a:r>
              <a:rPr lang="en-US" sz="2400" i="0" dirty="0">
                <a:solidFill>
                  <a:srgbClr val="000000"/>
                </a:solidFill>
                <a:effectLst/>
                <a:latin typeface="system-ui"/>
              </a:rPr>
              <a:t> y la </a:t>
            </a:r>
            <a:r>
              <a:rPr lang="en-US" sz="2400" i="0" dirty="0" err="1">
                <a:solidFill>
                  <a:srgbClr val="000000"/>
                </a:solidFill>
                <a:effectLst/>
                <a:latin typeface="system-ui"/>
              </a:rPr>
              <a:t>existencia</a:t>
            </a:r>
            <a:r>
              <a:rPr lang="en-US" sz="2400" i="0" dirty="0">
                <a:solidFill>
                  <a:srgbClr val="000000"/>
                </a:solidFill>
                <a:effectLst/>
                <a:latin typeface="system-ui"/>
              </a:rPr>
              <a:t> de Dios y </a:t>
            </a:r>
            <a:r>
              <a:rPr lang="en-US" sz="2400" i="0" dirty="0" err="1">
                <a:solidFill>
                  <a:srgbClr val="000000"/>
                </a:solidFill>
                <a:effectLst/>
                <a:latin typeface="system-ui"/>
              </a:rPr>
              <a:t>su</a:t>
            </a:r>
            <a:r>
              <a:rPr lang="en-US" sz="2400" i="0" dirty="0">
                <a:solidFill>
                  <a:srgbClr val="000000"/>
                </a:solidFill>
                <a:effectLst/>
                <a:latin typeface="system-ui"/>
              </a:rPr>
              <a:t> error de </a:t>
            </a:r>
            <a:r>
              <a:rPr lang="en-US" sz="2400" i="0" dirty="0" err="1">
                <a:solidFill>
                  <a:srgbClr val="000000"/>
                </a:solidFill>
                <a:effectLst/>
                <a:latin typeface="system-ui"/>
              </a:rPr>
              <a:t>tomar</a:t>
            </a:r>
            <a:r>
              <a:rPr lang="en-US" sz="2400" i="0" dirty="0">
                <a:solidFill>
                  <a:srgbClr val="000000"/>
                </a:solidFill>
                <a:effectLst/>
                <a:latin typeface="system-ui"/>
              </a:rPr>
              <a:t> </a:t>
            </a:r>
            <a:r>
              <a:rPr lang="en-US" sz="2400" i="0" dirty="0" err="1">
                <a:solidFill>
                  <a:srgbClr val="000000"/>
                </a:solidFill>
                <a:effectLst/>
                <a:latin typeface="system-ui"/>
              </a:rPr>
              <a:t>el</a:t>
            </a:r>
            <a:r>
              <a:rPr lang="en-US" sz="2400" i="0" dirty="0">
                <a:solidFill>
                  <a:srgbClr val="000000"/>
                </a:solidFill>
                <a:effectLst/>
                <a:latin typeface="system-ui"/>
              </a:rPr>
              <a:t> arca.</a:t>
            </a:r>
          </a:p>
          <a:p>
            <a:pPr marL="0" indent="0" algn="l">
              <a:buNone/>
            </a:pPr>
            <a:endParaRPr lang="en-US" sz="2400" i="0" dirty="0">
              <a:solidFill>
                <a:srgbClr val="000000"/>
              </a:solidFill>
              <a:effectLst/>
              <a:latin typeface="system-ui"/>
            </a:endParaRPr>
          </a:p>
          <a:p>
            <a:pPr marL="0" indent="0" algn="l">
              <a:buNone/>
            </a:pPr>
            <a:r>
              <a:rPr lang="en-US" sz="2400" b="1" i="0" dirty="0">
                <a:solidFill>
                  <a:srgbClr val="000000"/>
                </a:solidFill>
                <a:effectLst/>
                <a:latin typeface="system-ui"/>
              </a:rPr>
              <a:t>1 Samuel 6:7-8</a:t>
            </a:r>
          </a:p>
          <a:p>
            <a:pPr marL="0" indent="0" algn="l">
              <a:buNone/>
            </a:pPr>
            <a:r>
              <a:rPr lang="en-US" sz="2400" b="1" i="0" baseline="30000" dirty="0">
                <a:solidFill>
                  <a:srgbClr val="000000"/>
                </a:solidFill>
                <a:effectLst/>
                <a:latin typeface="system-ui"/>
              </a:rPr>
              <a:t>7 </a:t>
            </a:r>
            <a:r>
              <a:rPr lang="en-US" sz="2400" b="0" i="0" dirty="0" err="1">
                <a:solidFill>
                  <a:srgbClr val="000000"/>
                </a:solidFill>
                <a:effectLst/>
                <a:latin typeface="system-ui"/>
              </a:rPr>
              <a:t>Haced</a:t>
            </a:r>
            <a:r>
              <a:rPr lang="en-US" sz="2400" b="0" i="0" dirty="0">
                <a:solidFill>
                  <a:srgbClr val="000000"/>
                </a:solidFill>
                <a:effectLst/>
                <a:latin typeface="system-ui"/>
              </a:rPr>
              <a:t>, </a:t>
            </a:r>
            <a:r>
              <a:rPr lang="en-US" sz="2400" b="0" i="0" dirty="0" err="1">
                <a:solidFill>
                  <a:srgbClr val="000000"/>
                </a:solidFill>
                <a:effectLst/>
                <a:latin typeface="system-ui"/>
              </a:rPr>
              <a:t>pues</a:t>
            </a:r>
            <a:r>
              <a:rPr lang="en-US" sz="2400" b="0" i="0" dirty="0">
                <a:solidFill>
                  <a:srgbClr val="000000"/>
                </a:solidFill>
                <a:effectLst/>
                <a:latin typeface="system-ui"/>
              </a:rPr>
              <a:t>, </a:t>
            </a:r>
            <a:r>
              <a:rPr lang="en-US" sz="2400" b="0" i="0" dirty="0" err="1">
                <a:solidFill>
                  <a:srgbClr val="000000"/>
                </a:solidFill>
                <a:effectLst/>
                <a:latin typeface="system-ui"/>
              </a:rPr>
              <a:t>ahora</a:t>
            </a:r>
            <a:r>
              <a:rPr lang="en-US" sz="2400" b="0" i="0" dirty="0">
                <a:solidFill>
                  <a:srgbClr val="000000"/>
                </a:solidFill>
                <a:effectLst/>
                <a:latin typeface="system-ui"/>
              </a:rPr>
              <a:t> un </a:t>
            </a:r>
            <a:r>
              <a:rPr lang="en-US" sz="2400" b="0" i="0" dirty="0" err="1">
                <a:solidFill>
                  <a:srgbClr val="000000"/>
                </a:solidFill>
                <a:effectLst/>
                <a:latin typeface="system-ui"/>
              </a:rPr>
              <a:t>carro</a:t>
            </a:r>
            <a:r>
              <a:rPr lang="en-US" sz="2400" b="0" i="0" dirty="0">
                <a:solidFill>
                  <a:srgbClr val="000000"/>
                </a:solidFill>
                <a:effectLst/>
                <a:latin typeface="system-ui"/>
              </a:rPr>
              <a:t> nuevo, y </a:t>
            </a:r>
            <a:r>
              <a:rPr lang="en-US" sz="2400" b="0" i="0" dirty="0" err="1">
                <a:solidFill>
                  <a:srgbClr val="000000"/>
                </a:solidFill>
                <a:effectLst/>
                <a:latin typeface="system-ui"/>
              </a:rPr>
              <a:t>tomad</a:t>
            </a:r>
            <a:r>
              <a:rPr lang="en-US" sz="2400" b="0" i="0" dirty="0">
                <a:solidFill>
                  <a:srgbClr val="000000"/>
                </a:solidFill>
                <a:effectLst/>
                <a:latin typeface="system-ui"/>
              </a:rPr>
              <a:t> </a:t>
            </a:r>
            <a:r>
              <a:rPr lang="en-US" sz="2400" b="0" i="0" dirty="0" err="1">
                <a:solidFill>
                  <a:srgbClr val="000000"/>
                </a:solidFill>
                <a:effectLst/>
                <a:latin typeface="system-ui"/>
              </a:rPr>
              <a:t>luego</a:t>
            </a:r>
            <a:r>
              <a:rPr lang="en-US" sz="2400" b="0" i="0" dirty="0">
                <a:solidFill>
                  <a:srgbClr val="000000"/>
                </a:solidFill>
                <a:effectLst/>
                <a:latin typeface="system-ui"/>
              </a:rPr>
              <a:t> dos </a:t>
            </a:r>
            <a:r>
              <a:rPr lang="en-US" sz="2400" b="0" i="0" dirty="0" err="1">
                <a:solidFill>
                  <a:srgbClr val="000000"/>
                </a:solidFill>
                <a:effectLst/>
                <a:latin typeface="system-ui"/>
              </a:rPr>
              <a:t>vacas</a:t>
            </a:r>
            <a:r>
              <a:rPr lang="en-US" sz="2400" b="0" i="0" dirty="0">
                <a:solidFill>
                  <a:srgbClr val="000000"/>
                </a:solidFill>
                <a:effectLst/>
                <a:latin typeface="system-ui"/>
              </a:rPr>
              <a:t> que </a:t>
            </a:r>
            <a:r>
              <a:rPr lang="en-US" sz="2400" b="0" i="0" dirty="0" err="1">
                <a:solidFill>
                  <a:srgbClr val="000000"/>
                </a:solidFill>
                <a:effectLst/>
                <a:latin typeface="system-ui"/>
              </a:rPr>
              <a:t>críen</a:t>
            </a:r>
            <a:r>
              <a:rPr lang="en-US" sz="2400" b="0" i="0" dirty="0">
                <a:solidFill>
                  <a:srgbClr val="000000"/>
                </a:solidFill>
                <a:effectLst/>
                <a:latin typeface="system-ui"/>
              </a:rPr>
              <a:t>, a las </a:t>
            </a:r>
            <a:r>
              <a:rPr lang="en-US" sz="2400" b="0" i="0" dirty="0" err="1">
                <a:solidFill>
                  <a:srgbClr val="000000"/>
                </a:solidFill>
                <a:effectLst/>
                <a:latin typeface="system-ui"/>
              </a:rPr>
              <a:t>cuales</a:t>
            </a:r>
            <a:r>
              <a:rPr lang="en-US" sz="2400" b="0" i="0" dirty="0">
                <a:solidFill>
                  <a:srgbClr val="000000"/>
                </a:solidFill>
                <a:effectLst/>
                <a:latin typeface="system-ui"/>
              </a:rPr>
              <a:t> no </a:t>
            </a:r>
            <a:r>
              <a:rPr lang="en-US" sz="2400" b="0" i="0" dirty="0" err="1">
                <a:solidFill>
                  <a:srgbClr val="000000"/>
                </a:solidFill>
                <a:effectLst/>
                <a:latin typeface="system-ui"/>
              </a:rPr>
              <a:t>haya</a:t>
            </a:r>
            <a:r>
              <a:rPr lang="en-US" sz="2400" b="0" i="0" dirty="0">
                <a:solidFill>
                  <a:srgbClr val="000000"/>
                </a:solidFill>
                <a:effectLst/>
                <a:latin typeface="system-ui"/>
              </a:rPr>
              <a:t> </a:t>
            </a:r>
            <a:r>
              <a:rPr lang="en-US" sz="2400" b="0" i="0" dirty="0" err="1">
                <a:solidFill>
                  <a:srgbClr val="000000"/>
                </a:solidFill>
                <a:effectLst/>
                <a:latin typeface="system-ui"/>
              </a:rPr>
              <a:t>sido</a:t>
            </a:r>
            <a:r>
              <a:rPr lang="en-US" sz="2400" b="0" i="0" dirty="0">
                <a:solidFill>
                  <a:srgbClr val="000000"/>
                </a:solidFill>
                <a:effectLst/>
                <a:latin typeface="system-ui"/>
              </a:rPr>
              <a:t> </a:t>
            </a:r>
            <a:r>
              <a:rPr lang="en-US" sz="2400" b="0" i="0" dirty="0" err="1">
                <a:solidFill>
                  <a:srgbClr val="000000"/>
                </a:solidFill>
                <a:effectLst/>
                <a:latin typeface="system-ui"/>
              </a:rPr>
              <a:t>puesto</a:t>
            </a:r>
            <a:r>
              <a:rPr lang="en-US" sz="2400" b="0" i="0" dirty="0">
                <a:solidFill>
                  <a:srgbClr val="000000"/>
                </a:solidFill>
                <a:effectLst/>
                <a:latin typeface="system-ui"/>
              </a:rPr>
              <a:t> </a:t>
            </a:r>
            <a:r>
              <a:rPr lang="en-US" sz="2400" b="0" i="0" dirty="0" err="1">
                <a:solidFill>
                  <a:srgbClr val="000000"/>
                </a:solidFill>
                <a:effectLst/>
                <a:latin typeface="system-ui"/>
              </a:rPr>
              <a:t>yugo</a:t>
            </a:r>
            <a:r>
              <a:rPr lang="en-US" sz="2400" b="0" i="0" dirty="0">
                <a:solidFill>
                  <a:srgbClr val="000000"/>
                </a:solidFill>
                <a:effectLst/>
                <a:latin typeface="system-ui"/>
              </a:rPr>
              <a:t>, y </a:t>
            </a:r>
            <a:r>
              <a:rPr lang="en-US" sz="2400" b="0" i="0" dirty="0" err="1">
                <a:solidFill>
                  <a:srgbClr val="000000"/>
                </a:solidFill>
                <a:effectLst/>
                <a:latin typeface="system-ui"/>
              </a:rPr>
              <a:t>uncid</a:t>
            </a:r>
            <a:r>
              <a:rPr lang="en-US" sz="2400" b="0" i="0" dirty="0">
                <a:solidFill>
                  <a:srgbClr val="000000"/>
                </a:solidFill>
                <a:effectLst/>
                <a:latin typeface="system-ui"/>
              </a:rPr>
              <a:t> las </a:t>
            </a:r>
            <a:r>
              <a:rPr lang="en-US" sz="2400" b="0" i="0" dirty="0" err="1">
                <a:solidFill>
                  <a:srgbClr val="000000"/>
                </a:solidFill>
                <a:effectLst/>
                <a:latin typeface="system-ui"/>
              </a:rPr>
              <a:t>vacas</a:t>
            </a:r>
            <a:r>
              <a:rPr lang="en-US" sz="2400" b="0" i="0" dirty="0">
                <a:solidFill>
                  <a:srgbClr val="000000"/>
                </a:solidFill>
                <a:effectLst/>
                <a:latin typeface="system-ui"/>
              </a:rPr>
              <a:t> al </a:t>
            </a:r>
            <a:r>
              <a:rPr lang="en-US" sz="2400" b="0" i="0" dirty="0" err="1">
                <a:solidFill>
                  <a:srgbClr val="000000"/>
                </a:solidFill>
                <a:effectLst/>
                <a:latin typeface="system-ui"/>
              </a:rPr>
              <a:t>carro</a:t>
            </a:r>
            <a:r>
              <a:rPr lang="en-US" sz="2400" b="0" i="0" dirty="0">
                <a:solidFill>
                  <a:srgbClr val="000000"/>
                </a:solidFill>
                <a:effectLst/>
                <a:latin typeface="system-ui"/>
              </a:rPr>
              <a:t>, y </a:t>
            </a:r>
            <a:r>
              <a:rPr lang="en-US" sz="2400" b="0" i="0" dirty="0" err="1">
                <a:solidFill>
                  <a:srgbClr val="000000"/>
                </a:solidFill>
                <a:effectLst/>
                <a:latin typeface="system-ui"/>
              </a:rPr>
              <a:t>haced</a:t>
            </a:r>
            <a:r>
              <a:rPr lang="en-US" sz="2400" b="0" i="0" dirty="0">
                <a:solidFill>
                  <a:srgbClr val="000000"/>
                </a:solidFill>
                <a:effectLst/>
                <a:latin typeface="system-ui"/>
              </a:rPr>
              <a:t> </a:t>
            </a:r>
            <a:r>
              <a:rPr lang="en-US" sz="2400" b="0" i="0" dirty="0" err="1">
                <a:solidFill>
                  <a:srgbClr val="000000"/>
                </a:solidFill>
                <a:effectLst/>
                <a:latin typeface="system-ui"/>
              </a:rPr>
              <a:t>volver</a:t>
            </a:r>
            <a:r>
              <a:rPr lang="en-US" sz="2400" b="0" i="0" dirty="0">
                <a:solidFill>
                  <a:srgbClr val="000000"/>
                </a:solidFill>
                <a:effectLst/>
                <a:latin typeface="system-ui"/>
              </a:rPr>
              <a:t> sus </a:t>
            </a:r>
            <a:r>
              <a:rPr lang="en-US" sz="2400" b="0" i="0" dirty="0" err="1">
                <a:solidFill>
                  <a:srgbClr val="000000"/>
                </a:solidFill>
                <a:effectLst/>
                <a:latin typeface="system-ui"/>
              </a:rPr>
              <a:t>becerros</a:t>
            </a:r>
            <a:r>
              <a:rPr lang="en-US" sz="2400" b="0" i="0" dirty="0">
                <a:solidFill>
                  <a:srgbClr val="000000"/>
                </a:solidFill>
                <a:effectLst/>
                <a:latin typeface="system-ui"/>
              </a:rPr>
              <a:t> de </a:t>
            </a:r>
            <a:r>
              <a:rPr lang="en-US" sz="2400" b="0" i="0" dirty="0" err="1">
                <a:solidFill>
                  <a:srgbClr val="000000"/>
                </a:solidFill>
                <a:effectLst/>
                <a:latin typeface="system-ui"/>
              </a:rPr>
              <a:t>detrás</a:t>
            </a:r>
            <a:r>
              <a:rPr lang="en-US" sz="2400" b="0" i="0" dirty="0">
                <a:solidFill>
                  <a:srgbClr val="000000"/>
                </a:solidFill>
                <a:effectLst/>
                <a:latin typeface="system-ui"/>
              </a:rPr>
              <a:t> de </a:t>
            </a:r>
            <a:r>
              <a:rPr lang="en-US" sz="2400" b="0" i="0" dirty="0" err="1">
                <a:solidFill>
                  <a:srgbClr val="000000"/>
                </a:solidFill>
                <a:effectLst/>
                <a:latin typeface="system-ui"/>
              </a:rPr>
              <a:t>ellas</a:t>
            </a:r>
            <a:r>
              <a:rPr lang="en-US" sz="2400" b="0" i="0" dirty="0">
                <a:solidFill>
                  <a:srgbClr val="000000"/>
                </a:solidFill>
                <a:effectLst/>
                <a:latin typeface="system-ui"/>
              </a:rPr>
              <a:t> a casa. </a:t>
            </a:r>
            <a:r>
              <a:rPr lang="en-US" sz="2400" b="1" i="0" baseline="30000" dirty="0">
                <a:solidFill>
                  <a:srgbClr val="000000"/>
                </a:solidFill>
                <a:effectLst/>
                <a:latin typeface="system-ui"/>
              </a:rPr>
              <a:t>8 </a:t>
            </a:r>
            <a:r>
              <a:rPr lang="en-US" sz="2400" b="0" i="0" dirty="0" err="1">
                <a:solidFill>
                  <a:srgbClr val="000000"/>
                </a:solidFill>
                <a:effectLst/>
                <a:latin typeface="system-ui"/>
              </a:rPr>
              <a:t>Tomaréis</a:t>
            </a:r>
            <a:r>
              <a:rPr lang="en-US" sz="2400" b="0" i="0" dirty="0">
                <a:solidFill>
                  <a:srgbClr val="000000"/>
                </a:solidFill>
                <a:effectLst/>
                <a:latin typeface="system-ui"/>
              </a:rPr>
              <a:t> </a:t>
            </a:r>
            <a:r>
              <a:rPr lang="en-US" sz="2400" b="0" i="0" dirty="0" err="1">
                <a:solidFill>
                  <a:srgbClr val="000000"/>
                </a:solidFill>
                <a:effectLst/>
                <a:latin typeface="system-ui"/>
              </a:rPr>
              <a:t>luego</a:t>
            </a:r>
            <a:r>
              <a:rPr lang="en-US" sz="2400" b="0" i="0" dirty="0">
                <a:solidFill>
                  <a:srgbClr val="000000"/>
                </a:solidFill>
                <a:effectLst/>
                <a:latin typeface="system-ui"/>
              </a:rPr>
              <a:t> </a:t>
            </a:r>
            <a:r>
              <a:rPr lang="en-US" sz="2400" b="0" i="0" dirty="0" err="1">
                <a:solidFill>
                  <a:srgbClr val="000000"/>
                </a:solidFill>
                <a:effectLst/>
                <a:latin typeface="system-ui"/>
              </a:rPr>
              <a:t>el</a:t>
            </a:r>
            <a:r>
              <a:rPr lang="en-US" sz="2400" b="0" i="0" dirty="0">
                <a:solidFill>
                  <a:srgbClr val="000000"/>
                </a:solidFill>
                <a:effectLst/>
                <a:latin typeface="system-ui"/>
              </a:rPr>
              <a:t> arca de </a:t>
            </a:r>
            <a:r>
              <a:rPr lang="en-US" sz="2400" b="0" i="0" dirty="0" err="1">
                <a:solidFill>
                  <a:srgbClr val="000000"/>
                </a:solidFill>
                <a:effectLst/>
                <a:latin typeface="system-ui"/>
              </a:rPr>
              <a:t>Jehová</a:t>
            </a:r>
            <a:r>
              <a:rPr lang="en-US" sz="2400" b="0" i="0" dirty="0">
                <a:solidFill>
                  <a:srgbClr val="000000"/>
                </a:solidFill>
                <a:effectLst/>
                <a:latin typeface="system-ui"/>
              </a:rPr>
              <a:t>, y la </a:t>
            </a:r>
            <a:r>
              <a:rPr lang="en-US" sz="2400" b="0" i="0" dirty="0" err="1">
                <a:solidFill>
                  <a:srgbClr val="000000"/>
                </a:solidFill>
                <a:effectLst/>
                <a:latin typeface="system-ui"/>
              </a:rPr>
              <a:t>pondréis</a:t>
            </a:r>
            <a:r>
              <a:rPr lang="en-US" sz="2400" b="0" i="0" dirty="0">
                <a:solidFill>
                  <a:srgbClr val="000000"/>
                </a:solidFill>
                <a:effectLst/>
                <a:latin typeface="system-ui"/>
              </a:rPr>
              <a:t> </a:t>
            </a:r>
            <a:r>
              <a:rPr lang="en-US" sz="2400" b="0" i="0" dirty="0" err="1">
                <a:solidFill>
                  <a:srgbClr val="000000"/>
                </a:solidFill>
                <a:effectLst/>
                <a:latin typeface="system-ui"/>
              </a:rPr>
              <a:t>sobre</a:t>
            </a:r>
            <a:r>
              <a:rPr lang="en-US" sz="2400" b="0" i="0" dirty="0">
                <a:solidFill>
                  <a:srgbClr val="000000"/>
                </a:solidFill>
                <a:effectLst/>
                <a:latin typeface="system-ui"/>
              </a:rPr>
              <a:t> </a:t>
            </a:r>
            <a:r>
              <a:rPr lang="en-US" sz="2400" b="0" i="0" dirty="0" err="1">
                <a:solidFill>
                  <a:srgbClr val="000000"/>
                </a:solidFill>
                <a:effectLst/>
                <a:latin typeface="system-ui"/>
              </a:rPr>
              <a:t>el</a:t>
            </a:r>
            <a:r>
              <a:rPr lang="en-US" sz="2400" b="0" i="0" dirty="0">
                <a:solidFill>
                  <a:srgbClr val="000000"/>
                </a:solidFill>
                <a:effectLst/>
                <a:latin typeface="system-ui"/>
              </a:rPr>
              <a:t> </a:t>
            </a:r>
            <a:r>
              <a:rPr lang="en-US" sz="2400" b="0" i="0" dirty="0" err="1">
                <a:solidFill>
                  <a:srgbClr val="000000"/>
                </a:solidFill>
                <a:effectLst/>
                <a:latin typeface="system-ui"/>
              </a:rPr>
              <a:t>carro</a:t>
            </a:r>
            <a:r>
              <a:rPr lang="en-US" sz="2400" b="0" i="0" dirty="0">
                <a:solidFill>
                  <a:srgbClr val="000000"/>
                </a:solidFill>
                <a:effectLst/>
                <a:latin typeface="system-ui"/>
              </a:rPr>
              <a:t>, y las </a:t>
            </a:r>
            <a:r>
              <a:rPr lang="en-US" sz="2400" b="0" i="0" dirty="0" err="1">
                <a:solidFill>
                  <a:srgbClr val="000000"/>
                </a:solidFill>
                <a:effectLst/>
                <a:latin typeface="system-ui"/>
              </a:rPr>
              <a:t>joyas</a:t>
            </a:r>
            <a:r>
              <a:rPr lang="en-US" sz="2400" b="0" i="0" dirty="0">
                <a:solidFill>
                  <a:srgbClr val="000000"/>
                </a:solidFill>
                <a:effectLst/>
                <a:latin typeface="system-ui"/>
              </a:rPr>
              <a:t> de </a:t>
            </a:r>
            <a:r>
              <a:rPr lang="en-US" sz="2400" b="0" i="0" dirty="0" err="1">
                <a:solidFill>
                  <a:srgbClr val="000000"/>
                </a:solidFill>
                <a:effectLst/>
                <a:latin typeface="system-ui"/>
              </a:rPr>
              <a:t>oro</a:t>
            </a:r>
            <a:r>
              <a:rPr lang="en-US" sz="2400" b="0" i="0" dirty="0">
                <a:solidFill>
                  <a:srgbClr val="000000"/>
                </a:solidFill>
                <a:effectLst/>
                <a:latin typeface="system-ui"/>
              </a:rPr>
              <a:t> que le </a:t>
            </a:r>
            <a:r>
              <a:rPr lang="en-US" sz="2400" b="0" i="0" dirty="0" err="1">
                <a:solidFill>
                  <a:srgbClr val="000000"/>
                </a:solidFill>
                <a:effectLst/>
                <a:latin typeface="system-ui"/>
              </a:rPr>
              <a:t>habéis</a:t>
            </a:r>
            <a:r>
              <a:rPr lang="en-US" sz="2400" b="0" i="0" dirty="0">
                <a:solidFill>
                  <a:srgbClr val="000000"/>
                </a:solidFill>
                <a:effectLst/>
                <a:latin typeface="system-ui"/>
              </a:rPr>
              <a:t> de </a:t>
            </a:r>
            <a:r>
              <a:rPr lang="en-US" sz="2400" b="0" i="0" dirty="0" err="1">
                <a:solidFill>
                  <a:srgbClr val="000000"/>
                </a:solidFill>
                <a:effectLst/>
                <a:latin typeface="system-ui"/>
              </a:rPr>
              <a:t>pagar</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ofrenda </a:t>
            </a:r>
            <a:r>
              <a:rPr lang="en-US" sz="2400" b="0" i="0" dirty="0" err="1">
                <a:solidFill>
                  <a:srgbClr val="000000"/>
                </a:solidFill>
                <a:effectLst/>
                <a:latin typeface="system-ui"/>
              </a:rPr>
              <a:t>por</a:t>
            </a:r>
            <a:r>
              <a:rPr lang="en-US" sz="2400" b="0" i="0" dirty="0">
                <a:solidFill>
                  <a:srgbClr val="000000"/>
                </a:solidFill>
                <a:effectLst/>
                <a:latin typeface="system-ui"/>
              </a:rPr>
              <a:t> la culpa, las </a:t>
            </a:r>
            <a:r>
              <a:rPr lang="en-US" sz="2400" b="0" i="0" dirty="0" err="1">
                <a:solidFill>
                  <a:srgbClr val="000000"/>
                </a:solidFill>
                <a:effectLst/>
                <a:latin typeface="system-ui"/>
              </a:rPr>
              <a:t>pondréis</a:t>
            </a:r>
            <a:r>
              <a:rPr lang="en-US" sz="2400" b="0" i="0" dirty="0">
                <a:solidFill>
                  <a:srgbClr val="000000"/>
                </a:solidFill>
                <a:effectLst/>
                <a:latin typeface="system-ui"/>
              </a:rPr>
              <a:t> </a:t>
            </a:r>
            <a:r>
              <a:rPr lang="en-US" sz="2400" b="0" i="0" dirty="0" err="1">
                <a:solidFill>
                  <a:srgbClr val="000000"/>
                </a:solidFill>
                <a:effectLst/>
                <a:latin typeface="system-ui"/>
              </a:rPr>
              <a:t>en</a:t>
            </a:r>
            <a:r>
              <a:rPr lang="en-US" sz="2400" b="0" i="0" dirty="0">
                <a:solidFill>
                  <a:srgbClr val="000000"/>
                </a:solidFill>
                <a:effectLst/>
                <a:latin typeface="system-ui"/>
              </a:rPr>
              <a:t> </a:t>
            </a:r>
            <a:r>
              <a:rPr lang="en-US" sz="2400" b="0" i="0" dirty="0" err="1">
                <a:solidFill>
                  <a:srgbClr val="000000"/>
                </a:solidFill>
                <a:effectLst/>
                <a:latin typeface="system-ui"/>
              </a:rPr>
              <a:t>una</a:t>
            </a:r>
            <a:r>
              <a:rPr lang="en-US" sz="2400" b="0" i="0" dirty="0">
                <a:solidFill>
                  <a:srgbClr val="000000"/>
                </a:solidFill>
                <a:effectLst/>
                <a:latin typeface="system-ui"/>
              </a:rPr>
              <a:t> </a:t>
            </a:r>
            <a:r>
              <a:rPr lang="en-US" sz="2400" b="0" i="0" dirty="0" err="1">
                <a:solidFill>
                  <a:srgbClr val="000000"/>
                </a:solidFill>
                <a:effectLst/>
                <a:latin typeface="system-ui"/>
              </a:rPr>
              <a:t>caja</a:t>
            </a:r>
            <a:r>
              <a:rPr lang="en-US" sz="2400" b="0" i="0" dirty="0">
                <a:solidFill>
                  <a:srgbClr val="000000"/>
                </a:solidFill>
                <a:effectLst/>
                <a:latin typeface="system-ui"/>
              </a:rPr>
              <a:t> al </a:t>
            </a:r>
            <a:r>
              <a:rPr lang="en-US" sz="2400" b="0" i="0" dirty="0" err="1">
                <a:solidFill>
                  <a:srgbClr val="000000"/>
                </a:solidFill>
                <a:effectLst/>
                <a:latin typeface="system-ui"/>
              </a:rPr>
              <a:t>lado</a:t>
            </a:r>
            <a:r>
              <a:rPr lang="en-US" sz="2400" b="0" i="0" dirty="0">
                <a:solidFill>
                  <a:srgbClr val="000000"/>
                </a:solidFill>
                <a:effectLst/>
                <a:latin typeface="system-ui"/>
              </a:rPr>
              <a:t> de </a:t>
            </a:r>
            <a:r>
              <a:rPr lang="en-US" sz="2400" b="0" i="0" dirty="0" err="1">
                <a:solidFill>
                  <a:srgbClr val="000000"/>
                </a:solidFill>
                <a:effectLst/>
                <a:latin typeface="system-ui"/>
              </a:rPr>
              <a:t>ella</a:t>
            </a:r>
            <a:r>
              <a:rPr lang="en-US" sz="2400" b="0" i="0" dirty="0">
                <a:solidFill>
                  <a:srgbClr val="000000"/>
                </a:solidFill>
                <a:effectLst/>
                <a:latin typeface="system-ui"/>
              </a:rPr>
              <a:t>; y la </a:t>
            </a:r>
            <a:r>
              <a:rPr lang="en-US" sz="2400" b="0" i="0" dirty="0" err="1">
                <a:solidFill>
                  <a:srgbClr val="000000"/>
                </a:solidFill>
                <a:effectLst/>
                <a:latin typeface="system-ui"/>
              </a:rPr>
              <a:t>dejaréis</a:t>
            </a:r>
            <a:r>
              <a:rPr lang="en-US" sz="2400" b="0" i="0" dirty="0">
                <a:solidFill>
                  <a:srgbClr val="000000"/>
                </a:solidFill>
                <a:effectLst/>
                <a:latin typeface="system-ui"/>
              </a:rPr>
              <a:t> que se </a:t>
            </a:r>
            <a:r>
              <a:rPr lang="en-US" sz="2400" b="0" i="0" dirty="0" err="1">
                <a:solidFill>
                  <a:srgbClr val="000000"/>
                </a:solidFill>
                <a:effectLst/>
                <a:latin typeface="system-ui"/>
              </a:rPr>
              <a:t>vaya</a:t>
            </a:r>
            <a:r>
              <a:rPr lang="en-US" sz="2400" b="0" i="0" dirty="0">
                <a:solidFill>
                  <a:srgbClr val="000000"/>
                </a:solidFill>
                <a:effectLst/>
                <a:latin typeface="system-ui"/>
              </a:rPr>
              <a:t>.</a:t>
            </a:r>
          </a:p>
          <a:p>
            <a:pPr marL="0" indent="0" algn="l">
              <a:buNone/>
            </a:pPr>
            <a:r>
              <a:rPr lang="en-US" sz="2400" dirty="0" err="1">
                <a:solidFill>
                  <a:srgbClr val="000000"/>
                </a:solidFill>
                <a:latin typeface="system-ui"/>
              </a:rPr>
              <a:t>También</a:t>
            </a:r>
            <a:r>
              <a:rPr lang="en-US" sz="2400" dirty="0">
                <a:solidFill>
                  <a:srgbClr val="000000"/>
                </a:solidFill>
                <a:latin typeface="system-ui"/>
              </a:rPr>
              <a:t> </a:t>
            </a:r>
            <a:r>
              <a:rPr lang="en-US" sz="2400" dirty="0" err="1">
                <a:solidFill>
                  <a:srgbClr val="000000"/>
                </a:solidFill>
                <a:latin typeface="system-ui"/>
              </a:rPr>
              <a:t>interesante</a:t>
            </a:r>
            <a:r>
              <a:rPr lang="en-US" sz="2400" dirty="0">
                <a:solidFill>
                  <a:srgbClr val="000000"/>
                </a:solidFill>
                <a:latin typeface="system-ui"/>
              </a:rPr>
              <a:t> </a:t>
            </a:r>
            <a:r>
              <a:rPr lang="en-US" sz="2400" dirty="0" err="1">
                <a:solidFill>
                  <a:srgbClr val="000000"/>
                </a:solidFill>
                <a:latin typeface="system-ui"/>
              </a:rPr>
              <a:t>el</a:t>
            </a:r>
            <a:r>
              <a:rPr lang="en-US" sz="2400" dirty="0">
                <a:solidFill>
                  <a:srgbClr val="000000"/>
                </a:solidFill>
                <a:latin typeface="system-ui"/>
              </a:rPr>
              <a:t> </a:t>
            </a:r>
            <a:r>
              <a:rPr lang="en-US" sz="2400" dirty="0" err="1">
                <a:solidFill>
                  <a:srgbClr val="000000"/>
                </a:solidFill>
                <a:latin typeface="system-ui"/>
              </a:rPr>
              <a:t>dejar</a:t>
            </a:r>
            <a:r>
              <a:rPr lang="en-US" sz="2400" dirty="0">
                <a:solidFill>
                  <a:srgbClr val="000000"/>
                </a:solidFill>
                <a:latin typeface="system-ui"/>
              </a:rPr>
              <a:t> la </a:t>
            </a:r>
            <a:r>
              <a:rPr lang="en-US" sz="2400" dirty="0" err="1">
                <a:solidFill>
                  <a:srgbClr val="000000"/>
                </a:solidFill>
                <a:latin typeface="system-ui"/>
              </a:rPr>
              <a:t>dirección</a:t>
            </a:r>
            <a:r>
              <a:rPr lang="en-US" sz="2400" dirty="0">
                <a:solidFill>
                  <a:srgbClr val="000000"/>
                </a:solidFill>
                <a:latin typeface="system-ui"/>
              </a:rPr>
              <a:t> del </a:t>
            </a:r>
            <a:r>
              <a:rPr lang="en-US" sz="2400" dirty="0" err="1">
                <a:solidFill>
                  <a:srgbClr val="000000"/>
                </a:solidFill>
                <a:latin typeface="system-ui"/>
              </a:rPr>
              <a:t>carro</a:t>
            </a:r>
            <a:r>
              <a:rPr lang="en-US" sz="2400" dirty="0">
                <a:solidFill>
                  <a:srgbClr val="000000"/>
                </a:solidFill>
                <a:latin typeface="system-ui"/>
              </a:rPr>
              <a:t> a Dios, un </a:t>
            </a:r>
            <a:r>
              <a:rPr lang="en-US" sz="2400" dirty="0" err="1">
                <a:solidFill>
                  <a:srgbClr val="000000"/>
                </a:solidFill>
                <a:latin typeface="system-ui"/>
              </a:rPr>
              <a:t>carro</a:t>
            </a:r>
            <a:r>
              <a:rPr lang="en-US" sz="2400" dirty="0">
                <a:solidFill>
                  <a:srgbClr val="000000"/>
                </a:solidFill>
                <a:latin typeface="system-ui"/>
              </a:rPr>
              <a:t> nuevo con </a:t>
            </a:r>
            <a:r>
              <a:rPr lang="en-US" sz="2400" dirty="0" err="1">
                <a:solidFill>
                  <a:srgbClr val="000000"/>
                </a:solidFill>
                <a:latin typeface="system-ui"/>
              </a:rPr>
              <a:t>animales</a:t>
            </a:r>
            <a:r>
              <a:rPr lang="en-US" sz="2400" dirty="0">
                <a:solidFill>
                  <a:srgbClr val="000000"/>
                </a:solidFill>
                <a:latin typeface="system-ui"/>
              </a:rPr>
              <a:t> sin </a:t>
            </a:r>
            <a:r>
              <a:rPr lang="en-US" sz="2400" dirty="0" err="1">
                <a:solidFill>
                  <a:srgbClr val="000000"/>
                </a:solidFill>
                <a:latin typeface="system-ui"/>
              </a:rPr>
              <a:t>yugo</a:t>
            </a:r>
            <a:r>
              <a:rPr lang="en-US" sz="2400" dirty="0">
                <a:solidFill>
                  <a:srgbClr val="000000"/>
                </a:solidFill>
                <a:latin typeface="system-ui"/>
              </a:rPr>
              <a:t> anterior.</a:t>
            </a:r>
            <a:endParaRPr lang="en-US" sz="2400" b="0" i="0" dirty="0">
              <a:solidFill>
                <a:srgbClr val="000000"/>
              </a:solidFill>
              <a:effectLst/>
              <a:latin typeface="system-ui"/>
            </a:endParaRPr>
          </a:p>
          <a:p>
            <a:pPr marL="0" indent="0" algn="l">
              <a:buNone/>
            </a:pPr>
            <a:endParaRPr lang="en-US" sz="2400" i="0" dirty="0">
              <a:solidFill>
                <a:srgbClr val="000000"/>
              </a:solidFill>
              <a:effectLst/>
              <a:latin typeface="system-ui"/>
            </a:endParaRPr>
          </a:p>
        </p:txBody>
      </p:sp>
      <p:pic>
        <p:nvPicPr>
          <p:cNvPr id="11" name="Content Placeholder 10">
            <a:extLst>
              <a:ext uri="{FF2B5EF4-FFF2-40B4-BE49-F238E27FC236}">
                <a16:creationId xmlns:a16="http://schemas.microsoft.com/office/drawing/2014/main" id="{6FED2A12-0972-52DB-9EA7-BF16C472E105}"/>
              </a:ext>
            </a:extLst>
          </p:cNvPr>
          <p:cNvPicPr>
            <a:picLocks noGrp="1" noChangeAspect="1"/>
          </p:cNvPicPr>
          <p:nvPr>
            <p:ph sz="half" idx="2"/>
          </p:nvPr>
        </p:nvPicPr>
        <p:blipFill>
          <a:blip r:embed="rId2"/>
          <a:stretch>
            <a:fillRect/>
          </a:stretch>
        </p:blipFill>
        <p:spPr>
          <a:xfrm>
            <a:off x="6172202" y="170480"/>
            <a:ext cx="6019798" cy="6524787"/>
          </a:xfrm>
        </p:spPr>
      </p:pic>
    </p:spTree>
    <p:extLst>
      <p:ext uri="{BB962C8B-B14F-4D97-AF65-F5344CB8AC3E}">
        <p14:creationId xmlns:p14="http://schemas.microsoft.com/office/powerpoint/2010/main" val="754560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A6D4975A-23F6-9FCB-537E-95EEF8E8AA47}"/>
              </a:ext>
            </a:extLst>
          </p:cNvPr>
          <p:cNvPicPr>
            <a:picLocks noGrp="1" noChangeAspect="1"/>
          </p:cNvPicPr>
          <p:nvPr>
            <p:ph idx="1"/>
          </p:nvPr>
        </p:nvPicPr>
        <p:blipFill>
          <a:blip r:embed="rId2"/>
          <a:stretch>
            <a:fillRect/>
          </a:stretch>
        </p:blipFill>
        <p:spPr>
          <a:xfrm>
            <a:off x="5424407" y="1038386"/>
            <a:ext cx="6767593" cy="4974956"/>
          </a:xfrm>
        </p:spPr>
      </p:pic>
      <p:sp>
        <p:nvSpPr>
          <p:cNvPr id="4" name="Text Placeholder 3">
            <a:extLst>
              <a:ext uri="{FF2B5EF4-FFF2-40B4-BE49-F238E27FC236}">
                <a16:creationId xmlns:a16="http://schemas.microsoft.com/office/drawing/2014/main" id="{0641969D-9D53-0DB7-A522-C036B5546FB0}"/>
              </a:ext>
            </a:extLst>
          </p:cNvPr>
          <p:cNvSpPr>
            <a:spLocks noGrp="1"/>
          </p:cNvSpPr>
          <p:nvPr>
            <p:ph type="body" sz="half" idx="2"/>
          </p:nvPr>
        </p:nvSpPr>
        <p:spPr>
          <a:xfrm>
            <a:off x="185352" y="210065"/>
            <a:ext cx="5068573" cy="6462584"/>
          </a:xfrm>
        </p:spPr>
        <p:txBody>
          <a:bodyPr/>
          <a:lstStyle/>
          <a:p>
            <a:pPr algn="l"/>
            <a:r>
              <a:rPr lang="en-US" sz="2800" b="1" i="0" dirty="0">
                <a:solidFill>
                  <a:srgbClr val="000000"/>
                </a:solidFill>
                <a:effectLst/>
                <a:latin typeface="system-ui"/>
              </a:rPr>
              <a:t>1 Samuel 3:11-13</a:t>
            </a:r>
          </a:p>
          <a:p>
            <a:pPr algn="l"/>
            <a:r>
              <a:rPr lang="en-US" sz="2800" b="0" i="0" dirty="0">
                <a:solidFill>
                  <a:srgbClr val="000000"/>
                </a:solidFill>
                <a:effectLst/>
                <a:latin typeface="system-ui"/>
              </a:rPr>
              <a:t>Y </a:t>
            </a:r>
            <a:r>
              <a:rPr lang="en-US" sz="2800" b="0" i="0" dirty="0" err="1">
                <a:solidFill>
                  <a:srgbClr val="000000"/>
                </a:solidFill>
                <a:effectLst/>
                <a:latin typeface="system-ui"/>
              </a:rPr>
              <a:t>Jehová</a:t>
            </a:r>
            <a:r>
              <a:rPr lang="en-US" sz="2800" b="0" i="0" dirty="0">
                <a:solidFill>
                  <a:srgbClr val="000000"/>
                </a:solidFill>
                <a:effectLst/>
                <a:latin typeface="system-ui"/>
              </a:rPr>
              <a:t> </a:t>
            </a:r>
            <a:r>
              <a:rPr lang="en-US" sz="2800" b="0" i="0" dirty="0" err="1">
                <a:solidFill>
                  <a:srgbClr val="000000"/>
                </a:solidFill>
                <a:effectLst/>
                <a:latin typeface="system-ui"/>
              </a:rPr>
              <a:t>dijo</a:t>
            </a:r>
            <a:r>
              <a:rPr lang="en-US" sz="2800" b="0" i="0" dirty="0">
                <a:solidFill>
                  <a:srgbClr val="000000"/>
                </a:solidFill>
                <a:effectLst/>
                <a:latin typeface="system-ui"/>
              </a:rPr>
              <a:t> a Samuel: He </a:t>
            </a:r>
            <a:r>
              <a:rPr lang="en-US" sz="2800" b="0" i="0" dirty="0" err="1">
                <a:solidFill>
                  <a:srgbClr val="000000"/>
                </a:solidFill>
                <a:effectLst/>
                <a:latin typeface="system-ui"/>
              </a:rPr>
              <a:t>aquí</a:t>
            </a:r>
            <a:r>
              <a:rPr lang="en-US" sz="2800" b="0" i="0" dirty="0">
                <a:solidFill>
                  <a:srgbClr val="000000"/>
                </a:solidFill>
                <a:effectLst/>
                <a:latin typeface="system-ui"/>
              </a:rPr>
              <a:t> </a:t>
            </a:r>
            <a:r>
              <a:rPr lang="en-US" sz="2800" b="0" i="0" dirty="0" err="1">
                <a:solidFill>
                  <a:srgbClr val="000000"/>
                </a:solidFill>
                <a:effectLst/>
                <a:latin typeface="system-ui"/>
              </a:rPr>
              <a:t>haré</a:t>
            </a:r>
            <a:r>
              <a:rPr lang="en-US" sz="2800" b="0" i="0" dirty="0">
                <a:solidFill>
                  <a:srgbClr val="000000"/>
                </a:solidFill>
                <a:effectLst/>
                <a:latin typeface="system-ui"/>
              </a:rPr>
              <a:t> </a:t>
            </a:r>
            <a:r>
              <a:rPr lang="en-US" sz="2800" b="0" i="0" dirty="0" err="1">
                <a:solidFill>
                  <a:srgbClr val="000000"/>
                </a:solidFill>
                <a:effectLst/>
                <a:latin typeface="system-ui"/>
              </a:rPr>
              <a:t>yo</a:t>
            </a:r>
            <a:r>
              <a:rPr lang="en-US" sz="2800" b="0" i="0" dirty="0">
                <a:solidFill>
                  <a:srgbClr val="000000"/>
                </a:solidFill>
                <a:effectLst/>
                <a:latin typeface="system-ui"/>
              </a:rPr>
              <a:t> </a:t>
            </a:r>
            <a:r>
              <a:rPr lang="en-US" sz="2800" b="0" i="0" dirty="0" err="1">
                <a:solidFill>
                  <a:srgbClr val="000000"/>
                </a:solidFill>
                <a:effectLst/>
                <a:latin typeface="system-ui"/>
              </a:rPr>
              <a:t>una</a:t>
            </a:r>
            <a:r>
              <a:rPr lang="en-US" sz="2800" b="0" i="0" dirty="0">
                <a:solidFill>
                  <a:srgbClr val="000000"/>
                </a:solidFill>
                <a:effectLst/>
                <a:latin typeface="system-ui"/>
              </a:rPr>
              <a:t> </a:t>
            </a:r>
            <a:r>
              <a:rPr lang="en-US" sz="2800" b="0" i="0" dirty="0" err="1">
                <a:solidFill>
                  <a:srgbClr val="000000"/>
                </a:solidFill>
                <a:effectLst/>
                <a:latin typeface="system-ui"/>
              </a:rPr>
              <a:t>cosa</a:t>
            </a:r>
            <a:r>
              <a:rPr lang="en-US" sz="2800" b="0" i="0" dirty="0">
                <a:solidFill>
                  <a:srgbClr val="000000"/>
                </a:solidFill>
                <a:effectLst/>
                <a:latin typeface="system-ui"/>
              </a:rPr>
              <a:t> </a:t>
            </a:r>
            <a:r>
              <a:rPr lang="en-US" sz="2800" b="0" i="0" dirty="0" err="1">
                <a:solidFill>
                  <a:srgbClr val="000000"/>
                </a:solidFill>
                <a:effectLst/>
                <a:latin typeface="system-ui"/>
              </a:rPr>
              <a:t>en</a:t>
            </a:r>
            <a:r>
              <a:rPr lang="en-US" sz="2800" b="0" i="0" dirty="0">
                <a:solidFill>
                  <a:srgbClr val="000000"/>
                </a:solidFill>
                <a:effectLst/>
                <a:latin typeface="system-ui"/>
              </a:rPr>
              <a:t> Israel, que a </a:t>
            </a:r>
            <a:r>
              <a:rPr lang="en-US" sz="2800" b="0" i="0" dirty="0" err="1">
                <a:solidFill>
                  <a:srgbClr val="000000"/>
                </a:solidFill>
                <a:effectLst/>
                <a:latin typeface="system-ui"/>
              </a:rPr>
              <a:t>quien</a:t>
            </a:r>
            <a:r>
              <a:rPr lang="en-US" sz="2800" b="0" i="0" dirty="0">
                <a:solidFill>
                  <a:srgbClr val="000000"/>
                </a:solidFill>
                <a:effectLst/>
                <a:latin typeface="system-ui"/>
              </a:rPr>
              <a:t> la </a:t>
            </a:r>
            <a:r>
              <a:rPr lang="en-US" sz="2800" b="0" i="0" dirty="0" err="1">
                <a:solidFill>
                  <a:srgbClr val="000000"/>
                </a:solidFill>
                <a:effectLst/>
                <a:latin typeface="system-ui"/>
              </a:rPr>
              <a:t>oyere</a:t>
            </a:r>
            <a:r>
              <a:rPr lang="en-US" sz="2800" b="0" i="0" dirty="0">
                <a:solidFill>
                  <a:srgbClr val="000000"/>
                </a:solidFill>
                <a:effectLst/>
                <a:latin typeface="system-ui"/>
              </a:rPr>
              <a:t>, le </a:t>
            </a:r>
            <a:r>
              <a:rPr lang="en-US" sz="2800" b="0" i="0" dirty="0" err="1">
                <a:solidFill>
                  <a:srgbClr val="000000"/>
                </a:solidFill>
                <a:effectLst/>
                <a:latin typeface="system-ui"/>
              </a:rPr>
              <a:t>retiñirán</a:t>
            </a:r>
            <a:r>
              <a:rPr lang="en-US" sz="2800" b="0" i="0" dirty="0">
                <a:solidFill>
                  <a:srgbClr val="000000"/>
                </a:solidFill>
                <a:effectLst/>
                <a:latin typeface="system-ui"/>
              </a:rPr>
              <a:t> ambos </a:t>
            </a:r>
            <a:r>
              <a:rPr lang="en-US" sz="2800" b="0" i="0" dirty="0" err="1">
                <a:solidFill>
                  <a:srgbClr val="000000"/>
                </a:solidFill>
                <a:effectLst/>
                <a:latin typeface="system-ui"/>
              </a:rPr>
              <a:t>oídos</a:t>
            </a:r>
            <a:r>
              <a:rPr lang="en-US" sz="2800" b="0" i="0" dirty="0">
                <a:solidFill>
                  <a:srgbClr val="000000"/>
                </a:solidFill>
                <a:effectLst/>
                <a:latin typeface="system-ui"/>
              </a:rPr>
              <a:t>. </a:t>
            </a:r>
            <a:r>
              <a:rPr lang="en-US" sz="2800" b="1" i="0" baseline="30000" dirty="0">
                <a:solidFill>
                  <a:srgbClr val="000000"/>
                </a:solidFill>
                <a:effectLst/>
                <a:latin typeface="system-ui"/>
              </a:rPr>
              <a:t>12 </a:t>
            </a:r>
            <a:r>
              <a:rPr lang="en-US" sz="2800" b="0" i="0" dirty="0" err="1">
                <a:solidFill>
                  <a:srgbClr val="000000"/>
                </a:solidFill>
                <a:effectLst/>
                <a:latin typeface="system-ui"/>
              </a:rPr>
              <a:t>Aquel</a:t>
            </a:r>
            <a:r>
              <a:rPr lang="en-US" sz="2800" b="0" i="0" dirty="0">
                <a:solidFill>
                  <a:srgbClr val="000000"/>
                </a:solidFill>
                <a:effectLst/>
                <a:latin typeface="system-ui"/>
              </a:rPr>
              <a:t> día </a:t>
            </a:r>
            <a:r>
              <a:rPr lang="en-US" sz="2800" b="0" i="0" dirty="0" err="1">
                <a:solidFill>
                  <a:srgbClr val="000000"/>
                </a:solidFill>
                <a:effectLst/>
                <a:latin typeface="system-ui"/>
              </a:rPr>
              <a:t>yo</a:t>
            </a:r>
            <a:r>
              <a:rPr lang="en-US" sz="2800" b="0" i="0" dirty="0">
                <a:solidFill>
                  <a:srgbClr val="000000"/>
                </a:solidFill>
                <a:effectLst/>
                <a:latin typeface="system-ui"/>
              </a:rPr>
              <a:t> </a:t>
            </a:r>
            <a:r>
              <a:rPr lang="en-US" sz="2800" b="0" i="0" dirty="0" err="1">
                <a:solidFill>
                  <a:srgbClr val="000000"/>
                </a:solidFill>
                <a:effectLst/>
                <a:latin typeface="system-ui"/>
              </a:rPr>
              <a:t>cumpliré</a:t>
            </a:r>
            <a:r>
              <a:rPr lang="en-US" sz="2800" b="0" i="0" dirty="0">
                <a:solidFill>
                  <a:srgbClr val="000000"/>
                </a:solidFill>
                <a:effectLst/>
                <a:latin typeface="system-ui"/>
              </a:rPr>
              <a:t> contra </a:t>
            </a:r>
            <a:r>
              <a:rPr lang="en-US" sz="2800" b="0" i="0" dirty="0" err="1">
                <a:solidFill>
                  <a:srgbClr val="000000"/>
                </a:solidFill>
                <a:effectLst/>
                <a:latin typeface="system-ui"/>
              </a:rPr>
              <a:t>Elí</a:t>
            </a:r>
            <a:r>
              <a:rPr lang="en-US" sz="2800" b="0" i="0" dirty="0">
                <a:solidFill>
                  <a:srgbClr val="000000"/>
                </a:solidFill>
                <a:effectLst/>
                <a:latin typeface="system-ui"/>
              </a:rPr>
              <a:t> </a:t>
            </a:r>
            <a:r>
              <a:rPr lang="en-US" sz="2800" b="0" i="0" dirty="0" err="1">
                <a:solidFill>
                  <a:srgbClr val="000000"/>
                </a:solidFill>
                <a:effectLst/>
                <a:latin typeface="system-ui"/>
              </a:rPr>
              <a:t>todas</a:t>
            </a:r>
            <a:r>
              <a:rPr lang="en-US" sz="2800" b="0" i="0" dirty="0">
                <a:solidFill>
                  <a:srgbClr val="000000"/>
                </a:solidFill>
                <a:effectLst/>
                <a:latin typeface="system-ui"/>
              </a:rPr>
              <a:t> las </a:t>
            </a:r>
            <a:r>
              <a:rPr lang="en-US" sz="2800" b="0" i="0" dirty="0" err="1">
                <a:solidFill>
                  <a:srgbClr val="000000"/>
                </a:solidFill>
                <a:effectLst/>
                <a:latin typeface="system-ui"/>
              </a:rPr>
              <a:t>cosas</a:t>
            </a:r>
            <a:r>
              <a:rPr lang="en-US" sz="2800" b="0" i="0" dirty="0">
                <a:solidFill>
                  <a:srgbClr val="000000"/>
                </a:solidFill>
                <a:effectLst/>
                <a:latin typeface="system-ui"/>
              </a:rPr>
              <a:t> que he </a:t>
            </a:r>
            <a:r>
              <a:rPr lang="en-US" sz="2800" b="0" i="0" dirty="0" err="1">
                <a:solidFill>
                  <a:srgbClr val="000000"/>
                </a:solidFill>
                <a:effectLst/>
                <a:latin typeface="system-ui"/>
              </a:rPr>
              <a:t>dicho</a:t>
            </a:r>
            <a:r>
              <a:rPr lang="en-US" sz="2800" b="0" i="0" dirty="0">
                <a:solidFill>
                  <a:srgbClr val="000000"/>
                </a:solidFill>
                <a:effectLst/>
                <a:latin typeface="system-ui"/>
              </a:rPr>
              <a:t> </a:t>
            </a:r>
            <a:r>
              <a:rPr lang="en-US" sz="2800" b="0" i="0" dirty="0" err="1">
                <a:solidFill>
                  <a:srgbClr val="000000"/>
                </a:solidFill>
                <a:effectLst/>
                <a:latin typeface="system-ui"/>
              </a:rPr>
              <a:t>sobre</a:t>
            </a:r>
            <a:r>
              <a:rPr lang="en-US" sz="2800" b="0" i="0" dirty="0">
                <a:solidFill>
                  <a:srgbClr val="000000"/>
                </a:solidFill>
                <a:effectLst/>
                <a:latin typeface="system-ui"/>
              </a:rPr>
              <a:t> </a:t>
            </a:r>
            <a:r>
              <a:rPr lang="en-US" sz="2800" b="0" i="0" dirty="0" err="1">
                <a:solidFill>
                  <a:srgbClr val="000000"/>
                </a:solidFill>
                <a:effectLst/>
                <a:latin typeface="system-ui"/>
              </a:rPr>
              <a:t>su</a:t>
            </a:r>
            <a:r>
              <a:rPr lang="en-US" sz="2800" b="0" i="0" dirty="0">
                <a:solidFill>
                  <a:srgbClr val="000000"/>
                </a:solidFill>
                <a:effectLst/>
                <a:latin typeface="system-ui"/>
              </a:rPr>
              <a:t> casa, </a:t>
            </a:r>
            <a:r>
              <a:rPr lang="en-US" sz="2800" b="0" i="0" dirty="0" err="1">
                <a:solidFill>
                  <a:srgbClr val="000000"/>
                </a:solidFill>
                <a:effectLst/>
                <a:latin typeface="system-ui"/>
              </a:rPr>
              <a:t>desde</a:t>
            </a:r>
            <a:r>
              <a:rPr lang="en-US" sz="2800" b="0" i="0" dirty="0">
                <a:solidFill>
                  <a:srgbClr val="000000"/>
                </a:solidFill>
                <a:effectLst/>
                <a:latin typeface="system-ui"/>
              </a:rPr>
              <a:t> </a:t>
            </a:r>
            <a:r>
              <a:rPr lang="en-US" sz="2800" b="0" i="0" dirty="0" err="1">
                <a:solidFill>
                  <a:srgbClr val="000000"/>
                </a:solidFill>
                <a:effectLst/>
                <a:latin typeface="system-ui"/>
              </a:rPr>
              <a:t>el</a:t>
            </a:r>
            <a:r>
              <a:rPr lang="en-US" sz="2800" b="0" i="0" dirty="0">
                <a:solidFill>
                  <a:srgbClr val="000000"/>
                </a:solidFill>
                <a:effectLst/>
                <a:latin typeface="system-ui"/>
              </a:rPr>
              <a:t> principio hasta </a:t>
            </a:r>
            <a:r>
              <a:rPr lang="en-US" sz="2800" b="0" i="0" dirty="0" err="1">
                <a:solidFill>
                  <a:srgbClr val="000000"/>
                </a:solidFill>
                <a:effectLst/>
                <a:latin typeface="system-ui"/>
              </a:rPr>
              <a:t>el</a:t>
            </a:r>
            <a:r>
              <a:rPr lang="en-US" sz="2800" b="0" i="0" dirty="0">
                <a:solidFill>
                  <a:srgbClr val="000000"/>
                </a:solidFill>
                <a:effectLst/>
                <a:latin typeface="system-ui"/>
              </a:rPr>
              <a:t> fin. </a:t>
            </a:r>
            <a:r>
              <a:rPr lang="en-US" sz="2800" b="1" i="0" baseline="30000" dirty="0">
                <a:solidFill>
                  <a:srgbClr val="000000"/>
                </a:solidFill>
                <a:effectLst/>
                <a:latin typeface="system-ui"/>
              </a:rPr>
              <a:t>13 </a:t>
            </a:r>
            <a:r>
              <a:rPr lang="en-US" sz="2800" b="0" i="0" dirty="0">
                <a:solidFill>
                  <a:srgbClr val="000000"/>
                </a:solidFill>
                <a:effectLst/>
                <a:latin typeface="system-ui"/>
              </a:rPr>
              <a:t>Y le </a:t>
            </a:r>
            <a:r>
              <a:rPr lang="en-US" sz="2800" b="0" i="0" dirty="0" err="1">
                <a:solidFill>
                  <a:srgbClr val="000000"/>
                </a:solidFill>
                <a:effectLst/>
                <a:latin typeface="system-ui"/>
              </a:rPr>
              <a:t>mostraré</a:t>
            </a:r>
            <a:r>
              <a:rPr lang="en-US" sz="2800" b="0" i="0" dirty="0">
                <a:solidFill>
                  <a:srgbClr val="000000"/>
                </a:solidFill>
                <a:effectLst/>
                <a:latin typeface="system-ui"/>
              </a:rPr>
              <a:t> que </a:t>
            </a:r>
            <a:r>
              <a:rPr lang="en-US" sz="2800" b="0" i="0" dirty="0" err="1">
                <a:solidFill>
                  <a:srgbClr val="000000"/>
                </a:solidFill>
                <a:effectLst/>
                <a:latin typeface="system-ui"/>
              </a:rPr>
              <a:t>yo</a:t>
            </a:r>
            <a:r>
              <a:rPr lang="en-US" sz="2800" b="0" i="0" dirty="0">
                <a:solidFill>
                  <a:srgbClr val="000000"/>
                </a:solidFill>
                <a:effectLst/>
                <a:latin typeface="system-ui"/>
              </a:rPr>
              <a:t> </a:t>
            </a:r>
            <a:r>
              <a:rPr lang="en-US" sz="2800" b="0" i="0" dirty="0" err="1">
                <a:solidFill>
                  <a:srgbClr val="000000"/>
                </a:solidFill>
                <a:effectLst/>
                <a:latin typeface="system-ui"/>
              </a:rPr>
              <a:t>juzgaré</a:t>
            </a:r>
            <a:r>
              <a:rPr lang="en-US" sz="2800" b="0" i="0" dirty="0">
                <a:solidFill>
                  <a:srgbClr val="000000"/>
                </a:solidFill>
                <a:effectLst/>
                <a:latin typeface="system-ui"/>
              </a:rPr>
              <a:t> </a:t>
            </a:r>
            <a:r>
              <a:rPr lang="en-US" sz="2800" b="0" i="0" dirty="0" err="1">
                <a:solidFill>
                  <a:srgbClr val="000000"/>
                </a:solidFill>
                <a:effectLst/>
                <a:latin typeface="system-ui"/>
              </a:rPr>
              <a:t>su</a:t>
            </a:r>
            <a:r>
              <a:rPr lang="en-US" sz="2800" b="0" i="0" dirty="0">
                <a:solidFill>
                  <a:srgbClr val="000000"/>
                </a:solidFill>
                <a:effectLst/>
                <a:latin typeface="system-ui"/>
              </a:rPr>
              <a:t> casa para </a:t>
            </a:r>
            <a:r>
              <a:rPr lang="en-US" sz="2800" b="0" i="0" dirty="0" err="1">
                <a:solidFill>
                  <a:srgbClr val="000000"/>
                </a:solidFill>
                <a:effectLst/>
                <a:latin typeface="system-ui"/>
              </a:rPr>
              <a:t>siempre</a:t>
            </a:r>
            <a:r>
              <a:rPr lang="en-US" sz="2800" b="0" i="0" dirty="0">
                <a:solidFill>
                  <a:srgbClr val="000000"/>
                </a:solidFill>
                <a:effectLst/>
                <a:latin typeface="system-ui"/>
              </a:rPr>
              <a:t>, </a:t>
            </a:r>
            <a:r>
              <a:rPr lang="en-US" sz="2800" b="0" i="0" dirty="0" err="1">
                <a:solidFill>
                  <a:srgbClr val="000000"/>
                </a:solidFill>
                <a:effectLst/>
                <a:latin typeface="system-ui"/>
              </a:rPr>
              <a:t>por</a:t>
            </a:r>
            <a:r>
              <a:rPr lang="en-US" sz="2800" b="0" i="0" dirty="0">
                <a:solidFill>
                  <a:srgbClr val="000000"/>
                </a:solidFill>
                <a:effectLst/>
                <a:latin typeface="system-ui"/>
              </a:rPr>
              <a:t> la </a:t>
            </a:r>
            <a:r>
              <a:rPr lang="en-US" sz="2800" b="0" i="0" dirty="0" err="1">
                <a:solidFill>
                  <a:srgbClr val="000000"/>
                </a:solidFill>
                <a:effectLst/>
                <a:latin typeface="system-ui"/>
              </a:rPr>
              <a:t>iniquidad</a:t>
            </a:r>
            <a:r>
              <a:rPr lang="en-US" sz="2800" b="0" i="0" dirty="0">
                <a:solidFill>
                  <a:srgbClr val="000000"/>
                </a:solidFill>
                <a:effectLst/>
                <a:latin typeface="system-ui"/>
              </a:rPr>
              <a:t> que </a:t>
            </a:r>
            <a:r>
              <a:rPr lang="en-US" sz="2800" b="0" i="0" dirty="0" err="1">
                <a:solidFill>
                  <a:srgbClr val="000000"/>
                </a:solidFill>
                <a:effectLst/>
                <a:latin typeface="system-ui"/>
              </a:rPr>
              <a:t>él</a:t>
            </a:r>
            <a:r>
              <a:rPr lang="en-US" sz="2800" b="0" i="0" dirty="0">
                <a:solidFill>
                  <a:srgbClr val="000000"/>
                </a:solidFill>
                <a:effectLst/>
                <a:latin typeface="system-ui"/>
              </a:rPr>
              <a:t> sabe; </a:t>
            </a:r>
            <a:r>
              <a:rPr lang="en-US" sz="2800" b="0" i="0" dirty="0" err="1">
                <a:solidFill>
                  <a:srgbClr val="000000"/>
                </a:solidFill>
                <a:effectLst/>
                <a:latin typeface="system-ui"/>
              </a:rPr>
              <a:t>porque</a:t>
            </a:r>
            <a:r>
              <a:rPr lang="en-US" sz="2800" b="0" i="0" dirty="0">
                <a:solidFill>
                  <a:srgbClr val="000000"/>
                </a:solidFill>
                <a:effectLst/>
                <a:latin typeface="system-ui"/>
              </a:rPr>
              <a:t> sus </a:t>
            </a:r>
            <a:r>
              <a:rPr lang="en-US" sz="2800" b="0" i="0" dirty="0" err="1">
                <a:solidFill>
                  <a:srgbClr val="000000"/>
                </a:solidFill>
                <a:effectLst/>
                <a:latin typeface="system-ui"/>
              </a:rPr>
              <a:t>hijos</a:t>
            </a:r>
            <a:r>
              <a:rPr lang="en-US" sz="2800" b="0" i="0" dirty="0">
                <a:solidFill>
                  <a:srgbClr val="000000"/>
                </a:solidFill>
                <a:effectLst/>
                <a:latin typeface="system-ui"/>
              </a:rPr>
              <a:t> </a:t>
            </a:r>
            <a:r>
              <a:rPr lang="en-US" sz="2800" b="0" i="0" dirty="0" err="1">
                <a:solidFill>
                  <a:srgbClr val="000000"/>
                </a:solidFill>
                <a:effectLst/>
                <a:latin typeface="system-ui"/>
              </a:rPr>
              <a:t>han</a:t>
            </a:r>
            <a:r>
              <a:rPr lang="en-US" sz="2800" b="0" i="0" dirty="0">
                <a:solidFill>
                  <a:srgbClr val="000000"/>
                </a:solidFill>
                <a:effectLst/>
                <a:latin typeface="system-ui"/>
              </a:rPr>
              <a:t> </a:t>
            </a:r>
            <a:r>
              <a:rPr lang="en-US" sz="2800" b="0" i="0" dirty="0" err="1">
                <a:solidFill>
                  <a:srgbClr val="000000"/>
                </a:solidFill>
                <a:effectLst/>
                <a:latin typeface="system-ui"/>
              </a:rPr>
              <a:t>blasfemado</a:t>
            </a:r>
            <a:r>
              <a:rPr lang="en-US" sz="2800" b="0" i="0" dirty="0">
                <a:solidFill>
                  <a:srgbClr val="000000"/>
                </a:solidFill>
                <a:effectLst/>
                <a:latin typeface="system-ui"/>
              </a:rPr>
              <a:t> a Dios, y </a:t>
            </a:r>
            <a:r>
              <a:rPr lang="en-US" sz="2800" b="0" i="0" dirty="0" err="1">
                <a:solidFill>
                  <a:srgbClr val="000000"/>
                </a:solidFill>
                <a:effectLst/>
                <a:latin typeface="system-ui"/>
              </a:rPr>
              <a:t>él</a:t>
            </a:r>
            <a:r>
              <a:rPr lang="en-US" sz="2800" b="0" i="0" dirty="0">
                <a:solidFill>
                  <a:srgbClr val="000000"/>
                </a:solidFill>
                <a:effectLst/>
                <a:latin typeface="system-ui"/>
              </a:rPr>
              <a:t> no </a:t>
            </a:r>
            <a:r>
              <a:rPr lang="en-US" sz="2800" b="0" i="0" dirty="0" err="1">
                <a:solidFill>
                  <a:srgbClr val="000000"/>
                </a:solidFill>
                <a:effectLst/>
                <a:latin typeface="system-ui"/>
              </a:rPr>
              <a:t>los</a:t>
            </a:r>
            <a:r>
              <a:rPr lang="en-US" sz="2800" b="0" i="0" dirty="0">
                <a:solidFill>
                  <a:srgbClr val="000000"/>
                </a:solidFill>
                <a:effectLst/>
                <a:latin typeface="system-ui"/>
              </a:rPr>
              <a:t> ha </a:t>
            </a:r>
            <a:r>
              <a:rPr lang="en-US" sz="2800" b="0" i="0" dirty="0" err="1">
                <a:solidFill>
                  <a:srgbClr val="000000"/>
                </a:solidFill>
                <a:effectLst/>
                <a:latin typeface="system-ui"/>
              </a:rPr>
              <a:t>estorbado</a:t>
            </a:r>
            <a:r>
              <a:rPr lang="en-US" sz="2800" b="0" i="0" dirty="0">
                <a:solidFill>
                  <a:srgbClr val="000000"/>
                </a:solidFill>
                <a:effectLst/>
                <a:latin typeface="system-ui"/>
              </a:rPr>
              <a:t>.</a:t>
            </a:r>
          </a:p>
          <a:p>
            <a:endParaRPr lang="en-CL" dirty="0"/>
          </a:p>
        </p:txBody>
      </p:sp>
    </p:spTree>
    <p:extLst>
      <p:ext uri="{BB962C8B-B14F-4D97-AF65-F5344CB8AC3E}">
        <p14:creationId xmlns:p14="http://schemas.microsoft.com/office/powerpoint/2010/main" val="2191132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87733"/>
            <a:ext cx="6019800" cy="6524787"/>
          </a:xfrm>
        </p:spPr>
        <p:txBody>
          <a:bodyPr>
            <a:noAutofit/>
          </a:bodyPr>
          <a:lstStyle/>
          <a:p>
            <a:pPr marL="0" indent="0" algn="l">
              <a:buNone/>
            </a:pPr>
            <a:r>
              <a:rPr lang="en-US" sz="2400" i="0" dirty="0">
                <a:solidFill>
                  <a:srgbClr val="000000"/>
                </a:solidFill>
                <a:effectLst/>
                <a:latin typeface="system-ui"/>
              </a:rPr>
              <a:t> Es </a:t>
            </a:r>
            <a:r>
              <a:rPr lang="en-US" sz="2400" i="0" dirty="0" err="1">
                <a:solidFill>
                  <a:srgbClr val="000000"/>
                </a:solidFill>
                <a:effectLst/>
                <a:latin typeface="system-ui"/>
              </a:rPr>
              <a:t>evidente</a:t>
            </a:r>
            <a:r>
              <a:rPr lang="en-US" sz="2400" i="0" dirty="0">
                <a:solidFill>
                  <a:srgbClr val="000000"/>
                </a:solidFill>
                <a:effectLst/>
                <a:latin typeface="system-ui"/>
              </a:rPr>
              <a:t> un gran </a:t>
            </a:r>
            <a:r>
              <a:rPr lang="en-US" sz="2400" dirty="0" err="1">
                <a:solidFill>
                  <a:srgbClr val="000000"/>
                </a:solidFill>
                <a:latin typeface="system-ui"/>
              </a:rPr>
              <a:t>miedo</a:t>
            </a:r>
            <a:r>
              <a:rPr lang="en-US" sz="2400" dirty="0">
                <a:solidFill>
                  <a:srgbClr val="000000"/>
                </a:solidFill>
                <a:latin typeface="system-ui"/>
              </a:rPr>
              <a:t> </a:t>
            </a:r>
            <a:r>
              <a:rPr lang="en-US" sz="2400" i="0" dirty="0" err="1">
                <a:solidFill>
                  <a:srgbClr val="000000"/>
                </a:solidFill>
                <a:effectLst/>
                <a:latin typeface="system-ui"/>
              </a:rPr>
              <a:t>por</a:t>
            </a:r>
            <a:r>
              <a:rPr lang="en-US" sz="2400" i="0" dirty="0">
                <a:solidFill>
                  <a:srgbClr val="000000"/>
                </a:solidFill>
                <a:effectLst/>
                <a:latin typeface="system-ui"/>
              </a:rPr>
              <a:t> </a:t>
            </a:r>
            <a:r>
              <a:rPr lang="en-US" sz="2400" i="0" dirty="0" err="1">
                <a:solidFill>
                  <a:srgbClr val="000000"/>
                </a:solidFill>
                <a:effectLst/>
                <a:latin typeface="system-ui"/>
              </a:rPr>
              <a:t>parte</a:t>
            </a:r>
            <a:r>
              <a:rPr lang="en-US" sz="2400" i="0" dirty="0">
                <a:solidFill>
                  <a:srgbClr val="000000"/>
                </a:solidFill>
                <a:effectLst/>
                <a:latin typeface="system-ui"/>
              </a:rPr>
              <a:t> de </a:t>
            </a:r>
            <a:r>
              <a:rPr lang="en-US" sz="2400" i="0" dirty="0" err="1">
                <a:solidFill>
                  <a:srgbClr val="000000"/>
                </a:solidFill>
                <a:effectLst/>
                <a:latin typeface="system-ui"/>
              </a:rPr>
              <a:t>los</a:t>
            </a:r>
            <a:r>
              <a:rPr lang="en-US" sz="2400" i="0" dirty="0">
                <a:solidFill>
                  <a:srgbClr val="000000"/>
                </a:solidFill>
                <a:effectLst/>
                <a:latin typeface="system-ui"/>
              </a:rPr>
              <a:t> </a:t>
            </a:r>
            <a:r>
              <a:rPr lang="en-US" sz="2400" i="0" dirty="0" err="1">
                <a:solidFill>
                  <a:srgbClr val="000000"/>
                </a:solidFill>
                <a:effectLst/>
                <a:latin typeface="system-ui"/>
              </a:rPr>
              <a:t>filisteos</a:t>
            </a:r>
            <a:r>
              <a:rPr lang="en-US" sz="2400" i="0" dirty="0">
                <a:solidFill>
                  <a:srgbClr val="000000"/>
                </a:solidFill>
                <a:effectLst/>
                <a:latin typeface="system-ui"/>
              </a:rPr>
              <a:t>.</a:t>
            </a:r>
          </a:p>
          <a:p>
            <a:pPr marL="0" indent="0" algn="l">
              <a:buNone/>
            </a:pPr>
            <a:r>
              <a:rPr lang="en-US" sz="2400" b="1" i="0" dirty="0">
                <a:solidFill>
                  <a:srgbClr val="000000"/>
                </a:solidFill>
                <a:effectLst/>
                <a:latin typeface="system-ui"/>
              </a:rPr>
              <a:t>1 Samuel 6:5</a:t>
            </a:r>
          </a:p>
          <a:p>
            <a:pPr marL="0" indent="0" algn="l">
              <a:buNone/>
            </a:pPr>
            <a:r>
              <a:rPr lang="en-US" sz="2400" b="1" i="0" baseline="30000" dirty="0">
                <a:solidFill>
                  <a:srgbClr val="000000"/>
                </a:solidFill>
                <a:effectLst/>
                <a:latin typeface="system-ui"/>
              </a:rPr>
              <a:t>5 </a:t>
            </a:r>
            <a:r>
              <a:rPr lang="en-US" sz="2400" b="0" i="0" dirty="0" err="1">
                <a:solidFill>
                  <a:srgbClr val="000000"/>
                </a:solidFill>
                <a:effectLst/>
                <a:latin typeface="system-ui"/>
              </a:rPr>
              <a:t>Haréis</a:t>
            </a:r>
            <a:r>
              <a:rPr lang="en-US" sz="2400" b="0" i="0" dirty="0">
                <a:solidFill>
                  <a:srgbClr val="000000"/>
                </a:solidFill>
                <a:effectLst/>
                <a:latin typeface="system-ui"/>
              </a:rPr>
              <a:t>, </a:t>
            </a:r>
            <a:r>
              <a:rPr lang="en-US" sz="2400" b="0" i="0" dirty="0" err="1">
                <a:solidFill>
                  <a:srgbClr val="000000"/>
                </a:solidFill>
                <a:effectLst/>
                <a:latin typeface="system-ui"/>
              </a:rPr>
              <a:t>pues</a:t>
            </a:r>
            <a:r>
              <a:rPr lang="en-US" sz="2400" b="0" i="0" dirty="0">
                <a:solidFill>
                  <a:srgbClr val="000000"/>
                </a:solidFill>
                <a:effectLst/>
                <a:latin typeface="system-ui"/>
              </a:rPr>
              <a:t>, </a:t>
            </a:r>
            <a:r>
              <a:rPr lang="en-US" sz="2400" b="0" i="0" dirty="0" err="1">
                <a:solidFill>
                  <a:srgbClr val="000000"/>
                </a:solidFill>
                <a:effectLst/>
                <a:latin typeface="system-ui"/>
              </a:rPr>
              <a:t>figuras</a:t>
            </a:r>
            <a:r>
              <a:rPr lang="en-US" sz="2400" b="0" i="0" dirty="0">
                <a:solidFill>
                  <a:srgbClr val="000000"/>
                </a:solidFill>
                <a:effectLst/>
                <a:latin typeface="system-ui"/>
              </a:rPr>
              <a:t> de </a:t>
            </a:r>
            <a:r>
              <a:rPr lang="en-US" sz="2400" b="0" i="0" dirty="0" err="1">
                <a:solidFill>
                  <a:srgbClr val="000000"/>
                </a:solidFill>
                <a:effectLst/>
                <a:latin typeface="system-ui"/>
              </a:rPr>
              <a:t>vuestros</a:t>
            </a:r>
            <a:r>
              <a:rPr lang="en-US" sz="2400" b="0" i="0" dirty="0">
                <a:solidFill>
                  <a:srgbClr val="000000"/>
                </a:solidFill>
                <a:effectLst/>
                <a:latin typeface="system-ui"/>
              </a:rPr>
              <a:t> </a:t>
            </a:r>
            <a:r>
              <a:rPr lang="en-US" sz="2400" b="0" i="0" dirty="0" err="1">
                <a:solidFill>
                  <a:srgbClr val="000000"/>
                </a:solidFill>
                <a:effectLst/>
                <a:latin typeface="system-ui"/>
              </a:rPr>
              <a:t>tumores</a:t>
            </a:r>
            <a:r>
              <a:rPr lang="en-US" sz="2400" b="0" i="0" dirty="0">
                <a:solidFill>
                  <a:srgbClr val="000000"/>
                </a:solidFill>
                <a:effectLst/>
                <a:latin typeface="system-ui"/>
              </a:rPr>
              <a:t>, y de </a:t>
            </a:r>
            <a:r>
              <a:rPr lang="en-US" sz="2400" b="0" i="0" dirty="0" err="1">
                <a:solidFill>
                  <a:srgbClr val="000000"/>
                </a:solidFill>
                <a:effectLst/>
                <a:latin typeface="system-ui"/>
              </a:rPr>
              <a:t>vuestros</a:t>
            </a:r>
            <a:r>
              <a:rPr lang="en-US" sz="2400" b="0" i="0" dirty="0">
                <a:solidFill>
                  <a:srgbClr val="000000"/>
                </a:solidFill>
                <a:effectLst/>
                <a:latin typeface="system-ui"/>
              </a:rPr>
              <a:t> </a:t>
            </a:r>
            <a:r>
              <a:rPr lang="en-US" sz="2400" b="0" i="0" dirty="0" err="1">
                <a:solidFill>
                  <a:srgbClr val="000000"/>
                </a:solidFill>
                <a:effectLst/>
                <a:latin typeface="system-ui"/>
              </a:rPr>
              <a:t>ratones</a:t>
            </a:r>
            <a:r>
              <a:rPr lang="en-US" sz="2400" b="0" i="0" dirty="0">
                <a:solidFill>
                  <a:srgbClr val="000000"/>
                </a:solidFill>
                <a:effectLst/>
                <a:latin typeface="system-ui"/>
              </a:rPr>
              <a:t> que </a:t>
            </a:r>
            <a:r>
              <a:rPr lang="en-US" sz="2400" b="0" i="0" dirty="0" err="1">
                <a:solidFill>
                  <a:srgbClr val="000000"/>
                </a:solidFill>
                <a:effectLst/>
                <a:latin typeface="system-ui"/>
              </a:rPr>
              <a:t>destruyen</a:t>
            </a:r>
            <a:r>
              <a:rPr lang="en-US" sz="2400" b="0" i="0" dirty="0">
                <a:solidFill>
                  <a:srgbClr val="000000"/>
                </a:solidFill>
                <a:effectLst/>
                <a:latin typeface="system-ui"/>
              </a:rPr>
              <a:t> la tierra, </a:t>
            </a:r>
            <a:r>
              <a:rPr lang="en-US" sz="2400" b="1" i="0" dirty="0">
                <a:solidFill>
                  <a:srgbClr val="000000"/>
                </a:solidFill>
                <a:effectLst/>
                <a:latin typeface="system-ui"/>
              </a:rPr>
              <a:t>y </a:t>
            </a:r>
            <a:r>
              <a:rPr lang="en-US" sz="2400" b="1" i="0" dirty="0" err="1">
                <a:solidFill>
                  <a:srgbClr val="000000"/>
                </a:solidFill>
                <a:effectLst/>
                <a:latin typeface="system-ui"/>
              </a:rPr>
              <a:t>daréis</a:t>
            </a:r>
            <a:r>
              <a:rPr lang="en-US" sz="2400" b="1" i="0" dirty="0">
                <a:solidFill>
                  <a:srgbClr val="000000"/>
                </a:solidFill>
                <a:effectLst/>
                <a:latin typeface="system-ui"/>
              </a:rPr>
              <a:t> gloria al Dios de Israel</a:t>
            </a:r>
            <a:r>
              <a:rPr lang="en-US" sz="2400" b="0" i="0" dirty="0">
                <a:solidFill>
                  <a:srgbClr val="000000"/>
                </a:solidFill>
                <a:effectLst/>
                <a:latin typeface="system-ui"/>
              </a:rPr>
              <a:t>; </a:t>
            </a:r>
            <a:r>
              <a:rPr lang="en-US" sz="2400" b="0" i="0" dirty="0" err="1">
                <a:solidFill>
                  <a:srgbClr val="000000"/>
                </a:solidFill>
                <a:effectLst/>
                <a:latin typeface="system-ui"/>
              </a:rPr>
              <a:t>quizá</a:t>
            </a:r>
            <a:r>
              <a:rPr lang="en-US" sz="2400" b="0" i="0" dirty="0">
                <a:solidFill>
                  <a:srgbClr val="000000"/>
                </a:solidFill>
                <a:effectLst/>
                <a:latin typeface="system-ui"/>
              </a:rPr>
              <a:t> </a:t>
            </a:r>
            <a:r>
              <a:rPr lang="en-US" sz="2400" b="0" i="0" dirty="0" err="1">
                <a:solidFill>
                  <a:srgbClr val="000000"/>
                </a:solidFill>
                <a:effectLst/>
                <a:latin typeface="system-ui"/>
              </a:rPr>
              <a:t>aliviará</a:t>
            </a:r>
            <a:r>
              <a:rPr lang="en-US" sz="2400" b="0" i="0" dirty="0">
                <a:solidFill>
                  <a:srgbClr val="000000"/>
                </a:solidFill>
                <a:effectLst/>
                <a:latin typeface="system-ui"/>
              </a:rPr>
              <a:t> </a:t>
            </a:r>
            <a:r>
              <a:rPr lang="en-US" sz="2400" b="0" i="0" dirty="0" err="1">
                <a:solidFill>
                  <a:srgbClr val="000000"/>
                </a:solidFill>
                <a:effectLst/>
                <a:latin typeface="system-ui"/>
              </a:rPr>
              <a:t>su</a:t>
            </a:r>
            <a:r>
              <a:rPr lang="en-US" sz="2400" b="0" i="0" dirty="0">
                <a:solidFill>
                  <a:srgbClr val="000000"/>
                </a:solidFill>
                <a:effectLst/>
                <a:latin typeface="system-ui"/>
              </a:rPr>
              <a:t> mano de </a:t>
            </a:r>
            <a:r>
              <a:rPr lang="en-US" sz="2400" b="0" i="0" dirty="0" err="1">
                <a:solidFill>
                  <a:srgbClr val="000000"/>
                </a:solidFill>
                <a:effectLst/>
                <a:latin typeface="system-ui"/>
              </a:rPr>
              <a:t>sobre</a:t>
            </a:r>
            <a:r>
              <a:rPr lang="en-US" sz="2400" b="0" i="0" dirty="0">
                <a:solidFill>
                  <a:srgbClr val="000000"/>
                </a:solidFill>
                <a:effectLst/>
                <a:latin typeface="system-ui"/>
              </a:rPr>
              <a:t> </a:t>
            </a:r>
            <a:r>
              <a:rPr lang="en-US" sz="2400" b="0" i="0" dirty="0" err="1">
                <a:solidFill>
                  <a:srgbClr val="000000"/>
                </a:solidFill>
                <a:effectLst/>
                <a:latin typeface="system-ui"/>
              </a:rPr>
              <a:t>vosotros</a:t>
            </a:r>
            <a:r>
              <a:rPr lang="en-US" sz="2400" b="0" i="0" dirty="0">
                <a:solidFill>
                  <a:srgbClr val="000000"/>
                </a:solidFill>
                <a:effectLst/>
                <a:latin typeface="system-ui"/>
              </a:rPr>
              <a:t> y de </a:t>
            </a:r>
            <a:r>
              <a:rPr lang="en-US" sz="2400" b="0" i="0" dirty="0" err="1">
                <a:solidFill>
                  <a:srgbClr val="000000"/>
                </a:solidFill>
                <a:effectLst/>
                <a:latin typeface="system-ui"/>
              </a:rPr>
              <a:t>sobre</a:t>
            </a:r>
            <a:r>
              <a:rPr lang="en-US" sz="2400" b="0" i="0" dirty="0">
                <a:solidFill>
                  <a:srgbClr val="000000"/>
                </a:solidFill>
                <a:effectLst/>
                <a:latin typeface="system-ui"/>
              </a:rPr>
              <a:t> </a:t>
            </a:r>
            <a:r>
              <a:rPr lang="en-US" sz="2400" b="0" i="0" dirty="0" err="1">
                <a:solidFill>
                  <a:srgbClr val="000000"/>
                </a:solidFill>
                <a:effectLst/>
                <a:latin typeface="system-ui"/>
              </a:rPr>
              <a:t>vuestros</a:t>
            </a:r>
            <a:r>
              <a:rPr lang="en-US" sz="2400" b="0" i="0" dirty="0">
                <a:solidFill>
                  <a:srgbClr val="000000"/>
                </a:solidFill>
                <a:effectLst/>
                <a:latin typeface="system-ui"/>
              </a:rPr>
              <a:t> dioses, y de </a:t>
            </a:r>
            <a:r>
              <a:rPr lang="en-US" sz="2400" b="0" i="0" dirty="0" err="1">
                <a:solidFill>
                  <a:srgbClr val="000000"/>
                </a:solidFill>
                <a:effectLst/>
                <a:latin typeface="system-ui"/>
              </a:rPr>
              <a:t>sobre</a:t>
            </a:r>
            <a:r>
              <a:rPr lang="en-US" sz="2400" b="0" i="0" dirty="0">
                <a:solidFill>
                  <a:srgbClr val="000000"/>
                </a:solidFill>
                <a:effectLst/>
                <a:latin typeface="system-ui"/>
              </a:rPr>
              <a:t> </a:t>
            </a:r>
            <a:r>
              <a:rPr lang="en-US" sz="2400" b="0" i="0" dirty="0" err="1">
                <a:solidFill>
                  <a:srgbClr val="000000"/>
                </a:solidFill>
                <a:effectLst/>
                <a:latin typeface="system-ui"/>
              </a:rPr>
              <a:t>vuestra</a:t>
            </a:r>
            <a:r>
              <a:rPr lang="en-US" sz="2400" b="0" i="0" dirty="0">
                <a:solidFill>
                  <a:srgbClr val="000000"/>
                </a:solidFill>
                <a:effectLst/>
                <a:latin typeface="system-ui"/>
              </a:rPr>
              <a:t> tierra.</a:t>
            </a:r>
          </a:p>
          <a:p>
            <a:pPr marL="0" indent="0" algn="l">
              <a:buNone/>
            </a:pPr>
            <a:r>
              <a:rPr lang="en-US" sz="2400" dirty="0" err="1">
                <a:solidFill>
                  <a:srgbClr val="000000"/>
                </a:solidFill>
                <a:latin typeface="system-ui"/>
              </a:rPr>
              <a:t>También</a:t>
            </a:r>
            <a:r>
              <a:rPr lang="en-US" sz="2400" dirty="0">
                <a:solidFill>
                  <a:srgbClr val="000000"/>
                </a:solidFill>
                <a:latin typeface="system-ui"/>
              </a:rPr>
              <a:t> es </a:t>
            </a:r>
            <a:r>
              <a:rPr lang="en-US" sz="2400" dirty="0" err="1">
                <a:solidFill>
                  <a:srgbClr val="000000"/>
                </a:solidFill>
                <a:latin typeface="system-ui"/>
              </a:rPr>
              <a:t>interesante</a:t>
            </a:r>
            <a:r>
              <a:rPr lang="en-US" sz="2400" dirty="0">
                <a:solidFill>
                  <a:srgbClr val="000000"/>
                </a:solidFill>
                <a:latin typeface="system-ui"/>
              </a:rPr>
              <a:t> </a:t>
            </a:r>
            <a:r>
              <a:rPr lang="en-US" sz="2400" dirty="0" err="1">
                <a:solidFill>
                  <a:srgbClr val="000000"/>
                </a:solidFill>
                <a:latin typeface="system-ui"/>
              </a:rPr>
              <a:t>ver</a:t>
            </a:r>
            <a:r>
              <a:rPr lang="en-US" sz="2400" dirty="0">
                <a:solidFill>
                  <a:srgbClr val="000000"/>
                </a:solidFill>
                <a:latin typeface="system-ui"/>
              </a:rPr>
              <a:t> que </a:t>
            </a:r>
            <a:r>
              <a:rPr lang="en-US" sz="2400" dirty="0" err="1">
                <a:solidFill>
                  <a:srgbClr val="000000"/>
                </a:solidFill>
                <a:latin typeface="system-ui"/>
              </a:rPr>
              <a:t>los</a:t>
            </a:r>
            <a:r>
              <a:rPr lang="en-US" sz="2400" dirty="0">
                <a:solidFill>
                  <a:srgbClr val="000000"/>
                </a:solidFill>
                <a:latin typeface="system-ui"/>
              </a:rPr>
              <a:t> </a:t>
            </a:r>
            <a:r>
              <a:rPr lang="en-US" sz="2400" dirty="0" err="1">
                <a:solidFill>
                  <a:srgbClr val="000000"/>
                </a:solidFill>
                <a:latin typeface="system-ui"/>
              </a:rPr>
              <a:t>tumores</a:t>
            </a:r>
            <a:r>
              <a:rPr lang="en-US" sz="2400" dirty="0">
                <a:solidFill>
                  <a:srgbClr val="000000"/>
                </a:solidFill>
                <a:latin typeface="system-ui"/>
              </a:rPr>
              <a:t> </a:t>
            </a:r>
            <a:r>
              <a:rPr lang="en-US" sz="2400" dirty="0" err="1">
                <a:solidFill>
                  <a:srgbClr val="000000"/>
                </a:solidFill>
                <a:latin typeface="system-ui"/>
              </a:rPr>
              <a:t>iban</a:t>
            </a:r>
            <a:r>
              <a:rPr lang="en-US" sz="2400" dirty="0">
                <a:solidFill>
                  <a:srgbClr val="000000"/>
                </a:solidFill>
                <a:latin typeface="system-ui"/>
              </a:rPr>
              <a:t> </a:t>
            </a:r>
            <a:r>
              <a:rPr lang="en-US" sz="2400" dirty="0" err="1">
                <a:solidFill>
                  <a:srgbClr val="000000"/>
                </a:solidFill>
                <a:latin typeface="system-ui"/>
              </a:rPr>
              <a:t>acompañados</a:t>
            </a:r>
            <a:r>
              <a:rPr lang="en-US" sz="2400" dirty="0">
                <a:solidFill>
                  <a:srgbClr val="000000"/>
                </a:solidFill>
                <a:latin typeface="system-ui"/>
              </a:rPr>
              <a:t> </a:t>
            </a:r>
            <a:r>
              <a:rPr lang="en-US" sz="2400" dirty="0" err="1">
                <a:solidFill>
                  <a:srgbClr val="000000"/>
                </a:solidFill>
                <a:latin typeface="system-ui"/>
              </a:rPr>
              <a:t>por</a:t>
            </a:r>
            <a:r>
              <a:rPr lang="en-US" sz="2400" dirty="0">
                <a:solidFill>
                  <a:srgbClr val="000000"/>
                </a:solidFill>
                <a:latin typeface="system-ui"/>
              </a:rPr>
              <a:t> </a:t>
            </a:r>
            <a:r>
              <a:rPr lang="en-US" sz="2400" dirty="0" err="1">
                <a:solidFill>
                  <a:srgbClr val="000000"/>
                </a:solidFill>
                <a:latin typeface="system-ui"/>
              </a:rPr>
              <a:t>plaga</a:t>
            </a:r>
            <a:r>
              <a:rPr lang="en-US" sz="2400" dirty="0">
                <a:solidFill>
                  <a:srgbClr val="000000"/>
                </a:solidFill>
                <a:latin typeface="system-ui"/>
              </a:rPr>
              <a:t> de </a:t>
            </a:r>
            <a:r>
              <a:rPr lang="en-US" sz="2400" dirty="0" err="1">
                <a:solidFill>
                  <a:srgbClr val="000000"/>
                </a:solidFill>
                <a:latin typeface="system-ui"/>
              </a:rPr>
              <a:t>ratones</a:t>
            </a:r>
            <a:r>
              <a:rPr lang="en-US" sz="2400" dirty="0">
                <a:solidFill>
                  <a:srgbClr val="000000"/>
                </a:solidFill>
                <a:latin typeface="system-ui"/>
              </a:rPr>
              <a:t> .</a:t>
            </a:r>
          </a:p>
          <a:p>
            <a:pPr marL="0" indent="0" algn="l">
              <a:buNone/>
            </a:pPr>
            <a:r>
              <a:rPr lang="en-US" sz="2400" i="0" dirty="0">
                <a:solidFill>
                  <a:srgbClr val="000000"/>
                </a:solidFill>
                <a:effectLst/>
                <a:latin typeface="system-ui"/>
              </a:rPr>
              <a:t>Por lo anterior es </a:t>
            </a:r>
            <a:r>
              <a:rPr lang="en-US" sz="2400" i="0" dirty="0" err="1">
                <a:solidFill>
                  <a:srgbClr val="000000"/>
                </a:solidFill>
                <a:effectLst/>
                <a:latin typeface="system-ui"/>
              </a:rPr>
              <a:t>muy</a:t>
            </a:r>
            <a:r>
              <a:rPr lang="en-US" sz="2400" i="0" dirty="0">
                <a:solidFill>
                  <a:srgbClr val="000000"/>
                </a:solidFill>
                <a:effectLst/>
                <a:latin typeface="system-ui"/>
              </a:rPr>
              <a:t> probable que lo que Dios </a:t>
            </a:r>
            <a:r>
              <a:rPr lang="en-US" sz="2400" i="0" dirty="0" err="1">
                <a:solidFill>
                  <a:srgbClr val="000000"/>
                </a:solidFill>
                <a:effectLst/>
                <a:latin typeface="system-ui"/>
              </a:rPr>
              <a:t>utilizó</a:t>
            </a:r>
            <a:r>
              <a:rPr lang="en-US" sz="2400" i="0" dirty="0">
                <a:solidFill>
                  <a:srgbClr val="000000"/>
                </a:solidFill>
                <a:effectLst/>
                <a:latin typeface="system-ui"/>
              </a:rPr>
              <a:t> con </a:t>
            </a:r>
            <a:r>
              <a:rPr lang="en-US" sz="2400" i="0" dirty="0" err="1">
                <a:solidFill>
                  <a:srgbClr val="000000"/>
                </a:solidFill>
                <a:effectLst/>
                <a:latin typeface="system-ui"/>
              </a:rPr>
              <a:t>ellos</a:t>
            </a:r>
            <a:r>
              <a:rPr lang="en-US" sz="2400" i="0" dirty="0">
                <a:solidFill>
                  <a:srgbClr val="000000"/>
                </a:solidFill>
                <a:effectLst/>
                <a:latin typeface="system-ui"/>
              </a:rPr>
              <a:t> </a:t>
            </a:r>
            <a:r>
              <a:rPr lang="en-US" sz="2400" i="0" dirty="0" err="1">
                <a:solidFill>
                  <a:srgbClr val="000000"/>
                </a:solidFill>
                <a:effectLst/>
                <a:latin typeface="system-ui"/>
              </a:rPr>
              <a:t>fue</a:t>
            </a:r>
            <a:r>
              <a:rPr lang="en-US" sz="2400" i="0" dirty="0">
                <a:solidFill>
                  <a:srgbClr val="000000"/>
                </a:solidFill>
                <a:effectLst/>
                <a:latin typeface="system-ui"/>
              </a:rPr>
              <a:t> </a:t>
            </a:r>
            <a:r>
              <a:rPr lang="en-US" sz="2400" dirty="0">
                <a:solidFill>
                  <a:srgbClr val="000000"/>
                </a:solidFill>
                <a:latin typeface="system-ui"/>
              </a:rPr>
              <a:t>lo que </a:t>
            </a:r>
            <a:r>
              <a:rPr lang="en-US" sz="2400" dirty="0" err="1">
                <a:solidFill>
                  <a:srgbClr val="000000"/>
                </a:solidFill>
                <a:latin typeface="system-ui"/>
              </a:rPr>
              <a:t>conocemos</a:t>
            </a:r>
            <a:r>
              <a:rPr lang="en-US" sz="2400" dirty="0">
                <a:solidFill>
                  <a:srgbClr val="000000"/>
                </a:solidFill>
                <a:latin typeface="system-ui"/>
              </a:rPr>
              <a:t> </a:t>
            </a:r>
            <a:r>
              <a:rPr lang="en-US" sz="2400" dirty="0" err="1">
                <a:solidFill>
                  <a:srgbClr val="000000"/>
                </a:solidFill>
                <a:latin typeface="system-ui"/>
              </a:rPr>
              <a:t>como</a:t>
            </a:r>
            <a:r>
              <a:rPr lang="en-US" sz="2400" dirty="0">
                <a:solidFill>
                  <a:srgbClr val="000000"/>
                </a:solidFill>
                <a:latin typeface="system-ui"/>
              </a:rPr>
              <a:t> </a:t>
            </a:r>
            <a:r>
              <a:rPr lang="en-US" sz="2400" dirty="0" err="1">
                <a:solidFill>
                  <a:srgbClr val="000000"/>
                </a:solidFill>
                <a:latin typeface="system-ui"/>
              </a:rPr>
              <a:t>peste</a:t>
            </a:r>
            <a:r>
              <a:rPr lang="en-US" sz="2400" dirty="0">
                <a:solidFill>
                  <a:srgbClr val="000000"/>
                </a:solidFill>
                <a:latin typeface="system-ui"/>
              </a:rPr>
              <a:t> </a:t>
            </a:r>
            <a:r>
              <a:rPr lang="en-US" sz="2400" dirty="0" err="1">
                <a:solidFill>
                  <a:srgbClr val="000000"/>
                </a:solidFill>
                <a:latin typeface="system-ui"/>
              </a:rPr>
              <a:t>bubónica</a:t>
            </a:r>
            <a:r>
              <a:rPr lang="en-US" sz="2400" dirty="0">
                <a:solidFill>
                  <a:srgbClr val="000000"/>
                </a:solidFill>
                <a:latin typeface="system-ui"/>
              </a:rPr>
              <a:t>, </a:t>
            </a:r>
            <a:r>
              <a:rPr lang="en-US" sz="2400" dirty="0" err="1">
                <a:solidFill>
                  <a:srgbClr val="000000"/>
                </a:solidFill>
                <a:latin typeface="system-ui"/>
              </a:rPr>
              <a:t>infección</a:t>
            </a:r>
            <a:r>
              <a:rPr lang="en-US" sz="2400" dirty="0">
                <a:solidFill>
                  <a:srgbClr val="000000"/>
                </a:solidFill>
                <a:latin typeface="system-ui"/>
              </a:rPr>
              <a:t> </a:t>
            </a:r>
            <a:r>
              <a:rPr lang="en-US" sz="2400" dirty="0" err="1">
                <a:solidFill>
                  <a:srgbClr val="000000"/>
                </a:solidFill>
                <a:latin typeface="system-ui"/>
              </a:rPr>
              <a:t>bacteriana</a:t>
            </a:r>
            <a:r>
              <a:rPr lang="en-US" sz="2400" dirty="0">
                <a:solidFill>
                  <a:srgbClr val="000000"/>
                </a:solidFill>
                <a:latin typeface="system-ui"/>
              </a:rPr>
              <a:t> </a:t>
            </a:r>
            <a:r>
              <a:rPr lang="en-US" sz="2400" dirty="0" err="1">
                <a:solidFill>
                  <a:srgbClr val="000000"/>
                </a:solidFill>
                <a:latin typeface="system-ui"/>
              </a:rPr>
              <a:t>portada</a:t>
            </a:r>
            <a:r>
              <a:rPr lang="en-US" sz="2400" dirty="0">
                <a:solidFill>
                  <a:srgbClr val="000000"/>
                </a:solidFill>
                <a:latin typeface="system-ui"/>
              </a:rPr>
              <a:t> </a:t>
            </a:r>
            <a:r>
              <a:rPr lang="en-US" sz="2400" dirty="0" err="1">
                <a:solidFill>
                  <a:srgbClr val="000000"/>
                </a:solidFill>
                <a:latin typeface="system-ui"/>
              </a:rPr>
              <a:t>por</a:t>
            </a:r>
            <a:r>
              <a:rPr lang="en-US" sz="2400" dirty="0">
                <a:solidFill>
                  <a:srgbClr val="000000"/>
                </a:solidFill>
                <a:latin typeface="system-ui"/>
              </a:rPr>
              <a:t> </a:t>
            </a:r>
            <a:r>
              <a:rPr lang="en-US" sz="2400" dirty="0" err="1">
                <a:solidFill>
                  <a:srgbClr val="000000"/>
                </a:solidFill>
                <a:latin typeface="system-ui"/>
              </a:rPr>
              <a:t>pulgas</a:t>
            </a:r>
            <a:r>
              <a:rPr lang="en-US" sz="2400" dirty="0">
                <a:solidFill>
                  <a:srgbClr val="000000"/>
                </a:solidFill>
                <a:latin typeface="system-ui"/>
              </a:rPr>
              <a:t> que son </a:t>
            </a:r>
            <a:r>
              <a:rPr lang="en-US" sz="2400" dirty="0" err="1">
                <a:solidFill>
                  <a:srgbClr val="000000"/>
                </a:solidFill>
                <a:latin typeface="system-ui"/>
              </a:rPr>
              <a:t>transportadas</a:t>
            </a:r>
            <a:r>
              <a:rPr lang="en-US" sz="2400" dirty="0">
                <a:solidFill>
                  <a:srgbClr val="000000"/>
                </a:solidFill>
                <a:latin typeface="system-ui"/>
              </a:rPr>
              <a:t> </a:t>
            </a:r>
            <a:r>
              <a:rPr lang="en-US" sz="2400" dirty="0" err="1">
                <a:solidFill>
                  <a:srgbClr val="000000"/>
                </a:solidFill>
                <a:latin typeface="system-ui"/>
              </a:rPr>
              <a:t>por</a:t>
            </a:r>
            <a:r>
              <a:rPr lang="en-US" sz="2400" dirty="0">
                <a:solidFill>
                  <a:srgbClr val="000000"/>
                </a:solidFill>
                <a:latin typeface="system-ui"/>
              </a:rPr>
              <a:t> </a:t>
            </a:r>
            <a:r>
              <a:rPr lang="en-US" sz="2400" dirty="0" err="1">
                <a:solidFill>
                  <a:srgbClr val="000000"/>
                </a:solidFill>
                <a:latin typeface="system-ui"/>
              </a:rPr>
              <a:t>roedores</a:t>
            </a:r>
            <a:r>
              <a:rPr lang="en-US" sz="2400" dirty="0">
                <a:solidFill>
                  <a:srgbClr val="000000"/>
                </a:solidFill>
                <a:latin typeface="system-ui"/>
              </a:rPr>
              <a:t>, </a:t>
            </a:r>
            <a:r>
              <a:rPr lang="en-US" sz="2400" dirty="0" err="1">
                <a:solidFill>
                  <a:srgbClr val="000000"/>
                </a:solidFill>
                <a:latin typeface="system-ui"/>
              </a:rPr>
              <a:t>dando</a:t>
            </a:r>
            <a:r>
              <a:rPr lang="en-US" sz="2400" dirty="0">
                <a:solidFill>
                  <a:srgbClr val="000000"/>
                </a:solidFill>
                <a:latin typeface="system-ui"/>
              </a:rPr>
              <a:t> </a:t>
            </a:r>
            <a:r>
              <a:rPr lang="en-US" sz="2400" dirty="0" err="1">
                <a:solidFill>
                  <a:srgbClr val="000000"/>
                </a:solidFill>
                <a:latin typeface="system-ui"/>
              </a:rPr>
              <a:t>una</a:t>
            </a:r>
            <a:r>
              <a:rPr lang="en-US" sz="2400" dirty="0">
                <a:solidFill>
                  <a:srgbClr val="000000"/>
                </a:solidFill>
                <a:latin typeface="system-ui"/>
              </a:rPr>
              <a:t> </a:t>
            </a:r>
            <a:r>
              <a:rPr lang="en-US" sz="2400" dirty="0" err="1">
                <a:solidFill>
                  <a:srgbClr val="000000"/>
                </a:solidFill>
                <a:latin typeface="system-ui"/>
              </a:rPr>
              <a:t>reaccion</a:t>
            </a:r>
            <a:r>
              <a:rPr lang="en-US" sz="2400" dirty="0">
                <a:solidFill>
                  <a:srgbClr val="000000"/>
                </a:solidFill>
                <a:latin typeface="system-ui"/>
              </a:rPr>
              <a:t> a </a:t>
            </a:r>
            <a:r>
              <a:rPr lang="en-US" sz="2400" dirty="0" err="1">
                <a:solidFill>
                  <a:srgbClr val="000000"/>
                </a:solidFill>
                <a:latin typeface="system-ui"/>
              </a:rPr>
              <a:t>nivel</a:t>
            </a:r>
            <a:r>
              <a:rPr lang="en-US" sz="2400" dirty="0">
                <a:solidFill>
                  <a:srgbClr val="000000"/>
                </a:solidFill>
                <a:latin typeface="system-ui"/>
              </a:rPr>
              <a:t> </a:t>
            </a:r>
            <a:r>
              <a:rPr lang="en-US" sz="2400" dirty="0" err="1">
                <a:solidFill>
                  <a:srgbClr val="000000"/>
                </a:solidFill>
                <a:latin typeface="system-ui"/>
              </a:rPr>
              <a:t>ganglionar</a:t>
            </a:r>
            <a:r>
              <a:rPr lang="en-US" sz="2400" dirty="0">
                <a:solidFill>
                  <a:srgbClr val="000000"/>
                </a:solidFill>
                <a:latin typeface="system-ui"/>
              </a:rPr>
              <a:t>, </a:t>
            </a:r>
            <a:r>
              <a:rPr lang="en-US" sz="2400" dirty="0" err="1">
                <a:solidFill>
                  <a:srgbClr val="000000"/>
                </a:solidFill>
                <a:latin typeface="system-ui"/>
              </a:rPr>
              <a:t>aumentando</a:t>
            </a:r>
            <a:r>
              <a:rPr lang="en-US" sz="2400" dirty="0">
                <a:solidFill>
                  <a:srgbClr val="000000"/>
                </a:solidFill>
                <a:latin typeface="system-ui"/>
              </a:rPr>
              <a:t> </a:t>
            </a:r>
            <a:r>
              <a:rPr lang="en-US" sz="2400" dirty="0" err="1">
                <a:solidFill>
                  <a:srgbClr val="000000"/>
                </a:solidFill>
                <a:latin typeface="system-ui"/>
              </a:rPr>
              <a:t>éstos</a:t>
            </a:r>
            <a:r>
              <a:rPr lang="en-US" sz="2400" dirty="0">
                <a:solidFill>
                  <a:srgbClr val="000000"/>
                </a:solidFill>
                <a:latin typeface="system-ui"/>
              </a:rPr>
              <a:t> de </a:t>
            </a:r>
            <a:r>
              <a:rPr lang="en-US" sz="2400" dirty="0" err="1">
                <a:solidFill>
                  <a:srgbClr val="000000"/>
                </a:solidFill>
                <a:latin typeface="system-ui"/>
              </a:rPr>
              <a:t>tamaño</a:t>
            </a:r>
            <a:r>
              <a:rPr lang="en-US" sz="2400" dirty="0">
                <a:solidFill>
                  <a:srgbClr val="000000"/>
                </a:solidFill>
                <a:latin typeface="system-ui"/>
              </a:rPr>
              <a:t> </a:t>
            </a:r>
            <a:r>
              <a:rPr lang="en-US" sz="2400" dirty="0" err="1">
                <a:solidFill>
                  <a:srgbClr val="000000"/>
                </a:solidFill>
                <a:latin typeface="system-ui"/>
              </a:rPr>
              <a:t>notoriamente</a:t>
            </a:r>
            <a:r>
              <a:rPr lang="en-US" sz="2400" dirty="0">
                <a:solidFill>
                  <a:srgbClr val="000000"/>
                </a:solidFill>
                <a:latin typeface="system-ui"/>
              </a:rPr>
              <a:t>, </a:t>
            </a:r>
            <a:r>
              <a:rPr lang="en-US" sz="2400" dirty="0" err="1">
                <a:solidFill>
                  <a:srgbClr val="000000"/>
                </a:solidFill>
                <a:latin typeface="system-ui"/>
              </a:rPr>
              <a:t>en</a:t>
            </a:r>
            <a:r>
              <a:rPr lang="en-US" sz="2400" dirty="0">
                <a:solidFill>
                  <a:srgbClr val="000000"/>
                </a:solidFill>
                <a:latin typeface="system-ui"/>
              </a:rPr>
              <a:t> forma de </a:t>
            </a:r>
            <a:r>
              <a:rPr lang="en-US" sz="2400" dirty="0" err="1">
                <a:solidFill>
                  <a:srgbClr val="000000"/>
                </a:solidFill>
                <a:latin typeface="system-ui"/>
              </a:rPr>
              <a:t>tumores</a:t>
            </a:r>
            <a:r>
              <a:rPr lang="en-US" sz="2400" dirty="0">
                <a:solidFill>
                  <a:srgbClr val="000000"/>
                </a:solidFill>
                <a:latin typeface="system-ui"/>
              </a:rPr>
              <a:t>.</a:t>
            </a:r>
            <a:endParaRPr lang="en-US" sz="2000" i="0" dirty="0">
              <a:solidFill>
                <a:srgbClr val="000000"/>
              </a:solidFill>
              <a:effectLst/>
              <a:latin typeface="system-ui"/>
            </a:endParaRPr>
          </a:p>
        </p:txBody>
      </p:sp>
      <p:pic>
        <p:nvPicPr>
          <p:cNvPr id="9" name="Content Placeholder 8">
            <a:extLst>
              <a:ext uri="{FF2B5EF4-FFF2-40B4-BE49-F238E27FC236}">
                <a16:creationId xmlns:a16="http://schemas.microsoft.com/office/drawing/2014/main" id="{30313BDE-9A98-F153-E395-3F6104485F65}"/>
              </a:ext>
            </a:extLst>
          </p:cNvPr>
          <p:cNvPicPr>
            <a:picLocks noGrp="1" noChangeAspect="1"/>
          </p:cNvPicPr>
          <p:nvPr>
            <p:ph sz="half" idx="2"/>
          </p:nvPr>
        </p:nvPicPr>
        <p:blipFill>
          <a:blip r:embed="rId2"/>
          <a:stretch>
            <a:fillRect/>
          </a:stretch>
        </p:blipFill>
        <p:spPr>
          <a:xfrm>
            <a:off x="6292312" y="325464"/>
            <a:ext cx="5899688" cy="6369803"/>
          </a:xfrm>
        </p:spPr>
      </p:pic>
    </p:spTree>
    <p:extLst>
      <p:ext uri="{BB962C8B-B14F-4D97-AF65-F5344CB8AC3E}">
        <p14:creationId xmlns:p14="http://schemas.microsoft.com/office/powerpoint/2010/main" val="113459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2400" i="0" dirty="0">
                <a:solidFill>
                  <a:srgbClr val="000000"/>
                </a:solidFill>
                <a:effectLst/>
                <a:latin typeface="system-ui"/>
              </a:rPr>
              <a:t> </a:t>
            </a:r>
            <a:r>
              <a:rPr lang="en-US" b="1" i="0" dirty="0">
                <a:solidFill>
                  <a:srgbClr val="000000"/>
                </a:solidFill>
                <a:effectLst/>
                <a:latin typeface="system-ui"/>
              </a:rPr>
              <a:t>1 Samuel 6:14-16</a:t>
            </a:r>
          </a:p>
          <a:p>
            <a:pPr marL="0" indent="0" algn="l">
              <a:buNone/>
            </a:pPr>
            <a:r>
              <a:rPr lang="en-US" b="1" i="0" baseline="30000" dirty="0">
                <a:solidFill>
                  <a:srgbClr val="000000"/>
                </a:solidFill>
                <a:effectLst/>
                <a:latin typeface="system-ui"/>
              </a:rPr>
              <a:t>14 </a:t>
            </a:r>
            <a:r>
              <a:rPr lang="en-US" b="0" i="0" dirty="0">
                <a:solidFill>
                  <a:srgbClr val="000000"/>
                </a:solidFill>
                <a:effectLst/>
                <a:latin typeface="system-ui"/>
              </a:rPr>
              <a:t>Y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carro</a:t>
            </a:r>
            <a:r>
              <a:rPr lang="en-US" b="0" i="0" dirty="0">
                <a:solidFill>
                  <a:srgbClr val="000000"/>
                </a:solidFill>
                <a:effectLst/>
                <a:latin typeface="system-ui"/>
              </a:rPr>
              <a:t> vino al campo de </a:t>
            </a:r>
            <a:r>
              <a:rPr lang="en-US" b="0" i="0" dirty="0" err="1">
                <a:solidFill>
                  <a:srgbClr val="000000"/>
                </a:solidFill>
                <a:effectLst/>
                <a:latin typeface="system-ui"/>
              </a:rPr>
              <a:t>Josué</a:t>
            </a:r>
            <a:r>
              <a:rPr lang="en-US" b="0" i="0" dirty="0">
                <a:solidFill>
                  <a:srgbClr val="000000"/>
                </a:solidFill>
                <a:effectLst/>
                <a:latin typeface="system-ui"/>
              </a:rPr>
              <a:t> de Bet-semes, y </a:t>
            </a:r>
            <a:r>
              <a:rPr lang="en-US" b="0" i="0" dirty="0" err="1">
                <a:solidFill>
                  <a:srgbClr val="000000"/>
                </a:solidFill>
                <a:effectLst/>
                <a:latin typeface="system-ui"/>
              </a:rPr>
              <a:t>paró</a:t>
            </a:r>
            <a:r>
              <a:rPr lang="en-US" b="0" i="0" dirty="0">
                <a:solidFill>
                  <a:srgbClr val="000000"/>
                </a:solidFill>
                <a:effectLst/>
                <a:latin typeface="system-ui"/>
              </a:rPr>
              <a:t> </a:t>
            </a:r>
            <a:r>
              <a:rPr lang="en-US" b="0" i="0" dirty="0" err="1">
                <a:solidFill>
                  <a:srgbClr val="000000"/>
                </a:solidFill>
                <a:effectLst/>
                <a:latin typeface="system-ui"/>
              </a:rPr>
              <a:t>allí</a:t>
            </a:r>
            <a:r>
              <a:rPr lang="en-US" b="0" i="0" dirty="0">
                <a:solidFill>
                  <a:srgbClr val="000000"/>
                </a:solidFill>
                <a:effectLst/>
                <a:latin typeface="system-ui"/>
              </a:rPr>
              <a:t> </a:t>
            </a:r>
            <a:r>
              <a:rPr lang="en-US" b="0" i="0" dirty="0" err="1">
                <a:solidFill>
                  <a:srgbClr val="000000"/>
                </a:solidFill>
                <a:effectLst/>
                <a:latin typeface="system-ui"/>
              </a:rPr>
              <a:t>donde</a:t>
            </a:r>
            <a:r>
              <a:rPr lang="en-US" b="0" i="0" dirty="0">
                <a:solidFill>
                  <a:srgbClr val="000000"/>
                </a:solidFill>
                <a:effectLst/>
                <a:latin typeface="system-ui"/>
              </a:rPr>
              <a:t> </a:t>
            </a:r>
            <a:r>
              <a:rPr lang="en-US" b="0" i="0" dirty="0" err="1">
                <a:solidFill>
                  <a:srgbClr val="000000"/>
                </a:solidFill>
                <a:effectLst/>
                <a:latin typeface="system-ui"/>
              </a:rPr>
              <a:t>había</a:t>
            </a:r>
            <a:r>
              <a:rPr lang="en-US" b="0" i="0" dirty="0">
                <a:solidFill>
                  <a:srgbClr val="000000"/>
                </a:solidFill>
                <a:effectLst/>
                <a:latin typeface="system-ui"/>
              </a:rPr>
              <a:t> </a:t>
            </a:r>
            <a:r>
              <a:rPr lang="en-US" b="0" i="0" dirty="0" err="1">
                <a:solidFill>
                  <a:srgbClr val="000000"/>
                </a:solidFill>
                <a:effectLst/>
                <a:latin typeface="system-ui"/>
              </a:rPr>
              <a:t>una</a:t>
            </a:r>
            <a:r>
              <a:rPr lang="en-US" b="0" i="0" dirty="0">
                <a:solidFill>
                  <a:srgbClr val="000000"/>
                </a:solidFill>
                <a:effectLst/>
                <a:latin typeface="system-ui"/>
              </a:rPr>
              <a:t> gran </a:t>
            </a:r>
            <a:r>
              <a:rPr lang="en-US" b="0" i="0" dirty="0" err="1">
                <a:solidFill>
                  <a:srgbClr val="000000"/>
                </a:solidFill>
                <a:effectLst/>
                <a:latin typeface="system-ui"/>
              </a:rPr>
              <a:t>piedra</a:t>
            </a:r>
            <a:r>
              <a:rPr lang="en-US" b="0" i="0" dirty="0">
                <a:solidFill>
                  <a:srgbClr val="000000"/>
                </a:solidFill>
                <a:effectLst/>
                <a:latin typeface="system-ui"/>
              </a:rPr>
              <a:t>; y </a:t>
            </a:r>
            <a:r>
              <a:rPr lang="en-US" b="0" i="0" dirty="0" err="1">
                <a:solidFill>
                  <a:srgbClr val="000000"/>
                </a:solidFill>
                <a:effectLst/>
                <a:latin typeface="system-ui"/>
              </a:rPr>
              <a:t>ellos</a:t>
            </a:r>
            <a:r>
              <a:rPr lang="en-US" b="0" i="0" dirty="0">
                <a:solidFill>
                  <a:srgbClr val="000000"/>
                </a:solidFill>
                <a:effectLst/>
                <a:latin typeface="system-ui"/>
              </a:rPr>
              <a:t> </a:t>
            </a:r>
            <a:r>
              <a:rPr lang="en-US" b="0" i="0" dirty="0" err="1">
                <a:solidFill>
                  <a:srgbClr val="000000"/>
                </a:solidFill>
                <a:effectLst/>
                <a:latin typeface="system-ui"/>
              </a:rPr>
              <a:t>cortaron</a:t>
            </a:r>
            <a:r>
              <a:rPr lang="en-US" b="0" i="0" dirty="0">
                <a:solidFill>
                  <a:srgbClr val="000000"/>
                </a:solidFill>
                <a:effectLst/>
                <a:latin typeface="system-ui"/>
              </a:rPr>
              <a:t> la </a:t>
            </a:r>
            <a:r>
              <a:rPr lang="en-US" b="0" i="0" dirty="0" err="1">
                <a:solidFill>
                  <a:srgbClr val="000000"/>
                </a:solidFill>
                <a:effectLst/>
                <a:latin typeface="system-ui"/>
              </a:rPr>
              <a:t>madera</a:t>
            </a:r>
            <a:r>
              <a:rPr lang="en-US" b="0" i="0" dirty="0">
                <a:solidFill>
                  <a:srgbClr val="000000"/>
                </a:solidFill>
                <a:effectLst/>
                <a:latin typeface="system-ui"/>
              </a:rPr>
              <a:t> del </a:t>
            </a:r>
            <a:r>
              <a:rPr lang="en-US" b="0" i="0" dirty="0" err="1">
                <a:solidFill>
                  <a:srgbClr val="000000"/>
                </a:solidFill>
                <a:effectLst/>
                <a:latin typeface="system-ui"/>
              </a:rPr>
              <a:t>carro</a:t>
            </a:r>
            <a:r>
              <a:rPr lang="en-US" b="0" i="0" dirty="0">
                <a:solidFill>
                  <a:srgbClr val="000000"/>
                </a:solidFill>
                <a:effectLst/>
                <a:latin typeface="system-ui"/>
              </a:rPr>
              <a:t>, y </a:t>
            </a:r>
            <a:r>
              <a:rPr lang="en-US" b="0" i="0" dirty="0" err="1">
                <a:solidFill>
                  <a:srgbClr val="000000"/>
                </a:solidFill>
                <a:effectLst/>
                <a:latin typeface="system-ui"/>
              </a:rPr>
              <a:t>ofrecieron</a:t>
            </a:r>
            <a:r>
              <a:rPr lang="en-US" b="0" i="0" dirty="0">
                <a:solidFill>
                  <a:srgbClr val="000000"/>
                </a:solidFill>
                <a:effectLst/>
                <a:latin typeface="system-ui"/>
              </a:rPr>
              <a:t> las </a:t>
            </a:r>
            <a:r>
              <a:rPr lang="en-US" b="0" i="0" dirty="0" err="1">
                <a:solidFill>
                  <a:srgbClr val="000000"/>
                </a:solidFill>
                <a:effectLst/>
                <a:latin typeface="system-ui"/>
              </a:rPr>
              <a:t>vacas</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holocausto</a:t>
            </a:r>
            <a:r>
              <a:rPr lang="en-US" b="0" i="0" dirty="0">
                <a:solidFill>
                  <a:srgbClr val="000000"/>
                </a:solidFill>
                <a:effectLst/>
                <a:latin typeface="system-ui"/>
              </a:rPr>
              <a:t> a </a:t>
            </a:r>
            <a:r>
              <a:rPr lang="en-US" b="0" i="0" dirty="0" err="1">
                <a:solidFill>
                  <a:srgbClr val="000000"/>
                </a:solidFill>
                <a:effectLst/>
                <a:latin typeface="system-ui"/>
              </a:rPr>
              <a:t>Jehová</a:t>
            </a:r>
            <a:r>
              <a:rPr lang="en-US" b="0" i="0" dirty="0">
                <a:solidFill>
                  <a:srgbClr val="000000"/>
                </a:solidFill>
                <a:effectLst/>
                <a:latin typeface="system-ui"/>
              </a:rPr>
              <a:t>. </a:t>
            </a:r>
            <a:r>
              <a:rPr lang="en-US" b="1" i="0" baseline="30000" dirty="0">
                <a:solidFill>
                  <a:srgbClr val="000000"/>
                </a:solidFill>
                <a:effectLst/>
                <a:latin typeface="system-ui"/>
              </a:rPr>
              <a:t>15 </a:t>
            </a:r>
            <a:r>
              <a:rPr lang="en-US" b="0" i="0" dirty="0">
                <a:solidFill>
                  <a:srgbClr val="000000"/>
                </a:solidFill>
                <a:effectLst/>
                <a:latin typeface="system-ui"/>
              </a:rPr>
              <a:t>Y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levitas</a:t>
            </a:r>
            <a:r>
              <a:rPr lang="en-US" b="0" i="0" dirty="0">
                <a:solidFill>
                  <a:srgbClr val="000000"/>
                </a:solidFill>
                <a:effectLst/>
                <a:latin typeface="system-ui"/>
              </a:rPr>
              <a:t> </a:t>
            </a:r>
            <a:r>
              <a:rPr lang="en-US" b="0" i="0" dirty="0" err="1">
                <a:solidFill>
                  <a:srgbClr val="000000"/>
                </a:solidFill>
                <a:effectLst/>
                <a:latin typeface="system-ui"/>
              </a:rPr>
              <a:t>bajaron</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arca de </a:t>
            </a:r>
            <a:r>
              <a:rPr lang="en-US" b="0" i="0" dirty="0" err="1">
                <a:solidFill>
                  <a:srgbClr val="000000"/>
                </a:solidFill>
                <a:effectLst/>
                <a:latin typeface="system-ui"/>
              </a:rPr>
              <a:t>Jehová</a:t>
            </a:r>
            <a:r>
              <a:rPr lang="en-US" b="0" i="0" dirty="0">
                <a:solidFill>
                  <a:srgbClr val="000000"/>
                </a:solidFill>
                <a:effectLst/>
                <a:latin typeface="system-ui"/>
              </a:rPr>
              <a:t>, y la </a:t>
            </a:r>
            <a:r>
              <a:rPr lang="en-US" b="0" i="0" dirty="0" err="1">
                <a:solidFill>
                  <a:srgbClr val="000000"/>
                </a:solidFill>
                <a:effectLst/>
                <a:latin typeface="system-ui"/>
              </a:rPr>
              <a:t>caja</a:t>
            </a:r>
            <a:r>
              <a:rPr lang="en-US" b="0" i="0" dirty="0">
                <a:solidFill>
                  <a:srgbClr val="000000"/>
                </a:solidFill>
                <a:effectLst/>
                <a:latin typeface="system-ui"/>
              </a:rPr>
              <a:t> que </a:t>
            </a:r>
            <a:r>
              <a:rPr lang="en-US" b="0" i="0" dirty="0" err="1">
                <a:solidFill>
                  <a:srgbClr val="000000"/>
                </a:solidFill>
                <a:effectLst/>
                <a:latin typeface="system-ui"/>
              </a:rPr>
              <a:t>estaba</a:t>
            </a:r>
            <a:r>
              <a:rPr lang="en-US" b="0" i="0" dirty="0">
                <a:solidFill>
                  <a:srgbClr val="000000"/>
                </a:solidFill>
                <a:effectLst/>
                <a:latin typeface="system-ui"/>
              </a:rPr>
              <a:t> junto a </a:t>
            </a:r>
            <a:r>
              <a:rPr lang="en-US" b="0" i="0" dirty="0" err="1">
                <a:solidFill>
                  <a:srgbClr val="000000"/>
                </a:solidFill>
                <a:effectLst/>
                <a:latin typeface="system-ui"/>
              </a:rPr>
              <a:t>ella</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la </a:t>
            </a:r>
            <a:r>
              <a:rPr lang="en-US" b="0" i="0" dirty="0" err="1">
                <a:solidFill>
                  <a:srgbClr val="000000"/>
                </a:solidFill>
                <a:effectLst/>
                <a:latin typeface="system-ui"/>
              </a:rPr>
              <a:t>cual</a:t>
            </a:r>
            <a:r>
              <a:rPr lang="en-US" b="0" i="0" dirty="0">
                <a:solidFill>
                  <a:srgbClr val="000000"/>
                </a:solidFill>
                <a:effectLst/>
                <a:latin typeface="system-ui"/>
              </a:rPr>
              <a:t> </a:t>
            </a:r>
            <a:r>
              <a:rPr lang="en-US" b="0" i="0" dirty="0" err="1">
                <a:solidFill>
                  <a:srgbClr val="000000"/>
                </a:solidFill>
                <a:effectLst/>
                <a:latin typeface="system-ui"/>
              </a:rPr>
              <a:t>estaban</a:t>
            </a:r>
            <a:r>
              <a:rPr lang="en-US" b="0" i="0" dirty="0">
                <a:solidFill>
                  <a:srgbClr val="000000"/>
                </a:solidFill>
                <a:effectLst/>
                <a:latin typeface="system-ui"/>
              </a:rPr>
              <a:t> las </a:t>
            </a:r>
            <a:r>
              <a:rPr lang="en-US" b="0" i="0" dirty="0" err="1">
                <a:solidFill>
                  <a:srgbClr val="000000"/>
                </a:solidFill>
                <a:effectLst/>
                <a:latin typeface="system-ui"/>
              </a:rPr>
              <a:t>joyas</a:t>
            </a:r>
            <a:r>
              <a:rPr lang="en-US" b="0" i="0" dirty="0">
                <a:solidFill>
                  <a:srgbClr val="000000"/>
                </a:solidFill>
                <a:effectLst/>
                <a:latin typeface="system-ui"/>
              </a:rPr>
              <a:t> de </a:t>
            </a:r>
            <a:r>
              <a:rPr lang="en-US" b="0" i="0" dirty="0" err="1">
                <a:solidFill>
                  <a:srgbClr val="000000"/>
                </a:solidFill>
                <a:effectLst/>
                <a:latin typeface="system-ui"/>
              </a:rPr>
              <a:t>oro</a:t>
            </a:r>
            <a:r>
              <a:rPr lang="en-US" b="0" i="0" dirty="0">
                <a:solidFill>
                  <a:srgbClr val="000000"/>
                </a:solidFill>
                <a:effectLst/>
                <a:latin typeface="system-ui"/>
              </a:rPr>
              <a:t>, y las </a:t>
            </a:r>
            <a:r>
              <a:rPr lang="en-US" b="0" i="0" dirty="0" err="1">
                <a:solidFill>
                  <a:srgbClr val="000000"/>
                </a:solidFill>
                <a:effectLst/>
                <a:latin typeface="system-ui"/>
              </a:rPr>
              <a:t>pusieron</a:t>
            </a:r>
            <a:r>
              <a:rPr lang="en-US" b="0" i="0" dirty="0">
                <a:solidFill>
                  <a:srgbClr val="000000"/>
                </a:solidFill>
                <a:effectLst/>
                <a:latin typeface="system-ui"/>
              </a:rPr>
              <a:t> </a:t>
            </a:r>
            <a:r>
              <a:rPr lang="en-US" b="0" i="0" dirty="0" err="1">
                <a:solidFill>
                  <a:srgbClr val="000000"/>
                </a:solidFill>
                <a:effectLst/>
                <a:latin typeface="system-ui"/>
              </a:rPr>
              <a:t>sobre</a:t>
            </a:r>
            <a:r>
              <a:rPr lang="en-US" b="0" i="0" dirty="0">
                <a:solidFill>
                  <a:srgbClr val="000000"/>
                </a:solidFill>
                <a:effectLst/>
                <a:latin typeface="system-ui"/>
              </a:rPr>
              <a:t> </a:t>
            </a:r>
            <a:r>
              <a:rPr lang="en-US" b="0" i="0" dirty="0" err="1">
                <a:solidFill>
                  <a:srgbClr val="000000"/>
                </a:solidFill>
                <a:effectLst/>
                <a:latin typeface="system-ui"/>
              </a:rPr>
              <a:t>aquella</a:t>
            </a:r>
            <a:r>
              <a:rPr lang="en-US" b="0" i="0" dirty="0">
                <a:solidFill>
                  <a:srgbClr val="000000"/>
                </a:solidFill>
                <a:effectLst/>
                <a:latin typeface="system-ui"/>
              </a:rPr>
              <a:t> gran </a:t>
            </a:r>
            <a:r>
              <a:rPr lang="en-US" b="0" i="0" dirty="0" err="1">
                <a:solidFill>
                  <a:srgbClr val="000000"/>
                </a:solidFill>
                <a:effectLst/>
                <a:latin typeface="system-ui"/>
              </a:rPr>
              <a:t>piedra</a:t>
            </a:r>
            <a:r>
              <a:rPr lang="en-US" b="0" i="0" dirty="0">
                <a:solidFill>
                  <a:srgbClr val="000000"/>
                </a:solidFill>
                <a:effectLst/>
                <a:latin typeface="system-ui"/>
              </a:rPr>
              <a:t>; y </a:t>
            </a:r>
            <a:r>
              <a:rPr lang="en-US" b="0" i="0" dirty="0" err="1">
                <a:solidFill>
                  <a:srgbClr val="000000"/>
                </a:solidFill>
                <a:effectLst/>
                <a:latin typeface="system-ui"/>
              </a:rPr>
              <a:t>los</a:t>
            </a:r>
            <a:r>
              <a:rPr lang="en-US" b="0" i="0" dirty="0">
                <a:solidFill>
                  <a:srgbClr val="000000"/>
                </a:solidFill>
                <a:effectLst/>
                <a:latin typeface="system-ui"/>
              </a:rPr>
              <a:t> hombres de Bet-semes </a:t>
            </a:r>
            <a:r>
              <a:rPr lang="en-US" b="0" i="0" dirty="0" err="1">
                <a:solidFill>
                  <a:srgbClr val="000000"/>
                </a:solidFill>
                <a:effectLst/>
                <a:latin typeface="system-ui"/>
              </a:rPr>
              <a:t>sacrificaron</a:t>
            </a:r>
            <a:r>
              <a:rPr lang="en-US" b="0" i="0" dirty="0">
                <a:solidFill>
                  <a:srgbClr val="000000"/>
                </a:solidFill>
                <a:effectLst/>
                <a:latin typeface="system-ui"/>
              </a:rPr>
              <a:t> </a:t>
            </a:r>
            <a:r>
              <a:rPr lang="en-US" b="0" i="0" dirty="0" err="1">
                <a:solidFill>
                  <a:srgbClr val="000000"/>
                </a:solidFill>
                <a:effectLst/>
                <a:latin typeface="system-ui"/>
              </a:rPr>
              <a:t>holocaustos</a:t>
            </a:r>
            <a:r>
              <a:rPr lang="en-US" b="0" i="0" dirty="0">
                <a:solidFill>
                  <a:srgbClr val="000000"/>
                </a:solidFill>
                <a:effectLst/>
                <a:latin typeface="system-ui"/>
              </a:rPr>
              <a:t> y </a:t>
            </a:r>
            <a:r>
              <a:rPr lang="en-US" b="0" i="0" dirty="0" err="1">
                <a:solidFill>
                  <a:srgbClr val="000000"/>
                </a:solidFill>
                <a:effectLst/>
                <a:latin typeface="system-ui"/>
              </a:rPr>
              <a:t>dedicaron</a:t>
            </a:r>
            <a:r>
              <a:rPr lang="en-US" b="0" i="0" dirty="0">
                <a:solidFill>
                  <a:srgbClr val="000000"/>
                </a:solidFill>
                <a:effectLst/>
                <a:latin typeface="system-ui"/>
              </a:rPr>
              <a:t> </a:t>
            </a:r>
            <a:r>
              <a:rPr lang="en-US" b="0" i="0" dirty="0" err="1">
                <a:solidFill>
                  <a:srgbClr val="000000"/>
                </a:solidFill>
                <a:effectLst/>
                <a:latin typeface="system-ui"/>
              </a:rPr>
              <a:t>sacrificios</a:t>
            </a:r>
            <a:r>
              <a:rPr lang="en-US" b="0" i="0" dirty="0">
                <a:solidFill>
                  <a:srgbClr val="000000"/>
                </a:solidFill>
                <a:effectLst/>
                <a:latin typeface="system-ui"/>
              </a:rPr>
              <a:t> a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aquel</a:t>
            </a:r>
            <a:r>
              <a:rPr lang="en-US" b="0" i="0" dirty="0">
                <a:solidFill>
                  <a:srgbClr val="000000"/>
                </a:solidFill>
                <a:effectLst/>
                <a:latin typeface="system-ui"/>
              </a:rPr>
              <a:t> día. </a:t>
            </a:r>
            <a:r>
              <a:rPr lang="en-US" b="1" i="0" baseline="30000" dirty="0">
                <a:solidFill>
                  <a:srgbClr val="000000"/>
                </a:solidFill>
                <a:effectLst/>
                <a:latin typeface="system-ui"/>
              </a:rPr>
              <a:t>16 </a:t>
            </a:r>
            <a:r>
              <a:rPr lang="en-US" b="0" i="0" dirty="0" err="1">
                <a:solidFill>
                  <a:srgbClr val="000000"/>
                </a:solidFill>
                <a:effectLst/>
                <a:latin typeface="system-ui"/>
              </a:rPr>
              <a:t>Cuando</a:t>
            </a:r>
            <a:r>
              <a:rPr lang="en-US" b="0" i="0" dirty="0">
                <a:solidFill>
                  <a:srgbClr val="000000"/>
                </a:solidFill>
                <a:effectLst/>
                <a:latin typeface="system-ui"/>
              </a:rPr>
              <a:t> </a:t>
            </a:r>
            <a:r>
              <a:rPr lang="en-US" b="0" i="0" dirty="0" err="1">
                <a:solidFill>
                  <a:srgbClr val="000000"/>
                </a:solidFill>
                <a:effectLst/>
                <a:latin typeface="system-ui"/>
              </a:rPr>
              <a:t>vieron</a:t>
            </a:r>
            <a:r>
              <a:rPr lang="en-US" b="0" i="0" dirty="0">
                <a:solidFill>
                  <a:srgbClr val="000000"/>
                </a:solidFill>
                <a:effectLst/>
                <a:latin typeface="system-ui"/>
              </a:rPr>
              <a:t> </a:t>
            </a:r>
            <a:r>
              <a:rPr lang="en-US" b="0" i="0" dirty="0" err="1">
                <a:solidFill>
                  <a:srgbClr val="000000"/>
                </a:solidFill>
                <a:effectLst/>
                <a:latin typeface="system-ui"/>
              </a:rPr>
              <a:t>esto</a:t>
            </a:r>
            <a:r>
              <a:rPr lang="en-US" b="0" i="0" dirty="0">
                <a:solidFill>
                  <a:srgbClr val="000000"/>
                </a:solidFill>
                <a:effectLst/>
                <a:latin typeface="system-ui"/>
              </a:rPr>
              <a:t>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cinco</a:t>
            </a:r>
            <a:r>
              <a:rPr lang="en-US" b="0" i="0" dirty="0">
                <a:solidFill>
                  <a:srgbClr val="000000"/>
                </a:solidFill>
                <a:effectLst/>
                <a:latin typeface="system-ui"/>
              </a:rPr>
              <a:t> </a:t>
            </a:r>
            <a:r>
              <a:rPr lang="en-US" b="0" i="0" dirty="0" err="1">
                <a:solidFill>
                  <a:srgbClr val="000000"/>
                </a:solidFill>
                <a:effectLst/>
                <a:latin typeface="system-ui"/>
              </a:rPr>
              <a:t>príncipes</a:t>
            </a:r>
            <a:r>
              <a:rPr lang="en-US" b="0" i="0" dirty="0">
                <a:solidFill>
                  <a:srgbClr val="000000"/>
                </a:solidFill>
                <a:effectLst/>
                <a:latin typeface="system-ui"/>
              </a:rPr>
              <a:t>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filisteos</a:t>
            </a:r>
            <a:r>
              <a:rPr lang="en-US" b="0" i="0" dirty="0">
                <a:solidFill>
                  <a:srgbClr val="000000"/>
                </a:solidFill>
                <a:effectLst/>
                <a:latin typeface="system-ui"/>
              </a:rPr>
              <a:t>, </a:t>
            </a:r>
            <a:r>
              <a:rPr lang="en-US" b="0" i="0" dirty="0" err="1">
                <a:solidFill>
                  <a:srgbClr val="000000"/>
                </a:solidFill>
                <a:effectLst/>
                <a:latin typeface="system-ui"/>
              </a:rPr>
              <a:t>volvieron</a:t>
            </a:r>
            <a:r>
              <a:rPr lang="en-US" b="0" i="0" dirty="0">
                <a:solidFill>
                  <a:srgbClr val="000000"/>
                </a:solidFill>
                <a:effectLst/>
                <a:latin typeface="system-ui"/>
              </a:rPr>
              <a:t> a </a:t>
            </a:r>
            <a:r>
              <a:rPr lang="en-US" b="0" i="0" dirty="0" err="1">
                <a:solidFill>
                  <a:srgbClr val="000000"/>
                </a:solidFill>
                <a:effectLst/>
                <a:latin typeface="system-ui"/>
              </a:rPr>
              <a:t>Ecrón</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mismo</a:t>
            </a:r>
            <a:r>
              <a:rPr lang="en-US" b="0" i="0" dirty="0">
                <a:solidFill>
                  <a:srgbClr val="000000"/>
                </a:solidFill>
                <a:effectLst/>
                <a:latin typeface="system-ui"/>
              </a:rPr>
              <a:t> día.</a:t>
            </a:r>
          </a:p>
          <a:p>
            <a:pPr marL="0" indent="0" algn="l">
              <a:buNone/>
            </a:pPr>
            <a:endParaRPr lang="en-US" sz="2000" i="0" dirty="0">
              <a:solidFill>
                <a:srgbClr val="000000"/>
              </a:solidFill>
              <a:effectLst/>
              <a:latin typeface="system-ui"/>
            </a:endParaRPr>
          </a:p>
        </p:txBody>
      </p:sp>
      <p:pic>
        <p:nvPicPr>
          <p:cNvPr id="9" name="Content Placeholder 8">
            <a:extLst>
              <a:ext uri="{FF2B5EF4-FFF2-40B4-BE49-F238E27FC236}">
                <a16:creationId xmlns:a16="http://schemas.microsoft.com/office/drawing/2014/main" id="{30313BDE-9A98-F153-E395-3F6104485F65}"/>
              </a:ext>
            </a:extLst>
          </p:cNvPr>
          <p:cNvPicPr>
            <a:picLocks noGrp="1" noChangeAspect="1"/>
          </p:cNvPicPr>
          <p:nvPr>
            <p:ph sz="half" idx="2"/>
          </p:nvPr>
        </p:nvPicPr>
        <p:blipFill>
          <a:blip r:embed="rId2"/>
          <a:stretch>
            <a:fillRect/>
          </a:stretch>
        </p:blipFill>
        <p:spPr>
          <a:xfrm>
            <a:off x="6292312" y="325464"/>
            <a:ext cx="5899688" cy="6369803"/>
          </a:xfrm>
        </p:spPr>
      </p:pic>
    </p:spTree>
    <p:extLst>
      <p:ext uri="{BB962C8B-B14F-4D97-AF65-F5344CB8AC3E}">
        <p14:creationId xmlns:p14="http://schemas.microsoft.com/office/powerpoint/2010/main" val="1406776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Autofit/>
          </a:bodyPr>
          <a:lstStyle/>
          <a:p>
            <a:pPr marL="0" indent="0" algn="l">
              <a:buNone/>
            </a:pPr>
            <a:r>
              <a:rPr lang="en-US" sz="2400" i="0" dirty="0">
                <a:solidFill>
                  <a:srgbClr val="000000"/>
                </a:solidFill>
                <a:effectLst/>
                <a:latin typeface="system-ui"/>
              </a:rPr>
              <a:t> </a:t>
            </a:r>
            <a:r>
              <a:rPr lang="en-US" b="1" i="0" dirty="0">
                <a:solidFill>
                  <a:srgbClr val="000000"/>
                </a:solidFill>
                <a:effectLst/>
                <a:latin typeface="system-ui"/>
              </a:rPr>
              <a:t>1 Samuel 6:19-21</a:t>
            </a:r>
          </a:p>
          <a:p>
            <a:pPr marL="0" indent="0" algn="l">
              <a:buNone/>
            </a:pPr>
            <a:r>
              <a:rPr lang="en-US" b="1" i="0" baseline="30000" dirty="0">
                <a:solidFill>
                  <a:srgbClr val="000000"/>
                </a:solidFill>
                <a:effectLst/>
                <a:latin typeface="system-ui"/>
              </a:rPr>
              <a:t>19 </a:t>
            </a:r>
            <a:r>
              <a:rPr lang="en-US" b="0" i="0" dirty="0" err="1">
                <a:solidFill>
                  <a:srgbClr val="000000"/>
                </a:solidFill>
                <a:effectLst/>
                <a:latin typeface="system-ui"/>
              </a:rPr>
              <a:t>Entonces</a:t>
            </a:r>
            <a:r>
              <a:rPr lang="en-US" b="0" i="0" dirty="0">
                <a:solidFill>
                  <a:srgbClr val="000000"/>
                </a:solidFill>
                <a:effectLst/>
                <a:latin typeface="system-ui"/>
              </a:rPr>
              <a:t> Dios </a:t>
            </a:r>
            <a:r>
              <a:rPr lang="en-US" b="0" i="0" dirty="0" err="1">
                <a:solidFill>
                  <a:srgbClr val="000000"/>
                </a:solidFill>
                <a:effectLst/>
                <a:latin typeface="system-ui"/>
              </a:rPr>
              <a:t>hizo</a:t>
            </a:r>
            <a:r>
              <a:rPr lang="en-US" b="0" i="0" dirty="0">
                <a:solidFill>
                  <a:srgbClr val="000000"/>
                </a:solidFill>
                <a:effectLst/>
                <a:latin typeface="system-ui"/>
              </a:rPr>
              <a:t> </a:t>
            </a:r>
            <a:r>
              <a:rPr lang="en-US" b="0" i="0" dirty="0" err="1">
                <a:solidFill>
                  <a:srgbClr val="000000"/>
                </a:solidFill>
                <a:effectLst/>
                <a:latin typeface="system-ui"/>
              </a:rPr>
              <a:t>morir</a:t>
            </a:r>
            <a:r>
              <a:rPr lang="en-US" b="0" i="0" dirty="0">
                <a:solidFill>
                  <a:srgbClr val="000000"/>
                </a:solidFill>
                <a:effectLst/>
                <a:latin typeface="system-ui"/>
              </a:rPr>
              <a:t> a </a:t>
            </a:r>
            <a:r>
              <a:rPr lang="en-US" b="0" i="0" dirty="0" err="1">
                <a:solidFill>
                  <a:srgbClr val="000000"/>
                </a:solidFill>
                <a:effectLst/>
                <a:latin typeface="system-ui"/>
              </a:rPr>
              <a:t>los</a:t>
            </a:r>
            <a:r>
              <a:rPr lang="en-US" b="0" i="0" dirty="0">
                <a:solidFill>
                  <a:srgbClr val="000000"/>
                </a:solidFill>
                <a:effectLst/>
                <a:latin typeface="system-ui"/>
              </a:rPr>
              <a:t> hombres de Bet-semes, </a:t>
            </a:r>
            <a:r>
              <a:rPr lang="en-US" b="0" i="0" dirty="0" err="1">
                <a:solidFill>
                  <a:srgbClr val="000000"/>
                </a:solidFill>
                <a:effectLst/>
                <a:latin typeface="system-ui"/>
              </a:rPr>
              <a:t>porque</a:t>
            </a:r>
            <a:r>
              <a:rPr lang="en-US" b="0" i="0" dirty="0">
                <a:solidFill>
                  <a:srgbClr val="000000"/>
                </a:solidFill>
                <a:effectLst/>
                <a:latin typeface="system-ui"/>
              </a:rPr>
              <a:t> </a:t>
            </a:r>
            <a:r>
              <a:rPr lang="en-US" b="0" i="0" dirty="0" err="1">
                <a:solidFill>
                  <a:srgbClr val="000000"/>
                </a:solidFill>
                <a:effectLst/>
                <a:latin typeface="system-ui"/>
              </a:rPr>
              <a:t>habían</a:t>
            </a:r>
            <a:r>
              <a:rPr lang="en-US" b="0" i="0" dirty="0">
                <a:solidFill>
                  <a:srgbClr val="000000"/>
                </a:solidFill>
                <a:effectLst/>
                <a:latin typeface="system-ui"/>
              </a:rPr>
              <a:t> </a:t>
            </a:r>
            <a:r>
              <a:rPr lang="en-US" b="0" i="0" dirty="0" err="1">
                <a:solidFill>
                  <a:srgbClr val="000000"/>
                </a:solidFill>
                <a:effectLst/>
                <a:latin typeface="system-ui"/>
              </a:rPr>
              <a:t>mirado</a:t>
            </a:r>
            <a:r>
              <a:rPr lang="en-US" b="0" i="0" dirty="0">
                <a:solidFill>
                  <a:srgbClr val="000000"/>
                </a:solidFill>
                <a:effectLst/>
                <a:latin typeface="system-ui"/>
              </a:rPr>
              <a:t> </a:t>
            </a:r>
            <a:r>
              <a:rPr lang="en-US" b="0" i="0" dirty="0" err="1">
                <a:solidFill>
                  <a:srgbClr val="000000"/>
                </a:solidFill>
                <a:effectLst/>
                <a:latin typeface="system-ui"/>
              </a:rPr>
              <a:t>dentro</a:t>
            </a:r>
            <a:r>
              <a:rPr lang="en-US" b="0" i="0" dirty="0">
                <a:solidFill>
                  <a:srgbClr val="000000"/>
                </a:solidFill>
                <a:effectLst/>
                <a:latin typeface="system-ui"/>
              </a:rPr>
              <a:t> del arca de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hizo</a:t>
            </a:r>
            <a:r>
              <a:rPr lang="en-US" b="0" i="0" dirty="0">
                <a:solidFill>
                  <a:srgbClr val="000000"/>
                </a:solidFill>
                <a:effectLst/>
                <a:latin typeface="system-ui"/>
              </a:rPr>
              <a:t> </a:t>
            </a:r>
            <a:r>
              <a:rPr lang="en-US" b="0" i="0" dirty="0" err="1">
                <a:solidFill>
                  <a:srgbClr val="000000"/>
                </a:solidFill>
                <a:effectLst/>
                <a:latin typeface="system-ui"/>
              </a:rPr>
              <a:t>morir</a:t>
            </a:r>
            <a:r>
              <a:rPr lang="en-US" b="0" i="0" dirty="0">
                <a:solidFill>
                  <a:srgbClr val="000000"/>
                </a:solidFill>
                <a:effectLst/>
                <a:latin typeface="system-ui"/>
              </a:rPr>
              <a:t> del pueblo a </a:t>
            </a:r>
            <a:r>
              <a:rPr lang="en-US" b="0" i="0" dirty="0" err="1">
                <a:solidFill>
                  <a:srgbClr val="000000"/>
                </a:solidFill>
                <a:effectLst/>
                <a:latin typeface="system-ui"/>
              </a:rPr>
              <a:t>cincuenta</a:t>
            </a:r>
            <a:r>
              <a:rPr lang="en-US" b="0" i="0" dirty="0">
                <a:solidFill>
                  <a:srgbClr val="000000"/>
                </a:solidFill>
                <a:effectLst/>
                <a:latin typeface="system-ui"/>
              </a:rPr>
              <a:t> mil </a:t>
            </a:r>
            <a:r>
              <a:rPr lang="en-US" b="0" i="0" dirty="0" err="1">
                <a:solidFill>
                  <a:srgbClr val="000000"/>
                </a:solidFill>
                <a:effectLst/>
                <a:latin typeface="system-ui"/>
              </a:rPr>
              <a:t>setenta</a:t>
            </a:r>
            <a:r>
              <a:rPr lang="en-US" b="0" i="0" dirty="0">
                <a:solidFill>
                  <a:srgbClr val="000000"/>
                </a:solidFill>
                <a:effectLst/>
                <a:latin typeface="system-ui"/>
              </a:rPr>
              <a:t> hombres. Y </a:t>
            </a:r>
            <a:r>
              <a:rPr lang="en-US" b="0" i="0" dirty="0" err="1">
                <a:solidFill>
                  <a:srgbClr val="000000"/>
                </a:solidFill>
                <a:effectLst/>
                <a:latin typeface="system-ui"/>
              </a:rPr>
              <a:t>lloró</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pueblo, </a:t>
            </a:r>
            <a:r>
              <a:rPr lang="en-US" b="0" i="0" dirty="0" err="1">
                <a:solidFill>
                  <a:srgbClr val="000000"/>
                </a:solidFill>
                <a:effectLst/>
                <a:latin typeface="system-ui"/>
              </a:rPr>
              <a:t>porque</a:t>
            </a:r>
            <a:r>
              <a:rPr lang="en-US" b="0" i="0" dirty="0">
                <a:solidFill>
                  <a:srgbClr val="000000"/>
                </a:solidFill>
                <a:effectLst/>
                <a:latin typeface="system-ui"/>
              </a:rPr>
              <a:t> </a:t>
            </a:r>
            <a:r>
              <a:rPr lang="en-US" b="0" i="0" dirty="0" err="1">
                <a:solidFill>
                  <a:srgbClr val="000000"/>
                </a:solidFill>
                <a:effectLst/>
                <a:latin typeface="system-ui"/>
              </a:rPr>
              <a:t>Jehová</a:t>
            </a:r>
            <a:r>
              <a:rPr lang="en-US" b="0" i="0" dirty="0">
                <a:solidFill>
                  <a:srgbClr val="000000"/>
                </a:solidFill>
                <a:effectLst/>
                <a:latin typeface="system-ui"/>
              </a:rPr>
              <a:t> lo </a:t>
            </a:r>
            <a:r>
              <a:rPr lang="en-US" b="0" i="0" dirty="0" err="1">
                <a:solidFill>
                  <a:srgbClr val="000000"/>
                </a:solidFill>
                <a:effectLst/>
                <a:latin typeface="system-ui"/>
              </a:rPr>
              <a:t>había</a:t>
            </a:r>
            <a:r>
              <a:rPr lang="en-US" b="0" i="0" dirty="0">
                <a:solidFill>
                  <a:srgbClr val="000000"/>
                </a:solidFill>
                <a:effectLst/>
                <a:latin typeface="system-ui"/>
              </a:rPr>
              <a:t> </a:t>
            </a:r>
            <a:r>
              <a:rPr lang="en-US" b="0" i="0" dirty="0" err="1">
                <a:solidFill>
                  <a:srgbClr val="000000"/>
                </a:solidFill>
                <a:effectLst/>
                <a:latin typeface="system-ui"/>
              </a:rPr>
              <a:t>herido</a:t>
            </a:r>
            <a:r>
              <a:rPr lang="en-US" b="0" i="0" dirty="0">
                <a:solidFill>
                  <a:srgbClr val="000000"/>
                </a:solidFill>
                <a:effectLst/>
                <a:latin typeface="system-ui"/>
              </a:rPr>
              <a:t> con tan gran </a:t>
            </a:r>
            <a:r>
              <a:rPr lang="en-US" b="0" i="0" dirty="0" err="1">
                <a:solidFill>
                  <a:srgbClr val="000000"/>
                </a:solidFill>
                <a:effectLst/>
                <a:latin typeface="system-ui"/>
              </a:rPr>
              <a:t>mortandad</a:t>
            </a:r>
            <a:r>
              <a:rPr lang="en-US" b="0" i="0" dirty="0">
                <a:solidFill>
                  <a:srgbClr val="000000"/>
                </a:solidFill>
                <a:effectLst/>
                <a:latin typeface="system-ui"/>
              </a:rPr>
              <a:t>. </a:t>
            </a:r>
            <a:r>
              <a:rPr lang="en-US" b="1" i="0" baseline="30000" dirty="0">
                <a:solidFill>
                  <a:srgbClr val="000000"/>
                </a:solidFill>
                <a:effectLst/>
                <a:latin typeface="system-ui"/>
              </a:rPr>
              <a:t>20 </a:t>
            </a:r>
            <a:r>
              <a:rPr lang="en-US" b="0" i="0" dirty="0">
                <a:solidFill>
                  <a:srgbClr val="000000"/>
                </a:solidFill>
                <a:effectLst/>
                <a:latin typeface="system-ui"/>
              </a:rPr>
              <a:t>Y </a:t>
            </a:r>
            <a:r>
              <a:rPr lang="en-US" b="0" i="0" dirty="0" err="1">
                <a:solidFill>
                  <a:srgbClr val="000000"/>
                </a:solidFill>
                <a:effectLst/>
                <a:latin typeface="system-ui"/>
              </a:rPr>
              <a:t>dijeron</a:t>
            </a:r>
            <a:r>
              <a:rPr lang="en-US" b="0" i="0" dirty="0">
                <a:solidFill>
                  <a:srgbClr val="000000"/>
                </a:solidFill>
                <a:effectLst/>
                <a:latin typeface="system-ui"/>
              </a:rPr>
              <a:t> </a:t>
            </a:r>
            <a:r>
              <a:rPr lang="en-US" b="0" i="0" dirty="0" err="1">
                <a:solidFill>
                  <a:srgbClr val="000000"/>
                </a:solidFill>
                <a:effectLst/>
                <a:latin typeface="system-ui"/>
              </a:rPr>
              <a:t>los</a:t>
            </a:r>
            <a:r>
              <a:rPr lang="en-US" b="0" i="0" dirty="0">
                <a:solidFill>
                  <a:srgbClr val="000000"/>
                </a:solidFill>
                <a:effectLst/>
                <a:latin typeface="system-ui"/>
              </a:rPr>
              <a:t> de Bet-semes: ¿</a:t>
            </a:r>
            <a:r>
              <a:rPr lang="en-US" b="0" i="0" dirty="0" err="1">
                <a:solidFill>
                  <a:srgbClr val="000000"/>
                </a:solidFill>
                <a:effectLst/>
                <a:latin typeface="system-ui"/>
              </a:rPr>
              <a:t>Quién</a:t>
            </a:r>
            <a:r>
              <a:rPr lang="en-US" b="0" i="0" dirty="0">
                <a:solidFill>
                  <a:srgbClr val="000000"/>
                </a:solidFill>
                <a:effectLst/>
                <a:latin typeface="system-ui"/>
              </a:rPr>
              <a:t> </a:t>
            </a:r>
            <a:r>
              <a:rPr lang="en-US" b="0" i="0" dirty="0" err="1">
                <a:solidFill>
                  <a:srgbClr val="000000"/>
                </a:solidFill>
                <a:effectLst/>
                <a:latin typeface="system-ui"/>
              </a:rPr>
              <a:t>podrá</a:t>
            </a:r>
            <a:r>
              <a:rPr lang="en-US" b="0" i="0" dirty="0">
                <a:solidFill>
                  <a:srgbClr val="000000"/>
                </a:solidFill>
                <a:effectLst/>
                <a:latin typeface="system-ui"/>
              </a:rPr>
              <a:t> </a:t>
            </a:r>
            <a:r>
              <a:rPr lang="en-US" b="0" i="0" dirty="0" err="1">
                <a:solidFill>
                  <a:srgbClr val="000000"/>
                </a:solidFill>
                <a:effectLst/>
                <a:latin typeface="system-ui"/>
              </a:rPr>
              <a:t>estar</a:t>
            </a:r>
            <a:r>
              <a:rPr lang="en-US" b="0" i="0" dirty="0">
                <a:solidFill>
                  <a:srgbClr val="000000"/>
                </a:solidFill>
                <a:effectLst/>
                <a:latin typeface="system-ui"/>
              </a:rPr>
              <a:t> </a:t>
            </a:r>
            <a:r>
              <a:rPr lang="en-US" b="0" i="0" dirty="0" err="1">
                <a:solidFill>
                  <a:srgbClr val="000000"/>
                </a:solidFill>
                <a:effectLst/>
                <a:latin typeface="system-ui"/>
              </a:rPr>
              <a:t>delante</a:t>
            </a:r>
            <a:r>
              <a:rPr lang="en-US" b="0" i="0" dirty="0">
                <a:solidFill>
                  <a:srgbClr val="000000"/>
                </a:solidFill>
                <a:effectLst/>
                <a:latin typeface="system-ui"/>
              </a:rPr>
              <a:t> de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Dios santo? ¿A </a:t>
            </a:r>
            <a:r>
              <a:rPr lang="en-US" b="0" i="0" dirty="0" err="1">
                <a:solidFill>
                  <a:srgbClr val="000000"/>
                </a:solidFill>
                <a:effectLst/>
                <a:latin typeface="system-ui"/>
              </a:rPr>
              <a:t>quién</a:t>
            </a:r>
            <a:r>
              <a:rPr lang="en-US" b="0" i="0" dirty="0">
                <a:solidFill>
                  <a:srgbClr val="000000"/>
                </a:solidFill>
                <a:effectLst/>
                <a:latin typeface="system-ui"/>
              </a:rPr>
              <a:t> </a:t>
            </a:r>
            <a:r>
              <a:rPr lang="en-US" b="0" i="0" dirty="0" err="1">
                <a:solidFill>
                  <a:srgbClr val="000000"/>
                </a:solidFill>
                <a:effectLst/>
                <a:latin typeface="system-ui"/>
              </a:rPr>
              <a:t>subirá</a:t>
            </a:r>
            <a:r>
              <a:rPr lang="en-US" b="0" i="0" dirty="0">
                <a:solidFill>
                  <a:srgbClr val="000000"/>
                </a:solidFill>
                <a:effectLst/>
                <a:latin typeface="system-ui"/>
              </a:rPr>
              <a:t> </a:t>
            </a:r>
            <a:r>
              <a:rPr lang="en-US" b="0" i="0" dirty="0" err="1">
                <a:solidFill>
                  <a:srgbClr val="000000"/>
                </a:solidFill>
                <a:effectLst/>
                <a:latin typeface="system-ui"/>
              </a:rPr>
              <a:t>desde</a:t>
            </a:r>
            <a:r>
              <a:rPr lang="en-US" b="0" i="0" dirty="0">
                <a:solidFill>
                  <a:srgbClr val="000000"/>
                </a:solidFill>
                <a:effectLst/>
                <a:latin typeface="system-ui"/>
              </a:rPr>
              <a:t> </a:t>
            </a:r>
            <a:r>
              <a:rPr lang="en-US" b="0" i="0" dirty="0" err="1">
                <a:solidFill>
                  <a:srgbClr val="000000"/>
                </a:solidFill>
                <a:effectLst/>
                <a:latin typeface="system-ui"/>
              </a:rPr>
              <a:t>nosotros</a:t>
            </a:r>
            <a:r>
              <a:rPr lang="en-US" b="0" i="0" dirty="0">
                <a:solidFill>
                  <a:srgbClr val="000000"/>
                </a:solidFill>
                <a:effectLst/>
                <a:latin typeface="system-ui"/>
              </a:rPr>
              <a:t>? </a:t>
            </a:r>
            <a:r>
              <a:rPr lang="en-US" b="1" i="0" baseline="30000" dirty="0">
                <a:solidFill>
                  <a:srgbClr val="000000"/>
                </a:solidFill>
                <a:effectLst/>
                <a:latin typeface="system-ui"/>
              </a:rPr>
              <a:t>21 </a:t>
            </a:r>
            <a:r>
              <a:rPr lang="en-US" b="0" i="0" dirty="0">
                <a:solidFill>
                  <a:srgbClr val="000000"/>
                </a:solidFill>
                <a:effectLst/>
                <a:latin typeface="system-ui"/>
              </a:rPr>
              <a:t>Y </a:t>
            </a:r>
            <a:r>
              <a:rPr lang="en-US" b="0" i="0" dirty="0" err="1">
                <a:solidFill>
                  <a:srgbClr val="000000"/>
                </a:solidFill>
                <a:effectLst/>
                <a:latin typeface="system-ui"/>
              </a:rPr>
              <a:t>enviaron</a:t>
            </a:r>
            <a:r>
              <a:rPr lang="en-US" b="0" i="0" dirty="0">
                <a:solidFill>
                  <a:srgbClr val="000000"/>
                </a:solidFill>
                <a:effectLst/>
                <a:latin typeface="system-ui"/>
              </a:rPr>
              <a:t> </a:t>
            </a:r>
            <a:r>
              <a:rPr lang="en-US" b="0" i="0" dirty="0" err="1">
                <a:solidFill>
                  <a:srgbClr val="000000"/>
                </a:solidFill>
                <a:effectLst/>
                <a:latin typeface="system-ui"/>
              </a:rPr>
              <a:t>mensajeros</a:t>
            </a:r>
            <a:r>
              <a:rPr lang="en-US" b="0" i="0" dirty="0">
                <a:solidFill>
                  <a:srgbClr val="000000"/>
                </a:solidFill>
                <a:effectLst/>
                <a:latin typeface="system-ui"/>
              </a:rPr>
              <a:t> a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habitantes</a:t>
            </a:r>
            <a:r>
              <a:rPr lang="en-US" b="0" i="0" dirty="0">
                <a:solidFill>
                  <a:srgbClr val="000000"/>
                </a:solidFill>
                <a:effectLst/>
                <a:latin typeface="system-ui"/>
              </a:rPr>
              <a:t> de </a:t>
            </a:r>
            <a:r>
              <a:rPr lang="en-US" b="0" i="0" dirty="0" err="1">
                <a:solidFill>
                  <a:srgbClr val="000000"/>
                </a:solidFill>
                <a:effectLst/>
                <a:latin typeface="system-ui"/>
              </a:rPr>
              <a:t>Quiriat-jearim</a:t>
            </a:r>
            <a:r>
              <a:rPr lang="en-US" b="0" i="0" dirty="0">
                <a:solidFill>
                  <a:srgbClr val="000000"/>
                </a:solidFill>
                <a:effectLst/>
                <a:latin typeface="system-ui"/>
              </a:rPr>
              <a:t>, </a:t>
            </a:r>
            <a:r>
              <a:rPr lang="en-US" b="0" i="0" dirty="0" err="1">
                <a:solidFill>
                  <a:srgbClr val="000000"/>
                </a:solidFill>
                <a:effectLst/>
                <a:latin typeface="system-ui"/>
              </a:rPr>
              <a:t>diciendo</a:t>
            </a:r>
            <a:r>
              <a:rPr lang="en-US" b="0" i="0" dirty="0">
                <a:solidFill>
                  <a:srgbClr val="000000"/>
                </a:solidFill>
                <a:effectLst/>
                <a:latin typeface="system-ui"/>
              </a:rPr>
              <a:t>: Los </a:t>
            </a:r>
            <a:r>
              <a:rPr lang="en-US" b="0" i="0" dirty="0" err="1">
                <a:solidFill>
                  <a:srgbClr val="000000"/>
                </a:solidFill>
                <a:effectLst/>
                <a:latin typeface="system-ui"/>
              </a:rPr>
              <a:t>filisteos</a:t>
            </a:r>
            <a:r>
              <a:rPr lang="en-US" b="0" i="0" dirty="0">
                <a:solidFill>
                  <a:srgbClr val="000000"/>
                </a:solidFill>
                <a:effectLst/>
                <a:latin typeface="system-ui"/>
              </a:rPr>
              <a:t> </a:t>
            </a:r>
            <a:r>
              <a:rPr lang="en-US" b="0" i="0" dirty="0" err="1">
                <a:solidFill>
                  <a:srgbClr val="000000"/>
                </a:solidFill>
                <a:effectLst/>
                <a:latin typeface="system-ui"/>
              </a:rPr>
              <a:t>han</a:t>
            </a:r>
            <a:r>
              <a:rPr lang="en-US" b="0" i="0" dirty="0">
                <a:solidFill>
                  <a:srgbClr val="000000"/>
                </a:solidFill>
                <a:effectLst/>
                <a:latin typeface="system-ui"/>
              </a:rPr>
              <a:t> </a:t>
            </a:r>
            <a:r>
              <a:rPr lang="en-US" b="0" i="0" dirty="0" err="1">
                <a:solidFill>
                  <a:srgbClr val="000000"/>
                </a:solidFill>
                <a:effectLst/>
                <a:latin typeface="system-ui"/>
              </a:rPr>
              <a:t>devuelto</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arca de </a:t>
            </a:r>
            <a:r>
              <a:rPr lang="en-US" b="0" i="0" dirty="0" err="1">
                <a:solidFill>
                  <a:srgbClr val="000000"/>
                </a:solidFill>
                <a:effectLst/>
                <a:latin typeface="system-ui"/>
              </a:rPr>
              <a:t>Jehová</a:t>
            </a:r>
            <a:r>
              <a:rPr lang="en-US" b="0" i="0" dirty="0">
                <a:solidFill>
                  <a:srgbClr val="000000"/>
                </a:solidFill>
                <a:effectLst/>
                <a:latin typeface="system-ui"/>
              </a:rPr>
              <a:t>; descended, </a:t>
            </a:r>
            <a:r>
              <a:rPr lang="en-US" b="0" i="0" dirty="0" err="1">
                <a:solidFill>
                  <a:srgbClr val="000000"/>
                </a:solidFill>
                <a:effectLst/>
                <a:latin typeface="system-ui"/>
              </a:rPr>
              <a:t>pues</a:t>
            </a:r>
            <a:r>
              <a:rPr lang="en-US" b="0" i="0" dirty="0">
                <a:solidFill>
                  <a:srgbClr val="000000"/>
                </a:solidFill>
                <a:effectLst/>
                <a:latin typeface="system-ui"/>
              </a:rPr>
              <a:t>, y </a:t>
            </a:r>
            <a:r>
              <a:rPr lang="en-US" b="0" i="0" dirty="0" err="1">
                <a:solidFill>
                  <a:srgbClr val="000000"/>
                </a:solidFill>
                <a:effectLst/>
                <a:latin typeface="system-ui"/>
              </a:rPr>
              <a:t>llevadla</a:t>
            </a:r>
            <a:r>
              <a:rPr lang="en-US" b="0" i="0" dirty="0">
                <a:solidFill>
                  <a:srgbClr val="000000"/>
                </a:solidFill>
                <a:effectLst/>
                <a:latin typeface="system-ui"/>
              </a:rPr>
              <a:t> a </a:t>
            </a:r>
            <a:r>
              <a:rPr lang="en-US" b="0" i="0" dirty="0" err="1">
                <a:solidFill>
                  <a:srgbClr val="000000"/>
                </a:solidFill>
                <a:effectLst/>
                <a:latin typeface="system-ui"/>
              </a:rPr>
              <a:t>vosotros</a:t>
            </a:r>
            <a:r>
              <a:rPr lang="en-US" b="0" i="0" dirty="0">
                <a:solidFill>
                  <a:srgbClr val="000000"/>
                </a:solidFill>
                <a:effectLst/>
                <a:latin typeface="system-ui"/>
              </a:rPr>
              <a:t>.</a:t>
            </a:r>
          </a:p>
          <a:p>
            <a:pPr marL="0" indent="0" algn="l">
              <a:buNone/>
            </a:pPr>
            <a:endParaRPr lang="en-US" sz="2000" i="0" dirty="0">
              <a:solidFill>
                <a:srgbClr val="000000"/>
              </a:solidFill>
              <a:effectLst/>
              <a:latin typeface="system-ui"/>
            </a:endParaRPr>
          </a:p>
        </p:txBody>
      </p:sp>
      <p:pic>
        <p:nvPicPr>
          <p:cNvPr id="9" name="Content Placeholder 8">
            <a:extLst>
              <a:ext uri="{FF2B5EF4-FFF2-40B4-BE49-F238E27FC236}">
                <a16:creationId xmlns:a16="http://schemas.microsoft.com/office/drawing/2014/main" id="{30313BDE-9A98-F153-E395-3F6104485F65}"/>
              </a:ext>
            </a:extLst>
          </p:cNvPr>
          <p:cNvPicPr>
            <a:picLocks noGrp="1" noChangeAspect="1"/>
          </p:cNvPicPr>
          <p:nvPr>
            <p:ph sz="half" idx="2"/>
          </p:nvPr>
        </p:nvPicPr>
        <p:blipFill>
          <a:blip r:embed="rId2"/>
          <a:stretch>
            <a:fillRect/>
          </a:stretch>
        </p:blipFill>
        <p:spPr>
          <a:xfrm>
            <a:off x="6292312" y="325464"/>
            <a:ext cx="5899688" cy="6369803"/>
          </a:xfrm>
        </p:spPr>
      </p:pic>
    </p:spTree>
    <p:extLst>
      <p:ext uri="{BB962C8B-B14F-4D97-AF65-F5344CB8AC3E}">
        <p14:creationId xmlns:p14="http://schemas.microsoft.com/office/powerpoint/2010/main" val="2514568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0000">
            <a:alpha val="37000"/>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DEEA645-EDB0-4FBA-0E2B-05BCEE5A5028}"/>
              </a:ext>
            </a:extLst>
          </p:cNvPr>
          <p:cNvSpPr>
            <a:spLocks noGrp="1"/>
          </p:cNvSpPr>
          <p:nvPr>
            <p:ph idx="1"/>
          </p:nvPr>
        </p:nvSpPr>
        <p:spPr>
          <a:xfrm>
            <a:off x="138023" y="155274"/>
            <a:ext cx="11887200" cy="6538823"/>
          </a:xfrm>
        </p:spPr>
        <p:txBody>
          <a:bodyPr/>
          <a:lstStyle/>
          <a:p>
            <a:pPr marL="0" indent="0">
              <a:buNone/>
            </a:pPr>
            <a:r>
              <a:rPr lang="en-CL" dirty="0"/>
              <a:t>Revisemos algunos versículos.</a:t>
            </a:r>
          </a:p>
          <a:p>
            <a:pPr marL="0" indent="0" algn="l">
              <a:buNone/>
            </a:pPr>
            <a:r>
              <a:rPr lang="en-US" b="1" i="0" dirty="0">
                <a:solidFill>
                  <a:srgbClr val="000000"/>
                </a:solidFill>
                <a:effectLst/>
                <a:latin typeface="system-ui"/>
              </a:rPr>
              <a:t>1 Samuel 3:21</a:t>
            </a:r>
          </a:p>
          <a:p>
            <a:pPr marL="0" indent="0" algn="l">
              <a:buNone/>
            </a:pPr>
            <a:r>
              <a:rPr lang="en-US" b="1" i="0" baseline="30000" dirty="0">
                <a:solidFill>
                  <a:srgbClr val="000000"/>
                </a:solidFill>
                <a:effectLst/>
                <a:latin typeface="system-ui"/>
              </a:rPr>
              <a:t>21 </a:t>
            </a:r>
            <a:r>
              <a:rPr lang="en-US" b="0" i="0" dirty="0">
                <a:solidFill>
                  <a:srgbClr val="000000"/>
                </a:solidFill>
                <a:effectLst/>
                <a:latin typeface="system-ui"/>
              </a:rPr>
              <a:t>Y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volvió</a:t>
            </a:r>
            <a:r>
              <a:rPr lang="en-US" b="0" i="0" dirty="0">
                <a:solidFill>
                  <a:srgbClr val="000000"/>
                </a:solidFill>
                <a:effectLst/>
                <a:latin typeface="system-ui"/>
              </a:rPr>
              <a:t> a </a:t>
            </a:r>
            <a:r>
              <a:rPr lang="en-US" b="0" i="0" dirty="0" err="1">
                <a:solidFill>
                  <a:srgbClr val="000000"/>
                </a:solidFill>
                <a:effectLst/>
                <a:latin typeface="system-ui"/>
              </a:rPr>
              <a:t>aparecer</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Silo; </a:t>
            </a:r>
            <a:r>
              <a:rPr lang="en-US" b="0" i="0" dirty="0" err="1">
                <a:solidFill>
                  <a:srgbClr val="000000"/>
                </a:solidFill>
                <a:effectLst/>
                <a:latin typeface="system-ui"/>
              </a:rPr>
              <a:t>porque</a:t>
            </a:r>
            <a:r>
              <a:rPr lang="en-US" b="0" i="0" dirty="0">
                <a:solidFill>
                  <a:srgbClr val="000000"/>
                </a:solidFill>
                <a:effectLst/>
                <a:latin typeface="system-ui"/>
              </a:rPr>
              <a:t> </a:t>
            </a:r>
            <a:r>
              <a:rPr lang="en-US" b="0" i="0" dirty="0" err="1">
                <a:solidFill>
                  <a:srgbClr val="000000"/>
                </a:solidFill>
                <a:effectLst/>
                <a:latin typeface="system-ui"/>
              </a:rPr>
              <a:t>Jehová</a:t>
            </a:r>
            <a:r>
              <a:rPr lang="en-US" b="0" i="0" dirty="0">
                <a:solidFill>
                  <a:srgbClr val="000000"/>
                </a:solidFill>
                <a:effectLst/>
                <a:latin typeface="system-ui"/>
              </a:rPr>
              <a:t> se </a:t>
            </a:r>
            <a:r>
              <a:rPr lang="en-US" b="0" i="0" dirty="0" err="1">
                <a:solidFill>
                  <a:srgbClr val="000000"/>
                </a:solidFill>
                <a:effectLst/>
                <a:latin typeface="system-ui"/>
              </a:rPr>
              <a:t>manifestó</a:t>
            </a:r>
            <a:r>
              <a:rPr lang="en-US" b="0" i="0" dirty="0">
                <a:solidFill>
                  <a:srgbClr val="000000"/>
                </a:solidFill>
                <a:effectLst/>
                <a:latin typeface="system-ui"/>
              </a:rPr>
              <a:t> a Samuel </a:t>
            </a:r>
            <a:r>
              <a:rPr lang="en-US" b="0" i="0" dirty="0" err="1">
                <a:solidFill>
                  <a:srgbClr val="000000"/>
                </a:solidFill>
                <a:effectLst/>
                <a:latin typeface="system-ui"/>
              </a:rPr>
              <a:t>en</a:t>
            </a:r>
            <a:r>
              <a:rPr lang="en-US" b="0" i="0" dirty="0">
                <a:solidFill>
                  <a:srgbClr val="000000"/>
                </a:solidFill>
                <a:effectLst/>
                <a:latin typeface="system-ui"/>
              </a:rPr>
              <a:t> Silo </a:t>
            </a:r>
            <a:r>
              <a:rPr lang="en-US" b="0" i="0" dirty="0" err="1">
                <a:solidFill>
                  <a:srgbClr val="000000"/>
                </a:solidFill>
                <a:effectLst/>
                <a:latin typeface="system-ui"/>
              </a:rPr>
              <a:t>por</a:t>
            </a:r>
            <a:r>
              <a:rPr lang="en-US" b="0" i="0" dirty="0">
                <a:solidFill>
                  <a:srgbClr val="000000"/>
                </a:solidFill>
                <a:effectLst/>
                <a:latin typeface="system-ui"/>
              </a:rPr>
              <a:t> la palabra de </a:t>
            </a:r>
            <a:r>
              <a:rPr lang="en-US" b="0" i="0" dirty="0" err="1">
                <a:solidFill>
                  <a:srgbClr val="000000"/>
                </a:solidFill>
                <a:effectLst/>
                <a:latin typeface="system-ui"/>
              </a:rPr>
              <a:t>Jehová</a:t>
            </a:r>
            <a:r>
              <a:rPr lang="en-US" b="0" i="0" dirty="0">
                <a:solidFill>
                  <a:srgbClr val="000000"/>
                </a:solidFill>
                <a:effectLst/>
                <a:latin typeface="system-ui"/>
              </a:rPr>
              <a:t>.</a:t>
            </a:r>
          </a:p>
          <a:p>
            <a:pPr marL="0" indent="0" algn="l">
              <a:buNone/>
            </a:pPr>
            <a:r>
              <a:rPr lang="en-US" b="1" i="0" dirty="0">
                <a:solidFill>
                  <a:srgbClr val="000000"/>
                </a:solidFill>
                <a:effectLst/>
                <a:latin typeface="system-ui"/>
              </a:rPr>
              <a:t>1 Samuel 4:1</a:t>
            </a:r>
          </a:p>
          <a:p>
            <a:pPr marL="0" indent="0" algn="l">
              <a:buNone/>
            </a:pPr>
            <a:r>
              <a:rPr lang="en-US" sz="2000" b="1" i="0" dirty="0">
                <a:solidFill>
                  <a:srgbClr val="000000"/>
                </a:solidFill>
                <a:effectLst/>
                <a:latin typeface="system-ui"/>
              </a:rPr>
              <a:t>1</a:t>
            </a:r>
            <a:r>
              <a:rPr lang="en-US" b="0" i="0" dirty="0">
                <a:solidFill>
                  <a:srgbClr val="000000"/>
                </a:solidFill>
                <a:effectLst/>
                <a:latin typeface="system-ui"/>
              </a:rPr>
              <a:t>Y Samuel </a:t>
            </a:r>
            <a:r>
              <a:rPr lang="en-US" b="0" i="0" dirty="0" err="1">
                <a:solidFill>
                  <a:srgbClr val="000000"/>
                </a:solidFill>
                <a:effectLst/>
                <a:latin typeface="system-ui"/>
              </a:rPr>
              <a:t>habló</a:t>
            </a:r>
            <a:r>
              <a:rPr lang="en-US" b="0" i="0" dirty="0">
                <a:solidFill>
                  <a:srgbClr val="000000"/>
                </a:solidFill>
                <a:effectLst/>
                <a:latin typeface="system-ui"/>
              </a:rPr>
              <a:t> a </a:t>
            </a:r>
            <a:r>
              <a:rPr lang="en-US" b="0" i="0" dirty="0" err="1">
                <a:solidFill>
                  <a:srgbClr val="000000"/>
                </a:solidFill>
                <a:effectLst/>
                <a:latin typeface="system-ui"/>
              </a:rPr>
              <a:t>todo</a:t>
            </a:r>
            <a:r>
              <a:rPr lang="en-US" b="0" i="0" dirty="0">
                <a:solidFill>
                  <a:srgbClr val="000000"/>
                </a:solidFill>
                <a:effectLst/>
                <a:latin typeface="system-ui"/>
              </a:rPr>
              <a:t> Israel.(….de Dan a </a:t>
            </a:r>
            <a:r>
              <a:rPr lang="en-US" b="0" i="0" dirty="0" err="1">
                <a:solidFill>
                  <a:srgbClr val="000000"/>
                </a:solidFill>
                <a:effectLst/>
                <a:latin typeface="system-ui"/>
              </a:rPr>
              <a:t>Beerseba</a:t>
            </a:r>
            <a:r>
              <a:rPr lang="en-US" b="0" i="0" dirty="0">
                <a:solidFill>
                  <a:srgbClr val="000000"/>
                </a:solidFill>
                <a:effectLst/>
                <a:latin typeface="system-ui"/>
              </a:rPr>
              <a:t> )</a:t>
            </a:r>
          </a:p>
          <a:p>
            <a:pPr marL="0" indent="0" algn="l">
              <a:buNone/>
            </a:pPr>
            <a:r>
              <a:rPr lang="en-US" b="0" i="0" dirty="0">
                <a:solidFill>
                  <a:srgbClr val="000000"/>
                </a:solidFill>
                <a:effectLst/>
                <a:latin typeface="system-ui"/>
              </a:rPr>
              <a:t>Por </a:t>
            </a:r>
            <a:r>
              <a:rPr lang="en-US" b="0" i="0" dirty="0" err="1">
                <a:solidFill>
                  <a:srgbClr val="000000"/>
                </a:solidFill>
                <a:effectLst/>
                <a:latin typeface="system-ui"/>
              </a:rPr>
              <a:t>aquel</a:t>
            </a:r>
            <a:r>
              <a:rPr lang="en-US" b="0" i="0" dirty="0">
                <a:solidFill>
                  <a:srgbClr val="000000"/>
                </a:solidFill>
                <a:effectLst/>
                <a:latin typeface="system-ui"/>
              </a:rPr>
              <a:t> </a:t>
            </a:r>
            <a:r>
              <a:rPr lang="en-US" b="0" i="0" dirty="0" err="1">
                <a:solidFill>
                  <a:srgbClr val="000000"/>
                </a:solidFill>
                <a:effectLst/>
                <a:latin typeface="system-ui"/>
              </a:rPr>
              <a:t>tiempo</a:t>
            </a:r>
            <a:r>
              <a:rPr lang="en-US" b="0" i="0" dirty="0">
                <a:solidFill>
                  <a:srgbClr val="000000"/>
                </a:solidFill>
                <a:effectLst/>
                <a:latin typeface="system-ui"/>
              </a:rPr>
              <a:t> </a:t>
            </a:r>
            <a:r>
              <a:rPr lang="en-US" b="0" i="0" dirty="0" err="1">
                <a:solidFill>
                  <a:srgbClr val="000000"/>
                </a:solidFill>
                <a:effectLst/>
                <a:latin typeface="system-ui"/>
              </a:rPr>
              <a:t>salió</a:t>
            </a:r>
            <a:r>
              <a:rPr lang="en-US" b="0" i="0" dirty="0">
                <a:solidFill>
                  <a:srgbClr val="000000"/>
                </a:solidFill>
                <a:effectLst/>
                <a:latin typeface="system-ui"/>
              </a:rPr>
              <a:t> Israel a </a:t>
            </a:r>
            <a:r>
              <a:rPr lang="en-US" b="0" i="0" dirty="0" err="1">
                <a:solidFill>
                  <a:srgbClr val="000000"/>
                </a:solidFill>
                <a:effectLst/>
                <a:latin typeface="system-ui"/>
              </a:rPr>
              <a:t>encontrar</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batalla</a:t>
            </a:r>
            <a:r>
              <a:rPr lang="en-US" b="0" i="0" dirty="0">
                <a:solidFill>
                  <a:srgbClr val="000000"/>
                </a:solidFill>
                <a:effectLst/>
                <a:latin typeface="system-ui"/>
              </a:rPr>
              <a:t> a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filisteos</a:t>
            </a:r>
            <a:r>
              <a:rPr lang="en-US" b="0" i="0" dirty="0">
                <a:solidFill>
                  <a:srgbClr val="000000"/>
                </a:solidFill>
                <a:effectLst/>
                <a:latin typeface="system-ui"/>
              </a:rPr>
              <a:t>, y </a:t>
            </a:r>
            <a:r>
              <a:rPr lang="en-US" b="0" i="0" dirty="0" err="1">
                <a:solidFill>
                  <a:srgbClr val="000000"/>
                </a:solidFill>
                <a:effectLst/>
                <a:latin typeface="system-ui"/>
              </a:rPr>
              <a:t>acampó</a:t>
            </a:r>
            <a:r>
              <a:rPr lang="en-US" b="0" i="0" dirty="0">
                <a:solidFill>
                  <a:srgbClr val="000000"/>
                </a:solidFill>
                <a:effectLst/>
                <a:latin typeface="system-ui"/>
              </a:rPr>
              <a:t> junto a </a:t>
            </a:r>
            <a:r>
              <a:rPr lang="en-US" b="0" i="0" dirty="0" err="1">
                <a:solidFill>
                  <a:srgbClr val="000000"/>
                </a:solidFill>
                <a:effectLst/>
                <a:latin typeface="system-ui"/>
              </a:rPr>
              <a:t>Eben-ezer</a:t>
            </a:r>
            <a:r>
              <a:rPr lang="en-US" b="0" i="0" dirty="0">
                <a:solidFill>
                  <a:srgbClr val="000000"/>
                </a:solidFill>
                <a:effectLst/>
                <a:latin typeface="system-ui"/>
              </a:rPr>
              <a:t>, y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filisteos</a:t>
            </a:r>
            <a:r>
              <a:rPr lang="en-US" b="0" i="0" dirty="0">
                <a:solidFill>
                  <a:srgbClr val="000000"/>
                </a:solidFill>
                <a:effectLst/>
                <a:latin typeface="system-ui"/>
              </a:rPr>
              <a:t> </a:t>
            </a:r>
            <a:r>
              <a:rPr lang="en-US" b="0" i="0" dirty="0" err="1">
                <a:solidFill>
                  <a:srgbClr val="000000"/>
                </a:solidFill>
                <a:effectLst/>
                <a:latin typeface="system-ui"/>
              </a:rPr>
              <a:t>acamparon</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Afec</a:t>
            </a:r>
            <a:r>
              <a:rPr lang="en-US" b="0" i="0" dirty="0">
                <a:solidFill>
                  <a:srgbClr val="000000"/>
                </a:solidFill>
                <a:effectLst/>
                <a:latin typeface="system-ui"/>
              </a:rPr>
              <a:t>.</a:t>
            </a:r>
          </a:p>
          <a:p>
            <a:pPr marL="0" indent="0" algn="l">
              <a:buNone/>
            </a:pPr>
            <a:r>
              <a:rPr lang="en-US" b="1" i="0" dirty="0">
                <a:solidFill>
                  <a:srgbClr val="000000"/>
                </a:solidFill>
                <a:effectLst/>
                <a:latin typeface="system-ui"/>
              </a:rPr>
              <a:t>1 Samuel 4:3</a:t>
            </a:r>
          </a:p>
          <a:p>
            <a:pPr marL="0" indent="0" algn="l">
              <a:buNone/>
            </a:pPr>
            <a:r>
              <a:rPr lang="en-US" b="1" i="0" baseline="30000" dirty="0">
                <a:solidFill>
                  <a:srgbClr val="000000"/>
                </a:solidFill>
                <a:effectLst/>
                <a:latin typeface="system-ui"/>
              </a:rPr>
              <a:t>3 </a:t>
            </a:r>
            <a:r>
              <a:rPr lang="en-US" b="0" i="0" dirty="0" err="1">
                <a:solidFill>
                  <a:srgbClr val="000000"/>
                </a:solidFill>
                <a:effectLst/>
                <a:latin typeface="system-ui"/>
              </a:rPr>
              <a:t>Cuando</a:t>
            </a:r>
            <a:r>
              <a:rPr lang="en-US" b="0" i="0" dirty="0">
                <a:solidFill>
                  <a:srgbClr val="000000"/>
                </a:solidFill>
                <a:effectLst/>
                <a:latin typeface="system-ui"/>
              </a:rPr>
              <a:t> </a:t>
            </a:r>
            <a:r>
              <a:rPr lang="en-US" b="0" i="0" dirty="0" err="1">
                <a:solidFill>
                  <a:srgbClr val="000000"/>
                </a:solidFill>
                <a:effectLst/>
                <a:latin typeface="system-ui"/>
              </a:rPr>
              <a:t>volvió</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pueblo al </a:t>
            </a:r>
            <a:r>
              <a:rPr lang="en-US" b="0" i="0" dirty="0" err="1">
                <a:solidFill>
                  <a:srgbClr val="000000"/>
                </a:solidFill>
                <a:effectLst/>
                <a:latin typeface="system-ui"/>
              </a:rPr>
              <a:t>campamento</a:t>
            </a:r>
            <a:r>
              <a:rPr lang="en-US" b="0" i="0" dirty="0">
                <a:solidFill>
                  <a:srgbClr val="000000"/>
                </a:solidFill>
                <a:effectLst/>
                <a:latin typeface="system-ui"/>
              </a:rPr>
              <a:t>,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ancianos</a:t>
            </a:r>
            <a:r>
              <a:rPr lang="en-US" b="0" i="0" dirty="0">
                <a:solidFill>
                  <a:srgbClr val="000000"/>
                </a:solidFill>
                <a:effectLst/>
                <a:latin typeface="system-ui"/>
              </a:rPr>
              <a:t> de Israel </a:t>
            </a:r>
            <a:r>
              <a:rPr lang="en-US" b="0" i="0" dirty="0" err="1">
                <a:solidFill>
                  <a:srgbClr val="000000"/>
                </a:solidFill>
                <a:effectLst/>
                <a:latin typeface="system-ui"/>
              </a:rPr>
              <a:t>dijeron</a:t>
            </a:r>
            <a:r>
              <a:rPr lang="en-US" b="0" i="0" dirty="0">
                <a:solidFill>
                  <a:srgbClr val="000000"/>
                </a:solidFill>
                <a:effectLst/>
                <a:latin typeface="system-ui"/>
              </a:rPr>
              <a:t>: ¿Por </a:t>
            </a:r>
            <a:r>
              <a:rPr lang="en-US" b="0" i="0" dirty="0" err="1">
                <a:solidFill>
                  <a:srgbClr val="000000"/>
                </a:solidFill>
                <a:effectLst/>
                <a:latin typeface="system-ui"/>
              </a:rPr>
              <a:t>qué</a:t>
            </a:r>
            <a:r>
              <a:rPr lang="en-US" b="0" i="0" dirty="0">
                <a:solidFill>
                  <a:srgbClr val="000000"/>
                </a:solidFill>
                <a:effectLst/>
                <a:latin typeface="system-ui"/>
              </a:rPr>
              <a:t> </a:t>
            </a:r>
            <a:r>
              <a:rPr lang="en-US" b="0" i="0" dirty="0" err="1">
                <a:solidFill>
                  <a:srgbClr val="000000"/>
                </a:solidFill>
                <a:effectLst/>
                <a:latin typeface="system-ui"/>
              </a:rPr>
              <a:t>nos</a:t>
            </a:r>
            <a:r>
              <a:rPr lang="en-US" b="0" i="0" dirty="0">
                <a:solidFill>
                  <a:srgbClr val="000000"/>
                </a:solidFill>
                <a:effectLst/>
                <a:latin typeface="system-ui"/>
              </a:rPr>
              <a:t> ha </a:t>
            </a:r>
            <a:r>
              <a:rPr lang="en-US" b="0" i="0" dirty="0" err="1">
                <a:solidFill>
                  <a:srgbClr val="000000"/>
                </a:solidFill>
                <a:effectLst/>
                <a:latin typeface="system-ui"/>
              </a:rPr>
              <a:t>herido</a:t>
            </a:r>
            <a:r>
              <a:rPr lang="en-US" b="0" i="0" dirty="0">
                <a:solidFill>
                  <a:srgbClr val="000000"/>
                </a:solidFill>
                <a:effectLst/>
                <a:latin typeface="system-ui"/>
              </a:rPr>
              <a:t> hoy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delante</a:t>
            </a:r>
            <a:r>
              <a:rPr lang="en-US" b="0" i="0" dirty="0">
                <a:solidFill>
                  <a:srgbClr val="000000"/>
                </a:solidFill>
                <a:effectLst/>
                <a:latin typeface="system-ui"/>
              </a:rPr>
              <a:t>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filisteos</a:t>
            </a:r>
            <a:r>
              <a:rPr lang="en-US" b="0" i="0" dirty="0">
                <a:solidFill>
                  <a:srgbClr val="000000"/>
                </a:solidFill>
                <a:effectLst/>
                <a:latin typeface="system-ui"/>
              </a:rPr>
              <a:t>? </a:t>
            </a:r>
            <a:r>
              <a:rPr lang="en-US" b="0" i="0" dirty="0" err="1">
                <a:solidFill>
                  <a:srgbClr val="000000"/>
                </a:solidFill>
                <a:effectLst/>
                <a:latin typeface="system-ui"/>
              </a:rPr>
              <a:t>Traigamos</a:t>
            </a:r>
            <a:r>
              <a:rPr lang="en-US" b="0" i="0" dirty="0">
                <a:solidFill>
                  <a:srgbClr val="000000"/>
                </a:solidFill>
                <a:effectLst/>
                <a:latin typeface="system-ui"/>
              </a:rPr>
              <a:t> a </a:t>
            </a:r>
            <a:r>
              <a:rPr lang="en-US" b="0" i="0" dirty="0" err="1">
                <a:solidFill>
                  <a:srgbClr val="000000"/>
                </a:solidFill>
                <a:effectLst/>
                <a:latin typeface="system-ui"/>
              </a:rPr>
              <a:t>nosotros</a:t>
            </a:r>
            <a:r>
              <a:rPr lang="en-US" b="0" i="0" dirty="0">
                <a:solidFill>
                  <a:srgbClr val="000000"/>
                </a:solidFill>
                <a:effectLst/>
                <a:latin typeface="system-ui"/>
              </a:rPr>
              <a:t> de Silo </a:t>
            </a:r>
            <a:r>
              <a:rPr lang="en-US" b="0" i="0" dirty="0" err="1">
                <a:solidFill>
                  <a:srgbClr val="000000"/>
                </a:solidFill>
                <a:effectLst/>
                <a:latin typeface="system-ui"/>
              </a:rPr>
              <a:t>el</a:t>
            </a:r>
            <a:r>
              <a:rPr lang="en-US" b="0" i="0" dirty="0">
                <a:solidFill>
                  <a:srgbClr val="000000"/>
                </a:solidFill>
                <a:effectLst/>
                <a:latin typeface="system-ui"/>
              </a:rPr>
              <a:t> arca del </a:t>
            </a:r>
            <a:r>
              <a:rPr lang="en-US" b="0" i="0" dirty="0" err="1">
                <a:solidFill>
                  <a:srgbClr val="000000"/>
                </a:solidFill>
                <a:effectLst/>
                <a:latin typeface="system-ui"/>
              </a:rPr>
              <a:t>pacto</a:t>
            </a:r>
            <a:r>
              <a:rPr lang="en-US" b="0" i="0" dirty="0">
                <a:solidFill>
                  <a:srgbClr val="000000"/>
                </a:solidFill>
                <a:effectLst/>
                <a:latin typeface="system-ui"/>
              </a:rPr>
              <a:t> de </a:t>
            </a:r>
            <a:r>
              <a:rPr lang="en-US" b="0" i="0" dirty="0" err="1">
                <a:solidFill>
                  <a:srgbClr val="000000"/>
                </a:solidFill>
                <a:effectLst/>
                <a:latin typeface="system-ui"/>
              </a:rPr>
              <a:t>Jehová</a:t>
            </a:r>
            <a:r>
              <a:rPr lang="en-US" b="0" i="0" dirty="0">
                <a:solidFill>
                  <a:srgbClr val="000000"/>
                </a:solidFill>
                <a:effectLst/>
                <a:latin typeface="system-ui"/>
              </a:rPr>
              <a:t>, para que </a:t>
            </a:r>
            <a:r>
              <a:rPr lang="en-US" b="0" i="0" dirty="0" err="1">
                <a:solidFill>
                  <a:srgbClr val="000000"/>
                </a:solidFill>
                <a:effectLst/>
                <a:latin typeface="system-ui"/>
              </a:rPr>
              <a:t>viniendo</a:t>
            </a:r>
            <a:r>
              <a:rPr lang="en-US" b="0" i="0" dirty="0">
                <a:solidFill>
                  <a:srgbClr val="000000"/>
                </a:solidFill>
                <a:effectLst/>
                <a:latin typeface="system-ui"/>
              </a:rPr>
              <a:t> entre </a:t>
            </a:r>
            <a:r>
              <a:rPr lang="en-US" b="0" i="0" dirty="0" err="1">
                <a:solidFill>
                  <a:srgbClr val="000000"/>
                </a:solidFill>
                <a:effectLst/>
                <a:latin typeface="system-ui"/>
              </a:rPr>
              <a:t>nosotros</a:t>
            </a:r>
            <a:r>
              <a:rPr lang="en-US" b="0" i="0" dirty="0">
                <a:solidFill>
                  <a:srgbClr val="000000"/>
                </a:solidFill>
                <a:effectLst/>
                <a:latin typeface="system-ui"/>
              </a:rPr>
              <a:t> </a:t>
            </a:r>
            <a:r>
              <a:rPr lang="en-US" b="0" i="0" dirty="0" err="1">
                <a:solidFill>
                  <a:srgbClr val="000000"/>
                </a:solidFill>
                <a:effectLst/>
                <a:latin typeface="system-ui"/>
              </a:rPr>
              <a:t>nos</a:t>
            </a:r>
            <a:r>
              <a:rPr lang="en-US" b="0" i="0" dirty="0">
                <a:solidFill>
                  <a:srgbClr val="000000"/>
                </a:solidFill>
                <a:effectLst/>
                <a:latin typeface="system-ui"/>
              </a:rPr>
              <a:t> salve de la mano de </a:t>
            </a:r>
            <a:r>
              <a:rPr lang="en-US" b="0" i="0" dirty="0" err="1">
                <a:solidFill>
                  <a:srgbClr val="000000"/>
                </a:solidFill>
                <a:effectLst/>
                <a:latin typeface="system-ui"/>
              </a:rPr>
              <a:t>nuestros</a:t>
            </a:r>
            <a:r>
              <a:rPr lang="en-US" b="0" i="0" dirty="0">
                <a:solidFill>
                  <a:srgbClr val="000000"/>
                </a:solidFill>
                <a:effectLst/>
                <a:latin typeface="system-ui"/>
              </a:rPr>
              <a:t> </a:t>
            </a:r>
            <a:r>
              <a:rPr lang="en-US" b="0" i="0" dirty="0" err="1">
                <a:solidFill>
                  <a:srgbClr val="000000"/>
                </a:solidFill>
                <a:effectLst/>
                <a:latin typeface="system-ui"/>
              </a:rPr>
              <a:t>enemigos</a:t>
            </a:r>
            <a:r>
              <a:rPr lang="en-US" b="0" i="0" dirty="0">
                <a:solidFill>
                  <a:srgbClr val="000000"/>
                </a:solidFill>
                <a:effectLst/>
                <a:latin typeface="system-ui"/>
              </a:rPr>
              <a:t>.</a:t>
            </a:r>
          </a:p>
          <a:p>
            <a:pPr marL="0" indent="0">
              <a:buNone/>
            </a:pPr>
            <a:endParaRPr lang="en-CL" dirty="0"/>
          </a:p>
        </p:txBody>
      </p:sp>
    </p:spTree>
    <p:extLst>
      <p:ext uri="{BB962C8B-B14F-4D97-AF65-F5344CB8AC3E}">
        <p14:creationId xmlns:p14="http://schemas.microsoft.com/office/powerpoint/2010/main" val="3152749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7030A0">
            <a:alpha val="28144"/>
          </a:srgb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3769FB-5500-6EB7-F866-FB8AE2D55C14}"/>
              </a:ext>
            </a:extLst>
          </p:cNvPr>
          <p:cNvSpPr>
            <a:spLocks noGrp="1"/>
          </p:cNvSpPr>
          <p:nvPr>
            <p:ph idx="1"/>
          </p:nvPr>
        </p:nvSpPr>
        <p:spPr>
          <a:xfrm>
            <a:off x="155275" y="189781"/>
            <a:ext cx="11869948" cy="6521570"/>
          </a:xfrm>
        </p:spPr>
        <p:txBody>
          <a:bodyPr/>
          <a:lstStyle/>
          <a:p>
            <a:pPr marL="0" indent="0">
              <a:buNone/>
            </a:pPr>
            <a:r>
              <a:rPr lang="en-CL" sz="3200" dirty="0"/>
              <a:t>La palabra nos muestra en el capítulo 3 y el primer versículo del capítulo 4 que nuevamente había palabra de Jehová a través de Samuel, para todo Israel, de Dan a Beerseba.</a:t>
            </a:r>
          </a:p>
          <a:p>
            <a:pPr marL="0" indent="0">
              <a:buNone/>
            </a:pPr>
            <a:r>
              <a:rPr lang="en-CL" sz="3200" dirty="0"/>
              <a:t>En adelante hasta el capítulo 7 NO HAY PALABRA DE JEHOVÁ dando instrucción alguna a través de Samuel, en estos tres capítulos Samuel está totalmente ausente. La decisión de ir a la batalla no la consultan con Dios, aunque le culpan a Él por lo sucedido (</a:t>
            </a:r>
            <a:r>
              <a:rPr lang="en-US" sz="3200" i="0" dirty="0">
                <a:solidFill>
                  <a:srgbClr val="000000"/>
                </a:solidFill>
                <a:effectLst/>
                <a:latin typeface="system-ui"/>
              </a:rPr>
              <a:t>¿Por </a:t>
            </a:r>
            <a:r>
              <a:rPr lang="en-US" sz="3200" i="0" dirty="0" err="1">
                <a:solidFill>
                  <a:srgbClr val="000000"/>
                </a:solidFill>
                <a:effectLst/>
                <a:latin typeface="system-ui"/>
              </a:rPr>
              <a:t>qué</a:t>
            </a:r>
            <a:r>
              <a:rPr lang="en-US" sz="3200" i="0" dirty="0">
                <a:solidFill>
                  <a:srgbClr val="000000"/>
                </a:solidFill>
                <a:effectLst/>
                <a:latin typeface="system-ui"/>
              </a:rPr>
              <a:t> </a:t>
            </a:r>
            <a:r>
              <a:rPr lang="en-US" sz="3200" i="0" dirty="0" err="1">
                <a:solidFill>
                  <a:srgbClr val="000000"/>
                </a:solidFill>
                <a:effectLst/>
                <a:latin typeface="system-ui"/>
              </a:rPr>
              <a:t>nos</a:t>
            </a:r>
            <a:r>
              <a:rPr lang="en-US" sz="3200" i="0" dirty="0">
                <a:solidFill>
                  <a:srgbClr val="000000"/>
                </a:solidFill>
                <a:effectLst/>
                <a:latin typeface="system-ui"/>
              </a:rPr>
              <a:t> ha </a:t>
            </a:r>
            <a:r>
              <a:rPr lang="en-US" sz="3200" i="0" dirty="0" err="1">
                <a:solidFill>
                  <a:srgbClr val="000000"/>
                </a:solidFill>
                <a:effectLst/>
                <a:latin typeface="system-ui"/>
              </a:rPr>
              <a:t>herido</a:t>
            </a:r>
            <a:r>
              <a:rPr lang="en-US" sz="3200" i="0" dirty="0">
                <a:solidFill>
                  <a:srgbClr val="000000"/>
                </a:solidFill>
                <a:effectLst/>
                <a:latin typeface="system-ui"/>
              </a:rPr>
              <a:t> hoy </a:t>
            </a:r>
            <a:r>
              <a:rPr lang="en-US" sz="3200" i="0" dirty="0" err="1">
                <a:solidFill>
                  <a:srgbClr val="000000"/>
                </a:solidFill>
                <a:effectLst/>
                <a:latin typeface="system-ui"/>
              </a:rPr>
              <a:t>Jehová</a:t>
            </a:r>
            <a:r>
              <a:rPr lang="en-US" sz="3200" i="0" dirty="0">
                <a:solidFill>
                  <a:srgbClr val="000000"/>
                </a:solidFill>
                <a:effectLst/>
                <a:latin typeface="system-ui"/>
              </a:rPr>
              <a:t> </a:t>
            </a:r>
            <a:r>
              <a:rPr lang="en-US" sz="3200" i="0" dirty="0" err="1">
                <a:solidFill>
                  <a:srgbClr val="000000"/>
                </a:solidFill>
                <a:effectLst/>
                <a:latin typeface="system-ui"/>
              </a:rPr>
              <a:t>delante</a:t>
            </a:r>
            <a:r>
              <a:rPr lang="en-US" sz="3200" i="0" dirty="0">
                <a:solidFill>
                  <a:srgbClr val="000000"/>
                </a:solidFill>
                <a:effectLst/>
                <a:latin typeface="system-ui"/>
              </a:rPr>
              <a:t> de </a:t>
            </a:r>
            <a:r>
              <a:rPr lang="en-US" sz="3200" i="0" dirty="0" err="1">
                <a:solidFill>
                  <a:srgbClr val="000000"/>
                </a:solidFill>
                <a:effectLst/>
                <a:latin typeface="system-ui"/>
              </a:rPr>
              <a:t>los</a:t>
            </a:r>
            <a:r>
              <a:rPr lang="en-US" sz="3200" i="0" dirty="0">
                <a:solidFill>
                  <a:srgbClr val="000000"/>
                </a:solidFill>
                <a:effectLst/>
                <a:latin typeface="system-ui"/>
              </a:rPr>
              <a:t> </a:t>
            </a:r>
            <a:r>
              <a:rPr lang="en-US" sz="3200" i="0" dirty="0" err="1">
                <a:solidFill>
                  <a:srgbClr val="000000"/>
                </a:solidFill>
                <a:effectLst/>
                <a:latin typeface="system-ui"/>
              </a:rPr>
              <a:t>filisteos</a:t>
            </a:r>
            <a:r>
              <a:rPr lang="en-US" sz="3200" i="0" dirty="0">
                <a:solidFill>
                  <a:srgbClr val="000000"/>
                </a:solidFill>
                <a:effectLst/>
                <a:latin typeface="system-ui"/>
              </a:rPr>
              <a:t>? Cap.4 v.3 ) y </a:t>
            </a:r>
            <a:r>
              <a:rPr lang="en-US" sz="3200" i="0" dirty="0" err="1">
                <a:solidFill>
                  <a:srgbClr val="000000"/>
                </a:solidFill>
                <a:effectLst/>
                <a:latin typeface="system-ui"/>
              </a:rPr>
              <a:t>tampoco</a:t>
            </a:r>
            <a:r>
              <a:rPr lang="en-US" sz="3200" i="0" dirty="0">
                <a:solidFill>
                  <a:srgbClr val="000000"/>
                </a:solidFill>
                <a:effectLst/>
                <a:latin typeface="system-ui"/>
              </a:rPr>
              <a:t> </a:t>
            </a:r>
            <a:r>
              <a:rPr lang="en-US" sz="3200" i="0" dirty="0" err="1">
                <a:solidFill>
                  <a:srgbClr val="000000"/>
                </a:solidFill>
                <a:effectLst/>
                <a:latin typeface="system-ui"/>
              </a:rPr>
              <a:t>consultan</a:t>
            </a:r>
            <a:r>
              <a:rPr lang="en-US" sz="3200" i="0" dirty="0">
                <a:solidFill>
                  <a:srgbClr val="000000"/>
                </a:solidFill>
                <a:effectLst/>
                <a:latin typeface="system-ui"/>
              </a:rPr>
              <a:t> a Dios </a:t>
            </a:r>
            <a:r>
              <a:rPr lang="en-US" sz="3200" dirty="0">
                <a:solidFill>
                  <a:srgbClr val="000000"/>
                </a:solidFill>
                <a:latin typeface="system-ui"/>
              </a:rPr>
              <a:t>a</a:t>
            </a:r>
            <a:r>
              <a:rPr lang="en-US" sz="3200" i="0" dirty="0">
                <a:solidFill>
                  <a:srgbClr val="000000"/>
                </a:solidFill>
                <a:effectLst/>
                <a:latin typeface="system-ui"/>
              </a:rPr>
              <a:t>l </a:t>
            </a:r>
            <a:r>
              <a:rPr lang="en-US" sz="3200" i="0" dirty="0" err="1">
                <a:solidFill>
                  <a:srgbClr val="000000"/>
                </a:solidFill>
                <a:effectLst/>
                <a:latin typeface="system-ui"/>
              </a:rPr>
              <a:t>llevar</a:t>
            </a:r>
            <a:r>
              <a:rPr lang="en-US" sz="3200" i="0" dirty="0">
                <a:solidFill>
                  <a:srgbClr val="000000"/>
                </a:solidFill>
                <a:effectLst/>
                <a:latin typeface="system-ui"/>
              </a:rPr>
              <a:t> </a:t>
            </a:r>
            <a:r>
              <a:rPr lang="en-US" sz="3200" i="0" dirty="0" err="1">
                <a:solidFill>
                  <a:srgbClr val="000000"/>
                </a:solidFill>
                <a:effectLst/>
                <a:latin typeface="system-ui"/>
              </a:rPr>
              <a:t>el</a:t>
            </a:r>
            <a:r>
              <a:rPr lang="en-US" sz="3200" i="0" dirty="0">
                <a:solidFill>
                  <a:srgbClr val="000000"/>
                </a:solidFill>
                <a:effectLst/>
                <a:latin typeface="system-ui"/>
              </a:rPr>
              <a:t> arca a la </a:t>
            </a:r>
            <a:r>
              <a:rPr lang="en-US" sz="3200" i="0" dirty="0" err="1">
                <a:solidFill>
                  <a:srgbClr val="000000"/>
                </a:solidFill>
                <a:effectLst/>
                <a:latin typeface="system-ui"/>
              </a:rPr>
              <a:t>batalla</a:t>
            </a:r>
            <a:r>
              <a:rPr lang="en-US" sz="3200" i="0" dirty="0">
                <a:solidFill>
                  <a:srgbClr val="000000"/>
                </a:solidFill>
                <a:effectLst/>
                <a:latin typeface="system-ui"/>
              </a:rPr>
              <a:t>.</a:t>
            </a:r>
          </a:p>
          <a:p>
            <a:pPr marL="0" indent="0">
              <a:buNone/>
            </a:pPr>
            <a:endParaRPr lang="en-US" sz="3200" dirty="0">
              <a:solidFill>
                <a:srgbClr val="000000"/>
              </a:solidFill>
              <a:latin typeface="system-ui"/>
            </a:endParaRPr>
          </a:p>
          <a:p>
            <a:pPr marL="0" indent="0">
              <a:buNone/>
            </a:pPr>
            <a:r>
              <a:rPr lang="en-US" sz="3200" dirty="0" err="1">
                <a:solidFill>
                  <a:srgbClr val="000000"/>
                </a:solidFill>
                <a:latin typeface="system-ui"/>
              </a:rPr>
              <a:t>Porqué</a:t>
            </a:r>
            <a:r>
              <a:rPr lang="en-US" sz="3200" dirty="0">
                <a:solidFill>
                  <a:srgbClr val="000000"/>
                </a:solidFill>
                <a:latin typeface="system-ui"/>
              </a:rPr>
              <a:t> </a:t>
            </a:r>
            <a:r>
              <a:rPr lang="en-US" sz="3200" dirty="0" err="1">
                <a:solidFill>
                  <a:srgbClr val="000000"/>
                </a:solidFill>
                <a:latin typeface="system-ui"/>
              </a:rPr>
              <a:t>Josué</a:t>
            </a:r>
            <a:r>
              <a:rPr lang="en-US" sz="3200" dirty="0">
                <a:solidFill>
                  <a:srgbClr val="000000"/>
                </a:solidFill>
                <a:latin typeface="system-ui"/>
              </a:rPr>
              <a:t> </a:t>
            </a:r>
            <a:r>
              <a:rPr lang="en-US" sz="3200" dirty="0" err="1">
                <a:solidFill>
                  <a:srgbClr val="000000"/>
                </a:solidFill>
                <a:latin typeface="system-ui"/>
              </a:rPr>
              <a:t>llevó</a:t>
            </a:r>
            <a:r>
              <a:rPr lang="en-US" sz="3200" dirty="0">
                <a:solidFill>
                  <a:srgbClr val="000000"/>
                </a:solidFill>
                <a:latin typeface="system-ui"/>
              </a:rPr>
              <a:t> </a:t>
            </a:r>
            <a:r>
              <a:rPr lang="en-US" sz="3200" dirty="0" err="1">
                <a:solidFill>
                  <a:srgbClr val="000000"/>
                </a:solidFill>
                <a:latin typeface="system-ui"/>
              </a:rPr>
              <a:t>el</a:t>
            </a:r>
            <a:r>
              <a:rPr lang="en-US" sz="3200" dirty="0">
                <a:solidFill>
                  <a:srgbClr val="000000"/>
                </a:solidFill>
                <a:latin typeface="system-ui"/>
              </a:rPr>
              <a:t> arca </a:t>
            </a:r>
            <a:r>
              <a:rPr lang="en-US" sz="3200" dirty="0" err="1">
                <a:solidFill>
                  <a:srgbClr val="000000"/>
                </a:solidFill>
                <a:latin typeface="system-ui"/>
              </a:rPr>
              <a:t>alrededor</a:t>
            </a:r>
            <a:r>
              <a:rPr lang="en-US" sz="3200" dirty="0">
                <a:solidFill>
                  <a:srgbClr val="000000"/>
                </a:solidFill>
                <a:latin typeface="system-ui"/>
              </a:rPr>
              <a:t> de </a:t>
            </a:r>
            <a:r>
              <a:rPr lang="en-US" sz="3200" dirty="0" err="1">
                <a:solidFill>
                  <a:srgbClr val="000000"/>
                </a:solidFill>
                <a:latin typeface="system-ui"/>
              </a:rPr>
              <a:t>Jericó</a:t>
            </a:r>
            <a:r>
              <a:rPr lang="en-US" sz="3200" dirty="0">
                <a:solidFill>
                  <a:srgbClr val="000000"/>
                </a:solidFill>
                <a:latin typeface="system-ui"/>
              </a:rPr>
              <a:t> </a:t>
            </a:r>
            <a:r>
              <a:rPr lang="en-US" sz="3200" dirty="0" err="1">
                <a:solidFill>
                  <a:srgbClr val="000000"/>
                </a:solidFill>
                <a:latin typeface="system-ui"/>
              </a:rPr>
              <a:t>entonces</a:t>
            </a:r>
            <a:r>
              <a:rPr lang="en-US" sz="3200" dirty="0">
                <a:solidFill>
                  <a:srgbClr val="000000"/>
                </a:solidFill>
                <a:latin typeface="system-ui"/>
              </a:rPr>
              <a:t>?</a:t>
            </a:r>
          </a:p>
          <a:p>
            <a:pPr marL="0" indent="0" algn="l">
              <a:buNone/>
            </a:pPr>
            <a:r>
              <a:rPr lang="en-US" sz="3200" b="1" i="0" dirty="0" err="1">
                <a:solidFill>
                  <a:srgbClr val="000000"/>
                </a:solidFill>
                <a:effectLst/>
                <a:latin typeface="system-ui"/>
              </a:rPr>
              <a:t>Josué</a:t>
            </a:r>
            <a:r>
              <a:rPr lang="en-US" sz="3200" b="1" i="0" dirty="0">
                <a:solidFill>
                  <a:srgbClr val="000000"/>
                </a:solidFill>
                <a:effectLst/>
                <a:latin typeface="system-ui"/>
              </a:rPr>
              <a:t> 6:2</a:t>
            </a:r>
          </a:p>
          <a:p>
            <a:pPr marL="0" indent="0" algn="l">
              <a:buNone/>
            </a:pPr>
            <a:r>
              <a:rPr lang="en-US" sz="3200" b="1" i="0" baseline="30000" dirty="0">
                <a:solidFill>
                  <a:srgbClr val="000000"/>
                </a:solidFill>
                <a:effectLst/>
                <a:latin typeface="system-ui"/>
              </a:rPr>
              <a:t>2 </a:t>
            </a:r>
            <a:r>
              <a:rPr lang="en-US" sz="3200" b="0" i="0" dirty="0">
                <a:solidFill>
                  <a:srgbClr val="000000"/>
                </a:solidFill>
                <a:effectLst/>
                <a:latin typeface="system-ui"/>
              </a:rPr>
              <a:t>Mas </a:t>
            </a:r>
            <a:r>
              <a:rPr lang="en-US" sz="3200" b="1" i="0" dirty="0" err="1">
                <a:solidFill>
                  <a:srgbClr val="000000"/>
                </a:solidFill>
                <a:effectLst/>
                <a:latin typeface="system-ui"/>
              </a:rPr>
              <a:t>Jehová</a:t>
            </a:r>
            <a:r>
              <a:rPr lang="en-US" sz="3200" b="1" i="0" dirty="0">
                <a:solidFill>
                  <a:srgbClr val="000000"/>
                </a:solidFill>
                <a:effectLst/>
                <a:latin typeface="system-ui"/>
              </a:rPr>
              <a:t> </a:t>
            </a:r>
            <a:r>
              <a:rPr lang="en-US" sz="3200" b="1" i="0" dirty="0" err="1">
                <a:solidFill>
                  <a:srgbClr val="000000"/>
                </a:solidFill>
                <a:effectLst/>
                <a:latin typeface="system-ui"/>
              </a:rPr>
              <a:t>dijo</a:t>
            </a:r>
            <a:r>
              <a:rPr lang="en-US" sz="3200" b="1" i="0" dirty="0">
                <a:solidFill>
                  <a:srgbClr val="000000"/>
                </a:solidFill>
                <a:effectLst/>
                <a:latin typeface="system-ui"/>
              </a:rPr>
              <a:t> </a:t>
            </a:r>
            <a:r>
              <a:rPr lang="en-US" sz="3200" b="0" i="0" dirty="0">
                <a:solidFill>
                  <a:srgbClr val="000000"/>
                </a:solidFill>
                <a:effectLst/>
                <a:latin typeface="system-ui"/>
              </a:rPr>
              <a:t>a </a:t>
            </a:r>
            <a:r>
              <a:rPr lang="en-US" sz="3200" b="0" i="0" dirty="0" err="1">
                <a:solidFill>
                  <a:srgbClr val="000000"/>
                </a:solidFill>
                <a:effectLst/>
                <a:latin typeface="system-ui"/>
              </a:rPr>
              <a:t>Josué</a:t>
            </a:r>
            <a:r>
              <a:rPr lang="en-US" sz="3200" b="0" i="0" dirty="0">
                <a:solidFill>
                  <a:srgbClr val="000000"/>
                </a:solidFill>
                <a:effectLst/>
                <a:latin typeface="system-ui"/>
              </a:rPr>
              <a:t>:……… Dios lo </a:t>
            </a:r>
            <a:r>
              <a:rPr lang="en-US" sz="3200" b="0" i="0" dirty="0" err="1">
                <a:solidFill>
                  <a:srgbClr val="000000"/>
                </a:solidFill>
                <a:effectLst/>
                <a:latin typeface="system-ui"/>
              </a:rPr>
              <a:t>ordenó</a:t>
            </a:r>
            <a:r>
              <a:rPr lang="en-US" sz="3200" b="0" i="0" dirty="0">
                <a:solidFill>
                  <a:srgbClr val="000000"/>
                </a:solidFill>
                <a:effectLst/>
                <a:latin typeface="system-ui"/>
              </a:rPr>
              <a:t>, era </a:t>
            </a:r>
            <a:r>
              <a:rPr lang="en-US" sz="3200" b="0" i="0" dirty="0" err="1">
                <a:solidFill>
                  <a:srgbClr val="000000"/>
                </a:solidFill>
                <a:effectLst/>
                <a:latin typeface="system-ui"/>
              </a:rPr>
              <a:t>su</a:t>
            </a:r>
            <a:r>
              <a:rPr lang="en-US" sz="3200" b="0" i="0" dirty="0">
                <a:solidFill>
                  <a:srgbClr val="000000"/>
                </a:solidFill>
                <a:effectLst/>
                <a:latin typeface="system-ui"/>
              </a:rPr>
              <a:t> </a:t>
            </a:r>
            <a:r>
              <a:rPr lang="en-US" sz="3200" b="0" i="0" dirty="0" err="1">
                <a:solidFill>
                  <a:srgbClr val="000000"/>
                </a:solidFill>
                <a:effectLst/>
                <a:latin typeface="system-ui"/>
              </a:rPr>
              <a:t>voluntad</a:t>
            </a:r>
            <a:r>
              <a:rPr lang="en-US" sz="3200" b="0" i="0" dirty="0">
                <a:solidFill>
                  <a:srgbClr val="000000"/>
                </a:solidFill>
                <a:effectLst/>
                <a:latin typeface="system-ui"/>
              </a:rPr>
              <a:t>.</a:t>
            </a:r>
          </a:p>
          <a:p>
            <a:pPr marL="0" indent="0" algn="l">
              <a:buNone/>
            </a:pPr>
            <a:endParaRPr lang="en-US" b="0" i="0" dirty="0">
              <a:solidFill>
                <a:srgbClr val="000000"/>
              </a:solidFill>
              <a:effectLst/>
              <a:latin typeface="system-ui"/>
            </a:endParaRPr>
          </a:p>
          <a:p>
            <a:pPr marL="0" indent="0">
              <a:buNone/>
            </a:pPr>
            <a:endParaRPr lang="en-US" dirty="0">
              <a:solidFill>
                <a:srgbClr val="000000"/>
              </a:solidFill>
              <a:latin typeface="system-ui"/>
            </a:endParaRPr>
          </a:p>
          <a:p>
            <a:pPr marL="0" indent="0">
              <a:buNone/>
            </a:pPr>
            <a:endParaRPr lang="en-CL" dirty="0"/>
          </a:p>
        </p:txBody>
      </p:sp>
    </p:spTree>
    <p:extLst>
      <p:ext uri="{BB962C8B-B14F-4D97-AF65-F5344CB8AC3E}">
        <p14:creationId xmlns:p14="http://schemas.microsoft.com/office/powerpoint/2010/main" val="1302159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DB285-526C-B35A-CC98-22B15AC1F934}"/>
              </a:ext>
            </a:extLst>
          </p:cNvPr>
          <p:cNvSpPr>
            <a:spLocks noGrp="1"/>
          </p:cNvSpPr>
          <p:nvPr>
            <p:ph idx="1"/>
          </p:nvPr>
        </p:nvSpPr>
        <p:spPr>
          <a:xfrm>
            <a:off x="155275" y="224286"/>
            <a:ext cx="11887200" cy="6418053"/>
          </a:xfrm>
        </p:spPr>
        <p:txBody>
          <a:bodyPr/>
          <a:lstStyle/>
          <a:p>
            <a:pPr marL="0" indent="0">
              <a:buNone/>
            </a:pPr>
            <a:r>
              <a:rPr lang="en-CL" dirty="0"/>
              <a:t>El pueblo tuvo que entender que al actuar sin consultar a Dios, al no hacer su voluntad, al no buscar su consejo, pierden el arca…que quiere decir ?... que pierden su comunión con Dios , su presencia y su gloria, las cuales se apartaron de Israel.</a:t>
            </a:r>
          </a:p>
          <a:p>
            <a:pPr marL="0" indent="0">
              <a:buNone/>
            </a:pPr>
            <a:r>
              <a:rPr lang="en-CL" dirty="0"/>
              <a:t>Es por eso que veremos en el cap. 7 que nuevamente hay palabra de Dios a través de Samuel , exhortando a Israel.</a:t>
            </a:r>
          </a:p>
          <a:p>
            <a:pPr marL="0" indent="0" algn="l">
              <a:buNone/>
            </a:pPr>
            <a:r>
              <a:rPr lang="en-US" b="1" i="0" dirty="0">
                <a:solidFill>
                  <a:srgbClr val="000000"/>
                </a:solidFill>
                <a:effectLst/>
                <a:latin typeface="system-ui"/>
              </a:rPr>
              <a:t>1 Samuel 15:22-23</a:t>
            </a:r>
          </a:p>
          <a:p>
            <a:pPr marL="0" indent="0" algn="l">
              <a:buNone/>
            </a:pPr>
            <a:r>
              <a:rPr lang="en-US" sz="3200" b="1" i="0" baseline="30000" dirty="0">
                <a:solidFill>
                  <a:srgbClr val="000000"/>
                </a:solidFill>
                <a:effectLst/>
                <a:latin typeface="system-ui"/>
              </a:rPr>
              <a:t>22 </a:t>
            </a:r>
            <a:r>
              <a:rPr lang="en-US" sz="3200" b="0" i="0" dirty="0">
                <a:solidFill>
                  <a:srgbClr val="000000"/>
                </a:solidFill>
                <a:effectLst/>
                <a:latin typeface="system-ui"/>
              </a:rPr>
              <a:t>Y Samuel </a:t>
            </a:r>
            <a:r>
              <a:rPr lang="en-US" sz="3200" b="0" i="0" dirty="0" err="1">
                <a:solidFill>
                  <a:srgbClr val="000000"/>
                </a:solidFill>
                <a:effectLst/>
                <a:latin typeface="system-ui"/>
              </a:rPr>
              <a:t>dijo</a:t>
            </a:r>
            <a:r>
              <a:rPr lang="en-US" sz="3200" b="0" i="0" dirty="0">
                <a:solidFill>
                  <a:srgbClr val="000000"/>
                </a:solidFill>
                <a:effectLst/>
                <a:latin typeface="system-ui"/>
              </a:rPr>
              <a:t>: ¿Se </a:t>
            </a:r>
            <a:r>
              <a:rPr lang="en-US" sz="3200" b="0" i="0" dirty="0" err="1">
                <a:solidFill>
                  <a:srgbClr val="000000"/>
                </a:solidFill>
                <a:effectLst/>
                <a:latin typeface="system-ui"/>
              </a:rPr>
              <a:t>complace</a:t>
            </a:r>
            <a:r>
              <a:rPr lang="en-US" sz="3200" b="0" i="0" dirty="0">
                <a:solidFill>
                  <a:srgbClr val="000000"/>
                </a:solidFill>
                <a:effectLst/>
                <a:latin typeface="system-ui"/>
              </a:rPr>
              <a:t> </a:t>
            </a:r>
            <a:r>
              <a:rPr lang="en-US" sz="3200" b="0" i="0" dirty="0" err="1">
                <a:solidFill>
                  <a:srgbClr val="000000"/>
                </a:solidFill>
                <a:effectLst/>
                <a:latin typeface="system-ui"/>
              </a:rPr>
              <a:t>Jehová</a:t>
            </a:r>
            <a:r>
              <a:rPr lang="en-US" sz="3200" b="0" i="0" dirty="0">
                <a:solidFill>
                  <a:srgbClr val="000000"/>
                </a:solidFill>
                <a:effectLst/>
                <a:latin typeface="system-ui"/>
              </a:rPr>
              <a:t> tanto </a:t>
            </a:r>
            <a:r>
              <a:rPr lang="en-US" sz="3200" b="0" i="0" dirty="0" err="1">
                <a:solidFill>
                  <a:srgbClr val="000000"/>
                </a:solidFill>
                <a:effectLst/>
                <a:latin typeface="system-ui"/>
              </a:rPr>
              <a:t>en</a:t>
            </a:r>
            <a:r>
              <a:rPr lang="en-US" sz="3200" b="0" i="0" dirty="0">
                <a:solidFill>
                  <a:srgbClr val="000000"/>
                </a:solidFill>
                <a:effectLst/>
                <a:latin typeface="system-ui"/>
              </a:rPr>
              <a:t> </a:t>
            </a:r>
            <a:r>
              <a:rPr lang="en-US" sz="3200" b="0" i="0" dirty="0" err="1">
                <a:solidFill>
                  <a:srgbClr val="000000"/>
                </a:solidFill>
                <a:effectLst/>
                <a:latin typeface="system-ui"/>
              </a:rPr>
              <a:t>los</a:t>
            </a:r>
            <a:r>
              <a:rPr lang="en-US" sz="3200" b="0" i="0" dirty="0">
                <a:solidFill>
                  <a:srgbClr val="000000"/>
                </a:solidFill>
                <a:effectLst/>
                <a:latin typeface="system-ui"/>
              </a:rPr>
              <a:t> </a:t>
            </a:r>
            <a:r>
              <a:rPr lang="en-US" sz="3200" b="0" i="0" dirty="0" err="1">
                <a:solidFill>
                  <a:srgbClr val="000000"/>
                </a:solidFill>
                <a:effectLst/>
                <a:latin typeface="system-ui"/>
              </a:rPr>
              <a:t>holocaustos</a:t>
            </a:r>
            <a:r>
              <a:rPr lang="en-US" sz="3200" b="0" i="0" dirty="0">
                <a:solidFill>
                  <a:srgbClr val="000000"/>
                </a:solidFill>
                <a:effectLst/>
                <a:latin typeface="system-ui"/>
              </a:rPr>
              <a:t> y </a:t>
            </a:r>
            <a:r>
              <a:rPr lang="en-US" sz="3200" b="0" i="0" dirty="0" err="1">
                <a:solidFill>
                  <a:srgbClr val="000000"/>
                </a:solidFill>
                <a:effectLst/>
                <a:latin typeface="system-ui"/>
              </a:rPr>
              <a:t>víctimas</a:t>
            </a:r>
            <a:r>
              <a:rPr lang="en-US" sz="3200" b="0" i="0" dirty="0">
                <a:solidFill>
                  <a:srgbClr val="000000"/>
                </a:solidFill>
                <a:effectLst/>
                <a:latin typeface="system-ui"/>
              </a:rPr>
              <a:t>, </a:t>
            </a:r>
            <a:r>
              <a:rPr lang="en-US" sz="3200" b="0" i="0" dirty="0" err="1">
                <a:solidFill>
                  <a:srgbClr val="000000"/>
                </a:solidFill>
                <a:effectLst/>
                <a:latin typeface="system-ui"/>
              </a:rPr>
              <a:t>como</a:t>
            </a:r>
            <a:r>
              <a:rPr lang="en-US" sz="3200" b="0" i="0" dirty="0">
                <a:solidFill>
                  <a:srgbClr val="000000"/>
                </a:solidFill>
                <a:effectLst/>
                <a:latin typeface="system-ui"/>
              </a:rPr>
              <a:t> </a:t>
            </a:r>
            <a:r>
              <a:rPr lang="en-US" sz="3200" b="0" i="0" dirty="0" err="1">
                <a:solidFill>
                  <a:srgbClr val="000000"/>
                </a:solidFill>
                <a:effectLst/>
                <a:latin typeface="system-ui"/>
              </a:rPr>
              <a:t>en</a:t>
            </a:r>
            <a:r>
              <a:rPr lang="en-US" sz="3200" b="0" i="0" dirty="0">
                <a:solidFill>
                  <a:srgbClr val="000000"/>
                </a:solidFill>
                <a:effectLst/>
                <a:latin typeface="system-ui"/>
              </a:rPr>
              <a:t> que se </a:t>
            </a:r>
            <a:r>
              <a:rPr lang="en-US" sz="3200" b="1" i="0" dirty="0" err="1">
                <a:solidFill>
                  <a:srgbClr val="000000"/>
                </a:solidFill>
                <a:effectLst/>
                <a:latin typeface="system-ui"/>
              </a:rPr>
              <a:t>obedezca</a:t>
            </a:r>
            <a:r>
              <a:rPr lang="en-US" sz="3200" b="1" i="0" dirty="0">
                <a:solidFill>
                  <a:srgbClr val="000000"/>
                </a:solidFill>
                <a:effectLst/>
                <a:latin typeface="system-ui"/>
              </a:rPr>
              <a:t> a las palabras de </a:t>
            </a:r>
            <a:r>
              <a:rPr lang="en-US" sz="3200" b="1" i="0" dirty="0" err="1">
                <a:solidFill>
                  <a:srgbClr val="000000"/>
                </a:solidFill>
                <a:effectLst/>
                <a:latin typeface="system-ui"/>
              </a:rPr>
              <a:t>Jehová</a:t>
            </a:r>
            <a:r>
              <a:rPr lang="en-US" sz="3200" b="0" i="0" dirty="0">
                <a:solidFill>
                  <a:srgbClr val="000000"/>
                </a:solidFill>
                <a:effectLst/>
                <a:latin typeface="system-ui"/>
              </a:rPr>
              <a:t>? </a:t>
            </a:r>
            <a:r>
              <a:rPr lang="en-US" sz="3200" b="0" i="0" dirty="0" err="1">
                <a:solidFill>
                  <a:srgbClr val="000000"/>
                </a:solidFill>
                <a:effectLst/>
                <a:latin typeface="system-ui"/>
              </a:rPr>
              <a:t>Ciertamente</a:t>
            </a:r>
            <a:r>
              <a:rPr lang="en-US" sz="3200" b="0" i="0" dirty="0">
                <a:solidFill>
                  <a:srgbClr val="000000"/>
                </a:solidFill>
                <a:effectLst/>
                <a:latin typeface="system-ui"/>
              </a:rPr>
              <a:t> </a:t>
            </a:r>
            <a:r>
              <a:rPr lang="en-US" sz="3200" b="0" i="0" dirty="0" err="1">
                <a:solidFill>
                  <a:srgbClr val="000000"/>
                </a:solidFill>
                <a:effectLst/>
                <a:latin typeface="system-ui"/>
              </a:rPr>
              <a:t>el</a:t>
            </a:r>
            <a:r>
              <a:rPr lang="en-US" sz="3200" b="0" i="0" dirty="0">
                <a:solidFill>
                  <a:srgbClr val="000000"/>
                </a:solidFill>
                <a:effectLst/>
                <a:latin typeface="system-ui"/>
              </a:rPr>
              <a:t> </a:t>
            </a:r>
            <a:r>
              <a:rPr lang="en-US" sz="3200" b="1" i="0" dirty="0" err="1">
                <a:solidFill>
                  <a:srgbClr val="000000"/>
                </a:solidFill>
                <a:effectLst/>
                <a:latin typeface="system-ui"/>
              </a:rPr>
              <a:t>obedecer</a:t>
            </a:r>
            <a:r>
              <a:rPr lang="en-US" sz="3200" b="0" i="0" dirty="0">
                <a:solidFill>
                  <a:srgbClr val="000000"/>
                </a:solidFill>
                <a:effectLst/>
                <a:latin typeface="system-ui"/>
              </a:rPr>
              <a:t> es </a:t>
            </a:r>
            <a:r>
              <a:rPr lang="en-US" sz="3200" b="0" i="0" dirty="0" err="1">
                <a:solidFill>
                  <a:srgbClr val="000000"/>
                </a:solidFill>
                <a:effectLst/>
                <a:latin typeface="system-ui"/>
              </a:rPr>
              <a:t>mejor</a:t>
            </a:r>
            <a:r>
              <a:rPr lang="en-US" sz="3200" b="0" i="0" dirty="0">
                <a:solidFill>
                  <a:srgbClr val="000000"/>
                </a:solidFill>
                <a:effectLst/>
                <a:latin typeface="system-ui"/>
              </a:rPr>
              <a:t> que </a:t>
            </a:r>
            <a:r>
              <a:rPr lang="en-US" sz="3200" b="0" i="0" dirty="0" err="1">
                <a:solidFill>
                  <a:srgbClr val="000000"/>
                </a:solidFill>
                <a:effectLst/>
                <a:latin typeface="system-ui"/>
              </a:rPr>
              <a:t>los</a:t>
            </a:r>
            <a:r>
              <a:rPr lang="en-US" sz="3200" b="0" i="0" dirty="0">
                <a:solidFill>
                  <a:srgbClr val="000000"/>
                </a:solidFill>
                <a:effectLst/>
                <a:latin typeface="system-ui"/>
              </a:rPr>
              <a:t> </a:t>
            </a:r>
            <a:r>
              <a:rPr lang="en-US" sz="3200" b="0" i="0" dirty="0" err="1">
                <a:solidFill>
                  <a:srgbClr val="000000"/>
                </a:solidFill>
                <a:effectLst/>
                <a:latin typeface="system-ui"/>
              </a:rPr>
              <a:t>sacrificios</a:t>
            </a:r>
            <a:r>
              <a:rPr lang="en-US" sz="3200" b="0" i="0" dirty="0">
                <a:solidFill>
                  <a:srgbClr val="000000"/>
                </a:solidFill>
                <a:effectLst/>
                <a:latin typeface="system-ui"/>
              </a:rPr>
              <a:t>, y </a:t>
            </a:r>
            <a:r>
              <a:rPr lang="en-US" sz="3200" b="0" i="0" dirty="0" err="1">
                <a:solidFill>
                  <a:srgbClr val="000000"/>
                </a:solidFill>
                <a:effectLst/>
                <a:latin typeface="system-ui"/>
              </a:rPr>
              <a:t>el</a:t>
            </a:r>
            <a:r>
              <a:rPr lang="en-US" sz="3200" b="0" i="0" dirty="0">
                <a:solidFill>
                  <a:srgbClr val="000000"/>
                </a:solidFill>
                <a:effectLst/>
                <a:latin typeface="system-ui"/>
              </a:rPr>
              <a:t> </a:t>
            </a:r>
            <a:r>
              <a:rPr lang="en-US" sz="3200" b="1" i="0" dirty="0" err="1">
                <a:solidFill>
                  <a:srgbClr val="000000"/>
                </a:solidFill>
                <a:effectLst/>
                <a:latin typeface="system-ui"/>
              </a:rPr>
              <a:t>prestar</a:t>
            </a:r>
            <a:r>
              <a:rPr lang="en-US" sz="3200" b="1" i="0" dirty="0">
                <a:solidFill>
                  <a:srgbClr val="000000"/>
                </a:solidFill>
                <a:effectLst/>
                <a:latin typeface="system-ui"/>
              </a:rPr>
              <a:t> </a:t>
            </a:r>
            <a:r>
              <a:rPr lang="en-US" sz="3200" b="1" i="0" dirty="0" err="1">
                <a:solidFill>
                  <a:srgbClr val="000000"/>
                </a:solidFill>
                <a:effectLst/>
                <a:latin typeface="system-ui"/>
              </a:rPr>
              <a:t>atención</a:t>
            </a:r>
            <a:r>
              <a:rPr lang="en-US" sz="3200" b="1" i="0" dirty="0">
                <a:solidFill>
                  <a:srgbClr val="000000"/>
                </a:solidFill>
                <a:effectLst/>
                <a:latin typeface="system-ui"/>
              </a:rPr>
              <a:t> </a:t>
            </a:r>
            <a:r>
              <a:rPr lang="en-US" sz="3200" b="0" i="0" dirty="0">
                <a:solidFill>
                  <a:srgbClr val="000000"/>
                </a:solidFill>
                <a:effectLst/>
                <a:latin typeface="system-ui"/>
              </a:rPr>
              <a:t>que la </a:t>
            </a:r>
            <a:r>
              <a:rPr lang="en-US" sz="3200" b="0" i="0" dirty="0" err="1">
                <a:solidFill>
                  <a:srgbClr val="000000"/>
                </a:solidFill>
                <a:effectLst/>
                <a:latin typeface="system-ui"/>
              </a:rPr>
              <a:t>grosura</a:t>
            </a:r>
            <a:r>
              <a:rPr lang="en-US" sz="3200" b="0" i="0" dirty="0">
                <a:solidFill>
                  <a:srgbClr val="000000"/>
                </a:solidFill>
                <a:effectLst/>
                <a:latin typeface="system-ui"/>
              </a:rPr>
              <a:t> de </a:t>
            </a:r>
            <a:r>
              <a:rPr lang="en-US" sz="3200" b="0" i="0" dirty="0" err="1">
                <a:solidFill>
                  <a:srgbClr val="000000"/>
                </a:solidFill>
                <a:effectLst/>
                <a:latin typeface="system-ui"/>
              </a:rPr>
              <a:t>los</a:t>
            </a:r>
            <a:r>
              <a:rPr lang="en-US" sz="3200" b="0" i="0" dirty="0">
                <a:solidFill>
                  <a:srgbClr val="000000"/>
                </a:solidFill>
                <a:effectLst/>
                <a:latin typeface="system-ui"/>
              </a:rPr>
              <a:t> </a:t>
            </a:r>
            <a:r>
              <a:rPr lang="en-US" sz="3200" b="0" i="0" dirty="0" err="1">
                <a:solidFill>
                  <a:srgbClr val="000000"/>
                </a:solidFill>
                <a:effectLst/>
                <a:latin typeface="system-ui"/>
              </a:rPr>
              <a:t>carneros</a:t>
            </a:r>
            <a:r>
              <a:rPr lang="en-US" sz="3200" b="0" i="0" dirty="0">
                <a:solidFill>
                  <a:srgbClr val="000000"/>
                </a:solidFill>
                <a:effectLst/>
                <a:latin typeface="system-ui"/>
              </a:rPr>
              <a:t>. </a:t>
            </a:r>
            <a:r>
              <a:rPr lang="en-US" sz="3200" b="1" i="0" baseline="30000" dirty="0">
                <a:solidFill>
                  <a:srgbClr val="000000"/>
                </a:solidFill>
                <a:effectLst/>
                <a:latin typeface="system-ui"/>
              </a:rPr>
              <a:t>23 </a:t>
            </a:r>
            <a:r>
              <a:rPr lang="en-US" sz="3200" b="0" i="0" dirty="0" err="1">
                <a:solidFill>
                  <a:srgbClr val="000000"/>
                </a:solidFill>
                <a:effectLst/>
                <a:latin typeface="system-ui"/>
              </a:rPr>
              <a:t>Porque</a:t>
            </a:r>
            <a:r>
              <a:rPr lang="en-US" sz="3200" b="0" i="0" dirty="0">
                <a:solidFill>
                  <a:srgbClr val="000000"/>
                </a:solidFill>
                <a:effectLst/>
                <a:latin typeface="system-ui"/>
              </a:rPr>
              <a:t> </a:t>
            </a:r>
            <a:r>
              <a:rPr lang="en-US" sz="3200" b="0" i="0" dirty="0" err="1">
                <a:solidFill>
                  <a:srgbClr val="000000"/>
                </a:solidFill>
                <a:effectLst/>
                <a:latin typeface="system-ui"/>
              </a:rPr>
              <a:t>como</a:t>
            </a:r>
            <a:r>
              <a:rPr lang="en-US" sz="3200" b="0" i="0" dirty="0">
                <a:solidFill>
                  <a:srgbClr val="000000"/>
                </a:solidFill>
                <a:effectLst/>
                <a:latin typeface="system-ui"/>
              </a:rPr>
              <a:t> </a:t>
            </a:r>
            <a:r>
              <a:rPr lang="en-US" sz="3200" b="0" i="0" dirty="0" err="1">
                <a:solidFill>
                  <a:srgbClr val="000000"/>
                </a:solidFill>
                <a:effectLst/>
                <a:latin typeface="system-ui"/>
              </a:rPr>
              <a:t>pecado</a:t>
            </a:r>
            <a:r>
              <a:rPr lang="en-US" sz="3200" b="0" i="0" dirty="0">
                <a:solidFill>
                  <a:srgbClr val="000000"/>
                </a:solidFill>
                <a:effectLst/>
                <a:latin typeface="system-ui"/>
              </a:rPr>
              <a:t> de </a:t>
            </a:r>
            <a:r>
              <a:rPr lang="en-US" sz="3200" b="0" i="0" dirty="0" err="1">
                <a:solidFill>
                  <a:srgbClr val="000000"/>
                </a:solidFill>
                <a:effectLst/>
                <a:latin typeface="system-ui"/>
              </a:rPr>
              <a:t>adivinación</a:t>
            </a:r>
            <a:r>
              <a:rPr lang="en-US" sz="3200" b="0" i="0" dirty="0">
                <a:solidFill>
                  <a:srgbClr val="000000"/>
                </a:solidFill>
                <a:effectLst/>
                <a:latin typeface="system-ui"/>
              </a:rPr>
              <a:t> es la </a:t>
            </a:r>
            <a:r>
              <a:rPr lang="en-US" sz="3200" b="0" i="0" dirty="0" err="1">
                <a:solidFill>
                  <a:srgbClr val="000000"/>
                </a:solidFill>
                <a:effectLst/>
                <a:latin typeface="system-ui"/>
              </a:rPr>
              <a:t>rebelión</a:t>
            </a:r>
            <a:r>
              <a:rPr lang="en-US" sz="3200" b="0" i="0" dirty="0">
                <a:solidFill>
                  <a:srgbClr val="000000"/>
                </a:solidFill>
                <a:effectLst/>
                <a:latin typeface="system-ui"/>
              </a:rPr>
              <a:t>, y </a:t>
            </a:r>
            <a:r>
              <a:rPr lang="en-US" sz="3200" b="0" i="0" dirty="0" err="1">
                <a:solidFill>
                  <a:srgbClr val="000000"/>
                </a:solidFill>
                <a:effectLst/>
                <a:latin typeface="system-ui"/>
              </a:rPr>
              <a:t>como</a:t>
            </a:r>
            <a:r>
              <a:rPr lang="en-US" sz="3200" b="0" i="0" dirty="0">
                <a:solidFill>
                  <a:srgbClr val="000000"/>
                </a:solidFill>
                <a:effectLst/>
                <a:latin typeface="system-ui"/>
              </a:rPr>
              <a:t> </a:t>
            </a:r>
            <a:r>
              <a:rPr lang="en-US" sz="3200" b="0" i="0" dirty="0" err="1">
                <a:solidFill>
                  <a:srgbClr val="000000"/>
                </a:solidFill>
                <a:effectLst/>
                <a:latin typeface="system-ui"/>
              </a:rPr>
              <a:t>ídolos</a:t>
            </a:r>
            <a:r>
              <a:rPr lang="en-US" sz="3200" b="0" i="0" dirty="0">
                <a:solidFill>
                  <a:srgbClr val="000000"/>
                </a:solidFill>
                <a:effectLst/>
                <a:latin typeface="system-ui"/>
              </a:rPr>
              <a:t> e </a:t>
            </a:r>
            <a:r>
              <a:rPr lang="en-US" sz="3200" b="0" i="0" dirty="0" err="1">
                <a:solidFill>
                  <a:srgbClr val="000000"/>
                </a:solidFill>
                <a:effectLst/>
                <a:latin typeface="system-ui"/>
              </a:rPr>
              <a:t>idolatría</a:t>
            </a:r>
            <a:r>
              <a:rPr lang="en-US" sz="3200" b="0" i="0" dirty="0">
                <a:solidFill>
                  <a:srgbClr val="000000"/>
                </a:solidFill>
                <a:effectLst/>
                <a:latin typeface="system-ui"/>
              </a:rPr>
              <a:t> la </a:t>
            </a:r>
            <a:r>
              <a:rPr lang="en-US" sz="3200" b="0" i="0" dirty="0" err="1">
                <a:solidFill>
                  <a:srgbClr val="000000"/>
                </a:solidFill>
                <a:effectLst/>
                <a:latin typeface="system-ui"/>
              </a:rPr>
              <a:t>obstinación</a:t>
            </a:r>
            <a:r>
              <a:rPr lang="en-US" sz="3200" b="0" i="0" dirty="0">
                <a:solidFill>
                  <a:srgbClr val="000000"/>
                </a:solidFill>
                <a:effectLst/>
                <a:latin typeface="system-ui"/>
              </a:rPr>
              <a:t>. Por </a:t>
            </a:r>
            <a:r>
              <a:rPr lang="en-US" sz="3200" b="0" i="0" dirty="0" err="1">
                <a:solidFill>
                  <a:srgbClr val="000000"/>
                </a:solidFill>
                <a:effectLst/>
                <a:latin typeface="system-ui"/>
              </a:rPr>
              <a:t>cuanto</a:t>
            </a:r>
            <a:r>
              <a:rPr lang="en-US" sz="3200" b="0" i="0" dirty="0">
                <a:solidFill>
                  <a:srgbClr val="000000"/>
                </a:solidFill>
                <a:effectLst/>
                <a:latin typeface="system-ui"/>
              </a:rPr>
              <a:t> </a:t>
            </a:r>
            <a:r>
              <a:rPr lang="en-US" sz="3200" b="0" i="0" dirty="0" err="1">
                <a:solidFill>
                  <a:srgbClr val="000000"/>
                </a:solidFill>
                <a:effectLst/>
                <a:latin typeface="system-ui"/>
              </a:rPr>
              <a:t>tú</a:t>
            </a:r>
            <a:r>
              <a:rPr lang="en-US" sz="3200" b="0" i="0" dirty="0">
                <a:solidFill>
                  <a:srgbClr val="000000"/>
                </a:solidFill>
                <a:effectLst/>
                <a:latin typeface="system-ui"/>
              </a:rPr>
              <a:t> </a:t>
            </a:r>
            <a:r>
              <a:rPr lang="en-US" sz="3200" b="0" i="0" dirty="0" err="1">
                <a:solidFill>
                  <a:srgbClr val="000000"/>
                </a:solidFill>
                <a:effectLst/>
                <a:latin typeface="system-ui"/>
              </a:rPr>
              <a:t>desechaste</a:t>
            </a:r>
            <a:r>
              <a:rPr lang="en-US" sz="3200" b="0" i="0" dirty="0">
                <a:solidFill>
                  <a:srgbClr val="000000"/>
                </a:solidFill>
                <a:effectLst/>
                <a:latin typeface="system-ui"/>
              </a:rPr>
              <a:t> la palabra de </a:t>
            </a:r>
            <a:r>
              <a:rPr lang="en-US" sz="3200" b="0" i="0" dirty="0" err="1">
                <a:solidFill>
                  <a:srgbClr val="000000"/>
                </a:solidFill>
                <a:effectLst/>
                <a:latin typeface="system-ui"/>
              </a:rPr>
              <a:t>Jehová</a:t>
            </a:r>
            <a:r>
              <a:rPr lang="en-US" sz="3200" b="0" i="0" dirty="0">
                <a:solidFill>
                  <a:srgbClr val="000000"/>
                </a:solidFill>
                <a:effectLst/>
                <a:latin typeface="system-ui"/>
              </a:rPr>
              <a:t>, </a:t>
            </a:r>
            <a:r>
              <a:rPr lang="en-US" sz="3200" b="0" i="0" dirty="0" err="1">
                <a:solidFill>
                  <a:srgbClr val="000000"/>
                </a:solidFill>
                <a:effectLst/>
                <a:latin typeface="system-ui"/>
              </a:rPr>
              <a:t>él</a:t>
            </a:r>
            <a:r>
              <a:rPr lang="en-US" sz="3200" b="0" i="0" dirty="0">
                <a:solidFill>
                  <a:srgbClr val="000000"/>
                </a:solidFill>
                <a:effectLst/>
                <a:latin typeface="system-ui"/>
              </a:rPr>
              <a:t> </a:t>
            </a:r>
            <a:r>
              <a:rPr lang="en-US" sz="3200" b="0" i="0" dirty="0" err="1">
                <a:solidFill>
                  <a:srgbClr val="000000"/>
                </a:solidFill>
                <a:effectLst/>
                <a:latin typeface="system-ui"/>
              </a:rPr>
              <a:t>también</a:t>
            </a:r>
            <a:r>
              <a:rPr lang="en-US" sz="3200" b="0" i="0" dirty="0">
                <a:solidFill>
                  <a:srgbClr val="000000"/>
                </a:solidFill>
                <a:effectLst/>
                <a:latin typeface="system-ui"/>
              </a:rPr>
              <a:t> </a:t>
            </a:r>
            <a:r>
              <a:rPr lang="en-US" sz="3200" b="0" i="0" dirty="0" err="1">
                <a:solidFill>
                  <a:srgbClr val="000000"/>
                </a:solidFill>
                <a:effectLst/>
                <a:latin typeface="system-ui"/>
              </a:rPr>
              <a:t>te</a:t>
            </a:r>
            <a:r>
              <a:rPr lang="en-US" sz="3200" b="0" i="0" dirty="0">
                <a:solidFill>
                  <a:srgbClr val="000000"/>
                </a:solidFill>
                <a:effectLst/>
                <a:latin typeface="system-ui"/>
              </a:rPr>
              <a:t> ha </a:t>
            </a:r>
            <a:r>
              <a:rPr lang="en-US" sz="3200" b="0" i="0" dirty="0" err="1">
                <a:solidFill>
                  <a:srgbClr val="000000"/>
                </a:solidFill>
                <a:effectLst/>
                <a:latin typeface="system-ui"/>
              </a:rPr>
              <a:t>desechado</a:t>
            </a:r>
            <a:r>
              <a:rPr lang="en-US" sz="3200" b="0" i="0" dirty="0">
                <a:solidFill>
                  <a:srgbClr val="000000"/>
                </a:solidFill>
                <a:effectLst/>
                <a:latin typeface="system-ui"/>
              </a:rPr>
              <a:t> para que no seas </a:t>
            </a:r>
            <a:r>
              <a:rPr lang="en-US" sz="3200" b="0" i="0" dirty="0" err="1">
                <a:solidFill>
                  <a:srgbClr val="000000"/>
                </a:solidFill>
                <a:effectLst/>
                <a:latin typeface="system-ui"/>
              </a:rPr>
              <a:t>rey</a:t>
            </a:r>
            <a:r>
              <a:rPr lang="en-US" sz="3200" b="0" i="0" dirty="0">
                <a:solidFill>
                  <a:srgbClr val="000000"/>
                </a:solidFill>
                <a:effectLst/>
                <a:latin typeface="system-ui"/>
              </a:rPr>
              <a:t>.</a:t>
            </a:r>
          </a:p>
          <a:p>
            <a:pPr marL="0" indent="0">
              <a:buNone/>
            </a:pPr>
            <a:endParaRPr lang="en-CL" dirty="0"/>
          </a:p>
          <a:p>
            <a:pPr marL="0" indent="0">
              <a:buNone/>
            </a:pPr>
            <a:endParaRPr lang="en-CL" dirty="0"/>
          </a:p>
        </p:txBody>
      </p:sp>
    </p:spTree>
    <p:extLst>
      <p:ext uri="{BB962C8B-B14F-4D97-AF65-F5344CB8AC3E}">
        <p14:creationId xmlns:p14="http://schemas.microsoft.com/office/powerpoint/2010/main" val="1607267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A6D4975A-23F6-9FCB-537E-95EEF8E8AA47}"/>
              </a:ext>
            </a:extLst>
          </p:cNvPr>
          <p:cNvPicPr>
            <a:picLocks noGrp="1" noChangeAspect="1"/>
          </p:cNvPicPr>
          <p:nvPr>
            <p:ph idx="1"/>
          </p:nvPr>
        </p:nvPicPr>
        <p:blipFill>
          <a:blip r:embed="rId2"/>
          <a:stretch>
            <a:fillRect/>
          </a:stretch>
        </p:blipFill>
        <p:spPr>
          <a:xfrm>
            <a:off x="5424407" y="1038386"/>
            <a:ext cx="6767593" cy="4974956"/>
          </a:xfrm>
        </p:spPr>
      </p:pic>
      <p:sp>
        <p:nvSpPr>
          <p:cNvPr id="4" name="Text Placeholder 3">
            <a:extLst>
              <a:ext uri="{FF2B5EF4-FFF2-40B4-BE49-F238E27FC236}">
                <a16:creationId xmlns:a16="http://schemas.microsoft.com/office/drawing/2014/main" id="{0641969D-9D53-0DB7-A522-C036B5546FB0}"/>
              </a:ext>
            </a:extLst>
          </p:cNvPr>
          <p:cNvSpPr>
            <a:spLocks noGrp="1"/>
          </p:cNvSpPr>
          <p:nvPr>
            <p:ph type="body" sz="half" idx="2"/>
          </p:nvPr>
        </p:nvSpPr>
        <p:spPr>
          <a:xfrm>
            <a:off x="185352" y="210065"/>
            <a:ext cx="5068573" cy="6462584"/>
          </a:xfrm>
        </p:spPr>
        <p:txBody>
          <a:bodyPr>
            <a:normAutofit/>
          </a:bodyPr>
          <a:lstStyle/>
          <a:p>
            <a:r>
              <a:rPr lang="en-CL" sz="3200" dirty="0"/>
              <a:t>Vemos claramente que lo dicho por Dios a Samuel involucra dos acontecimiento que se desarrollan entre los capítulos 4 al 6.</a:t>
            </a:r>
          </a:p>
          <a:p>
            <a:r>
              <a:rPr lang="en-CL" sz="3200" dirty="0"/>
              <a:t>Se menciona algo que hará Dios , una cosa, con Israel y cuando suceda se cumplirá el juicio sobre Elí y su casa.</a:t>
            </a:r>
          </a:p>
          <a:p>
            <a:endParaRPr lang="en-CL" sz="3200" dirty="0"/>
          </a:p>
          <a:p>
            <a:r>
              <a:rPr lang="en-CL" sz="3200" dirty="0"/>
              <a:t>Partamos por el segundo punto.</a:t>
            </a:r>
          </a:p>
        </p:txBody>
      </p:sp>
    </p:spTree>
    <p:extLst>
      <p:ext uri="{BB962C8B-B14F-4D97-AF65-F5344CB8AC3E}">
        <p14:creationId xmlns:p14="http://schemas.microsoft.com/office/powerpoint/2010/main" val="2882203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A6D4975A-23F6-9FCB-537E-95EEF8E8AA47}"/>
              </a:ext>
            </a:extLst>
          </p:cNvPr>
          <p:cNvPicPr>
            <a:picLocks noGrp="1" noChangeAspect="1"/>
          </p:cNvPicPr>
          <p:nvPr>
            <p:ph idx="1"/>
          </p:nvPr>
        </p:nvPicPr>
        <p:blipFill>
          <a:blip r:embed="rId2"/>
          <a:stretch>
            <a:fillRect/>
          </a:stretch>
        </p:blipFill>
        <p:spPr>
          <a:xfrm>
            <a:off x="5424407" y="1038386"/>
            <a:ext cx="6767593" cy="4974956"/>
          </a:xfrm>
        </p:spPr>
      </p:pic>
      <p:sp>
        <p:nvSpPr>
          <p:cNvPr id="4" name="Text Placeholder 3">
            <a:extLst>
              <a:ext uri="{FF2B5EF4-FFF2-40B4-BE49-F238E27FC236}">
                <a16:creationId xmlns:a16="http://schemas.microsoft.com/office/drawing/2014/main" id="{0641969D-9D53-0DB7-A522-C036B5546FB0}"/>
              </a:ext>
            </a:extLst>
          </p:cNvPr>
          <p:cNvSpPr>
            <a:spLocks noGrp="1"/>
          </p:cNvSpPr>
          <p:nvPr>
            <p:ph type="body" sz="half" idx="2"/>
          </p:nvPr>
        </p:nvSpPr>
        <p:spPr>
          <a:xfrm>
            <a:off x="185352" y="210065"/>
            <a:ext cx="5068573" cy="6462584"/>
          </a:xfrm>
        </p:spPr>
        <p:txBody>
          <a:bodyPr>
            <a:normAutofit fontScale="77500" lnSpcReduction="20000"/>
          </a:bodyPr>
          <a:lstStyle/>
          <a:p>
            <a:pPr algn="l"/>
            <a:r>
              <a:rPr lang="en-US" sz="3600" b="0" i="0" dirty="0">
                <a:solidFill>
                  <a:srgbClr val="000000"/>
                </a:solidFill>
                <a:effectLst/>
                <a:latin typeface="system-ui"/>
              </a:rPr>
              <a:t> </a:t>
            </a:r>
            <a:r>
              <a:rPr lang="en-US" sz="3600" b="1" i="0" dirty="0">
                <a:solidFill>
                  <a:srgbClr val="000000"/>
                </a:solidFill>
                <a:effectLst/>
                <a:latin typeface="system-ui"/>
              </a:rPr>
              <a:t>Samuel 4:16-18</a:t>
            </a:r>
          </a:p>
          <a:p>
            <a:pPr algn="l"/>
            <a:endParaRPr lang="en-US" sz="3600" b="0" i="0" dirty="0">
              <a:solidFill>
                <a:srgbClr val="000000"/>
              </a:solidFill>
              <a:effectLst/>
              <a:latin typeface="system-ui"/>
            </a:endParaRPr>
          </a:p>
          <a:p>
            <a:pPr algn="l"/>
            <a:r>
              <a:rPr lang="en-US" sz="3600" b="1" i="0" baseline="30000" dirty="0">
                <a:solidFill>
                  <a:srgbClr val="000000"/>
                </a:solidFill>
                <a:effectLst/>
                <a:latin typeface="system-ui"/>
              </a:rPr>
              <a:t>16 </a:t>
            </a:r>
            <a:r>
              <a:rPr lang="en-US" sz="3600" b="0" i="0" dirty="0" err="1">
                <a:solidFill>
                  <a:srgbClr val="000000"/>
                </a:solidFill>
                <a:effectLst/>
                <a:latin typeface="system-ui"/>
              </a:rPr>
              <a:t>Dijo</a:t>
            </a:r>
            <a:r>
              <a:rPr lang="en-US" sz="3600" b="0" i="0" dirty="0">
                <a:solidFill>
                  <a:srgbClr val="000000"/>
                </a:solidFill>
                <a:effectLst/>
                <a:latin typeface="system-ui"/>
              </a:rPr>
              <a:t>, </a:t>
            </a:r>
            <a:r>
              <a:rPr lang="en-US" sz="3600" b="0" i="0" dirty="0" err="1">
                <a:solidFill>
                  <a:srgbClr val="000000"/>
                </a:solidFill>
                <a:effectLst/>
                <a:latin typeface="system-ui"/>
              </a:rPr>
              <a:t>pues</a:t>
            </a:r>
            <a:r>
              <a:rPr lang="en-US" sz="3600" b="0" i="0" dirty="0">
                <a:solidFill>
                  <a:srgbClr val="000000"/>
                </a:solidFill>
                <a:effectLst/>
                <a:latin typeface="system-ui"/>
              </a:rPr>
              <a:t>, </a:t>
            </a:r>
            <a:r>
              <a:rPr lang="en-US" sz="3600" b="0" i="0" dirty="0" err="1">
                <a:solidFill>
                  <a:srgbClr val="000000"/>
                </a:solidFill>
                <a:effectLst/>
                <a:latin typeface="system-ui"/>
              </a:rPr>
              <a:t>aquel</a:t>
            </a:r>
            <a:r>
              <a:rPr lang="en-US" sz="3600" b="0" i="0" dirty="0">
                <a:solidFill>
                  <a:srgbClr val="000000"/>
                </a:solidFill>
                <a:effectLst/>
                <a:latin typeface="system-ui"/>
              </a:rPr>
              <a:t> hombre a </a:t>
            </a:r>
            <a:r>
              <a:rPr lang="en-US" sz="3600" b="0" i="0" dirty="0" err="1">
                <a:solidFill>
                  <a:srgbClr val="000000"/>
                </a:solidFill>
                <a:effectLst/>
                <a:latin typeface="system-ui"/>
              </a:rPr>
              <a:t>Elí</a:t>
            </a:r>
            <a:r>
              <a:rPr lang="en-US" sz="3600" b="0" i="0" dirty="0">
                <a:solidFill>
                  <a:srgbClr val="000000"/>
                </a:solidFill>
                <a:effectLst/>
                <a:latin typeface="system-ui"/>
              </a:rPr>
              <a:t>: </a:t>
            </a:r>
            <a:r>
              <a:rPr lang="en-US" sz="3600" b="0" i="0" dirty="0" err="1">
                <a:solidFill>
                  <a:srgbClr val="000000"/>
                </a:solidFill>
                <a:effectLst/>
                <a:latin typeface="system-ui"/>
              </a:rPr>
              <a:t>Yo</a:t>
            </a:r>
            <a:r>
              <a:rPr lang="en-US" sz="3600" b="0" i="0" dirty="0">
                <a:solidFill>
                  <a:srgbClr val="000000"/>
                </a:solidFill>
                <a:effectLst/>
                <a:latin typeface="system-ui"/>
              </a:rPr>
              <a:t> </a:t>
            </a:r>
            <a:r>
              <a:rPr lang="en-US" sz="3600" b="0" i="0" dirty="0" err="1">
                <a:solidFill>
                  <a:srgbClr val="000000"/>
                </a:solidFill>
                <a:effectLst/>
                <a:latin typeface="system-ui"/>
              </a:rPr>
              <a:t>vengo</a:t>
            </a:r>
            <a:r>
              <a:rPr lang="en-US" sz="3600" b="0" i="0" dirty="0">
                <a:solidFill>
                  <a:srgbClr val="000000"/>
                </a:solidFill>
                <a:effectLst/>
                <a:latin typeface="system-ui"/>
              </a:rPr>
              <a:t> de la </a:t>
            </a:r>
            <a:r>
              <a:rPr lang="en-US" sz="3600" b="0" i="0" dirty="0" err="1">
                <a:solidFill>
                  <a:srgbClr val="000000"/>
                </a:solidFill>
                <a:effectLst/>
                <a:latin typeface="system-ui"/>
              </a:rPr>
              <a:t>batalla</a:t>
            </a:r>
            <a:r>
              <a:rPr lang="en-US" sz="3600" b="0" i="0" dirty="0">
                <a:solidFill>
                  <a:srgbClr val="000000"/>
                </a:solidFill>
                <a:effectLst/>
                <a:latin typeface="system-ui"/>
              </a:rPr>
              <a:t>, he </a:t>
            </a:r>
            <a:r>
              <a:rPr lang="en-US" sz="3600" b="0" i="0" dirty="0" err="1">
                <a:solidFill>
                  <a:srgbClr val="000000"/>
                </a:solidFill>
                <a:effectLst/>
                <a:latin typeface="system-ui"/>
              </a:rPr>
              <a:t>escapado</a:t>
            </a:r>
            <a:r>
              <a:rPr lang="en-US" sz="3600" b="0" i="0" dirty="0">
                <a:solidFill>
                  <a:srgbClr val="000000"/>
                </a:solidFill>
                <a:effectLst/>
                <a:latin typeface="system-ui"/>
              </a:rPr>
              <a:t> hoy del </a:t>
            </a:r>
            <a:r>
              <a:rPr lang="en-US" sz="3600" b="0" i="0" dirty="0" err="1">
                <a:solidFill>
                  <a:srgbClr val="000000"/>
                </a:solidFill>
                <a:effectLst/>
                <a:latin typeface="system-ui"/>
              </a:rPr>
              <a:t>combate</a:t>
            </a:r>
            <a:r>
              <a:rPr lang="en-US" sz="3600" b="0" i="0" dirty="0">
                <a:solidFill>
                  <a:srgbClr val="000000"/>
                </a:solidFill>
                <a:effectLst/>
                <a:latin typeface="system-ui"/>
              </a:rPr>
              <a:t>. Y </a:t>
            </a:r>
            <a:r>
              <a:rPr lang="en-US" sz="3600" b="0" i="0" dirty="0" err="1">
                <a:solidFill>
                  <a:srgbClr val="000000"/>
                </a:solidFill>
                <a:effectLst/>
                <a:latin typeface="system-ui"/>
              </a:rPr>
              <a:t>Elí</a:t>
            </a:r>
            <a:r>
              <a:rPr lang="en-US" sz="3600" b="0" i="0" dirty="0">
                <a:solidFill>
                  <a:srgbClr val="000000"/>
                </a:solidFill>
                <a:effectLst/>
                <a:latin typeface="system-ui"/>
              </a:rPr>
              <a:t> </a:t>
            </a:r>
            <a:r>
              <a:rPr lang="en-US" sz="3600" b="0" i="0" dirty="0" err="1">
                <a:solidFill>
                  <a:srgbClr val="000000"/>
                </a:solidFill>
                <a:effectLst/>
                <a:latin typeface="system-ui"/>
              </a:rPr>
              <a:t>dijo</a:t>
            </a:r>
            <a:r>
              <a:rPr lang="en-US" sz="3600" b="0" i="0" dirty="0">
                <a:solidFill>
                  <a:srgbClr val="000000"/>
                </a:solidFill>
                <a:effectLst/>
                <a:latin typeface="system-ui"/>
              </a:rPr>
              <a:t>: ¿</a:t>
            </a:r>
            <a:r>
              <a:rPr lang="en-US" sz="3600" b="0" i="0" dirty="0" err="1">
                <a:solidFill>
                  <a:srgbClr val="000000"/>
                </a:solidFill>
                <a:effectLst/>
                <a:latin typeface="system-ui"/>
              </a:rPr>
              <a:t>Qué</a:t>
            </a:r>
            <a:r>
              <a:rPr lang="en-US" sz="3600" b="0" i="0" dirty="0">
                <a:solidFill>
                  <a:srgbClr val="000000"/>
                </a:solidFill>
                <a:effectLst/>
                <a:latin typeface="system-ui"/>
              </a:rPr>
              <a:t> ha </a:t>
            </a:r>
            <a:r>
              <a:rPr lang="en-US" sz="3600" b="0" i="0" dirty="0" err="1">
                <a:solidFill>
                  <a:srgbClr val="000000"/>
                </a:solidFill>
                <a:effectLst/>
                <a:latin typeface="system-ui"/>
              </a:rPr>
              <a:t>acontecido</a:t>
            </a:r>
            <a:r>
              <a:rPr lang="en-US" sz="3600" b="0" i="0" dirty="0">
                <a:solidFill>
                  <a:srgbClr val="000000"/>
                </a:solidFill>
                <a:effectLst/>
                <a:latin typeface="system-ui"/>
              </a:rPr>
              <a:t>, </a:t>
            </a:r>
            <a:r>
              <a:rPr lang="en-US" sz="3600" b="0" i="0" dirty="0" err="1">
                <a:solidFill>
                  <a:srgbClr val="000000"/>
                </a:solidFill>
                <a:effectLst/>
                <a:latin typeface="system-ui"/>
              </a:rPr>
              <a:t>hijo</a:t>
            </a:r>
            <a:r>
              <a:rPr lang="en-US" sz="3600" b="0" i="0" dirty="0">
                <a:solidFill>
                  <a:srgbClr val="000000"/>
                </a:solidFill>
                <a:effectLst/>
                <a:latin typeface="system-ui"/>
              </a:rPr>
              <a:t> </a:t>
            </a:r>
            <a:r>
              <a:rPr lang="en-US" sz="3600" b="0" i="0" dirty="0" err="1">
                <a:solidFill>
                  <a:srgbClr val="000000"/>
                </a:solidFill>
                <a:effectLst/>
                <a:latin typeface="system-ui"/>
              </a:rPr>
              <a:t>mío</a:t>
            </a:r>
            <a:r>
              <a:rPr lang="en-US" sz="3600" b="0" i="0" dirty="0">
                <a:solidFill>
                  <a:srgbClr val="000000"/>
                </a:solidFill>
                <a:effectLst/>
                <a:latin typeface="system-ui"/>
              </a:rPr>
              <a:t>? </a:t>
            </a:r>
            <a:r>
              <a:rPr lang="en-US" sz="3600" b="1" i="0" baseline="30000" dirty="0">
                <a:solidFill>
                  <a:srgbClr val="000000"/>
                </a:solidFill>
                <a:effectLst/>
                <a:latin typeface="system-ui"/>
              </a:rPr>
              <a:t>17 </a:t>
            </a:r>
            <a:r>
              <a:rPr lang="en-US" sz="3600" b="0" i="0" dirty="0">
                <a:solidFill>
                  <a:srgbClr val="000000"/>
                </a:solidFill>
                <a:effectLst/>
                <a:latin typeface="system-ui"/>
              </a:rPr>
              <a:t>Y </a:t>
            </a:r>
            <a:r>
              <a:rPr lang="en-US" sz="3600" b="0" i="0" dirty="0" err="1">
                <a:solidFill>
                  <a:srgbClr val="000000"/>
                </a:solidFill>
                <a:effectLst/>
                <a:latin typeface="system-ui"/>
              </a:rPr>
              <a:t>el</a:t>
            </a:r>
            <a:r>
              <a:rPr lang="en-US" sz="3600" b="0" i="0" dirty="0">
                <a:solidFill>
                  <a:srgbClr val="000000"/>
                </a:solidFill>
                <a:effectLst/>
                <a:latin typeface="system-ui"/>
              </a:rPr>
              <a:t> </a:t>
            </a:r>
            <a:r>
              <a:rPr lang="en-US" sz="3600" b="0" i="0" dirty="0" err="1">
                <a:solidFill>
                  <a:srgbClr val="000000"/>
                </a:solidFill>
                <a:effectLst/>
                <a:latin typeface="system-ui"/>
              </a:rPr>
              <a:t>mensajero</a:t>
            </a:r>
            <a:r>
              <a:rPr lang="en-US" sz="3600" b="0" i="0" dirty="0">
                <a:solidFill>
                  <a:srgbClr val="000000"/>
                </a:solidFill>
                <a:effectLst/>
                <a:latin typeface="system-ui"/>
              </a:rPr>
              <a:t> </a:t>
            </a:r>
            <a:r>
              <a:rPr lang="en-US" sz="3600" b="0" i="0" dirty="0" err="1">
                <a:solidFill>
                  <a:srgbClr val="000000"/>
                </a:solidFill>
                <a:effectLst/>
                <a:latin typeface="system-ui"/>
              </a:rPr>
              <a:t>respondió</a:t>
            </a:r>
            <a:r>
              <a:rPr lang="en-US" sz="3600" b="0" i="0" dirty="0">
                <a:solidFill>
                  <a:srgbClr val="000000"/>
                </a:solidFill>
                <a:effectLst/>
                <a:latin typeface="system-ui"/>
              </a:rPr>
              <a:t> </a:t>
            </a:r>
            <a:r>
              <a:rPr lang="en-US" sz="3600" b="0" i="0" dirty="0" err="1">
                <a:solidFill>
                  <a:srgbClr val="000000"/>
                </a:solidFill>
                <a:effectLst/>
                <a:latin typeface="system-ui"/>
              </a:rPr>
              <a:t>diciendo</a:t>
            </a:r>
            <a:r>
              <a:rPr lang="en-US" sz="3600" b="0" i="0" dirty="0">
                <a:solidFill>
                  <a:srgbClr val="000000"/>
                </a:solidFill>
                <a:effectLst/>
                <a:latin typeface="system-ui"/>
              </a:rPr>
              <a:t>: Israel </a:t>
            </a:r>
            <a:r>
              <a:rPr lang="en-US" sz="3600" b="0" i="0" dirty="0" err="1">
                <a:solidFill>
                  <a:srgbClr val="000000"/>
                </a:solidFill>
                <a:effectLst/>
                <a:latin typeface="system-ui"/>
              </a:rPr>
              <a:t>huyó</a:t>
            </a:r>
            <a:r>
              <a:rPr lang="en-US" sz="3600" b="0" i="0" dirty="0">
                <a:solidFill>
                  <a:srgbClr val="000000"/>
                </a:solidFill>
                <a:effectLst/>
                <a:latin typeface="system-ui"/>
              </a:rPr>
              <a:t> </a:t>
            </a:r>
            <a:r>
              <a:rPr lang="en-US" sz="3600" b="0" i="0" dirty="0" err="1">
                <a:solidFill>
                  <a:srgbClr val="000000"/>
                </a:solidFill>
                <a:effectLst/>
                <a:latin typeface="system-ui"/>
              </a:rPr>
              <a:t>delante</a:t>
            </a:r>
            <a:r>
              <a:rPr lang="en-US" sz="3600" b="0" i="0" dirty="0">
                <a:solidFill>
                  <a:srgbClr val="000000"/>
                </a:solidFill>
                <a:effectLst/>
                <a:latin typeface="system-ui"/>
              </a:rPr>
              <a:t> de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filisteos</a:t>
            </a:r>
            <a:r>
              <a:rPr lang="en-US" sz="3600" b="0" i="0" dirty="0">
                <a:solidFill>
                  <a:srgbClr val="000000"/>
                </a:solidFill>
                <a:effectLst/>
                <a:latin typeface="system-ui"/>
              </a:rPr>
              <a:t>, y </a:t>
            </a:r>
            <a:r>
              <a:rPr lang="en-US" sz="3600" b="0" i="0" dirty="0" err="1">
                <a:solidFill>
                  <a:srgbClr val="000000"/>
                </a:solidFill>
                <a:effectLst/>
                <a:latin typeface="system-ui"/>
              </a:rPr>
              <a:t>también</a:t>
            </a:r>
            <a:r>
              <a:rPr lang="en-US" sz="3600" b="0" i="0" dirty="0">
                <a:solidFill>
                  <a:srgbClr val="000000"/>
                </a:solidFill>
                <a:effectLst/>
                <a:latin typeface="system-ui"/>
              </a:rPr>
              <a:t> </a:t>
            </a:r>
            <a:r>
              <a:rPr lang="en-US" sz="3600" b="0" i="0" dirty="0" err="1">
                <a:solidFill>
                  <a:srgbClr val="000000"/>
                </a:solidFill>
                <a:effectLst/>
                <a:latin typeface="system-ui"/>
              </a:rPr>
              <a:t>fue</a:t>
            </a:r>
            <a:r>
              <a:rPr lang="en-US" sz="3600" b="0" i="0" dirty="0">
                <a:solidFill>
                  <a:srgbClr val="000000"/>
                </a:solidFill>
                <a:effectLst/>
                <a:latin typeface="system-ui"/>
              </a:rPr>
              <a:t> </a:t>
            </a:r>
            <a:r>
              <a:rPr lang="en-US" sz="3600" b="0" i="0" dirty="0" err="1">
                <a:solidFill>
                  <a:srgbClr val="000000"/>
                </a:solidFill>
                <a:effectLst/>
                <a:latin typeface="system-ui"/>
              </a:rPr>
              <a:t>hecha</a:t>
            </a:r>
            <a:r>
              <a:rPr lang="en-US" sz="3600" b="0" i="0" dirty="0">
                <a:solidFill>
                  <a:srgbClr val="000000"/>
                </a:solidFill>
                <a:effectLst/>
                <a:latin typeface="system-ui"/>
              </a:rPr>
              <a:t> gran </a:t>
            </a:r>
            <a:r>
              <a:rPr lang="en-US" sz="3600" b="0" i="0" dirty="0" err="1">
                <a:solidFill>
                  <a:srgbClr val="000000"/>
                </a:solidFill>
                <a:effectLst/>
                <a:latin typeface="system-ui"/>
              </a:rPr>
              <a:t>mortandad</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pueblo; y </a:t>
            </a:r>
            <a:r>
              <a:rPr lang="en-US" sz="3600" b="0" i="0" dirty="0" err="1">
                <a:solidFill>
                  <a:srgbClr val="000000"/>
                </a:solidFill>
                <a:effectLst/>
                <a:latin typeface="system-ui"/>
              </a:rPr>
              <a:t>también</a:t>
            </a:r>
            <a:r>
              <a:rPr lang="en-US" sz="3600" b="0" i="0" dirty="0">
                <a:solidFill>
                  <a:srgbClr val="000000"/>
                </a:solidFill>
                <a:effectLst/>
                <a:latin typeface="system-ui"/>
              </a:rPr>
              <a:t> </a:t>
            </a:r>
            <a:r>
              <a:rPr lang="en-US" sz="3600" b="1" i="0" dirty="0" err="1">
                <a:solidFill>
                  <a:srgbClr val="000000"/>
                </a:solidFill>
                <a:effectLst/>
                <a:latin typeface="system-ui"/>
              </a:rPr>
              <a:t>tus</a:t>
            </a:r>
            <a:r>
              <a:rPr lang="en-US" sz="3600" b="1" i="0" dirty="0">
                <a:solidFill>
                  <a:srgbClr val="000000"/>
                </a:solidFill>
                <a:effectLst/>
                <a:latin typeface="system-ui"/>
              </a:rPr>
              <a:t> dos </a:t>
            </a:r>
            <a:r>
              <a:rPr lang="en-US" sz="3600" b="1" i="0" dirty="0" err="1">
                <a:solidFill>
                  <a:srgbClr val="000000"/>
                </a:solidFill>
                <a:effectLst/>
                <a:latin typeface="system-ui"/>
              </a:rPr>
              <a:t>hijos</a:t>
            </a:r>
            <a:r>
              <a:rPr lang="en-US" sz="3600" b="1" i="0" dirty="0">
                <a:solidFill>
                  <a:srgbClr val="000000"/>
                </a:solidFill>
                <a:effectLst/>
                <a:latin typeface="system-ui"/>
              </a:rPr>
              <a:t>, </a:t>
            </a:r>
            <a:r>
              <a:rPr lang="en-US" sz="3600" b="1" i="0" dirty="0" err="1">
                <a:solidFill>
                  <a:srgbClr val="000000"/>
                </a:solidFill>
                <a:effectLst/>
                <a:latin typeface="system-ui"/>
              </a:rPr>
              <a:t>Ofni</a:t>
            </a:r>
            <a:r>
              <a:rPr lang="en-US" sz="3600" b="1" i="0" dirty="0">
                <a:solidFill>
                  <a:srgbClr val="000000"/>
                </a:solidFill>
                <a:effectLst/>
                <a:latin typeface="system-ui"/>
              </a:rPr>
              <a:t> y </a:t>
            </a:r>
            <a:r>
              <a:rPr lang="en-US" sz="3600" b="1" i="0" dirty="0" err="1">
                <a:solidFill>
                  <a:srgbClr val="000000"/>
                </a:solidFill>
                <a:effectLst/>
                <a:latin typeface="system-ui"/>
              </a:rPr>
              <a:t>Finees</a:t>
            </a:r>
            <a:r>
              <a:rPr lang="en-US" sz="3600" b="1" i="0" dirty="0">
                <a:solidFill>
                  <a:srgbClr val="000000"/>
                </a:solidFill>
                <a:effectLst/>
                <a:latin typeface="system-ui"/>
              </a:rPr>
              <a:t>, </a:t>
            </a:r>
            <a:r>
              <a:rPr lang="en-US" sz="3600" b="1" i="0" dirty="0" err="1">
                <a:solidFill>
                  <a:srgbClr val="000000"/>
                </a:solidFill>
                <a:effectLst/>
                <a:latin typeface="system-ui"/>
              </a:rPr>
              <a:t>fueron</a:t>
            </a:r>
            <a:r>
              <a:rPr lang="en-US" sz="3600" b="1" i="0" dirty="0">
                <a:solidFill>
                  <a:srgbClr val="000000"/>
                </a:solidFill>
                <a:effectLst/>
                <a:latin typeface="system-ui"/>
              </a:rPr>
              <a:t> </a:t>
            </a:r>
            <a:r>
              <a:rPr lang="en-US" sz="3600" b="1" i="0" dirty="0" err="1">
                <a:solidFill>
                  <a:srgbClr val="000000"/>
                </a:solidFill>
                <a:effectLst/>
                <a:latin typeface="system-ui"/>
              </a:rPr>
              <a:t>muertos</a:t>
            </a:r>
            <a:r>
              <a:rPr lang="en-US" sz="3600" b="0" i="0" dirty="0">
                <a:solidFill>
                  <a:srgbClr val="000000"/>
                </a:solidFill>
                <a:effectLst/>
                <a:latin typeface="system-ui"/>
              </a:rPr>
              <a:t>, y </a:t>
            </a:r>
            <a:r>
              <a:rPr lang="en-US" sz="3600" b="0" i="0" dirty="0" err="1">
                <a:solidFill>
                  <a:srgbClr val="000000"/>
                </a:solidFill>
                <a:effectLst/>
                <a:latin typeface="system-ui"/>
              </a:rPr>
              <a:t>el</a:t>
            </a:r>
            <a:r>
              <a:rPr lang="en-US" sz="3600" b="0" i="0" dirty="0">
                <a:solidFill>
                  <a:srgbClr val="000000"/>
                </a:solidFill>
                <a:effectLst/>
                <a:latin typeface="system-ui"/>
              </a:rPr>
              <a:t> arca de Dios ha </a:t>
            </a:r>
            <a:r>
              <a:rPr lang="en-US" sz="3600" b="0" i="0" dirty="0" err="1">
                <a:solidFill>
                  <a:srgbClr val="000000"/>
                </a:solidFill>
                <a:effectLst/>
                <a:latin typeface="system-ui"/>
              </a:rPr>
              <a:t>sido</a:t>
            </a:r>
            <a:r>
              <a:rPr lang="en-US" sz="3600" b="0" i="0" dirty="0">
                <a:solidFill>
                  <a:srgbClr val="000000"/>
                </a:solidFill>
                <a:effectLst/>
                <a:latin typeface="system-ui"/>
              </a:rPr>
              <a:t> </a:t>
            </a:r>
            <a:r>
              <a:rPr lang="en-US" sz="3600" b="0" i="0" dirty="0" err="1">
                <a:solidFill>
                  <a:srgbClr val="000000"/>
                </a:solidFill>
                <a:effectLst/>
                <a:latin typeface="system-ui"/>
              </a:rPr>
              <a:t>tomada</a:t>
            </a:r>
            <a:r>
              <a:rPr lang="en-US" sz="3600" b="0" i="0" dirty="0">
                <a:solidFill>
                  <a:srgbClr val="000000"/>
                </a:solidFill>
                <a:effectLst/>
                <a:latin typeface="system-ui"/>
              </a:rPr>
              <a:t>. </a:t>
            </a:r>
            <a:r>
              <a:rPr lang="en-US" sz="3600" b="1" i="0" baseline="30000" dirty="0">
                <a:solidFill>
                  <a:srgbClr val="000000"/>
                </a:solidFill>
                <a:effectLst/>
                <a:latin typeface="system-ui"/>
              </a:rPr>
              <a:t>18 </a:t>
            </a:r>
            <a:r>
              <a:rPr lang="en-US" sz="3600" b="0" i="0" dirty="0">
                <a:solidFill>
                  <a:srgbClr val="000000"/>
                </a:solidFill>
                <a:effectLst/>
                <a:latin typeface="system-ui"/>
              </a:rPr>
              <a:t>Y </a:t>
            </a:r>
            <a:r>
              <a:rPr lang="en-US" sz="3600" b="0" i="0" dirty="0" err="1">
                <a:solidFill>
                  <a:srgbClr val="000000"/>
                </a:solidFill>
                <a:effectLst/>
                <a:latin typeface="system-ui"/>
              </a:rPr>
              <a:t>aconteció</a:t>
            </a:r>
            <a:r>
              <a:rPr lang="en-US" sz="3600" b="0" i="0" dirty="0">
                <a:solidFill>
                  <a:srgbClr val="000000"/>
                </a:solidFill>
                <a:effectLst/>
                <a:latin typeface="system-ui"/>
              </a:rPr>
              <a:t> que </a:t>
            </a:r>
            <a:r>
              <a:rPr lang="en-US" sz="3600" b="0" i="0" dirty="0" err="1">
                <a:solidFill>
                  <a:srgbClr val="000000"/>
                </a:solidFill>
                <a:effectLst/>
                <a:latin typeface="system-ui"/>
              </a:rPr>
              <a:t>cuando</a:t>
            </a:r>
            <a:r>
              <a:rPr lang="en-US" sz="3600" b="0" i="0" dirty="0">
                <a:solidFill>
                  <a:srgbClr val="000000"/>
                </a:solidFill>
                <a:effectLst/>
                <a:latin typeface="system-ui"/>
              </a:rPr>
              <a:t> </a:t>
            </a:r>
            <a:r>
              <a:rPr lang="en-US" sz="3600" b="0" i="0" dirty="0" err="1">
                <a:solidFill>
                  <a:srgbClr val="000000"/>
                </a:solidFill>
                <a:effectLst/>
                <a:latin typeface="system-ui"/>
              </a:rPr>
              <a:t>él</a:t>
            </a:r>
            <a:r>
              <a:rPr lang="en-US" sz="3600" b="0" i="0" dirty="0">
                <a:solidFill>
                  <a:srgbClr val="000000"/>
                </a:solidFill>
                <a:effectLst/>
                <a:latin typeface="system-ui"/>
              </a:rPr>
              <a:t> </a:t>
            </a:r>
            <a:r>
              <a:rPr lang="en-US" sz="3600" b="1" i="0" dirty="0" err="1">
                <a:solidFill>
                  <a:srgbClr val="000000"/>
                </a:solidFill>
                <a:effectLst/>
                <a:latin typeface="system-ui"/>
              </a:rPr>
              <a:t>hizo</a:t>
            </a:r>
            <a:r>
              <a:rPr lang="en-US" sz="3600" b="1" i="0" dirty="0">
                <a:solidFill>
                  <a:srgbClr val="000000"/>
                </a:solidFill>
                <a:effectLst/>
                <a:latin typeface="system-ui"/>
              </a:rPr>
              <a:t> </a:t>
            </a:r>
            <a:r>
              <a:rPr lang="en-US" sz="3600" b="1" i="0" dirty="0" err="1">
                <a:solidFill>
                  <a:srgbClr val="000000"/>
                </a:solidFill>
                <a:effectLst/>
                <a:latin typeface="system-ui"/>
              </a:rPr>
              <a:t>mención</a:t>
            </a:r>
            <a:r>
              <a:rPr lang="en-US" sz="3600" b="1" i="0" dirty="0">
                <a:solidFill>
                  <a:srgbClr val="000000"/>
                </a:solidFill>
                <a:effectLst/>
                <a:latin typeface="system-ui"/>
              </a:rPr>
              <a:t> del arca de Dios,</a:t>
            </a:r>
            <a:r>
              <a:rPr lang="en-US" sz="3600" b="0" i="0" dirty="0">
                <a:solidFill>
                  <a:srgbClr val="000000"/>
                </a:solidFill>
                <a:effectLst/>
                <a:latin typeface="system-ui"/>
              </a:rPr>
              <a:t> </a:t>
            </a:r>
            <a:r>
              <a:rPr lang="en-US" sz="3600" b="0" i="0" dirty="0" err="1">
                <a:solidFill>
                  <a:srgbClr val="000000"/>
                </a:solidFill>
                <a:effectLst/>
                <a:latin typeface="system-ui"/>
              </a:rPr>
              <a:t>Elí</a:t>
            </a:r>
            <a:r>
              <a:rPr lang="en-US" sz="3600" b="0" i="0" dirty="0">
                <a:solidFill>
                  <a:srgbClr val="000000"/>
                </a:solidFill>
                <a:effectLst/>
                <a:latin typeface="system-ui"/>
              </a:rPr>
              <a:t> </a:t>
            </a:r>
            <a:r>
              <a:rPr lang="en-US" sz="3600" b="0" i="0" dirty="0" err="1">
                <a:solidFill>
                  <a:srgbClr val="000000"/>
                </a:solidFill>
                <a:effectLst/>
                <a:latin typeface="system-ui"/>
              </a:rPr>
              <a:t>cayó</a:t>
            </a:r>
            <a:r>
              <a:rPr lang="en-US" sz="3600" b="0" i="0" dirty="0">
                <a:solidFill>
                  <a:srgbClr val="000000"/>
                </a:solidFill>
                <a:effectLst/>
                <a:latin typeface="system-ui"/>
              </a:rPr>
              <a:t> </a:t>
            </a:r>
            <a:r>
              <a:rPr lang="en-US" sz="3600" b="0" i="0" dirty="0" err="1">
                <a:solidFill>
                  <a:srgbClr val="000000"/>
                </a:solidFill>
                <a:effectLst/>
                <a:latin typeface="system-ui"/>
              </a:rPr>
              <a:t>hacia</a:t>
            </a:r>
            <a:r>
              <a:rPr lang="en-US" sz="3600" b="0" i="0" dirty="0">
                <a:solidFill>
                  <a:srgbClr val="000000"/>
                </a:solidFill>
                <a:effectLst/>
                <a:latin typeface="system-ui"/>
              </a:rPr>
              <a:t> </a:t>
            </a:r>
            <a:r>
              <a:rPr lang="en-US" sz="3600" b="0" i="0" dirty="0" err="1">
                <a:solidFill>
                  <a:srgbClr val="000000"/>
                </a:solidFill>
                <a:effectLst/>
                <a:latin typeface="system-ui"/>
              </a:rPr>
              <a:t>atrás</a:t>
            </a:r>
            <a:r>
              <a:rPr lang="en-US" sz="3600" b="0" i="0" dirty="0">
                <a:solidFill>
                  <a:srgbClr val="000000"/>
                </a:solidFill>
                <a:effectLst/>
                <a:latin typeface="system-ui"/>
              </a:rPr>
              <a:t> de la </a:t>
            </a:r>
            <a:r>
              <a:rPr lang="en-US" sz="3600" b="0" i="0" dirty="0" err="1">
                <a:solidFill>
                  <a:srgbClr val="000000"/>
                </a:solidFill>
                <a:effectLst/>
                <a:latin typeface="system-ui"/>
              </a:rPr>
              <a:t>silla</a:t>
            </a:r>
            <a:r>
              <a:rPr lang="en-US" sz="3600" b="0" i="0" dirty="0">
                <a:solidFill>
                  <a:srgbClr val="000000"/>
                </a:solidFill>
                <a:effectLst/>
                <a:latin typeface="system-ui"/>
              </a:rPr>
              <a:t> al </a:t>
            </a:r>
            <a:r>
              <a:rPr lang="en-US" sz="3600" b="0" i="0" dirty="0" err="1">
                <a:solidFill>
                  <a:srgbClr val="000000"/>
                </a:solidFill>
                <a:effectLst/>
                <a:latin typeface="system-ui"/>
              </a:rPr>
              <a:t>lado</a:t>
            </a:r>
            <a:r>
              <a:rPr lang="en-US" sz="3600" b="0" i="0" dirty="0">
                <a:solidFill>
                  <a:srgbClr val="000000"/>
                </a:solidFill>
                <a:effectLst/>
                <a:latin typeface="system-ui"/>
              </a:rPr>
              <a:t> de la </a:t>
            </a:r>
            <a:r>
              <a:rPr lang="en-US" sz="3600" b="0" i="0" dirty="0" err="1">
                <a:solidFill>
                  <a:srgbClr val="000000"/>
                </a:solidFill>
                <a:effectLst/>
                <a:latin typeface="system-ui"/>
              </a:rPr>
              <a:t>puerta</a:t>
            </a:r>
            <a:r>
              <a:rPr lang="en-US" sz="3600" b="0" i="0" dirty="0">
                <a:solidFill>
                  <a:srgbClr val="000000"/>
                </a:solidFill>
                <a:effectLst/>
                <a:latin typeface="system-ui"/>
              </a:rPr>
              <a:t>, y se </a:t>
            </a:r>
            <a:r>
              <a:rPr lang="en-US" sz="3600" b="0" i="0" dirty="0" err="1">
                <a:solidFill>
                  <a:srgbClr val="000000"/>
                </a:solidFill>
                <a:effectLst/>
                <a:latin typeface="system-ui"/>
              </a:rPr>
              <a:t>desnucó</a:t>
            </a:r>
            <a:r>
              <a:rPr lang="en-US" sz="3600" b="0" i="0" dirty="0">
                <a:solidFill>
                  <a:srgbClr val="000000"/>
                </a:solidFill>
                <a:effectLst/>
                <a:latin typeface="system-ui"/>
              </a:rPr>
              <a:t> y </a:t>
            </a:r>
            <a:r>
              <a:rPr lang="en-US" sz="3600" b="0" i="0" dirty="0" err="1">
                <a:solidFill>
                  <a:srgbClr val="000000"/>
                </a:solidFill>
                <a:effectLst/>
                <a:latin typeface="system-ui"/>
              </a:rPr>
              <a:t>murió</a:t>
            </a:r>
            <a:r>
              <a:rPr lang="en-US" sz="3600" b="0" i="0" dirty="0">
                <a:solidFill>
                  <a:srgbClr val="000000"/>
                </a:solidFill>
                <a:effectLst/>
                <a:latin typeface="system-ui"/>
              </a:rPr>
              <a:t>; </a:t>
            </a:r>
            <a:r>
              <a:rPr lang="en-US" sz="3600" b="0" i="0" dirty="0" err="1">
                <a:solidFill>
                  <a:srgbClr val="000000"/>
                </a:solidFill>
                <a:effectLst/>
                <a:latin typeface="system-ui"/>
              </a:rPr>
              <a:t>porque</a:t>
            </a:r>
            <a:r>
              <a:rPr lang="en-US" sz="3600" b="0" i="0" dirty="0">
                <a:solidFill>
                  <a:srgbClr val="000000"/>
                </a:solidFill>
                <a:effectLst/>
                <a:latin typeface="system-ui"/>
              </a:rPr>
              <a:t> era hombre </a:t>
            </a:r>
            <a:r>
              <a:rPr lang="en-US" sz="3600" b="0" i="0" dirty="0" err="1">
                <a:solidFill>
                  <a:srgbClr val="000000"/>
                </a:solidFill>
                <a:effectLst/>
                <a:latin typeface="system-ui"/>
              </a:rPr>
              <a:t>viejo</a:t>
            </a:r>
            <a:r>
              <a:rPr lang="en-US" sz="3600" b="0" i="0" dirty="0">
                <a:solidFill>
                  <a:srgbClr val="000000"/>
                </a:solidFill>
                <a:effectLst/>
                <a:latin typeface="system-ui"/>
              </a:rPr>
              <a:t> y </a:t>
            </a:r>
            <a:r>
              <a:rPr lang="en-US" sz="3600" b="0" i="0" dirty="0" err="1">
                <a:solidFill>
                  <a:srgbClr val="000000"/>
                </a:solidFill>
                <a:effectLst/>
                <a:latin typeface="system-ui"/>
              </a:rPr>
              <a:t>pesado</a:t>
            </a:r>
            <a:r>
              <a:rPr lang="en-US" sz="3600" b="0" i="0" dirty="0">
                <a:solidFill>
                  <a:srgbClr val="000000"/>
                </a:solidFill>
                <a:effectLst/>
                <a:latin typeface="system-ui"/>
              </a:rPr>
              <a:t>. Y </a:t>
            </a:r>
            <a:r>
              <a:rPr lang="en-US" sz="3600" b="0" i="0" dirty="0" err="1">
                <a:solidFill>
                  <a:srgbClr val="000000"/>
                </a:solidFill>
                <a:effectLst/>
                <a:latin typeface="system-ui"/>
              </a:rPr>
              <a:t>había</a:t>
            </a:r>
            <a:r>
              <a:rPr lang="en-US" sz="3600" b="0" i="0" dirty="0">
                <a:solidFill>
                  <a:srgbClr val="000000"/>
                </a:solidFill>
                <a:effectLst/>
                <a:latin typeface="system-ui"/>
              </a:rPr>
              <a:t> </a:t>
            </a:r>
            <a:r>
              <a:rPr lang="en-US" sz="3600" b="0" i="0" dirty="0" err="1">
                <a:solidFill>
                  <a:srgbClr val="000000"/>
                </a:solidFill>
                <a:effectLst/>
                <a:latin typeface="system-ui"/>
              </a:rPr>
              <a:t>juzgado</a:t>
            </a:r>
            <a:r>
              <a:rPr lang="en-US" sz="3600" b="0" i="0" dirty="0">
                <a:solidFill>
                  <a:srgbClr val="000000"/>
                </a:solidFill>
                <a:effectLst/>
                <a:latin typeface="system-ui"/>
              </a:rPr>
              <a:t> a Israel </a:t>
            </a:r>
            <a:r>
              <a:rPr lang="en-US" sz="3600" b="0" i="0" dirty="0" err="1">
                <a:solidFill>
                  <a:srgbClr val="000000"/>
                </a:solidFill>
                <a:effectLst/>
                <a:latin typeface="system-ui"/>
              </a:rPr>
              <a:t>cuarenta</a:t>
            </a:r>
            <a:r>
              <a:rPr lang="en-US" sz="3600" b="0" i="0" dirty="0">
                <a:solidFill>
                  <a:srgbClr val="000000"/>
                </a:solidFill>
                <a:effectLst/>
                <a:latin typeface="system-ui"/>
              </a:rPr>
              <a:t> </a:t>
            </a:r>
            <a:r>
              <a:rPr lang="en-US" sz="3600" b="0" i="0" dirty="0" err="1">
                <a:solidFill>
                  <a:srgbClr val="000000"/>
                </a:solidFill>
                <a:effectLst/>
                <a:latin typeface="system-ui"/>
              </a:rPr>
              <a:t>años</a:t>
            </a:r>
            <a:r>
              <a:rPr lang="en-US" sz="3600" b="0" i="0" dirty="0">
                <a:solidFill>
                  <a:srgbClr val="000000"/>
                </a:solidFill>
                <a:effectLst/>
                <a:latin typeface="system-ui"/>
              </a:rPr>
              <a:t>.</a:t>
            </a:r>
          </a:p>
          <a:p>
            <a:endParaRPr lang="en-CL" sz="3200" dirty="0"/>
          </a:p>
        </p:txBody>
      </p:sp>
    </p:spTree>
    <p:extLst>
      <p:ext uri="{BB962C8B-B14F-4D97-AF65-F5344CB8AC3E}">
        <p14:creationId xmlns:p14="http://schemas.microsoft.com/office/powerpoint/2010/main" val="1074883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A6D4975A-23F6-9FCB-537E-95EEF8E8AA47}"/>
              </a:ext>
            </a:extLst>
          </p:cNvPr>
          <p:cNvPicPr>
            <a:picLocks noGrp="1" noChangeAspect="1"/>
          </p:cNvPicPr>
          <p:nvPr>
            <p:ph idx="1"/>
          </p:nvPr>
        </p:nvPicPr>
        <p:blipFill>
          <a:blip r:embed="rId2"/>
          <a:stretch>
            <a:fillRect/>
          </a:stretch>
        </p:blipFill>
        <p:spPr>
          <a:xfrm>
            <a:off x="5424407" y="1038386"/>
            <a:ext cx="6767593" cy="4974956"/>
          </a:xfrm>
        </p:spPr>
      </p:pic>
      <p:sp>
        <p:nvSpPr>
          <p:cNvPr id="4" name="Text Placeholder 3">
            <a:extLst>
              <a:ext uri="{FF2B5EF4-FFF2-40B4-BE49-F238E27FC236}">
                <a16:creationId xmlns:a16="http://schemas.microsoft.com/office/drawing/2014/main" id="{0641969D-9D53-0DB7-A522-C036B5546FB0}"/>
              </a:ext>
            </a:extLst>
          </p:cNvPr>
          <p:cNvSpPr>
            <a:spLocks noGrp="1"/>
          </p:cNvSpPr>
          <p:nvPr>
            <p:ph type="body" sz="half" idx="2"/>
          </p:nvPr>
        </p:nvSpPr>
        <p:spPr>
          <a:xfrm>
            <a:off x="185352" y="210065"/>
            <a:ext cx="5068573" cy="6462584"/>
          </a:xfrm>
        </p:spPr>
        <p:txBody>
          <a:bodyPr>
            <a:normAutofit/>
          </a:bodyPr>
          <a:lstStyle/>
          <a:p>
            <a:pPr algn="l"/>
            <a:r>
              <a:rPr lang="en-US" sz="3600" b="0" i="0" dirty="0">
                <a:solidFill>
                  <a:srgbClr val="000000"/>
                </a:solidFill>
                <a:effectLst/>
                <a:latin typeface="system-ui"/>
              </a:rPr>
              <a:t> </a:t>
            </a:r>
            <a:r>
              <a:rPr lang="en-US" sz="3600" b="0" i="0" dirty="0" err="1">
                <a:solidFill>
                  <a:srgbClr val="000000"/>
                </a:solidFill>
                <a:effectLst/>
                <a:latin typeface="system-ui"/>
              </a:rPr>
              <a:t>Vemos</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a:t>
            </a:r>
            <a:r>
              <a:rPr lang="en-US" sz="3600" b="0" i="0" dirty="0" err="1">
                <a:solidFill>
                  <a:srgbClr val="000000"/>
                </a:solidFill>
                <a:effectLst/>
                <a:latin typeface="system-ui"/>
              </a:rPr>
              <a:t>cumplimiento</a:t>
            </a:r>
            <a:r>
              <a:rPr lang="en-US" sz="3600" b="0" i="0" dirty="0">
                <a:solidFill>
                  <a:srgbClr val="000000"/>
                </a:solidFill>
                <a:effectLst/>
                <a:latin typeface="system-ui"/>
              </a:rPr>
              <a:t> de lo </a:t>
            </a:r>
            <a:r>
              <a:rPr lang="en-US" sz="3600" b="0" i="0" dirty="0" err="1">
                <a:solidFill>
                  <a:srgbClr val="000000"/>
                </a:solidFill>
                <a:effectLst/>
                <a:latin typeface="system-ui"/>
              </a:rPr>
              <a:t>dicho</a:t>
            </a:r>
            <a:r>
              <a:rPr lang="en-US" sz="3600" b="0" i="0" dirty="0">
                <a:solidFill>
                  <a:srgbClr val="000000"/>
                </a:solidFill>
                <a:effectLst/>
                <a:latin typeface="system-ui"/>
              </a:rPr>
              <a:t> </a:t>
            </a:r>
            <a:r>
              <a:rPr lang="en-US" sz="3600" b="0" i="0" dirty="0" err="1">
                <a:solidFill>
                  <a:srgbClr val="000000"/>
                </a:solidFill>
                <a:effectLst/>
                <a:latin typeface="system-ui"/>
              </a:rPr>
              <a:t>por</a:t>
            </a:r>
            <a:r>
              <a:rPr lang="en-US" sz="3600" b="0" i="0" dirty="0">
                <a:solidFill>
                  <a:srgbClr val="000000"/>
                </a:solidFill>
                <a:effectLst/>
                <a:latin typeface="system-ui"/>
              </a:rPr>
              <a:t> Dios a </a:t>
            </a:r>
            <a:r>
              <a:rPr lang="en-US" sz="3600" b="0" i="0" dirty="0" err="1">
                <a:solidFill>
                  <a:srgbClr val="000000"/>
                </a:solidFill>
                <a:effectLst/>
                <a:latin typeface="system-ui"/>
              </a:rPr>
              <a:t>través</a:t>
            </a:r>
            <a:r>
              <a:rPr lang="en-US" sz="3600" b="0" i="0" dirty="0">
                <a:solidFill>
                  <a:srgbClr val="000000"/>
                </a:solidFill>
                <a:effectLst/>
                <a:latin typeface="system-ui"/>
              </a:rPr>
              <a:t> de </a:t>
            </a:r>
            <a:r>
              <a:rPr lang="en-US" sz="3600" b="0" i="0" dirty="0" err="1">
                <a:solidFill>
                  <a:srgbClr val="000000"/>
                </a:solidFill>
                <a:effectLst/>
                <a:latin typeface="system-ui"/>
              </a:rPr>
              <a:t>varón</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cap. 2:27-36 y lo </a:t>
            </a:r>
            <a:r>
              <a:rPr lang="en-US" sz="3600" b="0" i="0" dirty="0" err="1">
                <a:solidFill>
                  <a:srgbClr val="000000"/>
                </a:solidFill>
                <a:effectLst/>
                <a:latin typeface="system-ui"/>
              </a:rPr>
              <a:t>revelado</a:t>
            </a:r>
            <a:r>
              <a:rPr lang="en-US" sz="3600" b="0" i="0" dirty="0">
                <a:solidFill>
                  <a:srgbClr val="000000"/>
                </a:solidFill>
                <a:effectLst/>
                <a:latin typeface="system-ui"/>
              </a:rPr>
              <a:t> y </a:t>
            </a:r>
            <a:r>
              <a:rPr lang="en-US" sz="3600" b="0" i="0" dirty="0" err="1">
                <a:solidFill>
                  <a:srgbClr val="000000"/>
                </a:solidFill>
                <a:effectLst/>
                <a:latin typeface="system-ui"/>
              </a:rPr>
              <a:t>transmitido</a:t>
            </a:r>
            <a:r>
              <a:rPr lang="en-US" sz="3600" b="0" i="0" dirty="0">
                <a:solidFill>
                  <a:srgbClr val="000000"/>
                </a:solidFill>
                <a:effectLst/>
                <a:latin typeface="system-ui"/>
              </a:rPr>
              <a:t> </a:t>
            </a:r>
            <a:r>
              <a:rPr lang="en-US" sz="3600" b="0" i="0" dirty="0" err="1">
                <a:solidFill>
                  <a:srgbClr val="000000"/>
                </a:solidFill>
                <a:effectLst/>
                <a:latin typeface="system-ui"/>
              </a:rPr>
              <a:t>por</a:t>
            </a:r>
            <a:r>
              <a:rPr lang="en-US" sz="3600" b="0" i="0" dirty="0">
                <a:solidFill>
                  <a:srgbClr val="000000"/>
                </a:solidFill>
                <a:effectLst/>
                <a:latin typeface="system-ui"/>
              </a:rPr>
              <a:t> Samuel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cap. 3:11-14.</a:t>
            </a:r>
          </a:p>
          <a:p>
            <a:pPr algn="l"/>
            <a:endParaRPr lang="en-US" sz="3600" dirty="0">
              <a:solidFill>
                <a:srgbClr val="000000"/>
              </a:solidFill>
              <a:latin typeface="system-ui"/>
            </a:endParaRPr>
          </a:p>
          <a:p>
            <a:pPr algn="l"/>
            <a:endParaRPr lang="en-US" sz="3600" dirty="0">
              <a:solidFill>
                <a:srgbClr val="000000"/>
              </a:solidFill>
              <a:latin typeface="system-ui"/>
            </a:endParaRPr>
          </a:p>
          <a:p>
            <a:pPr algn="l"/>
            <a:r>
              <a:rPr lang="en-US" sz="3600" dirty="0" err="1">
                <a:solidFill>
                  <a:srgbClr val="000000"/>
                </a:solidFill>
                <a:latin typeface="system-ui"/>
              </a:rPr>
              <a:t>Algunos</a:t>
            </a:r>
            <a:r>
              <a:rPr lang="en-US" sz="3600" dirty="0">
                <a:solidFill>
                  <a:srgbClr val="000000"/>
                </a:solidFill>
                <a:latin typeface="system-ui"/>
              </a:rPr>
              <a:t> puntos a </a:t>
            </a:r>
            <a:r>
              <a:rPr lang="en-US" sz="3600" dirty="0" err="1">
                <a:solidFill>
                  <a:srgbClr val="000000"/>
                </a:solidFill>
                <a:latin typeface="system-ui"/>
              </a:rPr>
              <a:t>considerar</a:t>
            </a:r>
            <a:r>
              <a:rPr lang="en-US" sz="3600" dirty="0">
                <a:solidFill>
                  <a:srgbClr val="000000"/>
                </a:solidFill>
                <a:latin typeface="system-ui"/>
              </a:rPr>
              <a:t>.</a:t>
            </a:r>
            <a:endParaRPr lang="en-CL" sz="3200" dirty="0"/>
          </a:p>
        </p:txBody>
      </p:sp>
    </p:spTree>
    <p:extLst>
      <p:ext uri="{BB962C8B-B14F-4D97-AF65-F5344CB8AC3E}">
        <p14:creationId xmlns:p14="http://schemas.microsoft.com/office/powerpoint/2010/main" val="3483903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A6D4975A-23F6-9FCB-537E-95EEF8E8AA47}"/>
              </a:ext>
            </a:extLst>
          </p:cNvPr>
          <p:cNvPicPr>
            <a:picLocks noGrp="1" noChangeAspect="1"/>
          </p:cNvPicPr>
          <p:nvPr>
            <p:ph idx="1"/>
          </p:nvPr>
        </p:nvPicPr>
        <p:blipFill>
          <a:blip r:embed="rId2"/>
          <a:stretch>
            <a:fillRect/>
          </a:stretch>
        </p:blipFill>
        <p:spPr>
          <a:xfrm>
            <a:off x="5424407" y="1038386"/>
            <a:ext cx="6767593" cy="4974956"/>
          </a:xfrm>
        </p:spPr>
      </p:pic>
      <p:sp>
        <p:nvSpPr>
          <p:cNvPr id="4" name="Text Placeholder 3">
            <a:extLst>
              <a:ext uri="{FF2B5EF4-FFF2-40B4-BE49-F238E27FC236}">
                <a16:creationId xmlns:a16="http://schemas.microsoft.com/office/drawing/2014/main" id="{0641969D-9D53-0DB7-A522-C036B5546FB0}"/>
              </a:ext>
            </a:extLst>
          </p:cNvPr>
          <p:cNvSpPr>
            <a:spLocks noGrp="1"/>
          </p:cNvSpPr>
          <p:nvPr>
            <p:ph type="body" sz="half" idx="2"/>
          </p:nvPr>
        </p:nvSpPr>
        <p:spPr>
          <a:xfrm>
            <a:off x="185352" y="210065"/>
            <a:ext cx="5068573" cy="6462584"/>
          </a:xfrm>
        </p:spPr>
        <p:txBody>
          <a:bodyPr>
            <a:noAutofit/>
          </a:bodyPr>
          <a:lstStyle/>
          <a:p>
            <a:pPr algn="l"/>
            <a:r>
              <a:rPr lang="en-US" sz="2800" b="0" i="0" dirty="0">
                <a:solidFill>
                  <a:srgbClr val="000000"/>
                </a:solidFill>
                <a:effectLst/>
                <a:latin typeface="system-ui"/>
              </a:rPr>
              <a:t>Termina la era de </a:t>
            </a:r>
            <a:r>
              <a:rPr lang="en-US" sz="2800" b="0" i="0" dirty="0" err="1">
                <a:solidFill>
                  <a:srgbClr val="000000"/>
                </a:solidFill>
                <a:effectLst/>
                <a:latin typeface="system-ui"/>
              </a:rPr>
              <a:t>los</a:t>
            </a:r>
            <a:r>
              <a:rPr lang="en-US" sz="2800" b="0" i="0" dirty="0">
                <a:solidFill>
                  <a:srgbClr val="000000"/>
                </a:solidFill>
                <a:effectLst/>
                <a:latin typeface="system-ui"/>
              </a:rPr>
              <a:t> </a:t>
            </a:r>
            <a:r>
              <a:rPr lang="en-US" sz="2800" b="0" i="0" dirty="0" err="1">
                <a:solidFill>
                  <a:srgbClr val="000000"/>
                </a:solidFill>
                <a:effectLst/>
                <a:latin typeface="system-ui"/>
              </a:rPr>
              <a:t>jueces</a:t>
            </a:r>
            <a:r>
              <a:rPr lang="en-US" sz="2800" b="0" i="0" dirty="0">
                <a:solidFill>
                  <a:srgbClr val="000000"/>
                </a:solidFill>
                <a:effectLst/>
                <a:latin typeface="system-ui"/>
              </a:rPr>
              <a:t> (v.18), </a:t>
            </a:r>
            <a:r>
              <a:rPr lang="en-US" sz="2800" b="0" i="0" dirty="0" err="1">
                <a:solidFill>
                  <a:srgbClr val="000000"/>
                </a:solidFill>
                <a:effectLst/>
                <a:latin typeface="system-ui"/>
              </a:rPr>
              <a:t>comienza</a:t>
            </a:r>
            <a:r>
              <a:rPr lang="en-US" sz="2800" b="0" i="0" dirty="0">
                <a:solidFill>
                  <a:srgbClr val="000000"/>
                </a:solidFill>
                <a:effectLst/>
                <a:latin typeface="system-ui"/>
              </a:rPr>
              <a:t> la era </a:t>
            </a:r>
            <a:r>
              <a:rPr lang="en-US" sz="2800" b="0" i="0" dirty="0" err="1">
                <a:solidFill>
                  <a:srgbClr val="000000"/>
                </a:solidFill>
                <a:effectLst/>
                <a:latin typeface="system-ui"/>
              </a:rPr>
              <a:t>profética</a:t>
            </a:r>
            <a:r>
              <a:rPr lang="en-US" sz="2800" b="0" i="0" dirty="0">
                <a:solidFill>
                  <a:srgbClr val="000000"/>
                </a:solidFill>
                <a:effectLst/>
                <a:latin typeface="system-ui"/>
              </a:rPr>
              <a:t>.</a:t>
            </a:r>
          </a:p>
          <a:p>
            <a:pPr algn="l"/>
            <a:r>
              <a:rPr lang="en-US" sz="2800" dirty="0" err="1">
                <a:solidFill>
                  <a:srgbClr val="000000"/>
                </a:solidFill>
                <a:latin typeface="system-ui"/>
              </a:rPr>
              <a:t>Nótese</a:t>
            </a:r>
            <a:r>
              <a:rPr lang="en-US" sz="2800" dirty="0">
                <a:solidFill>
                  <a:srgbClr val="000000"/>
                </a:solidFill>
                <a:latin typeface="system-ui"/>
              </a:rPr>
              <a:t> que </a:t>
            </a:r>
            <a:r>
              <a:rPr lang="en-US" sz="2800" dirty="0" err="1">
                <a:solidFill>
                  <a:srgbClr val="000000"/>
                </a:solidFill>
                <a:latin typeface="system-ui"/>
              </a:rPr>
              <a:t>Elí</a:t>
            </a:r>
            <a:r>
              <a:rPr lang="en-US" sz="2800" dirty="0">
                <a:solidFill>
                  <a:srgbClr val="000000"/>
                </a:solidFill>
                <a:latin typeface="system-ui"/>
              </a:rPr>
              <a:t> </a:t>
            </a:r>
            <a:r>
              <a:rPr lang="en-US" sz="2800" dirty="0" err="1">
                <a:solidFill>
                  <a:srgbClr val="000000"/>
                </a:solidFill>
                <a:latin typeface="system-ui"/>
              </a:rPr>
              <a:t>recciona</a:t>
            </a:r>
            <a:r>
              <a:rPr lang="en-US" sz="2800" dirty="0">
                <a:solidFill>
                  <a:srgbClr val="000000"/>
                </a:solidFill>
                <a:latin typeface="system-ui"/>
              </a:rPr>
              <a:t> a la </a:t>
            </a:r>
            <a:r>
              <a:rPr lang="en-US" sz="2800" dirty="0" err="1">
                <a:solidFill>
                  <a:srgbClr val="000000"/>
                </a:solidFill>
                <a:latin typeface="system-ui"/>
              </a:rPr>
              <a:t>noticia</a:t>
            </a:r>
            <a:r>
              <a:rPr lang="en-US" sz="2800" dirty="0">
                <a:solidFill>
                  <a:srgbClr val="000000"/>
                </a:solidFill>
                <a:latin typeface="system-ui"/>
              </a:rPr>
              <a:t> de la </a:t>
            </a:r>
            <a:r>
              <a:rPr lang="en-US" sz="2800" dirty="0" err="1">
                <a:solidFill>
                  <a:srgbClr val="000000"/>
                </a:solidFill>
                <a:latin typeface="system-ui"/>
              </a:rPr>
              <a:t>pérdida</a:t>
            </a:r>
            <a:r>
              <a:rPr lang="en-US" sz="2800" dirty="0">
                <a:solidFill>
                  <a:srgbClr val="000000"/>
                </a:solidFill>
                <a:latin typeface="system-ui"/>
              </a:rPr>
              <a:t> del arca, no a la </a:t>
            </a:r>
            <a:r>
              <a:rPr lang="en-US" sz="2800" dirty="0" err="1">
                <a:solidFill>
                  <a:srgbClr val="000000"/>
                </a:solidFill>
                <a:latin typeface="system-ui"/>
              </a:rPr>
              <a:t>muerte</a:t>
            </a:r>
            <a:r>
              <a:rPr lang="en-US" sz="2800" dirty="0">
                <a:solidFill>
                  <a:srgbClr val="000000"/>
                </a:solidFill>
                <a:latin typeface="system-ui"/>
              </a:rPr>
              <a:t> de sus </a:t>
            </a:r>
            <a:r>
              <a:rPr lang="en-US" sz="2800" dirty="0" err="1">
                <a:solidFill>
                  <a:srgbClr val="000000"/>
                </a:solidFill>
                <a:latin typeface="system-ui"/>
              </a:rPr>
              <a:t>hijos</a:t>
            </a:r>
            <a:r>
              <a:rPr lang="en-US" sz="2800" dirty="0">
                <a:solidFill>
                  <a:srgbClr val="000000"/>
                </a:solidFill>
                <a:latin typeface="system-ui"/>
              </a:rPr>
              <a:t>. ( v.13 ).</a:t>
            </a:r>
          </a:p>
          <a:p>
            <a:pPr algn="l"/>
            <a:r>
              <a:rPr lang="en-US" sz="2800" dirty="0" err="1">
                <a:solidFill>
                  <a:srgbClr val="000000"/>
                </a:solidFill>
                <a:latin typeface="system-ui"/>
              </a:rPr>
              <a:t>Siempre</a:t>
            </a:r>
            <a:r>
              <a:rPr lang="en-US" sz="2800" dirty="0">
                <a:solidFill>
                  <a:srgbClr val="000000"/>
                </a:solidFill>
                <a:latin typeface="system-ui"/>
              </a:rPr>
              <a:t> </a:t>
            </a:r>
            <a:r>
              <a:rPr lang="en-US" sz="2800" dirty="0" err="1">
                <a:solidFill>
                  <a:srgbClr val="000000"/>
                </a:solidFill>
                <a:latin typeface="system-ui"/>
              </a:rPr>
              <a:t>recordar</a:t>
            </a:r>
            <a:r>
              <a:rPr lang="en-US" sz="2800" dirty="0">
                <a:solidFill>
                  <a:srgbClr val="000000"/>
                </a:solidFill>
                <a:latin typeface="system-ui"/>
              </a:rPr>
              <a:t> que Dios </a:t>
            </a:r>
            <a:r>
              <a:rPr lang="en-US" sz="2800" dirty="0" err="1">
                <a:solidFill>
                  <a:srgbClr val="000000"/>
                </a:solidFill>
                <a:latin typeface="system-ui"/>
              </a:rPr>
              <a:t>cumple</a:t>
            </a:r>
            <a:r>
              <a:rPr lang="en-US" sz="2800" dirty="0">
                <a:solidFill>
                  <a:srgbClr val="000000"/>
                </a:solidFill>
                <a:latin typeface="system-ui"/>
              </a:rPr>
              <a:t> sus </a:t>
            </a:r>
            <a:r>
              <a:rPr lang="en-US" sz="2800" dirty="0" err="1">
                <a:solidFill>
                  <a:srgbClr val="000000"/>
                </a:solidFill>
                <a:latin typeface="system-ui"/>
              </a:rPr>
              <a:t>promesas</a:t>
            </a:r>
            <a:r>
              <a:rPr lang="en-US" sz="2800" dirty="0">
                <a:solidFill>
                  <a:srgbClr val="000000"/>
                </a:solidFill>
                <a:latin typeface="system-ui"/>
              </a:rPr>
              <a:t>, </a:t>
            </a:r>
            <a:r>
              <a:rPr lang="en-US" sz="2800" dirty="0" err="1">
                <a:solidFill>
                  <a:srgbClr val="000000"/>
                </a:solidFill>
                <a:latin typeface="system-ui"/>
              </a:rPr>
              <a:t>ya</a:t>
            </a:r>
            <a:r>
              <a:rPr lang="en-US" sz="2800" dirty="0">
                <a:solidFill>
                  <a:srgbClr val="000000"/>
                </a:solidFill>
                <a:latin typeface="system-ui"/>
              </a:rPr>
              <a:t> sea de </a:t>
            </a:r>
            <a:r>
              <a:rPr lang="en-US" sz="2800" dirty="0" err="1">
                <a:solidFill>
                  <a:srgbClr val="000000"/>
                </a:solidFill>
                <a:latin typeface="system-ui"/>
              </a:rPr>
              <a:t>bendición</a:t>
            </a:r>
            <a:r>
              <a:rPr lang="en-US" sz="2800" dirty="0">
                <a:solidFill>
                  <a:srgbClr val="000000"/>
                </a:solidFill>
                <a:latin typeface="system-ui"/>
              </a:rPr>
              <a:t> </a:t>
            </a:r>
            <a:r>
              <a:rPr lang="en-US" sz="2800" dirty="0" err="1">
                <a:solidFill>
                  <a:srgbClr val="000000"/>
                </a:solidFill>
                <a:latin typeface="system-ui"/>
              </a:rPr>
              <a:t>como</a:t>
            </a:r>
            <a:r>
              <a:rPr lang="en-US" sz="2800" dirty="0">
                <a:solidFill>
                  <a:srgbClr val="000000"/>
                </a:solidFill>
                <a:latin typeface="system-ui"/>
              </a:rPr>
              <a:t> de </a:t>
            </a:r>
            <a:r>
              <a:rPr lang="en-US" sz="2800" dirty="0" err="1">
                <a:solidFill>
                  <a:srgbClr val="000000"/>
                </a:solidFill>
                <a:latin typeface="system-ui"/>
              </a:rPr>
              <a:t>juicio</a:t>
            </a:r>
            <a:r>
              <a:rPr lang="en-US" sz="2800" dirty="0">
                <a:solidFill>
                  <a:srgbClr val="000000"/>
                </a:solidFill>
                <a:latin typeface="system-ui"/>
              </a:rPr>
              <a:t>.</a:t>
            </a:r>
          </a:p>
          <a:p>
            <a:pPr algn="l"/>
            <a:r>
              <a:rPr lang="en-US" sz="2800" dirty="0">
                <a:solidFill>
                  <a:srgbClr val="000000"/>
                </a:solidFill>
                <a:latin typeface="system-ui"/>
              </a:rPr>
              <a:t>La </a:t>
            </a:r>
            <a:r>
              <a:rPr lang="en-US" sz="2800" dirty="0" err="1">
                <a:solidFill>
                  <a:srgbClr val="000000"/>
                </a:solidFill>
                <a:latin typeface="system-ui"/>
              </a:rPr>
              <a:t>mujer</a:t>
            </a:r>
            <a:r>
              <a:rPr lang="en-US" sz="2800" dirty="0">
                <a:solidFill>
                  <a:srgbClr val="000000"/>
                </a:solidFill>
                <a:latin typeface="system-ui"/>
              </a:rPr>
              <a:t> de </a:t>
            </a:r>
            <a:r>
              <a:rPr lang="en-US" sz="2800" dirty="0" err="1">
                <a:solidFill>
                  <a:srgbClr val="000000"/>
                </a:solidFill>
                <a:latin typeface="system-ui"/>
              </a:rPr>
              <a:t>Finees</a:t>
            </a:r>
            <a:r>
              <a:rPr lang="en-US" sz="2800" dirty="0">
                <a:solidFill>
                  <a:srgbClr val="000000"/>
                </a:solidFill>
                <a:latin typeface="system-ui"/>
              </a:rPr>
              <a:t> </a:t>
            </a:r>
            <a:r>
              <a:rPr lang="en-US" sz="2800" dirty="0" err="1">
                <a:solidFill>
                  <a:srgbClr val="000000"/>
                </a:solidFill>
                <a:latin typeface="system-ui"/>
              </a:rPr>
              <a:t>fallece</a:t>
            </a:r>
            <a:r>
              <a:rPr lang="en-US" sz="2800" dirty="0">
                <a:solidFill>
                  <a:srgbClr val="000000"/>
                </a:solidFill>
                <a:latin typeface="system-ui"/>
              </a:rPr>
              <a:t> al </a:t>
            </a:r>
            <a:r>
              <a:rPr lang="en-US" sz="2800" dirty="0" err="1">
                <a:solidFill>
                  <a:srgbClr val="000000"/>
                </a:solidFill>
                <a:latin typeface="system-ui"/>
              </a:rPr>
              <a:t>dar</a:t>
            </a:r>
            <a:r>
              <a:rPr lang="en-US" sz="2800" dirty="0">
                <a:solidFill>
                  <a:srgbClr val="000000"/>
                </a:solidFill>
                <a:latin typeface="system-ui"/>
              </a:rPr>
              <a:t> a luz a </a:t>
            </a:r>
            <a:r>
              <a:rPr lang="en-US" sz="2800" dirty="0" err="1">
                <a:solidFill>
                  <a:srgbClr val="000000"/>
                </a:solidFill>
                <a:latin typeface="system-ui"/>
              </a:rPr>
              <a:t>Icabod</a:t>
            </a:r>
            <a:r>
              <a:rPr lang="en-US" sz="2800" dirty="0">
                <a:solidFill>
                  <a:srgbClr val="000000"/>
                </a:solidFill>
                <a:latin typeface="system-ui"/>
              </a:rPr>
              <a:t>, </a:t>
            </a:r>
            <a:r>
              <a:rPr lang="en-US" sz="2800" dirty="0" err="1">
                <a:solidFill>
                  <a:srgbClr val="000000"/>
                </a:solidFill>
                <a:latin typeface="system-ui"/>
              </a:rPr>
              <a:t>esto</a:t>
            </a:r>
            <a:r>
              <a:rPr lang="en-US" sz="2800" dirty="0">
                <a:solidFill>
                  <a:srgbClr val="000000"/>
                </a:solidFill>
                <a:latin typeface="system-ui"/>
              </a:rPr>
              <a:t> es sin Gloria, </a:t>
            </a:r>
            <a:r>
              <a:rPr lang="en-US" sz="2800" dirty="0" err="1">
                <a:solidFill>
                  <a:srgbClr val="000000"/>
                </a:solidFill>
                <a:latin typeface="system-ui"/>
              </a:rPr>
              <a:t>retratando</a:t>
            </a:r>
            <a:r>
              <a:rPr lang="en-US" sz="2800" dirty="0">
                <a:solidFill>
                  <a:srgbClr val="000000"/>
                </a:solidFill>
                <a:latin typeface="system-ui"/>
              </a:rPr>
              <a:t> lo </a:t>
            </a:r>
            <a:r>
              <a:rPr lang="en-US" sz="2800" dirty="0" err="1">
                <a:solidFill>
                  <a:srgbClr val="000000"/>
                </a:solidFill>
                <a:latin typeface="system-ui"/>
              </a:rPr>
              <a:t>sucecido</a:t>
            </a:r>
            <a:r>
              <a:rPr lang="en-US" sz="2800" dirty="0">
                <a:solidFill>
                  <a:srgbClr val="000000"/>
                </a:solidFill>
                <a:latin typeface="system-ui"/>
              </a:rPr>
              <a:t> con </a:t>
            </a:r>
            <a:r>
              <a:rPr lang="en-US" sz="2800" dirty="0" err="1">
                <a:solidFill>
                  <a:srgbClr val="000000"/>
                </a:solidFill>
                <a:latin typeface="system-ui"/>
              </a:rPr>
              <a:t>el</a:t>
            </a:r>
            <a:r>
              <a:rPr lang="en-US" sz="2800" dirty="0">
                <a:solidFill>
                  <a:srgbClr val="000000"/>
                </a:solidFill>
                <a:latin typeface="system-ui"/>
              </a:rPr>
              <a:t> arca y </a:t>
            </a:r>
            <a:r>
              <a:rPr lang="en-US" sz="2800" dirty="0" err="1">
                <a:solidFill>
                  <a:srgbClr val="000000"/>
                </a:solidFill>
                <a:latin typeface="system-ui"/>
              </a:rPr>
              <a:t>su</a:t>
            </a:r>
            <a:r>
              <a:rPr lang="en-US" sz="2800" dirty="0">
                <a:solidFill>
                  <a:srgbClr val="000000"/>
                </a:solidFill>
                <a:latin typeface="system-ui"/>
              </a:rPr>
              <a:t> </a:t>
            </a:r>
            <a:r>
              <a:rPr lang="en-US" sz="2800" dirty="0" err="1">
                <a:solidFill>
                  <a:srgbClr val="000000"/>
                </a:solidFill>
                <a:latin typeface="system-ui"/>
              </a:rPr>
              <a:t>familia</a:t>
            </a:r>
            <a:r>
              <a:rPr lang="en-US" sz="2800" dirty="0">
                <a:solidFill>
                  <a:srgbClr val="000000"/>
                </a:solidFill>
                <a:latin typeface="system-ui"/>
              </a:rPr>
              <a:t> ( 21s)</a:t>
            </a:r>
            <a:endParaRPr lang="en-CL" sz="2800" dirty="0"/>
          </a:p>
        </p:txBody>
      </p:sp>
    </p:spTree>
    <p:extLst>
      <p:ext uri="{BB962C8B-B14F-4D97-AF65-F5344CB8AC3E}">
        <p14:creationId xmlns:p14="http://schemas.microsoft.com/office/powerpoint/2010/main" val="1302337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alpha val="64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rmAutofit fontScale="92500" lnSpcReduction="10000"/>
          </a:bodyPr>
          <a:lstStyle/>
          <a:p>
            <a:pPr marL="0" indent="0">
              <a:buNone/>
            </a:pPr>
            <a:r>
              <a:rPr lang="en-US" dirty="0"/>
              <a:t>E</a:t>
            </a:r>
            <a:r>
              <a:rPr lang="en-CL" dirty="0"/>
              <a:t>l otro acontecimiento narrado en estos capítulos es la pérdida del arca del pacto en manos de los filisteos y su posterior devolución.</a:t>
            </a:r>
          </a:p>
          <a:p>
            <a:pPr marL="0" indent="0" algn="l">
              <a:buNone/>
            </a:pPr>
            <a:r>
              <a:rPr lang="en-US" b="1" i="0" dirty="0">
                <a:solidFill>
                  <a:srgbClr val="000000"/>
                </a:solidFill>
                <a:effectLst/>
                <a:latin typeface="system-ui"/>
              </a:rPr>
              <a:t>1 Samuel 4:1-2</a:t>
            </a:r>
          </a:p>
          <a:p>
            <a:pPr marL="0" indent="0" algn="l">
              <a:buNone/>
            </a:pPr>
            <a:r>
              <a:rPr lang="en-US" sz="3600" b="1" i="0" dirty="0">
                <a:solidFill>
                  <a:srgbClr val="000000"/>
                </a:solidFill>
                <a:effectLst/>
                <a:latin typeface="system-ui"/>
              </a:rPr>
              <a:t>4 </a:t>
            </a:r>
            <a:r>
              <a:rPr lang="en-US" sz="3600" b="0" i="0" dirty="0">
                <a:solidFill>
                  <a:srgbClr val="000000"/>
                </a:solidFill>
                <a:effectLst/>
                <a:latin typeface="system-ui"/>
              </a:rPr>
              <a:t>Y Samuel </a:t>
            </a:r>
            <a:r>
              <a:rPr lang="en-US" sz="3600" b="0" i="0" dirty="0" err="1">
                <a:solidFill>
                  <a:srgbClr val="000000"/>
                </a:solidFill>
                <a:effectLst/>
                <a:latin typeface="system-ui"/>
              </a:rPr>
              <a:t>habló</a:t>
            </a:r>
            <a:r>
              <a:rPr lang="en-US" sz="3600" b="0" i="0" dirty="0">
                <a:solidFill>
                  <a:srgbClr val="000000"/>
                </a:solidFill>
                <a:effectLst/>
                <a:latin typeface="system-ui"/>
              </a:rPr>
              <a:t> a </a:t>
            </a:r>
            <a:r>
              <a:rPr lang="en-US" sz="3600" b="0" i="0" dirty="0" err="1">
                <a:solidFill>
                  <a:srgbClr val="000000"/>
                </a:solidFill>
                <a:effectLst/>
                <a:latin typeface="system-ui"/>
              </a:rPr>
              <a:t>todo</a:t>
            </a:r>
            <a:r>
              <a:rPr lang="en-US" sz="3600" b="0" i="0" dirty="0">
                <a:solidFill>
                  <a:srgbClr val="000000"/>
                </a:solidFill>
                <a:effectLst/>
                <a:latin typeface="system-ui"/>
              </a:rPr>
              <a:t> Israel.</a:t>
            </a:r>
          </a:p>
          <a:p>
            <a:pPr marL="0" indent="0" algn="l">
              <a:buNone/>
            </a:pPr>
            <a:r>
              <a:rPr lang="en-US" sz="3600" b="0" i="0" dirty="0">
                <a:solidFill>
                  <a:srgbClr val="000000"/>
                </a:solidFill>
                <a:effectLst/>
                <a:latin typeface="system-ui"/>
              </a:rPr>
              <a:t>Por </a:t>
            </a:r>
            <a:r>
              <a:rPr lang="en-US" sz="3600" b="0" i="0" dirty="0" err="1">
                <a:solidFill>
                  <a:srgbClr val="000000"/>
                </a:solidFill>
                <a:effectLst/>
                <a:latin typeface="system-ui"/>
              </a:rPr>
              <a:t>aquel</a:t>
            </a:r>
            <a:r>
              <a:rPr lang="en-US" sz="3600" b="0" i="0" dirty="0">
                <a:solidFill>
                  <a:srgbClr val="000000"/>
                </a:solidFill>
                <a:effectLst/>
                <a:latin typeface="system-ui"/>
              </a:rPr>
              <a:t> </a:t>
            </a:r>
            <a:r>
              <a:rPr lang="en-US" sz="3600" b="0" i="0" dirty="0" err="1">
                <a:solidFill>
                  <a:srgbClr val="000000"/>
                </a:solidFill>
                <a:effectLst/>
                <a:latin typeface="system-ui"/>
              </a:rPr>
              <a:t>tiempo</a:t>
            </a:r>
            <a:r>
              <a:rPr lang="en-US" sz="3600" b="0" i="0" dirty="0">
                <a:solidFill>
                  <a:srgbClr val="000000"/>
                </a:solidFill>
                <a:effectLst/>
                <a:latin typeface="system-ui"/>
              </a:rPr>
              <a:t> </a:t>
            </a:r>
            <a:r>
              <a:rPr lang="en-US" sz="3600" b="0" i="0" dirty="0" err="1">
                <a:solidFill>
                  <a:srgbClr val="000000"/>
                </a:solidFill>
                <a:effectLst/>
                <a:latin typeface="system-ui"/>
              </a:rPr>
              <a:t>salió</a:t>
            </a:r>
            <a:r>
              <a:rPr lang="en-US" sz="3600" b="0" i="0" dirty="0">
                <a:solidFill>
                  <a:srgbClr val="000000"/>
                </a:solidFill>
                <a:effectLst/>
                <a:latin typeface="system-ui"/>
              </a:rPr>
              <a:t> Israel a </a:t>
            </a:r>
            <a:r>
              <a:rPr lang="en-US" sz="3600" b="0" i="0" dirty="0" err="1">
                <a:solidFill>
                  <a:srgbClr val="000000"/>
                </a:solidFill>
                <a:effectLst/>
                <a:latin typeface="system-ui"/>
              </a:rPr>
              <a:t>encontrar</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batalla</a:t>
            </a:r>
            <a:r>
              <a:rPr lang="en-US" sz="3600" b="0" i="0" dirty="0">
                <a:solidFill>
                  <a:srgbClr val="000000"/>
                </a:solidFill>
                <a:effectLst/>
                <a:latin typeface="system-ui"/>
              </a:rPr>
              <a:t> a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filisteos</a:t>
            </a:r>
            <a:r>
              <a:rPr lang="en-US" sz="3600" b="0" i="0" dirty="0">
                <a:solidFill>
                  <a:srgbClr val="000000"/>
                </a:solidFill>
                <a:effectLst/>
                <a:latin typeface="system-ui"/>
              </a:rPr>
              <a:t>, y </a:t>
            </a:r>
            <a:r>
              <a:rPr lang="en-US" sz="3600" b="0" i="0" dirty="0" err="1">
                <a:solidFill>
                  <a:srgbClr val="000000"/>
                </a:solidFill>
                <a:effectLst/>
                <a:latin typeface="system-ui"/>
              </a:rPr>
              <a:t>acampó</a:t>
            </a:r>
            <a:r>
              <a:rPr lang="en-US" sz="3600" b="0" i="0" dirty="0">
                <a:solidFill>
                  <a:srgbClr val="000000"/>
                </a:solidFill>
                <a:effectLst/>
                <a:latin typeface="system-ui"/>
              </a:rPr>
              <a:t> junto a </a:t>
            </a:r>
            <a:r>
              <a:rPr lang="en-US" sz="3600" b="0" i="0" dirty="0" err="1">
                <a:solidFill>
                  <a:srgbClr val="000000"/>
                </a:solidFill>
                <a:effectLst/>
                <a:latin typeface="system-ui"/>
              </a:rPr>
              <a:t>Eben-ezer</a:t>
            </a:r>
            <a:r>
              <a:rPr lang="en-US" sz="3600" b="0" i="0" dirty="0">
                <a:solidFill>
                  <a:srgbClr val="000000"/>
                </a:solidFill>
                <a:effectLst/>
                <a:latin typeface="system-ui"/>
              </a:rPr>
              <a:t>, y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filisteos</a:t>
            </a:r>
            <a:r>
              <a:rPr lang="en-US" sz="3600" b="0" i="0" dirty="0">
                <a:solidFill>
                  <a:srgbClr val="000000"/>
                </a:solidFill>
                <a:effectLst/>
                <a:latin typeface="system-ui"/>
              </a:rPr>
              <a:t> </a:t>
            </a:r>
            <a:r>
              <a:rPr lang="en-US" sz="3600" b="0" i="0" dirty="0" err="1">
                <a:solidFill>
                  <a:srgbClr val="000000"/>
                </a:solidFill>
                <a:effectLst/>
                <a:latin typeface="system-ui"/>
              </a:rPr>
              <a:t>acamparon</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Afec</a:t>
            </a:r>
            <a:r>
              <a:rPr lang="en-US" sz="3600" b="0" i="0" dirty="0">
                <a:solidFill>
                  <a:srgbClr val="000000"/>
                </a:solidFill>
                <a:effectLst/>
                <a:latin typeface="system-ui"/>
              </a:rPr>
              <a:t>. </a:t>
            </a:r>
            <a:r>
              <a:rPr lang="en-US" sz="3600" b="1" i="0" baseline="30000" dirty="0">
                <a:solidFill>
                  <a:srgbClr val="000000"/>
                </a:solidFill>
                <a:effectLst/>
                <a:latin typeface="system-ui"/>
              </a:rPr>
              <a:t>2 </a:t>
            </a:r>
            <a:r>
              <a:rPr lang="en-US" sz="3600" b="0" i="0" dirty="0">
                <a:solidFill>
                  <a:srgbClr val="000000"/>
                </a:solidFill>
                <a:effectLst/>
                <a:latin typeface="system-ui"/>
              </a:rPr>
              <a:t>Y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filisteos</a:t>
            </a:r>
            <a:r>
              <a:rPr lang="en-US" sz="3600" b="0" i="0" dirty="0">
                <a:solidFill>
                  <a:srgbClr val="000000"/>
                </a:solidFill>
                <a:effectLst/>
                <a:latin typeface="system-ui"/>
              </a:rPr>
              <a:t> </a:t>
            </a:r>
            <a:r>
              <a:rPr lang="en-US" sz="3600" b="0" i="0" dirty="0" err="1">
                <a:solidFill>
                  <a:srgbClr val="000000"/>
                </a:solidFill>
                <a:effectLst/>
                <a:latin typeface="system-ui"/>
              </a:rPr>
              <a:t>presentaron</a:t>
            </a:r>
            <a:r>
              <a:rPr lang="en-US" sz="3600" b="0" i="0" dirty="0">
                <a:solidFill>
                  <a:srgbClr val="000000"/>
                </a:solidFill>
                <a:effectLst/>
                <a:latin typeface="system-ui"/>
              </a:rPr>
              <a:t> la </a:t>
            </a:r>
            <a:r>
              <a:rPr lang="en-US" sz="3600" b="0" i="0" dirty="0" err="1">
                <a:solidFill>
                  <a:srgbClr val="000000"/>
                </a:solidFill>
                <a:effectLst/>
                <a:latin typeface="system-ui"/>
              </a:rPr>
              <a:t>batalla</a:t>
            </a:r>
            <a:r>
              <a:rPr lang="en-US" sz="3600" b="0" i="0" dirty="0">
                <a:solidFill>
                  <a:srgbClr val="000000"/>
                </a:solidFill>
                <a:effectLst/>
                <a:latin typeface="system-ui"/>
              </a:rPr>
              <a:t> a Israel; y </a:t>
            </a:r>
            <a:r>
              <a:rPr lang="en-US" sz="3600" b="0" i="0" dirty="0" err="1">
                <a:solidFill>
                  <a:srgbClr val="000000"/>
                </a:solidFill>
                <a:effectLst/>
                <a:latin typeface="system-ui"/>
              </a:rPr>
              <a:t>trabándose</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a:t>
            </a:r>
            <a:r>
              <a:rPr lang="en-US" sz="3600" b="0" i="0" dirty="0" err="1">
                <a:solidFill>
                  <a:srgbClr val="000000"/>
                </a:solidFill>
                <a:effectLst/>
                <a:latin typeface="system-ui"/>
              </a:rPr>
              <a:t>combate</a:t>
            </a:r>
            <a:r>
              <a:rPr lang="en-US" sz="3600" b="0" i="0" dirty="0">
                <a:solidFill>
                  <a:srgbClr val="000000"/>
                </a:solidFill>
                <a:effectLst/>
                <a:latin typeface="system-ui"/>
              </a:rPr>
              <a:t>, </a:t>
            </a:r>
            <a:r>
              <a:rPr lang="en-US" sz="3600" b="1" i="0" dirty="0">
                <a:solidFill>
                  <a:srgbClr val="000000"/>
                </a:solidFill>
                <a:effectLst/>
                <a:latin typeface="system-ui"/>
              </a:rPr>
              <a:t>Israel </a:t>
            </a:r>
            <a:r>
              <a:rPr lang="en-US" sz="3600" b="1" i="0" dirty="0" err="1">
                <a:solidFill>
                  <a:srgbClr val="000000"/>
                </a:solidFill>
                <a:effectLst/>
                <a:latin typeface="system-ui"/>
              </a:rPr>
              <a:t>fue</a:t>
            </a:r>
            <a:r>
              <a:rPr lang="en-US" sz="3600" b="1" i="0" dirty="0">
                <a:solidFill>
                  <a:srgbClr val="000000"/>
                </a:solidFill>
                <a:effectLst/>
                <a:latin typeface="system-ui"/>
              </a:rPr>
              <a:t> </a:t>
            </a:r>
            <a:r>
              <a:rPr lang="en-US" sz="3600" b="1" i="0" dirty="0" err="1">
                <a:solidFill>
                  <a:srgbClr val="000000"/>
                </a:solidFill>
                <a:effectLst/>
                <a:latin typeface="system-ui"/>
              </a:rPr>
              <a:t>vencido</a:t>
            </a:r>
            <a:r>
              <a:rPr lang="en-US" sz="3600" b="1" i="0" dirty="0">
                <a:solidFill>
                  <a:srgbClr val="000000"/>
                </a:solidFill>
                <a:effectLst/>
                <a:latin typeface="system-ui"/>
              </a:rPr>
              <a:t> </a:t>
            </a:r>
            <a:r>
              <a:rPr lang="en-US" sz="3600" b="1" i="0" dirty="0" err="1">
                <a:solidFill>
                  <a:srgbClr val="000000"/>
                </a:solidFill>
                <a:effectLst/>
                <a:latin typeface="system-ui"/>
              </a:rPr>
              <a:t>delante</a:t>
            </a:r>
            <a:r>
              <a:rPr lang="en-US" sz="3600" b="1" i="0" dirty="0">
                <a:solidFill>
                  <a:srgbClr val="000000"/>
                </a:solidFill>
                <a:effectLst/>
                <a:latin typeface="system-ui"/>
              </a:rPr>
              <a:t> de </a:t>
            </a:r>
            <a:r>
              <a:rPr lang="en-US" sz="3600" b="1" i="0" dirty="0" err="1">
                <a:solidFill>
                  <a:srgbClr val="000000"/>
                </a:solidFill>
                <a:effectLst/>
                <a:latin typeface="system-ui"/>
              </a:rPr>
              <a:t>los</a:t>
            </a:r>
            <a:r>
              <a:rPr lang="en-US" sz="3600" b="1" i="0" dirty="0">
                <a:solidFill>
                  <a:srgbClr val="000000"/>
                </a:solidFill>
                <a:effectLst/>
                <a:latin typeface="system-ui"/>
              </a:rPr>
              <a:t> </a:t>
            </a:r>
            <a:r>
              <a:rPr lang="en-US" sz="3600" b="1" i="0" dirty="0" err="1">
                <a:solidFill>
                  <a:srgbClr val="000000"/>
                </a:solidFill>
                <a:effectLst/>
                <a:latin typeface="system-ui"/>
              </a:rPr>
              <a:t>filisteos</a:t>
            </a:r>
            <a:r>
              <a:rPr lang="en-US" sz="3600" b="1" i="0" dirty="0">
                <a:solidFill>
                  <a:srgbClr val="000000"/>
                </a:solidFill>
                <a:effectLst/>
                <a:latin typeface="system-ui"/>
              </a:rPr>
              <a:t>,</a:t>
            </a:r>
            <a:r>
              <a:rPr lang="en-US" sz="3600" b="0" i="0" dirty="0">
                <a:solidFill>
                  <a:srgbClr val="000000"/>
                </a:solidFill>
                <a:effectLst/>
                <a:latin typeface="system-ui"/>
              </a:rPr>
              <a:t> </a:t>
            </a:r>
            <a:r>
              <a:rPr lang="en-US" sz="3600" b="0" i="0" dirty="0" err="1">
                <a:solidFill>
                  <a:srgbClr val="000000"/>
                </a:solidFill>
                <a:effectLst/>
                <a:latin typeface="system-ui"/>
              </a:rPr>
              <a:t>los</a:t>
            </a:r>
            <a:r>
              <a:rPr lang="en-US" sz="3600" b="0" i="0" dirty="0">
                <a:solidFill>
                  <a:srgbClr val="000000"/>
                </a:solidFill>
                <a:effectLst/>
                <a:latin typeface="system-ui"/>
              </a:rPr>
              <a:t> </a:t>
            </a:r>
            <a:r>
              <a:rPr lang="en-US" sz="3600" b="0" i="0" dirty="0" err="1">
                <a:solidFill>
                  <a:srgbClr val="000000"/>
                </a:solidFill>
                <a:effectLst/>
                <a:latin typeface="system-ui"/>
              </a:rPr>
              <a:t>cuales</a:t>
            </a:r>
            <a:r>
              <a:rPr lang="en-US" sz="3600" b="0" i="0" dirty="0">
                <a:solidFill>
                  <a:srgbClr val="000000"/>
                </a:solidFill>
                <a:effectLst/>
                <a:latin typeface="system-ui"/>
              </a:rPr>
              <a:t> </a:t>
            </a:r>
            <a:r>
              <a:rPr lang="en-US" sz="3600" b="0" i="0" dirty="0" err="1">
                <a:solidFill>
                  <a:srgbClr val="000000"/>
                </a:solidFill>
                <a:effectLst/>
                <a:latin typeface="system-ui"/>
              </a:rPr>
              <a:t>hirieron</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la </a:t>
            </a:r>
            <a:r>
              <a:rPr lang="en-US" sz="3600" b="0" i="0" dirty="0" err="1">
                <a:solidFill>
                  <a:srgbClr val="000000"/>
                </a:solidFill>
                <a:effectLst/>
                <a:latin typeface="system-ui"/>
              </a:rPr>
              <a:t>batalla</a:t>
            </a:r>
            <a:r>
              <a:rPr lang="en-US" sz="3600" b="0" i="0" dirty="0">
                <a:solidFill>
                  <a:srgbClr val="000000"/>
                </a:solidFill>
                <a:effectLst/>
                <a:latin typeface="system-ui"/>
              </a:rPr>
              <a:t> </a:t>
            </a:r>
            <a:r>
              <a:rPr lang="en-US" sz="3600" b="0" i="0" dirty="0" err="1">
                <a:solidFill>
                  <a:srgbClr val="000000"/>
                </a:solidFill>
                <a:effectLst/>
                <a:latin typeface="system-ui"/>
              </a:rPr>
              <a:t>en</a:t>
            </a:r>
            <a:r>
              <a:rPr lang="en-US" sz="3600" b="0" i="0" dirty="0">
                <a:solidFill>
                  <a:srgbClr val="000000"/>
                </a:solidFill>
                <a:effectLst/>
                <a:latin typeface="system-ui"/>
              </a:rPr>
              <a:t> </a:t>
            </a:r>
            <a:r>
              <a:rPr lang="en-US" sz="3600" b="0" i="0" dirty="0" err="1">
                <a:solidFill>
                  <a:srgbClr val="000000"/>
                </a:solidFill>
                <a:effectLst/>
                <a:latin typeface="system-ui"/>
              </a:rPr>
              <a:t>el</a:t>
            </a:r>
            <a:r>
              <a:rPr lang="en-US" sz="3600" b="0" i="0" dirty="0">
                <a:solidFill>
                  <a:srgbClr val="000000"/>
                </a:solidFill>
                <a:effectLst/>
                <a:latin typeface="system-ui"/>
              </a:rPr>
              <a:t> campo </a:t>
            </a:r>
            <a:r>
              <a:rPr lang="en-US" sz="3600" b="0" i="0" dirty="0" err="1">
                <a:solidFill>
                  <a:srgbClr val="000000"/>
                </a:solidFill>
                <a:effectLst/>
                <a:latin typeface="system-ui"/>
              </a:rPr>
              <a:t>como</a:t>
            </a:r>
            <a:r>
              <a:rPr lang="en-US" sz="3600" b="0" i="0" dirty="0">
                <a:solidFill>
                  <a:srgbClr val="000000"/>
                </a:solidFill>
                <a:effectLst/>
                <a:latin typeface="system-ui"/>
              </a:rPr>
              <a:t> a cuatro mil hombres.</a:t>
            </a:r>
          </a:p>
          <a:p>
            <a:pPr marL="0" indent="0">
              <a:buNone/>
            </a:pPr>
            <a:endParaRPr lang="en-CL" dirty="0"/>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2620638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rmAutofit/>
          </a:bodyPr>
          <a:lstStyle/>
          <a:p>
            <a:pPr marL="0" indent="0">
              <a:buNone/>
            </a:pPr>
            <a:r>
              <a:rPr lang="en-CL" dirty="0"/>
              <a:t>El pueblo sale en batalla contra los filisteos y sufren una derrota y deciden lo siguiente…</a:t>
            </a:r>
          </a:p>
          <a:p>
            <a:pPr marL="0" indent="0" algn="l">
              <a:buNone/>
            </a:pPr>
            <a:r>
              <a:rPr lang="en-US" b="1" i="0" dirty="0">
                <a:solidFill>
                  <a:srgbClr val="000000"/>
                </a:solidFill>
                <a:effectLst/>
                <a:latin typeface="system-ui"/>
              </a:rPr>
              <a:t>1 Samuel 4:3</a:t>
            </a:r>
          </a:p>
          <a:p>
            <a:pPr marL="0" indent="0" algn="l">
              <a:buNone/>
            </a:pPr>
            <a:r>
              <a:rPr lang="en-US" sz="3200" b="1" i="0" baseline="30000" dirty="0">
                <a:solidFill>
                  <a:srgbClr val="000000"/>
                </a:solidFill>
                <a:effectLst/>
                <a:latin typeface="system-ui"/>
              </a:rPr>
              <a:t>3 </a:t>
            </a:r>
            <a:r>
              <a:rPr lang="en-US" sz="3200" b="0" i="0" dirty="0" err="1">
                <a:solidFill>
                  <a:srgbClr val="000000"/>
                </a:solidFill>
                <a:effectLst/>
                <a:latin typeface="system-ui"/>
              </a:rPr>
              <a:t>Cuando</a:t>
            </a:r>
            <a:r>
              <a:rPr lang="en-US" sz="3200" b="0" i="0" dirty="0">
                <a:solidFill>
                  <a:srgbClr val="000000"/>
                </a:solidFill>
                <a:effectLst/>
                <a:latin typeface="system-ui"/>
              </a:rPr>
              <a:t> </a:t>
            </a:r>
            <a:r>
              <a:rPr lang="en-US" sz="3200" b="0" i="0" dirty="0" err="1">
                <a:solidFill>
                  <a:srgbClr val="000000"/>
                </a:solidFill>
                <a:effectLst/>
                <a:latin typeface="system-ui"/>
              </a:rPr>
              <a:t>volvió</a:t>
            </a:r>
            <a:r>
              <a:rPr lang="en-US" sz="3200" b="0" i="0" dirty="0">
                <a:solidFill>
                  <a:srgbClr val="000000"/>
                </a:solidFill>
                <a:effectLst/>
                <a:latin typeface="system-ui"/>
              </a:rPr>
              <a:t> </a:t>
            </a:r>
            <a:r>
              <a:rPr lang="en-US" sz="3200" b="0" i="0" dirty="0" err="1">
                <a:solidFill>
                  <a:srgbClr val="000000"/>
                </a:solidFill>
                <a:effectLst/>
                <a:latin typeface="system-ui"/>
              </a:rPr>
              <a:t>el</a:t>
            </a:r>
            <a:r>
              <a:rPr lang="en-US" sz="3200" b="0" i="0" dirty="0">
                <a:solidFill>
                  <a:srgbClr val="000000"/>
                </a:solidFill>
                <a:effectLst/>
                <a:latin typeface="system-ui"/>
              </a:rPr>
              <a:t> pueblo al </a:t>
            </a:r>
            <a:r>
              <a:rPr lang="en-US" sz="3200" b="0" i="0" dirty="0" err="1">
                <a:solidFill>
                  <a:srgbClr val="000000"/>
                </a:solidFill>
                <a:effectLst/>
                <a:latin typeface="system-ui"/>
              </a:rPr>
              <a:t>campamento</a:t>
            </a:r>
            <a:r>
              <a:rPr lang="en-US" sz="3200" b="0" i="0" dirty="0">
                <a:solidFill>
                  <a:srgbClr val="000000"/>
                </a:solidFill>
                <a:effectLst/>
                <a:latin typeface="system-ui"/>
              </a:rPr>
              <a:t>, </a:t>
            </a:r>
            <a:r>
              <a:rPr lang="en-US" sz="3200" b="0" i="0" dirty="0" err="1">
                <a:solidFill>
                  <a:srgbClr val="000000"/>
                </a:solidFill>
                <a:effectLst/>
                <a:latin typeface="system-ui"/>
              </a:rPr>
              <a:t>los</a:t>
            </a:r>
            <a:r>
              <a:rPr lang="en-US" sz="3200" b="0" i="0" dirty="0">
                <a:solidFill>
                  <a:srgbClr val="000000"/>
                </a:solidFill>
                <a:effectLst/>
                <a:latin typeface="system-ui"/>
              </a:rPr>
              <a:t> </a:t>
            </a:r>
            <a:r>
              <a:rPr lang="en-US" sz="3200" b="0" i="0" dirty="0" err="1">
                <a:solidFill>
                  <a:srgbClr val="000000"/>
                </a:solidFill>
                <a:effectLst/>
                <a:latin typeface="system-ui"/>
              </a:rPr>
              <a:t>ancianos</a:t>
            </a:r>
            <a:r>
              <a:rPr lang="en-US" sz="3200" b="0" i="0" dirty="0">
                <a:solidFill>
                  <a:srgbClr val="000000"/>
                </a:solidFill>
                <a:effectLst/>
                <a:latin typeface="system-ui"/>
              </a:rPr>
              <a:t> de Israel </a:t>
            </a:r>
            <a:r>
              <a:rPr lang="en-US" sz="3200" b="0" i="0" dirty="0" err="1">
                <a:solidFill>
                  <a:srgbClr val="000000"/>
                </a:solidFill>
                <a:effectLst/>
                <a:latin typeface="system-ui"/>
              </a:rPr>
              <a:t>dijeron</a:t>
            </a:r>
            <a:r>
              <a:rPr lang="en-US" sz="3200" b="0" i="0" dirty="0">
                <a:solidFill>
                  <a:srgbClr val="000000"/>
                </a:solidFill>
                <a:effectLst/>
                <a:latin typeface="system-ui"/>
              </a:rPr>
              <a:t>: </a:t>
            </a:r>
            <a:r>
              <a:rPr lang="en-US" sz="3200" i="0" dirty="0">
                <a:solidFill>
                  <a:srgbClr val="000000"/>
                </a:solidFill>
                <a:effectLst/>
                <a:latin typeface="system-ui"/>
              </a:rPr>
              <a:t>¿Por </a:t>
            </a:r>
            <a:r>
              <a:rPr lang="en-US" sz="3200" i="0" dirty="0" err="1">
                <a:solidFill>
                  <a:srgbClr val="000000"/>
                </a:solidFill>
                <a:effectLst/>
                <a:latin typeface="system-ui"/>
              </a:rPr>
              <a:t>qué</a:t>
            </a:r>
            <a:r>
              <a:rPr lang="en-US" sz="3200" i="0" dirty="0">
                <a:solidFill>
                  <a:srgbClr val="000000"/>
                </a:solidFill>
                <a:effectLst/>
                <a:latin typeface="system-ui"/>
              </a:rPr>
              <a:t> </a:t>
            </a:r>
            <a:r>
              <a:rPr lang="en-US" sz="3200" i="0" dirty="0" err="1">
                <a:solidFill>
                  <a:srgbClr val="000000"/>
                </a:solidFill>
                <a:effectLst/>
                <a:latin typeface="system-ui"/>
              </a:rPr>
              <a:t>nos</a:t>
            </a:r>
            <a:r>
              <a:rPr lang="en-US" sz="3200" i="0" dirty="0">
                <a:solidFill>
                  <a:srgbClr val="000000"/>
                </a:solidFill>
                <a:effectLst/>
                <a:latin typeface="system-ui"/>
              </a:rPr>
              <a:t> ha </a:t>
            </a:r>
            <a:r>
              <a:rPr lang="en-US" sz="3200" i="0" dirty="0" err="1">
                <a:solidFill>
                  <a:srgbClr val="000000"/>
                </a:solidFill>
                <a:effectLst/>
                <a:latin typeface="system-ui"/>
              </a:rPr>
              <a:t>herido</a:t>
            </a:r>
            <a:r>
              <a:rPr lang="en-US" sz="3200" i="0" dirty="0">
                <a:solidFill>
                  <a:srgbClr val="000000"/>
                </a:solidFill>
                <a:effectLst/>
                <a:latin typeface="system-ui"/>
              </a:rPr>
              <a:t> hoy </a:t>
            </a:r>
            <a:r>
              <a:rPr lang="en-US" sz="3200" i="0" dirty="0" err="1">
                <a:solidFill>
                  <a:srgbClr val="000000"/>
                </a:solidFill>
                <a:effectLst/>
                <a:latin typeface="system-ui"/>
              </a:rPr>
              <a:t>Jehová</a:t>
            </a:r>
            <a:r>
              <a:rPr lang="en-US" sz="3200" i="0" dirty="0">
                <a:solidFill>
                  <a:srgbClr val="000000"/>
                </a:solidFill>
                <a:effectLst/>
                <a:latin typeface="system-ui"/>
              </a:rPr>
              <a:t> </a:t>
            </a:r>
            <a:r>
              <a:rPr lang="en-US" sz="3200" i="0" dirty="0" err="1">
                <a:solidFill>
                  <a:srgbClr val="000000"/>
                </a:solidFill>
                <a:effectLst/>
                <a:latin typeface="system-ui"/>
              </a:rPr>
              <a:t>delante</a:t>
            </a:r>
            <a:r>
              <a:rPr lang="en-US" sz="3200" i="0" dirty="0">
                <a:solidFill>
                  <a:srgbClr val="000000"/>
                </a:solidFill>
                <a:effectLst/>
                <a:latin typeface="system-ui"/>
              </a:rPr>
              <a:t> de </a:t>
            </a:r>
            <a:r>
              <a:rPr lang="en-US" sz="3200" i="0" dirty="0" err="1">
                <a:solidFill>
                  <a:srgbClr val="000000"/>
                </a:solidFill>
                <a:effectLst/>
                <a:latin typeface="system-ui"/>
              </a:rPr>
              <a:t>los</a:t>
            </a:r>
            <a:r>
              <a:rPr lang="en-US" sz="3200" i="0" dirty="0">
                <a:solidFill>
                  <a:srgbClr val="000000"/>
                </a:solidFill>
                <a:effectLst/>
                <a:latin typeface="system-ui"/>
              </a:rPr>
              <a:t> </a:t>
            </a:r>
            <a:r>
              <a:rPr lang="en-US" sz="3200" i="0" dirty="0" err="1">
                <a:solidFill>
                  <a:srgbClr val="000000"/>
                </a:solidFill>
                <a:effectLst/>
                <a:latin typeface="system-ui"/>
              </a:rPr>
              <a:t>filisteos</a:t>
            </a:r>
            <a:r>
              <a:rPr lang="en-US" sz="3200" i="0" dirty="0">
                <a:solidFill>
                  <a:srgbClr val="000000"/>
                </a:solidFill>
                <a:effectLst/>
                <a:latin typeface="system-ui"/>
              </a:rPr>
              <a:t>? </a:t>
            </a:r>
            <a:r>
              <a:rPr lang="en-US" sz="3200" b="0" i="0" dirty="0" err="1">
                <a:solidFill>
                  <a:srgbClr val="000000"/>
                </a:solidFill>
                <a:effectLst/>
                <a:latin typeface="system-ui"/>
              </a:rPr>
              <a:t>Traigamos</a:t>
            </a:r>
            <a:r>
              <a:rPr lang="en-US" sz="3200" b="0" i="0" dirty="0">
                <a:solidFill>
                  <a:srgbClr val="000000"/>
                </a:solidFill>
                <a:effectLst/>
                <a:latin typeface="system-ui"/>
              </a:rPr>
              <a:t> a </a:t>
            </a:r>
            <a:r>
              <a:rPr lang="en-US" sz="3200" b="0" i="0" dirty="0" err="1">
                <a:solidFill>
                  <a:srgbClr val="000000"/>
                </a:solidFill>
                <a:effectLst/>
                <a:latin typeface="system-ui"/>
              </a:rPr>
              <a:t>nosotros</a:t>
            </a:r>
            <a:r>
              <a:rPr lang="en-US" sz="3200" b="0" i="0" dirty="0">
                <a:solidFill>
                  <a:srgbClr val="000000"/>
                </a:solidFill>
                <a:effectLst/>
                <a:latin typeface="system-ui"/>
              </a:rPr>
              <a:t> de Silo </a:t>
            </a:r>
            <a:r>
              <a:rPr lang="en-US" sz="3200" b="0" i="0" dirty="0" err="1">
                <a:solidFill>
                  <a:srgbClr val="000000"/>
                </a:solidFill>
                <a:effectLst/>
                <a:latin typeface="system-ui"/>
              </a:rPr>
              <a:t>el</a:t>
            </a:r>
            <a:r>
              <a:rPr lang="en-US" sz="3200" b="0" i="0" dirty="0">
                <a:solidFill>
                  <a:srgbClr val="000000"/>
                </a:solidFill>
                <a:effectLst/>
                <a:latin typeface="system-ui"/>
              </a:rPr>
              <a:t> arca del </a:t>
            </a:r>
            <a:r>
              <a:rPr lang="en-US" sz="3200" b="0" i="0" dirty="0" err="1">
                <a:solidFill>
                  <a:srgbClr val="000000"/>
                </a:solidFill>
                <a:effectLst/>
                <a:latin typeface="system-ui"/>
              </a:rPr>
              <a:t>pacto</a:t>
            </a:r>
            <a:r>
              <a:rPr lang="en-US" sz="3200" b="0" i="0" dirty="0">
                <a:solidFill>
                  <a:srgbClr val="000000"/>
                </a:solidFill>
                <a:effectLst/>
                <a:latin typeface="system-ui"/>
              </a:rPr>
              <a:t> de </a:t>
            </a:r>
            <a:r>
              <a:rPr lang="en-US" sz="3200" b="0" i="0" dirty="0" err="1">
                <a:solidFill>
                  <a:srgbClr val="000000"/>
                </a:solidFill>
                <a:effectLst/>
                <a:latin typeface="system-ui"/>
              </a:rPr>
              <a:t>Jehová</a:t>
            </a:r>
            <a:r>
              <a:rPr lang="en-US" sz="3200" b="0" i="0" dirty="0">
                <a:solidFill>
                  <a:srgbClr val="000000"/>
                </a:solidFill>
                <a:effectLst/>
                <a:latin typeface="system-ui"/>
              </a:rPr>
              <a:t>, para que </a:t>
            </a:r>
            <a:r>
              <a:rPr lang="en-US" sz="3200" b="0" i="0" dirty="0" err="1">
                <a:solidFill>
                  <a:srgbClr val="000000"/>
                </a:solidFill>
                <a:effectLst/>
                <a:latin typeface="system-ui"/>
              </a:rPr>
              <a:t>viniendo</a:t>
            </a:r>
            <a:r>
              <a:rPr lang="en-US" sz="3200" b="0" i="0" dirty="0">
                <a:solidFill>
                  <a:srgbClr val="000000"/>
                </a:solidFill>
                <a:effectLst/>
                <a:latin typeface="system-ui"/>
              </a:rPr>
              <a:t> entre </a:t>
            </a:r>
            <a:r>
              <a:rPr lang="en-US" sz="3200" b="0" i="0" dirty="0" err="1">
                <a:solidFill>
                  <a:srgbClr val="000000"/>
                </a:solidFill>
                <a:effectLst/>
                <a:latin typeface="system-ui"/>
              </a:rPr>
              <a:t>nosotros</a:t>
            </a:r>
            <a:r>
              <a:rPr lang="en-US" sz="3200" b="0" i="0" dirty="0">
                <a:solidFill>
                  <a:srgbClr val="000000"/>
                </a:solidFill>
                <a:effectLst/>
                <a:latin typeface="system-ui"/>
              </a:rPr>
              <a:t> </a:t>
            </a:r>
            <a:r>
              <a:rPr lang="en-US" sz="3200" b="0" i="0" dirty="0" err="1">
                <a:solidFill>
                  <a:srgbClr val="000000"/>
                </a:solidFill>
                <a:effectLst/>
                <a:latin typeface="system-ui"/>
              </a:rPr>
              <a:t>nos</a:t>
            </a:r>
            <a:r>
              <a:rPr lang="en-US" sz="3200" b="0" i="0" dirty="0">
                <a:solidFill>
                  <a:srgbClr val="000000"/>
                </a:solidFill>
                <a:effectLst/>
                <a:latin typeface="system-ui"/>
              </a:rPr>
              <a:t> salve de la mano de </a:t>
            </a:r>
            <a:r>
              <a:rPr lang="en-US" sz="3200" b="0" i="0" dirty="0" err="1">
                <a:solidFill>
                  <a:srgbClr val="000000"/>
                </a:solidFill>
                <a:effectLst/>
                <a:latin typeface="system-ui"/>
              </a:rPr>
              <a:t>nuestros</a:t>
            </a:r>
            <a:r>
              <a:rPr lang="en-US" sz="3200" b="0" i="0" dirty="0">
                <a:solidFill>
                  <a:srgbClr val="000000"/>
                </a:solidFill>
                <a:effectLst/>
                <a:latin typeface="system-ui"/>
              </a:rPr>
              <a:t> </a:t>
            </a:r>
            <a:r>
              <a:rPr lang="en-US" sz="3200" b="0" i="0" dirty="0" err="1">
                <a:solidFill>
                  <a:srgbClr val="000000"/>
                </a:solidFill>
                <a:effectLst/>
                <a:latin typeface="system-ui"/>
              </a:rPr>
              <a:t>enemigos</a:t>
            </a:r>
            <a:r>
              <a:rPr lang="en-US" sz="3200" b="0" i="0" dirty="0">
                <a:solidFill>
                  <a:srgbClr val="000000"/>
                </a:solidFill>
                <a:effectLst/>
                <a:latin typeface="system-ui"/>
              </a:rPr>
              <a:t>.</a:t>
            </a:r>
          </a:p>
          <a:p>
            <a:pPr marL="0" indent="0">
              <a:buNone/>
            </a:pPr>
            <a:endParaRPr lang="en-CL" dirty="0"/>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4253761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alpha val="35239"/>
          </a:srgbClr>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0BA526B-9E09-2AC3-0B13-1B1BF5260354}"/>
              </a:ext>
            </a:extLst>
          </p:cNvPr>
          <p:cNvSpPr>
            <a:spLocks noGrp="1"/>
          </p:cNvSpPr>
          <p:nvPr>
            <p:ph sz="half" idx="1"/>
          </p:nvPr>
        </p:nvSpPr>
        <p:spPr>
          <a:xfrm>
            <a:off x="0" y="170480"/>
            <a:ext cx="6019800" cy="6524787"/>
          </a:xfrm>
        </p:spPr>
        <p:txBody>
          <a:bodyPr>
            <a:normAutofit lnSpcReduction="10000"/>
          </a:bodyPr>
          <a:lstStyle/>
          <a:p>
            <a:pPr marL="0" indent="0">
              <a:buNone/>
            </a:pPr>
            <a:r>
              <a:rPr lang="en-CL" dirty="0"/>
              <a:t>Pero ésto no termina aquí…</a:t>
            </a:r>
          </a:p>
          <a:p>
            <a:pPr marL="0" indent="0" algn="l">
              <a:buNone/>
            </a:pPr>
            <a:r>
              <a:rPr lang="en-US" b="1" i="0" dirty="0">
                <a:solidFill>
                  <a:srgbClr val="000000"/>
                </a:solidFill>
                <a:effectLst/>
                <a:latin typeface="system-ui"/>
              </a:rPr>
              <a:t>1 Samuel 4:4-6</a:t>
            </a:r>
          </a:p>
          <a:p>
            <a:pPr marL="0" indent="0" algn="l">
              <a:buNone/>
            </a:pPr>
            <a:r>
              <a:rPr lang="en-US" b="1" i="0" baseline="30000" dirty="0">
                <a:solidFill>
                  <a:srgbClr val="000000"/>
                </a:solidFill>
                <a:effectLst/>
                <a:latin typeface="system-ui"/>
              </a:rPr>
              <a:t>4 </a:t>
            </a:r>
            <a:r>
              <a:rPr lang="en-US" b="0" i="0" dirty="0">
                <a:solidFill>
                  <a:srgbClr val="000000"/>
                </a:solidFill>
                <a:effectLst/>
                <a:latin typeface="system-ui"/>
              </a:rPr>
              <a:t>Y </a:t>
            </a:r>
            <a:r>
              <a:rPr lang="en-US" b="0" i="0" dirty="0" err="1">
                <a:solidFill>
                  <a:srgbClr val="000000"/>
                </a:solidFill>
                <a:effectLst/>
                <a:latin typeface="system-ui"/>
              </a:rPr>
              <a:t>envió</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1" i="0" dirty="0">
                <a:solidFill>
                  <a:srgbClr val="000000"/>
                </a:solidFill>
                <a:effectLst/>
                <a:latin typeface="system-ui"/>
              </a:rPr>
              <a:t>pueblo</a:t>
            </a:r>
            <a:r>
              <a:rPr lang="en-US" b="0" i="0" dirty="0">
                <a:solidFill>
                  <a:srgbClr val="000000"/>
                </a:solidFill>
                <a:effectLst/>
                <a:latin typeface="system-ui"/>
              </a:rPr>
              <a:t> a Silo, y </a:t>
            </a:r>
            <a:r>
              <a:rPr lang="en-US" b="1" i="0" dirty="0" err="1">
                <a:solidFill>
                  <a:srgbClr val="000000"/>
                </a:solidFill>
                <a:effectLst/>
                <a:latin typeface="system-ui"/>
              </a:rPr>
              <a:t>trajeron</a:t>
            </a:r>
            <a:r>
              <a:rPr lang="en-US" b="0" i="0" dirty="0">
                <a:solidFill>
                  <a:srgbClr val="000000"/>
                </a:solidFill>
                <a:effectLst/>
                <a:latin typeface="system-ui"/>
              </a:rPr>
              <a:t> de </a:t>
            </a:r>
            <a:r>
              <a:rPr lang="en-US" b="0" i="0" dirty="0" err="1">
                <a:solidFill>
                  <a:srgbClr val="000000"/>
                </a:solidFill>
                <a:effectLst/>
                <a:latin typeface="system-ui"/>
              </a:rPr>
              <a:t>allá</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arca del </a:t>
            </a:r>
            <a:r>
              <a:rPr lang="en-US" b="0" i="0" dirty="0" err="1">
                <a:solidFill>
                  <a:srgbClr val="000000"/>
                </a:solidFill>
                <a:effectLst/>
                <a:latin typeface="system-ui"/>
              </a:rPr>
              <a:t>pacto</a:t>
            </a:r>
            <a:r>
              <a:rPr lang="en-US" b="0" i="0" dirty="0">
                <a:solidFill>
                  <a:srgbClr val="000000"/>
                </a:solidFill>
                <a:effectLst/>
                <a:latin typeface="system-ui"/>
              </a:rPr>
              <a:t> de </a:t>
            </a:r>
            <a:r>
              <a:rPr lang="en-US" b="0" i="0" dirty="0" err="1">
                <a:solidFill>
                  <a:srgbClr val="000000"/>
                </a:solidFill>
                <a:effectLst/>
                <a:latin typeface="system-ui"/>
              </a:rPr>
              <a:t>Jehová</a:t>
            </a:r>
            <a:r>
              <a:rPr lang="en-US" b="0" i="0" dirty="0">
                <a:solidFill>
                  <a:srgbClr val="000000"/>
                </a:solidFill>
                <a:effectLst/>
                <a:latin typeface="system-ui"/>
              </a:rPr>
              <a:t>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ejércitos</a:t>
            </a:r>
            <a:r>
              <a:rPr lang="en-US" b="0" i="0" dirty="0">
                <a:solidFill>
                  <a:srgbClr val="000000"/>
                </a:solidFill>
                <a:effectLst/>
                <a:latin typeface="system-ui"/>
              </a:rPr>
              <a:t>, que </a:t>
            </a:r>
            <a:r>
              <a:rPr lang="en-US" b="0" i="0" dirty="0" err="1">
                <a:solidFill>
                  <a:srgbClr val="000000"/>
                </a:solidFill>
                <a:effectLst/>
                <a:latin typeface="system-ui"/>
              </a:rPr>
              <a:t>moraba</a:t>
            </a:r>
            <a:r>
              <a:rPr lang="en-US" b="0" i="0" dirty="0">
                <a:solidFill>
                  <a:srgbClr val="000000"/>
                </a:solidFill>
                <a:effectLst/>
                <a:latin typeface="system-ui"/>
              </a:rPr>
              <a:t> entre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querubines</a:t>
            </a:r>
            <a:r>
              <a:rPr lang="en-US" b="0" i="0" dirty="0">
                <a:solidFill>
                  <a:srgbClr val="000000"/>
                </a:solidFill>
                <a:effectLst/>
                <a:latin typeface="system-ui"/>
              </a:rPr>
              <a:t>; y </a:t>
            </a:r>
            <a:r>
              <a:rPr lang="en-US" b="0" i="0" dirty="0" err="1">
                <a:solidFill>
                  <a:srgbClr val="000000"/>
                </a:solidFill>
                <a:effectLst/>
                <a:latin typeface="system-ui"/>
              </a:rPr>
              <a:t>los</a:t>
            </a:r>
            <a:r>
              <a:rPr lang="en-US" b="0" i="0" dirty="0">
                <a:solidFill>
                  <a:srgbClr val="000000"/>
                </a:solidFill>
                <a:effectLst/>
                <a:latin typeface="system-ui"/>
              </a:rPr>
              <a:t> dos </a:t>
            </a:r>
            <a:r>
              <a:rPr lang="en-US" b="0" i="0" dirty="0" err="1">
                <a:solidFill>
                  <a:srgbClr val="000000"/>
                </a:solidFill>
                <a:effectLst/>
                <a:latin typeface="system-ui"/>
              </a:rPr>
              <a:t>hijos</a:t>
            </a:r>
            <a:r>
              <a:rPr lang="en-US" b="0" i="0" dirty="0">
                <a:solidFill>
                  <a:srgbClr val="000000"/>
                </a:solidFill>
                <a:effectLst/>
                <a:latin typeface="system-ui"/>
              </a:rPr>
              <a:t> de </a:t>
            </a:r>
            <a:r>
              <a:rPr lang="en-US" b="0" i="0" dirty="0" err="1">
                <a:solidFill>
                  <a:srgbClr val="000000"/>
                </a:solidFill>
                <a:effectLst/>
                <a:latin typeface="system-ui"/>
              </a:rPr>
              <a:t>Elí</a:t>
            </a:r>
            <a:r>
              <a:rPr lang="en-US" b="0" i="0" dirty="0">
                <a:solidFill>
                  <a:srgbClr val="000000"/>
                </a:solidFill>
                <a:effectLst/>
                <a:latin typeface="system-ui"/>
              </a:rPr>
              <a:t>, </a:t>
            </a:r>
            <a:r>
              <a:rPr lang="en-US" b="0" i="0" dirty="0" err="1">
                <a:solidFill>
                  <a:srgbClr val="000000"/>
                </a:solidFill>
                <a:effectLst/>
                <a:latin typeface="system-ui"/>
              </a:rPr>
              <a:t>Ofni</a:t>
            </a:r>
            <a:r>
              <a:rPr lang="en-US" b="0" i="0" dirty="0">
                <a:solidFill>
                  <a:srgbClr val="000000"/>
                </a:solidFill>
                <a:effectLst/>
                <a:latin typeface="system-ui"/>
              </a:rPr>
              <a:t> y </a:t>
            </a:r>
            <a:r>
              <a:rPr lang="en-US" b="0" i="0" dirty="0" err="1">
                <a:solidFill>
                  <a:srgbClr val="000000"/>
                </a:solidFill>
                <a:effectLst/>
                <a:latin typeface="system-ui"/>
              </a:rPr>
              <a:t>Finees</a:t>
            </a:r>
            <a:r>
              <a:rPr lang="en-US" b="0" i="0" dirty="0">
                <a:solidFill>
                  <a:srgbClr val="000000"/>
                </a:solidFill>
                <a:effectLst/>
                <a:latin typeface="system-ui"/>
              </a:rPr>
              <a:t>, </a:t>
            </a:r>
            <a:r>
              <a:rPr lang="en-US" b="0" i="0" dirty="0" err="1">
                <a:solidFill>
                  <a:srgbClr val="000000"/>
                </a:solidFill>
                <a:effectLst/>
                <a:latin typeface="system-ui"/>
              </a:rPr>
              <a:t>estaban</a:t>
            </a:r>
            <a:r>
              <a:rPr lang="en-US" b="0" i="0" dirty="0">
                <a:solidFill>
                  <a:srgbClr val="000000"/>
                </a:solidFill>
                <a:effectLst/>
                <a:latin typeface="system-ui"/>
              </a:rPr>
              <a:t> </a:t>
            </a:r>
            <a:r>
              <a:rPr lang="en-US" b="0" i="0" dirty="0" err="1">
                <a:solidFill>
                  <a:srgbClr val="000000"/>
                </a:solidFill>
                <a:effectLst/>
                <a:latin typeface="system-ui"/>
              </a:rPr>
              <a:t>allí</a:t>
            </a:r>
            <a:r>
              <a:rPr lang="en-US" b="0" i="0" dirty="0">
                <a:solidFill>
                  <a:srgbClr val="000000"/>
                </a:solidFill>
                <a:effectLst/>
                <a:latin typeface="system-ui"/>
              </a:rPr>
              <a:t> con </a:t>
            </a:r>
            <a:r>
              <a:rPr lang="en-US" b="0" i="0" dirty="0" err="1">
                <a:solidFill>
                  <a:srgbClr val="000000"/>
                </a:solidFill>
                <a:effectLst/>
                <a:latin typeface="system-ui"/>
              </a:rPr>
              <a:t>el</a:t>
            </a:r>
            <a:r>
              <a:rPr lang="en-US" b="0" i="0" dirty="0">
                <a:solidFill>
                  <a:srgbClr val="000000"/>
                </a:solidFill>
                <a:effectLst/>
                <a:latin typeface="system-ui"/>
              </a:rPr>
              <a:t> arca del </a:t>
            </a:r>
            <a:r>
              <a:rPr lang="en-US" b="0" i="0" dirty="0" err="1">
                <a:solidFill>
                  <a:srgbClr val="000000"/>
                </a:solidFill>
                <a:effectLst/>
                <a:latin typeface="system-ui"/>
              </a:rPr>
              <a:t>pacto</a:t>
            </a:r>
            <a:r>
              <a:rPr lang="en-US" b="0" i="0" dirty="0">
                <a:solidFill>
                  <a:srgbClr val="000000"/>
                </a:solidFill>
                <a:effectLst/>
                <a:latin typeface="system-ui"/>
              </a:rPr>
              <a:t> de Dios.</a:t>
            </a:r>
          </a:p>
          <a:p>
            <a:pPr marL="0" indent="0" algn="l">
              <a:buNone/>
            </a:pPr>
            <a:r>
              <a:rPr lang="en-US" b="1" i="0" baseline="30000" dirty="0">
                <a:solidFill>
                  <a:srgbClr val="000000"/>
                </a:solidFill>
                <a:effectLst/>
                <a:latin typeface="system-ui"/>
              </a:rPr>
              <a:t>5 </a:t>
            </a:r>
            <a:r>
              <a:rPr lang="en-US" b="0" i="0" dirty="0" err="1">
                <a:solidFill>
                  <a:srgbClr val="000000"/>
                </a:solidFill>
                <a:effectLst/>
                <a:latin typeface="system-ui"/>
              </a:rPr>
              <a:t>Aconteció</a:t>
            </a:r>
            <a:r>
              <a:rPr lang="en-US" b="0" i="0" dirty="0">
                <a:solidFill>
                  <a:srgbClr val="000000"/>
                </a:solidFill>
                <a:effectLst/>
                <a:latin typeface="system-ui"/>
              </a:rPr>
              <a:t> que </a:t>
            </a:r>
            <a:r>
              <a:rPr lang="en-US" b="0" i="0" dirty="0" err="1">
                <a:solidFill>
                  <a:srgbClr val="000000"/>
                </a:solidFill>
                <a:effectLst/>
                <a:latin typeface="system-ui"/>
              </a:rPr>
              <a:t>cuando</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arca del </a:t>
            </a:r>
            <a:r>
              <a:rPr lang="en-US" b="0" i="0" dirty="0" err="1">
                <a:solidFill>
                  <a:srgbClr val="000000"/>
                </a:solidFill>
                <a:effectLst/>
                <a:latin typeface="system-ui"/>
              </a:rPr>
              <a:t>pacto</a:t>
            </a:r>
            <a:r>
              <a:rPr lang="en-US" b="0" i="0" dirty="0">
                <a:solidFill>
                  <a:srgbClr val="000000"/>
                </a:solidFill>
                <a:effectLst/>
                <a:latin typeface="system-ui"/>
              </a:rPr>
              <a:t> de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llegó</a:t>
            </a:r>
            <a:r>
              <a:rPr lang="en-US" b="0" i="0" dirty="0">
                <a:solidFill>
                  <a:srgbClr val="000000"/>
                </a:solidFill>
                <a:effectLst/>
                <a:latin typeface="system-ui"/>
              </a:rPr>
              <a:t> al </a:t>
            </a:r>
            <a:r>
              <a:rPr lang="en-US" b="0" i="0" dirty="0" err="1">
                <a:solidFill>
                  <a:srgbClr val="000000"/>
                </a:solidFill>
                <a:effectLst/>
                <a:latin typeface="system-ui"/>
              </a:rPr>
              <a:t>campamento</a:t>
            </a:r>
            <a:r>
              <a:rPr lang="en-US" b="0" i="0" dirty="0">
                <a:solidFill>
                  <a:srgbClr val="000000"/>
                </a:solidFill>
                <a:effectLst/>
                <a:latin typeface="system-ui"/>
              </a:rPr>
              <a:t>, </a:t>
            </a:r>
            <a:r>
              <a:rPr lang="en-US" b="0" i="0" dirty="0" err="1">
                <a:solidFill>
                  <a:srgbClr val="000000"/>
                </a:solidFill>
                <a:effectLst/>
                <a:latin typeface="system-ui"/>
              </a:rPr>
              <a:t>todo</a:t>
            </a:r>
            <a:r>
              <a:rPr lang="en-US" b="0" i="0" dirty="0">
                <a:solidFill>
                  <a:srgbClr val="000000"/>
                </a:solidFill>
                <a:effectLst/>
                <a:latin typeface="system-ui"/>
              </a:rPr>
              <a:t> Israel </a:t>
            </a:r>
            <a:r>
              <a:rPr lang="en-US" b="1" i="0" dirty="0" err="1">
                <a:solidFill>
                  <a:srgbClr val="000000"/>
                </a:solidFill>
                <a:effectLst/>
                <a:latin typeface="system-ui"/>
              </a:rPr>
              <a:t>gritó</a:t>
            </a:r>
            <a:r>
              <a:rPr lang="en-US" b="1" i="0" dirty="0">
                <a:solidFill>
                  <a:srgbClr val="000000"/>
                </a:solidFill>
                <a:effectLst/>
                <a:latin typeface="system-ui"/>
              </a:rPr>
              <a:t> con tan gran </a:t>
            </a:r>
            <a:r>
              <a:rPr lang="en-US" b="1" i="0" dirty="0" err="1">
                <a:solidFill>
                  <a:srgbClr val="000000"/>
                </a:solidFill>
                <a:effectLst/>
                <a:latin typeface="system-ui"/>
              </a:rPr>
              <a:t>júbilo</a:t>
            </a:r>
            <a:r>
              <a:rPr lang="en-US" b="1" i="0" dirty="0">
                <a:solidFill>
                  <a:srgbClr val="000000"/>
                </a:solidFill>
                <a:effectLst/>
                <a:latin typeface="system-ui"/>
              </a:rPr>
              <a:t> </a:t>
            </a:r>
            <a:r>
              <a:rPr lang="en-US" b="0" i="0" dirty="0">
                <a:solidFill>
                  <a:srgbClr val="000000"/>
                </a:solidFill>
                <a:effectLst/>
                <a:latin typeface="system-ui"/>
              </a:rPr>
              <a:t>que la tierra </a:t>
            </a:r>
            <a:r>
              <a:rPr lang="en-US" b="0" i="0" dirty="0" err="1">
                <a:solidFill>
                  <a:srgbClr val="000000"/>
                </a:solidFill>
                <a:effectLst/>
                <a:latin typeface="system-ui"/>
              </a:rPr>
              <a:t>tembló</a:t>
            </a:r>
            <a:r>
              <a:rPr lang="en-US" b="0" i="0" dirty="0">
                <a:solidFill>
                  <a:srgbClr val="000000"/>
                </a:solidFill>
                <a:effectLst/>
                <a:latin typeface="system-ui"/>
              </a:rPr>
              <a:t>. </a:t>
            </a:r>
            <a:r>
              <a:rPr lang="en-US" b="1" i="0" baseline="30000" dirty="0">
                <a:solidFill>
                  <a:srgbClr val="000000"/>
                </a:solidFill>
                <a:effectLst/>
                <a:latin typeface="system-ui"/>
              </a:rPr>
              <a:t>6 </a:t>
            </a:r>
            <a:r>
              <a:rPr lang="en-US" b="0" i="0" dirty="0" err="1">
                <a:solidFill>
                  <a:srgbClr val="000000"/>
                </a:solidFill>
                <a:effectLst/>
                <a:latin typeface="system-ui"/>
              </a:rPr>
              <a:t>Cuando</a:t>
            </a:r>
            <a:r>
              <a:rPr lang="en-US" b="0" i="0" dirty="0">
                <a:solidFill>
                  <a:srgbClr val="000000"/>
                </a:solidFill>
                <a:effectLst/>
                <a:latin typeface="system-ui"/>
              </a:rPr>
              <a:t>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filisteos</a:t>
            </a:r>
            <a:r>
              <a:rPr lang="en-US" b="0" i="0" dirty="0">
                <a:solidFill>
                  <a:srgbClr val="000000"/>
                </a:solidFill>
                <a:effectLst/>
                <a:latin typeface="system-ui"/>
              </a:rPr>
              <a:t> </a:t>
            </a:r>
            <a:r>
              <a:rPr lang="en-US" b="0" i="0" dirty="0" err="1">
                <a:solidFill>
                  <a:srgbClr val="000000"/>
                </a:solidFill>
                <a:effectLst/>
                <a:latin typeface="system-ui"/>
              </a:rPr>
              <a:t>oyeron</a:t>
            </a:r>
            <a:r>
              <a:rPr lang="en-US" b="0" i="0" dirty="0">
                <a:solidFill>
                  <a:srgbClr val="000000"/>
                </a:solidFill>
                <a:effectLst/>
                <a:latin typeface="system-ui"/>
              </a:rPr>
              <a:t> la </a:t>
            </a:r>
            <a:r>
              <a:rPr lang="en-US" b="0" i="0" dirty="0" err="1">
                <a:solidFill>
                  <a:srgbClr val="000000"/>
                </a:solidFill>
                <a:effectLst/>
                <a:latin typeface="system-ui"/>
              </a:rPr>
              <a:t>voz</a:t>
            </a:r>
            <a:r>
              <a:rPr lang="en-US" b="0" i="0" dirty="0">
                <a:solidFill>
                  <a:srgbClr val="000000"/>
                </a:solidFill>
                <a:effectLst/>
                <a:latin typeface="system-ui"/>
              </a:rPr>
              <a:t> de </a:t>
            </a:r>
            <a:r>
              <a:rPr lang="en-US" b="0" i="0" dirty="0" err="1">
                <a:solidFill>
                  <a:srgbClr val="000000"/>
                </a:solidFill>
                <a:effectLst/>
                <a:latin typeface="system-ui"/>
              </a:rPr>
              <a:t>júbilo</a:t>
            </a:r>
            <a:r>
              <a:rPr lang="en-US" b="0" i="0" dirty="0">
                <a:solidFill>
                  <a:srgbClr val="000000"/>
                </a:solidFill>
                <a:effectLst/>
                <a:latin typeface="system-ui"/>
              </a:rPr>
              <a:t>, </a:t>
            </a:r>
            <a:r>
              <a:rPr lang="en-US" b="0" i="0" dirty="0" err="1">
                <a:solidFill>
                  <a:srgbClr val="000000"/>
                </a:solidFill>
                <a:effectLst/>
                <a:latin typeface="system-ui"/>
              </a:rPr>
              <a:t>dijeron</a:t>
            </a:r>
            <a:r>
              <a:rPr lang="en-US" b="0" i="0" dirty="0">
                <a:solidFill>
                  <a:srgbClr val="000000"/>
                </a:solidFill>
                <a:effectLst/>
                <a:latin typeface="system-ui"/>
              </a:rPr>
              <a:t>: ¿</a:t>
            </a:r>
            <a:r>
              <a:rPr lang="en-US" b="0" i="0" dirty="0" err="1">
                <a:solidFill>
                  <a:srgbClr val="000000"/>
                </a:solidFill>
                <a:effectLst/>
                <a:latin typeface="system-ui"/>
              </a:rPr>
              <a:t>Qué</a:t>
            </a:r>
            <a:r>
              <a:rPr lang="en-US" b="0" i="0" dirty="0">
                <a:solidFill>
                  <a:srgbClr val="000000"/>
                </a:solidFill>
                <a:effectLst/>
                <a:latin typeface="system-ui"/>
              </a:rPr>
              <a:t> </a:t>
            </a:r>
            <a:r>
              <a:rPr lang="en-US" b="0" i="0" dirty="0" err="1">
                <a:solidFill>
                  <a:srgbClr val="000000"/>
                </a:solidFill>
                <a:effectLst/>
                <a:latin typeface="system-ui"/>
              </a:rPr>
              <a:t>voz</a:t>
            </a:r>
            <a:r>
              <a:rPr lang="en-US" b="0" i="0" dirty="0">
                <a:solidFill>
                  <a:srgbClr val="000000"/>
                </a:solidFill>
                <a:effectLst/>
                <a:latin typeface="system-ui"/>
              </a:rPr>
              <a:t> de gran </a:t>
            </a:r>
            <a:r>
              <a:rPr lang="en-US" b="0" i="0" dirty="0" err="1">
                <a:solidFill>
                  <a:srgbClr val="000000"/>
                </a:solidFill>
                <a:effectLst/>
                <a:latin typeface="system-ui"/>
              </a:rPr>
              <a:t>júbilo</a:t>
            </a:r>
            <a:r>
              <a:rPr lang="en-US" b="0" i="0" dirty="0">
                <a:solidFill>
                  <a:srgbClr val="000000"/>
                </a:solidFill>
                <a:effectLst/>
                <a:latin typeface="system-ui"/>
              </a:rPr>
              <a:t> es </a:t>
            </a:r>
            <a:r>
              <a:rPr lang="en-US" b="0" i="0" dirty="0" err="1">
                <a:solidFill>
                  <a:srgbClr val="000000"/>
                </a:solidFill>
                <a:effectLst/>
                <a:latin typeface="system-ui"/>
              </a:rPr>
              <a:t>esta</a:t>
            </a:r>
            <a:r>
              <a:rPr lang="en-US" b="0" i="0" dirty="0">
                <a:solidFill>
                  <a:srgbClr val="000000"/>
                </a:solidFill>
                <a:effectLst/>
                <a:latin typeface="system-ui"/>
              </a:rPr>
              <a:t> </a:t>
            </a:r>
            <a:r>
              <a:rPr lang="en-US" b="0" i="0" dirty="0" err="1">
                <a:solidFill>
                  <a:srgbClr val="000000"/>
                </a:solidFill>
                <a:effectLst/>
                <a:latin typeface="system-ui"/>
              </a:rPr>
              <a:t>en</a:t>
            </a:r>
            <a:r>
              <a:rPr lang="en-US" b="0" i="0" dirty="0">
                <a:solidFill>
                  <a:srgbClr val="000000"/>
                </a:solidFill>
                <a:effectLst/>
                <a:latin typeface="system-ui"/>
              </a:rPr>
              <a:t> </a:t>
            </a:r>
            <a:r>
              <a:rPr lang="en-US" b="0" i="0" dirty="0" err="1">
                <a:solidFill>
                  <a:srgbClr val="000000"/>
                </a:solidFill>
                <a:effectLst/>
                <a:latin typeface="system-ui"/>
              </a:rPr>
              <a:t>el</a:t>
            </a:r>
            <a:r>
              <a:rPr lang="en-US" b="0" i="0" dirty="0">
                <a:solidFill>
                  <a:srgbClr val="000000"/>
                </a:solidFill>
                <a:effectLst/>
                <a:latin typeface="system-ui"/>
              </a:rPr>
              <a:t> </a:t>
            </a:r>
            <a:r>
              <a:rPr lang="en-US" b="0" i="0" dirty="0" err="1">
                <a:solidFill>
                  <a:srgbClr val="000000"/>
                </a:solidFill>
                <a:effectLst/>
                <a:latin typeface="system-ui"/>
              </a:rPr>
              <a:t>campamento</a:t>
            </a:r>
            <a:r>
              <a:rPr lang="en-US" b="0" i="0" dirty="0">
                <a:solidFill>
                  <a:srgbClr val="000000"/>
                </a:solidFill>
                <a:effectLst/>
                <a:latin typeface="system-ui"/>
              </a:rPr>
              <a:t> de </a:t>
            </a:r>
            <a:r>
              <a:rPr lang="en-US" b="0" i="0" dirty="0" err="1">
                <a:solidFill>
                  <a:srgbClr val="000000"/>
                </a:solidFill>
                <a:effectLst/>
                <a:latin typeface="system-ui"/>
              </a:rPr>
              <a:t>los</a:t>
            </a:r>
            <a:r>
              <a:rPr lang="en-US" b="0" i="0" dirty="0">
                <a:solidFill>
                  <a:srgbClr val="000000"/>
                </a:solidFill>
                <a:effectLst/>
                <a:latin typeface="system-ui"/>
              </a:rPr>
              <a:t> </a:t>
            </a:r>
            <a:r>
              <a:rPr lang="en-US" b="0" i="0" dirty="0" err="1">
                <a:solidFill>
                  <a:srgbClr val="000000"/>
                </a:solidFill>
                <a:effectLst/>
                <a:latin typeface="system-ui"/>
              </a:rPr>
              <a:t>hebreos</a:t>
            </a:r>
            <a:r>
              <a:rPr lang="en-US" b="0" i="0" dirty="0">
                <a:solidFill>
                  <a:srgbClr val="000000"/>
                </a:solidFill>
                <a:effectLst/>
                <a:latin typeface="system-ui"/>
              </a:rPr>
              <a:t>? Y </a:t>
            </a:r>
            <a:r>
              <a:rPr lang="en-US" b="0" i="0" dirty="0" err="1">
                <a:solidFill>
                  <a:srgbClr val="000000"/>
                </a:solidFill>
                <a:effectLst/>
                <a:latin typeface="system-ui"/>
              </a:rPr>
              <a:t>supieron</a:t>
            </a:r>
            <a:r>
              <a:rPr lang="en-US" b="0" i="0" dirty="0">
                <a:solidFill>
                  <a:srgbClr val="000000"/>
                </a:solidFill>
                <a:effectLst/>
                <a:latin typeface="system-ui"/>
              </a:rPr>
              <a:t> que </a:t>
            </a:r>
            <a:r>
              <a:rPr lang="en-US" b="0" i="0" dirty="0" err="1">
                <a:solidFill>
                  <a:srgbClr val="000000"/>
                </a:solidFill>
                <a:effectLst/>
                <a:latin typeface="system-ui"/>
              </a:rPr>
              <a:t>el</a:t>
            </a:r>
            <a:r>
              <a:rPr lang="en-US" b="0" i="0" dirty="0">
                <a:solidFill>
                  <a:srgbClr val="000000"/>
                </a:solidFill>
                <a:effectLst/>
                <a:latin typeface="system-ui"/>
              </a:rPr>
              <a:t> arca de </a:t>
            </a:r>
            <a:r>
              <a:rPr lang="en-US" b="0" i="0" dirty="0" err="1">
                <a:solidFill>
                  <a:srgbClr val="000000"/>
                </a:solidFill>
                <a:effectLst/>
                <a:latin typeface="system-ui"/>
              </a:rPr>
              <a:t>Jehová</a:t>
            </a:r>
            <a:r>
              <a:rPr lang="en-US" b="0" i="0" dirty="0">
                <a:solidFill>
                  <a:srgbClr val="000000"/>
                </a:solidFill>
                <a:effectLst/>
                <a:latin typeface="system-ui"/>
              </a:rPr>
              <a:t> </a:t>
            </a:r>
            <a:r>
              <a:rPr lang="en-US" b="0" i="0" dirty="0" err="1">
                <a:solidFill>
                  <a:srgbClr val="000000"/>
                </a:solidFill>
                <a:effectLst/>
                <a:latin typeface="system-ui"/>
              </a:rPr>
              <a:t>había</a:t>
            </a:r>
            <a:r>
              <a:rPr lang="en-US" b="0" i="0" dirty="0">
                <a:solidFill>
                  <a:srgbClr val="000000"/>
                </a:solidFill>
                <a:effectLst/>
                <a:latin typeface="system-ui"/>
              </a:rPr>
              <a:t> </a:t>
            </a:r>
            <a:r>
              <a:rPr lang="en-US" b="0" i="0" dirty="0" err="1">
                <a:solidFill>
                  <a:srgbClr val="000000"/>
                </a:solidFill>
                <a:effectLst/>
                <a:latin typeface="system-ui"/>
              </a:rPr>
              <a:t>sido</a:t>
            </a:r>
            <a:r>
              <a:rPr lang="en-US" b="0" i="0" dirty="0">
                <a:solidFill>
                  <a:srgbClr val="000000"/>
                </a:solidFill>
                <a:effectLst/>
                <a:latin typeface="system-ui"/>
              </a:rPr>
              <a:t> </a:t>
            </a:r>
            <a:r>
              <a:rPr lang="en-US" b="0" i="0" dirty="0" err="1">
                <a:solidFill>
                  <a:srgbClr val="000000"/>
                </a:solidFill>
                <a:effectLst/>
                <a:latin typeface="system-ui"/>
              </a:rPr>
              <a:t>traída</a:t>
            </a:r>
            <a:r>
              <a:rPr lang="en-US" b="0" i="0" dirty="0">
                <a:solidFill>
                  <a:srgbClr val="000000"/>
                </a:solidFill>
                <a:effectLst/>
                <a:latin typeface="system-ui"/>
              </a:rPr>
              <a:t> al </a:t>
            </a:r>
            <a:r>
              <a:rPr lang="en-US" b="0" i="0" dirty="0" err="1">
                <a:solidFill>
                  <a:srgbClr val="000000"/>
                </a:solidFill>
                <a:effectLst/>
                <a:latin typeface="system-ui"/>
              </a:rPr>
              <a:t>campamento</a:t>
            </a:r>
            <a:r>
              <a:rPr lang="en-US" b="0" i="0" dirty="0">
                <a:solidFill>
                  <a:srgbClr val="000000"/>
                </a:solidFill>
                <a:effectLst/>
                <a:latin typeface="system-ui"/>
              </a:rPr>
              <a:t>.</a:t>
            </a:r>
          </a:p>
          <a:p>
            <a:pPr marL="0" indent="0">
              <a:buNone/>
            </a:pPr>
            <a:endParaRPr lang="en-CL" dirty="0"/>
          </a:p>
        </p:txBody>
      </p:sp>
      <p:pic>
        <p:nvPicPr>
          <p:cNvPr id="10" name="Content Placeholder 9">
            <a:extLst>
              <a:ext uri="{FF2B5EF4-FFF2-40B4-BE49-F238E27FC236}">
                <a16:creationId xmlns:a16="http://schemas.microsoft.com/office/drawing/2014/main" id="{067CE0EA-B0FD-F5D8-5ED3-0A5659A60071}"/>
              </a:ext>
            </a:extLst>
          </p:cNvPr>
          <p:cNvPicPr>
            <a:picLocks noGrp="1" noChangeAspect="1"/>
          </p:cNvPicPr>
          <p:nvPr>
            <p:ph sz="half" idx="2"/>
          </p:nvPr>
        </p:nvPicPr>
        <p:blipFill>
          <a:blip r:embed="rId2"/>
          <a:stretch>
            <a:fillRect/>
          </a:stretch>
        </p:blipFill>
        <p:spPr>
          <a:xfrm>
            <a:off x="6096000" y="170480"/>
            <a:ext cx="6096000" cy="6524787"/>
          </a:xfrm>
        </p:spPr>
      </p:pic>
    </p:spTree>
    <p:extLst>
      <p:ext uri="{BB962C8B-B14F-4D97-AF65-F5344CB8AC3E}">
        <p14:creationId xmlns:p14="http://schemas.microsoft.com/office/powerpoint/2010/main" val="4239014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1145</TotalTime>
  <Words>2514</Words>
  <Application>Microsoft Macintosh PowerPoint</Application>
  <PresentationFormat>Widescreen</PresentationFormat>
  <Paragraphs>96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system-ui</vt:lpstr>
      <vt:lpstr>Office Theme</vt:lpstr>
      <vt:lpstr>   4ta Clase Cap 4-6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2da Clase Cap 1y2</dc:title>
  <dc:creator>Microsoft Office User</dc:creator>
  <cp:lastModifiedBy>Microsoft Office User</cp:lastModifiedBy>
  <cp:revision>14</cp:revision>
  <dcterms:created xsi:type="dcterms:W3CDTF">2025-08-13T00:03:31Z</dcterms:created>
  <dcterms:modified xsi:type="dcterms:W3CDTF">2025-08-31T02:32:44Z</dcterms:modified>
</cp:coreProperties>
</file>