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81" r:id="rId24"/>
    <p:sldId id="282" r:id="rId25"/>
    <p:sldId id="283" r:id="rId26"/>
    <p:sldId id="284" r:id="rId27"/>
    <p:sldId id="278" r:id="rId28"/>
    <p:sldId id="279" r:id="rId29"/>
    <p:sldId id="285" r:id="rId30"/>
  </p:sldIdLst>
  <p:sldSz cx="12192000" cy="6858000"/>
  <p:notesSz cx="6858000" cy="9144000"/>
  <p:defaultTextStyle>
    <a:defPPr>
      <a:defRPr lang="en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94679"/>
  </p:normalViewPr>
  <p:slideViewPr>
    <p:cSldViewPr snapToGrid="0">
      <p:cViewPr varScale="1">
        <p:scale>
          <a:sx n="91" d="100"/>
          <a:sy n="91" d="100"/>
        </p:scale>
        <p:origin x="19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A003E-F59C-CF43-9B97-B0D681753A04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82BF3-FC65-B24D-AB01-D72540A4EF5D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44633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4D82BF3-FC65-B24D-AB01-D72540A4EF5D}" type="slidenum">
              <a:rPr lang="en-CL" smtClean="0"/>
              <a:t>11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266849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7EDB-4ABE-ED84-A433-85F9ECAFC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7D56D-0BCC-5094-083E-212176500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ABB3-E90B-D682-F32E-E967502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B78D-3C13-920A-DB85-3DED65EA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964B-323F-8838-C720-6987625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25724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41CD-D35C-15D1-7FC1-99AF03E0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48A3B-0D07-103B-A0AA-FCEA1B52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5D3A-E45D-B5BE-65BB-05FAC27D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718A5-48E1-B02F-E553-B34E59F9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A97D3-8C87-5690-7C4A-4092A496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87910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992DD-8855-63AC-DDB3-CE95C561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18716-1607-D9AA-5312-F19BFD84D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4E99-5286-D84C-51E8-173DF3EB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A7A4-BBA0-A460-9B87-3A47E800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CF28-5FF6-60B8-F3AB-FDE2D399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53615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2D19-0FCD-0D05-E100-5C2D6D26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6CF7-D731-ED10-FC68-B5B67DE2A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0F08-FF73-EB4F-BDD0-8BCFA1EC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D921-6D1E-2955-6C75-072D7A05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C744-AB1D-D43F-3043-837DA64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2276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DD43-BC2D-8477-63C6-09C8EA1D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E3D3-6F9A-882D-D08A-07154EF6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60A7-AF46-46FE-7387-1780526F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81B6-3693-0AA2-97F2-28631FCA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9E0C-DA3B-7921-2D0C-8C42FA2F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587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9EF1-B703-70E1-8737-7A4DEA4F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466A-5309-565B-95DB-5E8397AA3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E43C-E6C0-F5A2-43B6-E702A2E8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9827-C633-A6FE-B0A4-83D3D69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7B23C-3CD2-E84D-3C97-B5F3D5FC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DA1E-4DC4-8965-E838-908F13C7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9513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2315-B8B3-B890-153B-56A5DAD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9354-7B4E-D895-703F-E0B889EE0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6E9ED-4C0E-4AC9-BFF4-8632CDB4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115A7-6FC8-7167-8AD7-8833283F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8BA2F-2D55-BF46-DAC3-9326E6CA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3CB5E-AEBA-7993-EC1D-235E1E6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0B6F4-EEC0-2B30-A732-916029B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4CC619-511D-FE73-033E-ECC7AC4E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573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E862-9925-83EB-43BB-6F1293CC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D39A7-48C7-12BD-AD1B-C75E9033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A708B-2566-94C1-E754-C34CDDC5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8AD26-4370-89F9-F152-8E7EE2C7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00481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274B8-3AE9-F499-E6E1-D195ECE5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7431E-6FD0-48CB-5C9C-590BF23F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F1824-C3C4-90AB-9A9D-6FEA292B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6500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F6EF-FFE2-FAE2-13ED-D8F309317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EDDD-5A48-8F85-AF91-9C2180F2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5B49E-9DEE-11C4-A171-9A2D6378E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C700-C97D-56BE-B915-AD9230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B76AF-171E-7B2D-0BBC-69CD10C2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0CD8A-C772-6C9C-5F59-6B1A3DD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4320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C008-FC50-6E6E-33FE-4FA89F06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89A97-9DE5-4E7E-DBB5-EF90AD87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7C96-4762-46D5-8D80-1BA5B3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D8E14-2529-52DA-AC5D-1E5A94324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C45E4-0A6B-55A2-8791-0400152B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1F551-4921-F998-8127-E7F56168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6115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5A50D-D26D-F188-63FB-5E134642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FF6B-78CA-A29F-F701-88A68CEE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B306-AD9B-03DE-78D6-68A4C1834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EB75-1E67-4541-A753-FD50DCA8D037}" type="datetimeFigureOut">
              <a:rPr lang="en-CL" smtClean="0"/>
              <a:t>09-11-25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346A-5179-0DF1-6C71-7A3ABBB8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277CF-9AF3-62C6-9EED-662376375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754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Samuel%2023&amp;version=RVR1960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Samuel%2023&amp;version=RVR1960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biblegateway.com/passage/?search=1%20Samuel%2023&amp;version=RVR1960" TargetMode="Externa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biblegateway.com/passage/?search=1%20Samuel%2023%3A27-29&amp;version=RVR1960#fes-RVR1960-7839a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7DACB-01A5-F6A5-0661-1B5DDACB9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1037968"/>
          </a:xfrm>
        </p:spPr>
        <p:txBody>
          <a:bodyPr/>
          <a:lstStyle/>
          <a:p>
            <a:r>
              <a:rPr lang="en-CL" dirty="0"/>
              <a:t>			</a:t>
            </a:r>
            <a:r>
              <a:rPr lang="en-CL" sz="6000" b="1" i="1" dirty="0"/>
              <a:t>14a Clase Cap 22-23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F23D88-4AE5-7398-4E98-FF2D85888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827" y="1186250"/>
            <a:ext cx="10194324" cy="55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3DEE-FF46-2CDE-8940-1B1F52C54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71450"/>
            <a:ext cx="11830050" cy="6443663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22:20-23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Pero uno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que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escapó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tras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David.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aviso a David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dado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muerte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sabía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Doeg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edomita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saber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ocasionado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muerte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las personas de la casa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padre.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Quédate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no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temas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buscare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buscará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tuya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estarás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salvo.</a:t>
            </a:r>
          </a:p>
          <a:p>
            <a:pPr marL="0" indent="0" algn="l">
              <a:buNone/>
            </a:pPr>
            <a:endParaRPr lang="en-CL" sz="3600" dirty="0"/>
          </a:p>
        </p:txBody>
      </p:sp>
    </p:spTree>
    <p:extLst>
      <p:ext uri="{BB962C8B-B14F-4D97-AF65-F5344CB8AC3E}">
        <p14:creationId xmlns:p14="http://schemas.microsoft.com/office/powerpoint/2010/main" val="1817369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3DEE-FF46-2CDE-8940-1B1F52C54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30075" cy="685800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2 Samuel 15:24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Sadoc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levitas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arca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pacto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Dios;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asentaron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arca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pacto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Dios.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subió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acabado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salir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la ciudad.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2 Samuel 17:15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Husai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Sadoc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aconsejó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Ahitofel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Absalón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ancianos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Israel; y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aconsejé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2 Samuel 19:11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Sadoc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Hablad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ancianos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decidles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seréis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postreros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volver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palabra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Israel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hacerle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volver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casa?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Reyes 2:26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Anatot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heredades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digno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muerte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mataré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hoy,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arca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David mi padre, 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además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afligido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cosas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afligido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mi padre.</a:t>
            </a:r>
          </a:p>
          <a:p>
            <a:pPr marL="0" indent="0" algn="l">
              <a:buNone/>
            </a:pPr>
            <a:endParaRPr lang="en-CL" sz="3600" dirty="0"/>
          </a:p>
        </p:txBody>
      </p:sp>
    </p:spTree>
    <p:extLst>
      <p:ext uri="{BB962C8B-B14F-4D97-AF65-F5344CB8AC3E}">
        <p14:creationId xmlns:p14="http://schemas.microsoft.com/office/powerpoint/2010/main" val="1865986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156525E-BB16-E2D0-BF7E-8D74A0DE93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97042" y="242887"/>
            <a:ext cx="6837794" cy="6400799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40080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2600" b="1" i="0" dirty="0">
                <a:solidFill>
                  <a:srgbClr val="000000"/>
                </a:solidFill>
                <a:effectLst/>
                <a:latin typeface="system-ui"/>
              </a:rPr>
              <a:t>1 Samuel 23:1-6</a:t>
            </a:r>
          </a:p>
          <a:p>
            <a:pPr algn="l"/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Dieron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aviso a David,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combaten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Keila, y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roban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las eras. </a:t>
            </a:r>
            <a:r>
              <a:rPr lang="en-US" sz="4500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Y David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consultó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Iré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atacar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estos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? Y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David: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ataca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, y libra a Keila. </a:t>
            </a:r>
            <a:r>
              <a:rPr lang="en-US" sz="4500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con David le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estamos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miedo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; ¿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cuánto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fuéremos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Keila contra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ejército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4500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consultar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Levántate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desciende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Keila,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entregaré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manos 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500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, David con sus hombres a Keila, y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peleó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, se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llevó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ganados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, y les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causó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derrota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libró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de Keila.</a:t>
            </a:r>
          </a:p>
          <a:p>
            <a:pPr algn="l"/>
            <a:r>
              <a:rPr lang="en-US" sz="4500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i="0" dirty="0" err="1">
                <a:solidFill>
                  <a:srgbClr val="000000"/>
                </a:solidFill>
                <a:effectLst/>
                <a:latin typeface="system-ui"/>
              </a:rPr>
              <a:t>siguiendo</a:t>
            </a:r>
            <a:r>
              <a:rPr lang="en-US" sz="4500" i="0" dirty="0">
                <a:solidFill>
                  <a:srgbClr val="000000"/>
                </a:solidFill>
                <a:effectLst/>
                <a:latin typeface="system-ui"/>
              </a:rPr>
              <a:t> a David a Keila, </a:t>
            </a:r>
            <a:r>
              <a:rPr lang="en-US" sz="4500" b="1" i="0" dirty="0" err="1">
                <a:solidFill>
                  <a:srgbClr val="000000"/>
                </a:solidFill>
                <a:effectLst/>
                <a:latin typeface="system-ui"/>
              </a:rPr>
              <a:t>descendió</a:t>
            </a:r>
            <a:r>
              <a:rPr lang="en-US" sz="4500" b="1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45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5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1" i="0" dirty="0" err="1">
                <a:solidFill>
                  <a:srgbClr val="000000"/>
                </a:solidFill>
                <a:effectLst/>
                <a:latin typeface="system-ui"/>
              </a:rPr>
              <a:t>efod</a:t>
            </a:r>
            <a:r>
              <a:rPr lang="en-US" sz="45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5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5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500" b="1" i="0" dirty="0">
                <a:solidFill>
                  <a:srgbClr val="000000"/>
                </a:solidFill>
                <a:effectLst/>
                <a:latin typeface="system-ui"/>
              </a:rPr>
              <a:t> mano.</a:t>
            </a:r>
          </a:p>
          <a:p>
            <a:r>
              <a:rPr lang="en-CL" sz="4500" b="1" dirty="0"/>
              <a:t>Dios provee un sacerdote fugitivo para el rey fugitivo. </a:t>
            </a:r>
          </a:p>
        </p:txBody>
      </p:sp>
    </p:spTree>
    <p:extLst>
      <p:ext uri="{BB962C8B-B14F-4D97-AF65-F5344CB8AC3E}">
        <p14:creationId xmlns:p14="http://schemas.microsoft.com/office/powerpoint/2010/main" val="3629265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156525E-BB16-E2D0-BF7E-8D74A0DE93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97042" y="242887"/>
            <a:ext cx="6837794" cy="6400799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400800"/>
          </a:xfrm>
        </p:spPr>
        <p:txBody>
          <a:bodyPr>
            <a:normAutofit fontScale="62500" lnSpcReduction="20000"/>
          </a:bodyPr>
          <a:lstStyle/>
          <a:p>
            <a:r>
              <a:rPr lang="en-US" sz="5400" b="1" dirty="0">
                <a:solidFill>
                  <a:srgbClr val="000000"/>
                </a:solidFill>
                <a:effectLst/>
                <a:latin typeface="system-ui"/>
              </a:rPr>
              <a:t>1 Samuel 23:7-8</a:t>
            </a:r>
          </a:p>
          <a:p>
            <a:endParaRPr lang="en-US" sz="5400" b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dado aviso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que David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Keila.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Dios lo ha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entregado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mi mano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se ha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encerrado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entrando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ciudad con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puertas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cerraduras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convocó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pueblo a la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batalla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para descender a Keila,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poner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sitio a David y a sus hombres.</a:t>
            </a:r>
          </a:p>
          <a:p>
            <a:br>
              <a:rPr lang="en-US" sz="5400" b="0" i="0" dirty="0">
                <a:solidFill>
                  <a:srgbClr val="4A4A4A"/>
                </a:solidFill>
                <a:effectLst/>
                <a:latin typeface="system-ui"/>
                <a:hlinkClick r:id="rId3" tooltip="View Full Chapter"/>
              </a:rPr>
            </a:br>
            <a:endParaRPr lang="en-US" sz="5400" dirty="0">
              <a:effectLst/>
            </a:endParaRPr>
          </a:p>
          <a:p>
            <a:pPr algn="l"/>
            <a:endParaRPr lang="en-CL" sz="4500" b="1" dirty="0"/>
          </a:p>
        </p:txBody>
      </p:sp>
    </p:spTree>
    <p:extLst>
      <p:ext uri="{BB962C8B-B14F-4D97-AF65-F5344CB8AC3E}">
        <p14:creationId xmlns:p14="http://schemas.microsoft.com/office/powerpoint/2010/main" val="4170162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156525E-BB16-E2D0-BF7E-8D74A0DE93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97042" y="242887"/>
            <a:ext cx="6837794" cy="6400799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4008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6000" b="1" i="0" dirty="0">
                <a:solidFill>
                  <a:srgbClr val="000000"/>
                </a:solidFill>
                <a:effectLst/>
                <a:latin typeface="system-ui"/>
              </a:rPr>
              <a:t>1 Samuel 23:9-13</a:t>
            </a:r>
          </a:p>
          <a:p>
            <a:pPr algn="l"/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entendiendo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David que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ideaba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mal contra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: Trae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efod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David: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Dios de Israel,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tiene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entendido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trata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venir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contra Keila, 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destruir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la ciudad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causa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mía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¿Me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entregarán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vecinos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Keila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sus manos? ¿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Descenderá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oído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Dios de Israel,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que lo declares 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descenderá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David: ¿Me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entregarán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vecinos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Keila 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y a mis hombres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manos de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? 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entregarán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88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David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con sus hombres, que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eran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seiscientos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salieron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Keila, 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anduvieron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 Y vino 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nueva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que David se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escapado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Keila, y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desistió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8800" b="0" i="0" dirty="0" err="1">
                <a:solidFill>
                  <a:srgbClr val="000000"/>
                </a:solidFill>
                <a:effectLst/>
                <a:latin typeface="system-ui"/>
              </a:rPr>
              <a:t>salir</a:t>
            </a:r>
            <a:r>
              <a:rPr lang="en-US" sz="8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r>
              <a:rPr lang="en-US" sz="8800" b="0" i="0" dirty="0">
                <a:solidFill>
                  <a:srgbClr val="4A4A4A"/>
                </a:solidFill>
                <a:effectLst/>
                <a:latin typeface="system-ui"/>
                <a:hlinkClick r:id="rId3" tooltip="View Full Chapter"/>
              </a:rPr>
              <a:t>Porqué trajo Dios a David a Keila, solo por los filisteos o Dios uso a los filisteos para que David clamara</a:t>
            </a:r>
            <a:r>
              <a:rPr lang="en-US" sz="8800" dirty="0">
                <a:solidFill>
                  <a:srgbClr val="4A4A4A"/>
                </a:solidFill>
                <a:latin typeface="system-ui"/>
                <a:hlinkClick r:id="rId3" tooltip="View Full Chapter"/>
              </a:rPr>
              <a:t> y oyera la voz del Señor?</a:t>
            </a:r>
            <a:br>
              <a:rPr lang="en-US" sz="8800" b="0" i="0" dirty="0">
                <a:solidFill>
                  <a:srgbClr val="4A4A4A"/>
                </a:solidFill>
                <a:effectLst/>
                <a:latin typeface="system-ui"/>
                <a:hlinkClick r:id="rId3" tooltip="View Full Chapter"/>
              </a:rPr>
            </a:br>
            <a:endParaRPr lang="en-US" sz="8800" dirty="0">
              <a:effectLst/>
            </a:endParaRPr>
          </a:p>
          <a:p>
            <a:pPr algn="l"/>
            <a:endParaRPr lang="en-CL" sz="4500" b="1" dirty="0"/>
          </a:p>
        </p:txBody>
      </p:sp>
    </p:spTree>
    <p:extLst>
      <p:ext uri="{BB962C8B-B14F-4D97-AF65-F5344CB8AC3E}">
        <p14:creationId xmlns:p14="http://schemas.microsoft.com/office/powerpoint/2010/main" val="1645251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400800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1 Samuel 23:14-15</a:t>
            </a:r>
          </a:p>
          <a:p>
            <a:pPr algn="l"/>
            <a:endParaRPr lang="en-US" sz="96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Y David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lugares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fuertes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habitaba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un monte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Zif; y lo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buscaba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días,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Dios no lo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entregó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 sus manos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96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Viendo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David que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salido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busca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vida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se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Hores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96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9600" b="0" i="0" dirty="0">
                <a:solidFill>
                  <a:srgbClr val="000000"/>
                </a:solidFill>
                <a:effectLst/>
                <a:latin typeface="system-ui"/>
              </a:rPr>
              <a:t> de Zif.</a:t>
            </a:r>
          </a:p>
          <a:p>
            <a:pPr algn="l"/>
            <a:br>
              <a:rPr lang="en-US" sz="8800" b="0" i="0" dirty="0">
                <a:solidFill>
                  <a:srgbClr val="4A4A4A"/>
                </a:solidFill>
                <a:effectLst/>
                <a:latin typeface="system-ui"/>
                <a:hlinkClick r:id="rId2" tooltip="View Full Chapter"/>
              </a:rPr>
            </a:br>
            <a:endParaRPr lang="en-US" sz="8800" dirty="0">
              <a:effectLst/>
            </a:endParaRPr>
          </a:p>
          <a:p>
            <a:pPr algn="l"/>
            <a:endParaRPr lang="en-CL" sz="45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B22C70C-1E54-CE3A-6970-DE4D76DEC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183188" y="242888"/>
            <a:ext cx="6851648" cy="6296457"/>
          </a:xfrm>
        </p:spPr>
      </p:pic>
    </p:spTree>
    <p:extLst>
      <p:ext uri="{BB962C8B-B14F-4D97-AF65-F5344CB8AC3E}">
        <p14:creationId xmlns:p14="http://schemas.microsoft.com/office/powerpoint/2010/main" val="1307156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615112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n-US" sz="9600" b="1" i="0" dirty="0">
                <a:solidFill>
                  <a:srgbClr val="000000"/>
                </a:solidFill>
                <a:effectLst/>
                <a:latin typeface="system-ui"/>
              </a:rPr>
              <a:t>1 Samuel 23:16-18</a:t>
            </a:r>
          </a:p>
          <a:p>
            <a:pPr algn="l"/>
            <a:r>
              <a:rPr lang="en-US" sz="128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levantó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y vino a David a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Hores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fortaleció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mano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Dios</a:t>
            </a:r>
            <a:r>
              <a:rPr lang="en-US" sz="12800" b="1" i="0" dirty="0">
                <a:solidFill>
                  <a:srgbClr val="000000"/>
                </a:solidFill>
                <a:effectLst/>
                <a:latin typeface="system-ui"/>
              </a:rPr>
              <a:t>.( </a:t>
            </a:r>
            <a:r>
              <a:rPr lang="en-US" sz="12800" b="1" i="0" dirty="0" err="1">
                <a:solidFill>
                  <a:srgbClr val="000000"/>
                </a:solidFill>
                <a:effectLst/>
                <a:latin typeface="system-ui"/>
              </a:rPr>
              <a:t>fortaleció</a:t>
            </a:r>
            <a:r>
              <a:rPr lang="en-US" sz="1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12800" b="1" i="0" dirty="0">
                <a:solidFill>
                  <a:srgbClr val="000000"/>
                </a:solidFill>
                <a:effectLst/>
                <a:latin typeface="system-ui"/>
              </a:rPr>
              <a:t> Dios  LBLA ) </a:t>
            </a:r>
            <a:r>
              <a:rPr lang="en-US" sz="128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Y le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: No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temas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hallará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la mano de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mi padre, y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reinarás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Israel, y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seré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segundo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aun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mi padre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lo sabe. </a:t>
            </a:r>
            <a:r>
              <a:rPr lang="en-US" sz="128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Y ambos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hicieron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pacto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; y David se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Hores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1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2800" b="0" i="0" dirty="0">
                <a:solidFill>
                  <a:srgbClr val="000000"/>
                </a:solidFill>
                <a:effectLst/>
                <a:latin typeface="system-ui"/>
              </a:rPr>
              <a:t> casa.</a:t>
            </a:r>
          </a:p>
          <a:p>
            <a:pPr algn="l"/>
            <a:r>
              <a:rPr lang="en-US" sz="8800" dirty="0">
                <a:effectLst/>
              </a:rPr>
              <a:t>No se </a:t>
            </a:r>
            <a:r>
              <a:rPr lang="en-US" sz="8800" dirty="0" err="1">
                <a:effectLst/>
              </a:rPr>
              <a:t>registran</a:t>
            </a:r>
            <a:r>
              <a:rPr lang="en-US" sz="8800" dirty="0">
                <a:effectLst/>
              </a:rPr>
              <a:t> mas </a:t>
            </a:r>
            <a:r>
              <a:rPr lang="en-US" sz="8800" dirty="0" err="1">
                <a:effectLst/>
              </a:rPr>
              <a:t>encuentros</a:t>
            </a:r>
            <a:r>
              <a:rPr lang="en-US" sz="8800" dirty="0">
                <a:effectLst/>
              </a:rPr>
              <a:t> entre </a:t>
            </a:r>
            <a:r>
              <a:rPr lang="en-US" sz="8800" dirty="0" err="1">
                <a:effectLst/>
              </a:rPr>
              <a:t>los</a:t>
            </a:r>
            <a:r>
              <a:rPr lang="en-US" sz="8800" dirty="0">
                <a:effectLst/>
              </a:rPr>
              <a:t> amigos.</a:t>
            </a:r>
          </a:p>
          <a:p>
            <a:pPr algn="l"/>
            <a:endParaRPr lang="en-CL" sz="45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B22C70C-1E54-CE3A-6970-DE4D76DEC6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242888"/>
            <a:ext cx="6851648" cy="6296457"/>
          </a:xfrm>
        </p:spPr>
      </p:pic>
    </p:spTree>
    <p:extLst>
      <p:ext uri="{BB962C8B-B14F-4D97-AF65-F5344CB8AC3E}">
        <p14:creationId xmlns:p14="http://schemas.microsoft.com/office/powerpoint/2010/main" val="8990532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615112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1 Samuel 23:19-24</a:t>
            </a:r>
            <a:endParaRPr lang="en-US" sz="5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subieron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Zif para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decirle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Gabaa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: ¿No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escondido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nuestra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tierra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peñas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Hores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collado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Haquila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al sur del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Por tanto,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desciende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pronto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deseo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entregaremos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la mano del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Benditos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seáis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habéis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tenido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compasión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Id,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aseguraos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conoced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ved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escondite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visto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se me ha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astuto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gran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manera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Observad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informaos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escondrijos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donde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oculta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y volved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información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segura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iré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si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estuviere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la tierra,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buscaré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millares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24 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levantaron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Zif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Pero David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Maón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Arabá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al sur del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4500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2011673-8150-1E2C-F265-F92CA3248C7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36233" y="242888"/>
            <a:ext cx="6822831" cy="6425198"/>
          </a:xfrm>
        </p:spPr>
      </p:pic>
    </p:spTree>
    <p:extLst>
      <p:ext uri="{BB962C8B-B14F-4D97-AF65-F5344CB8AC3E}">
        <p14:creationId xmlns:p14="http://schemas.microsoft.com/office/powerpoint/2010/main" val="3047972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615112"/>
          </a:xfrm>
        </p:spPr>
        <p:txBody>
          <a:bodyPr>
            <a:normAutofit fontScale="55000" lnSpcReduction="20000"/>
          </a:bodyPr>
          <a:lstStyle/>
          <a:p>
            <a:pPr algn="l"/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1 Samuel 23:25-26</a:t>
            </a:r>
          </a:p>
          <a:p>
            <a:pPr algn="l"/>
            <a:endParaRPr lang="en-US" sz="5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25 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buscarlo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dado aviso a David,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descendió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peña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y se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quedó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Maón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oyó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siguió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David al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Maón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iba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lado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del monte, y David con sus hombres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otro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lado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del monte, y se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daba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prisa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David para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escapar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; mas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y sus hombres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habían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encerrado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a David 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y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capturarlos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45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8A9B04E-8D56-577F-75CC-6CA7CAF298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92505" y="242888"/>
            <a:ext cx="6428935" cy="6326724"/>
          </a:xfrm>
        </p:spPr>
      </p:pic>
    </p:spTree>
    <p:extLst>
      <p:ext uri="{BB962C8B-B14F-4D97-AF65-F5344CB8AC3E}">
        <p14:creationId xmlns:p14="http://schemas.microsoft.com/office/powerpoint/2010/main" val="1263529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61511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1 Samuel 23:27-29 </a:t>
            </a:r>
          </a:p>
          <a:p>
            <a:pPr algn="l"/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vino un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mensajero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: Ven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irrupción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país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tanto,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perseguir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David,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partió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 Por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causa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pusieron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Sela-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hama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-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lecot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  <a:r>
              <a:rPr lang="en-US" sz="54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5400" b="0" i="0" baseline="30000" dirty="0">
                <a:solidFill>
                  <a:srgbClr val="4A4A4A"/>
                </a:solidFill>
                <a:effectLst/>
                <a:latin typeface="system-ui"/>
                <a:hlinkClick r:id="rId2" tooltip="See footnote a"/>
              </a:rPr>
              <a:t>a</a:t>
            </a:r>
            <a:r>
              <a:rPr lang="en-US" sz="54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29 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subió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habitó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lugares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fuertes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-gadi.             </a:t>
            </a:r>
            <a:r>
              <a:rPr lang="en-US" sz="7700" b="0" i="0" dirty="0">
                <a:solidFill>
                  <a:srgbClr val="FF0000"/>
                </a:solidFill>
                <a:effectLst/>
                <a:latin typeface="system-ui"/>
              </a:rPr>
              <a:t>*</a:t>
            </a:r>
          </a:p>
          <a:p>
            <a:pPr algn="l"/>
            <a:endParaRPr lang="en-CL" sz="4500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6823C74-8420-0E6E-F43B-C3A3557DC9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18364" y="242888"/>
            <a:ext cx="6871854" cy="6282603"/>
          </a:xfrm>
        </p:spPr>
      </p:pic>
    </p:spTree>
    <p:extLst>
      <p:ext uri="{BB962C8B-B14F-4D97-AF65-F5344CB8AC3E}">
        <p14:creationId xmlns:p14="http://schemas.microsoft.com/office/powerpoint/2010/main" val="2839481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4C77556-04CC-6D0F-F251-FA6A33F46B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48402" y="249381"/>
            <a:ext cx="5805052" cy="6386945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D7F7B69-BB59-4B3E-7950-189F83E3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546" y="249381"/>
            <a:ext cx="5805054" cy="6386945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1 Samuel 22:1-5</a:t>
            </a:r>
          </a:p>
          <a:p>
            <a:pPr marL="0" indent="0" algn="l">
              <a:buNone/>
            </a:pP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Yéndose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David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Adulam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hermanos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la casa de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padre lo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supieron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juntaron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afligidos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endeudado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hallaban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amargura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jefe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tuvo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consigo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cuatrocientos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hombres.</a:t>
            </a:r>
          </a:p>
          <a:p>
            <a:pPr marL="0" indent="0" algn="l">
              <a:buNone/>
            </a:pP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David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Moab,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Moab: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mi padre y mi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madre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estén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hasta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sepa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lo que Dios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Los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trajo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a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presencia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Moab,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habitaron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David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fuerte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profeta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Gad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David: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estés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fuerte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anda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tierra de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Y David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vino al bosque de Haret.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0248104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615112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Salmos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23:1-4</a:t>
            </a:r>
          </a:p>
          <a:p>
            <a:pPr algn="l"/>
            <a:endParaRPr lang="en-US" sz="54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23 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es mi pastor; nada me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faltará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lugares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delicados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pastos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descansar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algn="l"/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Junto a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aguas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reposo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pastoreará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Confortará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mi alma;</a:t>
            </a:r>
          </a:p>
          <a:p>
            <a:pPr algn="l"/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Me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guiará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sendas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justicia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amor de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Aunque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ande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valle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de sombra de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muerte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algn="l"/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temeré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mal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alguno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estarás</a:t>
            </a:r>
            <a:r>
              <a:rPr lang="en-US" sz="5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1" i="0" dirty="0" err="1">
                <a:solidFill>
                  <a:srgbClr val="000000"/>
                </a:solidFill>
                <a:effectLst/>
                <a:latin typeface="system-ui"/>
              </a:rPr>
              <a:t>conmigo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algn="l"/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Tu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vara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cayado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infundirán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5400" b="0" i="0" dirty="0" err="1">
                <a:solidFill>
                  <a:srgbClr val="000000"/>
                </a:solidFill>
                <a:effectLst/>
                <a:latin typeface="system-ui"/>
              </a:rPr>
              <a:t>aliento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CL" sz="4500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7CD5A12-36C7-BB53-45C4-72E2978D5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0764" y="242888"/>
            <a:ext cx="6774872" cy="6407294"/>
          </a:xfrm>
        </p:spPr>
      </p:pic>
    </p:spTree>
    <p:extLst>
      <p:ext uri="{BB962C8B-B14F-4D97-AF65-F5344CB8AC3E}">
        <p14:creationId xmlns:p14="http://schemas.microsoft.com/office/powerpoint/2010/main" val="3960248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D5DED5-65EA-54AE-B221-777EA17F02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4" y="242888"/>
            <a:ext cx="4614862" cy="661511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CL" sz="5200" dirty="0"/>
              <a:t>Dios, en su justicia, me guiará, muchas veces, a situaciones difíciles, pruebas, enfermedades, no para hacerme sufrir , sino para conocerle, para santificarme, para oir, conocer y buscar su voz y, por sobre todas las cosas, para mostrar su poder y misericordia, para ser honrado como merece.</a:t>
            </a:r>
          </a:p>
          <a:p>
            <a:pPr algn="l"/>
            <a:endParaRPr lang="en-CL" sz="4500" dirty="0"/>
          </a:p>
          <a:p>
            <a:pPr algn="l"/>
            <a:endParaRPr lang="en-CL" sz="4500" dirty="0"/>
          </a:p>
          <a:p>
            <a:pPr algn="l"/>
            <a:r>
              <a:rPr lang="en-CL" sz="3100" b="1" dirty="0"/>
              <a:t>Job 1:21s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7CD5A12-36C7-BB53-45C4-72E2978D55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70764" y="242888"/>
            <a:ext cx="6774872" cy="6407294"/>
          </a:xfrm>
        </p:spPr>
      </p:pic>
    </p:spTree>
    <p:extLst>
      <p:ext uri="{BB962C8B-B14F-4D97-AF65-F5344CB8AC3E}">
        <p14:creationId xmlns:p14="http://schemas.microsoft.com/office/powerpoint/2010/main" val="39381559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A8700-7D42-5966-149E-58D608BC1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225082"/>
            <a:ext cx="11887200" cy="6443003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22:9-13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Doeg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edomita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que era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principal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vi al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vino a Nob,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consultó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provisiones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espada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Goliat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filisteo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casa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padre,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Nob;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Heme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habéis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conspirado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diste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pan y espada,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consultaste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Dios, para que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levantase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me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acechase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hoy día?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4127685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A8700-7D42-5966-149E-58D608BC1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225082"/>
            <a:ext cx="11887200" cy="6443003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14:3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Ahías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hermano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Icabod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Finees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Silo,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efod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hubiese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CL" dirty="0"/>
              <a:t>En muchos textos encontrarán que Ahías y Ahimelec son el mismo. Pero aunque no sea así, Ahimelec es decendiente de Finees, hijo de Elí.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dirty="0"/>
              <a:t>Recordemos…….</a:t>
            </a:r>
          </a:p>
        </p:txBody>
      </p:sp>
    </p:spTree>
    <p:extLst>
      <p:ext uri="{BB962C8B-B14F-4D97-AF65-F5344CB8AC3E}">
        <p14:creationId xmlns:p14="http://schemas.microsoft.com/office/powerpoint/2010/main" val="713936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A8700-7D42-5966-149E-58D608BC1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225082"/>
            <a:ext cx="11887200" cy="6443003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14:3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Ahías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hermano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Icabod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Finees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Silo,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llevaba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efod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sabía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Jonatán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hubiese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CL" dirty="0"/>
              <a:t>En muchos textos encontrarán que Ahías y Ahimelec son el mismo. Pero aunque no sea así, Ahimelec es decendiente de Finees, hijo de Elí.</a:t>
            </a:r>
          </a:p>
          <a:p>
            <a:pPr marL="0" indent="0">
              <a:buNone/>
            </a:pPr>
            <a:endParaRPr lang="en-CL" dirty="0"/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2:33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33 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tuyos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corte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mi altar,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será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consumir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ojos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llenar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alma de dolor;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nacidos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casa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morirán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edad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viril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554932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A8700-7D42-5966-149E-58D608BC1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225082"/>
            <a:ext cx="11887200" cy="644300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22:20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Pero uno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que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llamaba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escapó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huyó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David.</a:t>
            </a:r>
          </a:p>
          <a:p>
            <a:pPr marL="0" indent="0" algn="l">
              <a:buNone/>
            </a:pP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 Reyes 2:26-27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Anatot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heredades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eres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digno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muerte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pero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mataré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hoy,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llevado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arca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David mi padre, 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además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afligido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cosas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afligido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mi padre.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echó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Salomón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Abiatar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sacerdocio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para que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cumpliese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palabra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casa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Silo.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4091415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A8700-7D42-5966-149E-58D608BC1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225082"/>
            <a:ext cx="11887200" cy="644300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L" dirty="0"/>
              <a:t>Es interesante pensar que pese a la crueldad de este pasaje la palabra de Dios se cumple y la voluntad de Dios se ejecuta, incluso por mano de paganos y deshechados, como el edomita y Saúl.</a:t>
            </a:r>
          </a:p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Habacuc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1:5-6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Mirad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entre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naciones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asombraos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haré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obra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días,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aun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contare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no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creeréis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levanto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caldeos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nación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cruel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presurosa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camina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anchura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la tierra 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poseer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moradas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ajenas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Hechos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4:27-28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27 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verdaderamente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unieron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ciudad contra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santo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Jesús,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ungiste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Herodes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 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Poncio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Pilato, con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gentiles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pueblo de Israel,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28 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para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hacer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mano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consejo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habían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antes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determinado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sucediera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r>
              <a:rPr lang="en-CL" dirty="0"/>
              <a:t>De alguna manera Dios, en su Soberanía, lleva a cabo su voluntad, incluso usando al inconverso.</a:t>
            </a:r>
          </a:p>
          <a:p>
            <a:pPr marL="0" indent="0">
              <a:buNone/>
            </a:pPr>
            <a:r>
              <a:rPr lang="en-CL"/>
              <a:t>No existen las casualidades en el plan de Dios.</a:t>
            </a:r>
            <a:endParaRPr lang="en-CL" dirty="0"/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547654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FBF43A-0C81-7C19-928E-1B761EDA46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93964" y="235526"/>
            <a:ext cx="5825836" cy="6414655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1 Samuel 22:8</a:t>
            </a:r>
          </a:p>
          <a:p>
            <a:pPr marL="0" indent="0" algn="l">
              <a:buNone/>
            </a:pP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para que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hayáis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conspirado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descubra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oído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alianza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alguno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que se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duela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y me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descubra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levantado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para que me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aceche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tal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hoy?</a:t>
            </a:r>
          </a:p>
          <a:p>
            <a:pPr marL="0" indent="0" algn="l">
              <a:buNone/>
            </a:pP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1 Samuel 23:7</a:t>
            </a:r>
          </a:p>
          <a:p>
            <a:pPr marL="0" indent="0" algn="l">
              <a:buNone/>
            </a:pP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dado aviso 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que David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venido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Keila.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: Dios lo ha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entregado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mi mano,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se ha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encerrado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entrando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ciudad con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puertas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cerraduras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1 Samuel 23:19-20</a:t>
            </a:r>
          </a:p>
          <a:p>
            <a:pPr marL="0" indent="0" algn="l">
              <a:buNone/>
            </a:pP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subieron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de Zif para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decirle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Gabaa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: ¿No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David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escondido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nuestra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tierra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peñas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Hores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collado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Haquila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al sur del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desierto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? </a:t>
            </a: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Por tanto,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desciende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pronto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deseo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entregaremos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la mano del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sz="14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81C5AD-C86E-E638-375E-9DD25287EA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235527"/>
            <a:ext cx="5825835" cy="6414654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1 Samuel 22:5</a:t>
            </a:r>
          </a:p>
          <a:p>
            <a:pPr marL="0" indent="0" algn="l">
              <a:buNone/>
            </a:pP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profeta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Gad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 David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: No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estés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fuerte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anda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vete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tierra de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. Y David se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y vino al bosque de Haret.</a:t>
            </a:r>
          </a:p>
          <a:p>
            <a:pPr marL="0" indent="0" algn="l">
              <a:buNone/>
            </a:pP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1 Samuel 23:2</a:t>
            </a:r>
          </a:p>
          <a:p>
            <a:pPr marL="0" indent="0" algn="l">
              <a:buNone/>
            </a:pP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David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consultó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Iré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atacar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estos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? Y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David: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ataca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y libra a Keila.</a:t>
            </a:r>
          </a:p>
          <a:p>
            <a:pPr marL="0" indent="0" algn="l">
              <a:buNone/>
            </a:pP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1 Samuel 23:4</a:t>
            </a:r>
          </a:p>
          <a:p>
            <a:pPr marL="0" indent="0" algn="l">
              <a:buNone/>
            </a:pP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David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consultar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Levántate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desciende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a Keila,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entregaré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manos 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1 Samuel 23:11-12</a:t>
            </a:r>
          </a:p>
          <a:p>
            <a:pPr marL="0" indent="0" algn="l">
              <a:buNone/>
            </a:pP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¿Me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entregarán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vecinos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de Keila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sus manos? ¿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Descenderá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oído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?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Dios de Israel,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que lo declares a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descenderá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2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1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2200" b="1" i="0" dirty="0">
                <a:solidFill>
                  <a:srgbClr val="000000"/>
                </a:solidFill>
                <a:effectLst/>
                <a:latin typeface="system-ui"/>
              </a:rPr>
              <a:t> David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: ¿Me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entregarán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vecinos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de Keila a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y a mis hombres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manos de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? Y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system-ui"/>
              </a:rPr>
              <a:t>entregarán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6802028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E1C3ACA-31B9-A8B5-11EC-F7726D6645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62256" y="207816"/>
            <a:ext cx="5371726" cy="6263321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0C64F43-06BD-5BAA-1768-D98C01DA5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982" y="207817"/>
            <a:ext cx="5832764" cy="6373091"/>
          </a:xfrm>
        </p:spPr>
        <p:txBody>
          <a:bodyPr>
            <a:normAutofit fontScale="92500" lnSpcReduction="10000"/>
          </a:bodyPr>
          <a:lstStyle/>
          <a:p>
            <a:r>
              <a:rPr lang="en-CL" sz="2800" dirty="0"/>
              <a:t>Si tal vez el tema principal que trata 1 de Samuel, es el hecho que el pueblo de Israel tiene dos caminos, uno bajo el consejo del hombre y otro bajo el consejo de Dios. Y ésto se refleja en Saúl, elegido por el pueblo, y David, elegido por Dios.</a:t>
            </a:r>
          </a:p>
          <a:p>
            <a:pPr algn="l"/>
            <a:endParaRPr lang="en-US" sz="28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Salmos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1:1-2</a:t>
            </a:r>
          </a:p>
          <a:p>
            <a:pPr algn="l"/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1 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Bienaventurado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varón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no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anduvo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consejo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malos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Ni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camino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pecadores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Ni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silla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escarnecedores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se ha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sentado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Sino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ley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delicia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algn="l"/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ley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medita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día y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noche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5888781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2711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8A8700-7D42-5966-149E-58D608BC1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225082"/>
            <a:ext cx="11887200" cy="64430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L" sz="9600" dirty="0">
                <a:latin typeface="Bradley Hand" pitchFamily="2" charset="77"/>
                <a:cs typeface="Apple Chancery" panose="03020702040506060504" pitchFamily="66" charset="-79"/>
              </a:rPr>
              <a:t>Recuerde leer los cap. 24,25 y 26 de 1 de Samuel.</a:t>
            </a:r>
          </a:p>
        </p:txBody>
      </p:sp>
    </p:spTree>
    <p:extLst>
      <p:ext uri="{BB962C8B-B14F-4D97-AF65-F5344CB8AC3E}">
        <p14:creationId xmlns:p14="http://schemas.microsoft.com/office/powerpoint/2010/main" val="384456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8E2998-3178-0BE7-814E-4087B24F2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887" y="200025"/>
            <a:ext cx="11744325" cy="64579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profeta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Gad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David: No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estés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lugar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fuerte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anda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tierra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Judá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. Y David se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vino al bosque de Haret.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2 Samuel 24:10-12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David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censado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pueblo, 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pesó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David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gravemente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haber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mas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oh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ruego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quites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muy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neciamente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mañana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David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levantado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vino palabra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Gad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vidente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David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 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di a David: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dicho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Tres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cosas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ofrezco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escogerás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ellas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para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haga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Crónicas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29:29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29 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hechos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David,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primeros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postreros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escritos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libro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crónicas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Samuel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vidente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crónicas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profeta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Natán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crónicas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Gad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vidente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020728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CB21D-941B-02DE-AA70-FAF714A45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013" y="171450"/>
            <a:ext cx="11958637" cy="6457950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22:6-8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Oyó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sabía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David y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sentado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Gabaa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debajo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un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tamarisco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un alto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tenía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mano,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alrededor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alrededor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Oíd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Benjamín: ¿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dará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tierras y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viñas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jefes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millares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jefes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centenas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para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hayáis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conspirado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haya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quien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descubra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oído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alianza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alguno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duela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me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descubra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mi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levantado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mi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para que me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aceche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hoy?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29262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3DEE-FF46-2CDE-8940-1B1F52C54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71450"/>
            <a:ext cx="11830050" cy="6443663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22:9-10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Doeg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edomita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que era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principal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vi al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vino a Nob,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consultó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provisiones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espada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Goliat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filisteo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sz="3200" dirty="0"/>
              <a:t>Como sabía ?....</a:t>
            </a:r>
          </a:p>
        </p:txBody>
      </p:sp>
    </p:spTree>
    <p:extLst>
      <p:ext uri="{BB962C8B-B14F-4D97-AF65-F5344CB8AC3E}">
        <p14:creationId xmlns:p14="http://schemas.microsoft.com/office/powerpoint/2010/main" val="3104865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3DEE-FF46-2CDE-8940-1B1F52C54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71450"/>
            <a:ext cx="11830050" cy="6443663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22:9-10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Doeg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edomita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que era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principal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vi al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vino a Nob,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cual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consultó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provisiones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espada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Goliat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filisteo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sz="3600" b="1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21:7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detenido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uno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cuyo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era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Doeg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edomita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principal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pastores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506500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3DEE-FF46-2CDE-8940-1B1F52C54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71450"/>
            <a:ext cx="11830050" cy="6443663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22:11-15</a:t>
            </a:r>
          </a:p>
          <a:p>
            <a:pPr marL="0" indent="0" algn="l">
              <a:buNone/>
            </a:pP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envió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casa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padre,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Nob;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Ahitob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Heme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¿Por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qué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habéis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conspirado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pan y espada,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consultaste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Dios, para que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levantase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me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acechase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hoy día?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respondió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¿Y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es tan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fiel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David,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yerno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sirve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órdenes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es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ilustre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casa?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¿He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comenzado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hoy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consultar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Dios?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Lejos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sea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culpe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alguna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casa de mi padre;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siervo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cosa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sabe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asunto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grande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pequeña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741885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0822C8-89FE-F9C7-45C5-393C2C44B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71463"/>
            <a:ext cx="5938836" cy="6372225"/>
          </a:xfrm>
        </p:spPr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1 Samuel 22:7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Saúl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alrededor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Oíd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b="1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 de Benjamín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: ¿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dará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Isaí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tierras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viñas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jefes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millares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 y jefes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system-ui"/>
              </a:rPr>
              <a:t>centenas</a:t>
            </a:r>
            <a:r>
              <a:rPr lang="en-US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</a:p>
          <a:p>
            <a:pPr marL="0" indent="0">
              <a:buNone/>
            </a:pPr>
            <a:endParaRPr lang="en-CL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A70552A-C21C-F8F8-4767-DD934AEFD9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7163" y="271463"/>
            <a:ext cx="5486399" cy="6372225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22:16-17</a:t>
            </a:r>
          </a:p>
          <a:p>
            <a:pPr algn="l"/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Sin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duda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morirás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Ahimelec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casa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padre.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guardia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alrededor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Volveos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matad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mano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está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con David,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sabiendo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huía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no me lo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descubrieron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quisieron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extender sus manos para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matar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124968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43DEE-FF46-2CDE-8940-1B1F52C54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025" y="171450"/>
            <a:ext cx="11830050" cy="6443663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22:18-19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Doeg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Vuelve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arremete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 Y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volvió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Doeg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edomita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acometió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mató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ochenta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cinco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varones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vestían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efod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lino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a Nob, ciudad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sacerdotes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filo de espada;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hombres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mujeres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niños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hasta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pecho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bueyes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asnos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ovejas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hirió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filo de espada.</a:t>
            </a: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r>
              <a:rPr lang="en-CL" sz="3600" dirty="0"/>
              <a:t>No quedó sacerdote?</a:t>
            </a:r>
          </a:p>
        </p:txBody>
      </p:sp>
    </p:spTree>
    <p:extLst>
      <p:ext uri="{BB962C8B-B14F-4D97-AF65-F5344CB8AC3E}">
        <p14:creationId xmlns:p14="http://schemas.microsoft.com/office/powerpoint/2010/main" val="304157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2529</TotalTime>
  <Words>3789</Words>
  <Application>Microsoft Macintosh PowerPoint</Application>
  <PresentationFormat>Widescreen</PresentationFormat>
  <Paragraphs>132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Bradley Hand</vt:lpstr>
      <vt:lpstr>Calibri</vt:lpstr>
      <vt:lpstr>Calibri Light</vt:lpstr>
      <vt:lpstr>system-ui</vt:lpstr>
      <vt:lpstr>Office Theme</vt:lpstr>
      <vt:lpstr>   14a Clase Cap 22-23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2da Clase Cap 1y2</dc:title>
  <dc:creator>Microsoft Office User</dc:creator>
  <cp:lastModifiedBy>Microsoft Office User</cp:lastModifiedBy>
  <cp:revision>45</cp:revision>
  <dcterms:created xsi:type="dcterms:W3CDTF">2025-08-13T00:03:31Z</dcterms:created>
  <dcterms:modified xsi:type="dcterms:W3CDTF">2025-11-09T12:48:03Z</dcterms:modified>
</cp:coreProperties>
</file>