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211"/>
    <p:restoredTop sz="94679"/>
  </p:normalViewPr>
  <p:slideViewPr>
    <p:cSldViewPr snapToGrid="0">
      <p:cViewPr varScale="1">
        <p:scale>
          <a:sx n="91" d="100"/>
          <a:sy n="91" d="100"/>
        </p:scale>
        <p:origin x="216"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A003E-F59C-CF43-9B97-B0D681753A04}" type="datetimeFigureOut">
              <a:rPr lang="en-CL" smtClean="0"/>
              <a:t>23-11-25</a:t>
            </a:fld>
            <a:endParaRPr lang="en-C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82BF3-FC65-B24D-AB01-D72540A4EF5D}" type="slidenum">
              <a:rPr lang="en-CL" smtClean="0"/>
              <a:t>‹#›</a:t>
            </a:fld>
            <a:endParaRPr lang="en-CL"/>
          </a:p>
        </p:txBody>
      </p:sp>
    </p:spTree>
    <p:extLst>
      <p:ext uri="{BB962C8B-B14F-4D97-AF65-F5344CB8AC3E}">
        <p14:creationId xmlns:p14="http://schemas.microsoft.com/office/powerpoint/2010/main" val="244633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7EDB-4ABE-ED84-A433-85F9ECAFCD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L"/>
          </a:p>
        </p:txBody>
      </p:sp>
      <p:sp>
        <p:nvSpPr>
          <p:cNvPr id="3" name="Subtitle 2">
            <a:extLst>
              <a:ext uri="{FF2B5EF4-FFF2-40B4-BE49-F238E27FC236}">
                <a16:creationId xmlns:a16="http://schemas.microsoft.com/office/drawing/2014/main" id="{BA97D56D-0BCC-5094-083E-2121765001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L"/>
          </a:p>
        </p:txBody>
      </p:sp>
      <p:sp>
        <p:nvSpPr>
          <p:cNvPr id="4" name="Date Placeholder 3">
            <a:extLst>
              <a:ext uri="{FF2B5EF4-FFF2-40B4-BE49-F238E27FC236}">
                <a16:creationId xmlns:a16="http://schemas.microsoft.com/office/drawing/2014/main" id="{C173ABB3-E90B-D682-F32E-E967502758B9}"/>
              </a:ext>
            </a:extLst>
          </p:cNvPr>
          <p:cNvSpPr>
            <a:spLocks noGrp="1"/>
          </p:cNvSpPr>
          <p:nvPr>
            <p:ph type="dt" sz="half" idx="10"/>
          </p:nvPr>
        </p:nvSpPr>
        <p:spPr/>
        <p:txBody>
          <a:bodyPr/>
          <a:lstStyle/>
          <a:p>
            <a:fld id="{8B74EB75-1E67-4541-A753-FD50DCA8D037}" type="datetimeFigureOut">
              <a:rPr lang="en-CL" smtClean="0"/>
              <a:t>23-11-25</a:t>
            </a:fld>
            <a:endParaRPr lang="en-CL"/>
          </a:p>
        </p:txBody>
      </p:sp>
      <p:sp>
        <p:nvSpPr>
          <p:cNvPr id="5" name="Footer Placeholder 4">
            <a:extLst>
              <a:ext uri="{FF2B5EF4-FFF2-40B4-BE49-F238E27FC236}">
                <a16:creationId xmlns:a16="http://schemas.microsoft.com/office/drawing/2014/main" id="{ED2DB78D-3C13-920A-DB85-3DED65EA2993}"/>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0FED964B-323F-8838-C720-69876250A384}"/>
              </a:ext>
            </a:extLst>
          </p:cNvPr>
          <p:cNvSpPr>
            <a:spLocks noGrp="1"/>
          </p:cNvSpPr>
          <p:nvPr>
            <p:ph type="sldNum" sz="quarter" idx="12"/>
          </p:nvPr>
        </p:nvSpPr>
        <p:spPr/>
        <p:txBody>
          <a:bodyPr/>
          <a:lstStyle/>
          <a:p>
            <a:fld id="{2418C77C-351A-244C-A234-B19FECA169EA}" type="slidenum">
              <a:rPr lang="en-CL" smtClean="0"/>
              <a:t>‹#›</a:t>
            </a:fld>
            <a:endParaRPr lang="en-CL"/>
          </a:p>
        </p:txBody>
      </p:sp>
    </p:spTree>
    <p:extLst>
      <p:ext uri="{BB962C8B-B14F-4D97-AF65-F5344CB8AC3E}">
        <p14:creationId xmlns:p14="http://schemas.microsoft.com/office/powerpoint/2010/main" val="325724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941CD-D35C-15D1-7FC1-99AF03E0F255}"/>
              </a:ext>
            </a:extLst>
          </p:cNvPr>
          <p:cNvSpPr>
            <a:spLocks noGrp="1"/>
          </p:cNvSpPr>
          <p:nvPr>
            <p:ph type="title"/>
          </p:nvPr>
        </p:nvSpPr>
        <p:spPr/>
        <p:txBody>
          <a:bodyPr/>
          <a:lstStyle/>
          <a:p>
            <a:r>
              <a:rPr lang="en-US"/>
              <a:t>Click to edit Master title style</a:t>
            </a:r>
            <a:endParaRPr lang="en-CL"/>
          </a:p>
        </p:txBody>
      </p:sp>
      <p:sp>
        <p:nvSpPr>
          <p:cNvPr id="3" name="Vertical Text Placeholder 2">
            <a:extLst>
              <a:ext uri="{FF2B5EF4-FFF2-40B4-BE49-F238E27FC236}">
                <a16:creationId xmlns:a16="http://schemas.microsoft.com/office/drawing/2014/main" id="{8F548A3B-0D07-103B-A0AA-FCEA1B529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05005D3A-E45D-B5BE-65BB-05FAC27D3B54}"/>
              </a:ext>
            </a:extLst>
          </p:cNvPr>
          <p:cNvSpPr>
            <a:spLocks noGrp="1"/>
          </p:cNvSpPr>
          <p:nvPr>
            <p:ph type="dt" sz="half" idx="10"/>
          </p:nvPr>
        </p:nvSpPr>
        <p:spPr/>
        <p:txBody>
          <a:bodyPr/>
          <a:lstStyle/>
          <a:p>
            <a:fld id="{8B74EB75-1E67-4541-A753-FD50DCA8D037}" type="datetimeFigureOut">
              <a:rPr lang="en-CL" smtClean="0"/>
              <a:t>23-11-25</a:t>
            </a:fld>
            <a:endParaRPr lang="en-CL"/>
          </a:p>
        </p:txBody>
      </p:sp>
      <p:sp>
        <p:nvSpPr>
          <p:cNvPr id="5" name="Footer Placeholder 4">
            <a:extLst>
              <a:ext uri="{FF2B5EF4-FFF2-40B4-BE49-F238E27FC236}">
                <a16:creationId xmlns:a16="http://schemas.microsoft.com/office/drawing/2014/main" id="{1D9718A5-48E1-B02F-E553-B34E59F9B3A9}"/>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1C2A97D3-8C87-5690-7C4A-4092A49625E8}"/>
              </a:ext>
            </a:extLst>
          </p:cNvPr>
          <p:cNvSpPr>
            <a:spLocks noGrp="1"/>
          </p:cNvSpPr>
          <p:nvPr>
            <p:ph type="sldNum" sz="quarter" idx="12"/>
          </p:nvPr>
        </p:nvSpPr>
        <p:spPr/>
        <p:txBody>
          <a:bodyPr/>
          <a:lstStyle/>
          <a:p>
            <a:fld id="{2418C77C-351A-244C-A234-B19FECA169EA}" type="slidenum">
              <a:rPr lang="en-CL" smtClean="0"/>
              <a:t>‹#›</a:t>
            </a:fld>
            <a:endParaRPr lang="en-CL"/>
          </a:p>
        </p:txBody>
      </p:sp>
    </p:spTree>
    <p:extLst>
      <p:ext uri="{BB962C8B-B14F-4D97-AF65-F5344CB8AC3E}">
        <p14:creationId xmlns:p14="http://schemas.microsoft.com/office/powerpoint/2010/main" val="8791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6992DD-8855-63AC-DDB3-CE95C56187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L"/>
          </a:p>
        </p:txBody>
      </p:sp>
      <p:sp>
        <p:nvSpPr>
          <p:cNvPr id="3" name="Vertical Text Placeholder 2">
            <a:extLst>
              <a:ext uri="{FF2B5EF4-FFF2-40B4-BE49-F238E27FC236}">
                <a16:creationId xmlns:a16="http://schemas.microsoft.com/office/drawing/2014/main" id="{17B18716-1607-D9AA-5312-F19BFD84D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455A4E99-5286-D84C-51E8-173DF3EB6E09}"/>
              </a:ext>
            </a:extLst>
          </p:cNvPr>
          <p:cNvSpPr>
            <a:spLocks noGrp="1"/>
          </p:cNvSpPr>
          <p:nvPr>
            <p:ph type="dt" sz="half" idx="10"/>
          </p:nvPr>
        </p:nvSpPr>
        <p:spPr/>
        <p:txBody>
          <a:bodyPr/>
          <a:lstStyle/>
          <a:p>
            <a:fld id="{8B74EB75-1E67-4541-A753-FD50DCA8D037}" type="datetimeFigureOut">
              <a:rPr lang="en-CL" smtClean="0"/>
              <a:t>23-11-25</a:t>
            </a:fld>
            <a:endParaRPr lang="en-CL"/>
          </a:p>
        </p:txBody>
      </p:sp>
      <p:sp>
        <p:nvSpPr>
          <p:cNvPr id="5" name="Footer Placeholder 4">
            <a:extLst>
              <a:ext uri="{FF2B5EF4-FFF2-40B4-BE49-F238E27FC236}">
                <a16:creationId xmlns:a16="http://schemas.microsoft.com/office/drawing/2014/main" id="{743EA7A4-BBA0-A460-9B87-3A47E8009461}"/>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B59ECF28-5FF6-60B8-F3AB-FDE2D3990F10}"/>
              </a:ext>
            </a:extLst>
          </p:cNvPr>
          <p:cNvSpPr>
            <a:spLocks noGrp="1"/>
          </p:cNvSpPr>
          <p:nvPr>
            <p:ph type="sldNum" sz="quarter" idx="12"/>
          </p:nvPr>
        </p:nvSpPr>
        <p:spPr/>
        <p:txBody>
          <a:bodyPr/>
          <a:lstStyle/>
          <a:p>
            <a:fld id="{2418C77C-351A-244C-A234-B19FECA169EA}" type="slidenum">
              <a:rPr lang="en-CL" smtClean="0"/>
              <a:t>‹#›</a:t>
            </a:fld>
            <a:endParaRPr lang="en-CL"/>
          </a:p>
        </p:txBody>
      </p:sp>
    </p:spTree>
    <p:extLst>
      <p:ext uri="{BB962C8B-B14F-4D97-AF65-F5344CB8AC3E}">
        <p14:creationId xmlns:p14="http://schemas.microsoft.com/office/powerpoint/2010/main" val="153615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2D19-0FCD-0D05-E100-5C2D6D264841}"/>
              </a:ext>
            </a:extLst>
          </p:cNvPr>
          <p:cNvSpPr>
            <a:spLocks noGrp="1"/>
          </p:cNvSpPr>
          <p:nvPr>
            <p:ph type="title"/>
          </p:nvPr>
        </p:nvSpPr>
        <p:spPr/>
        <p:txBody>
          <a:bodyPr/>
          <a:lstStyle/>
          <a:p>
            <a:r>
              <a:rPr lang="en-US"/>
              <a:t>Click to edit Master title style</a:t>
            </a:r>
            <a:endParaRPr lang="en-CL"/>
          </a:p>
        </p:txBody>
      </p:sp>
      <p:sp>
        <p:nvSpPr>
          <p:cNvPr id="3" name="Content Placeholder 2">
            <a:extLst>
              <a:ext uri="{FF2B5EF4-FFF2-40B4-BE49-F238E27FC236}">
                <a16:creationId xmlns:a16="http://schemas.microsoft.com/office/drawing/2014/main" id="{2C326CF7-D731-ED10-FC68-B5B67DE2A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8A290F08-FF73-EB4F-BDD0-8BCFA1ECB302}"/>
              </a:ext>
            </a:extLst>
          </p:cNvPr>
          <p:cNvSpPr>
            <a:spLocks noGrp="1"/>
          </p:cNvSpPr>
          <p:nvPr>
            <p:ph type="dt" sz="half" idx="10"/>
          </p:nvPr>
        </p:nvSpPr>
        <p:spPr/>
        <p:txBody>
          <a:bodyPr/>
          <a:lstStyle/>
          <a:p>
            <a:fld id="{8B74EB75-1E67-4541-A753-FD50DCA8D037}" type="datetimeFigureOut">
              <a:rPr lang="en-CL" smtClean="0"/>
              <a:t>23-11-25</a:t>
            </a:fld>
            <a:endParaRPr lang="en-CL"/>
          </a:p>
        </p:txBody>
      </p:sp>
      <p:sp>
        <p:nvSpPr>
          <p:cNvPr id="5" name="Footer Placeholder 4">
            <a:extLst>
              <a:ext uri="{FF2B5EF4-FFF2-40B4-BE49-F238E27FC236}">
                <a16:creationId xmlns:a16="http://schemas.microsoft.com/office/drawing/2014/main" id="{7E11D921-6D1E-2955-6C75-072D7A0557F8}"/>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EA2EC744-AB1D-D43F-3043-837DA64D1D66}"/>
              </a:ext>
            </a:extLst>
          </p:cNvPr>
          <p:cNvSpPr>
            <a:spLocks noGrp="1"/>
          </p:cNvSpPr>
          <p:nvPr>
            <p:ph type="sldNum" sz="quarter" idx="12"/>
          </p:nvPr>
        </p:nvSpPr>
        <p:spPr/>
        <p:txBody>
          <a:bodyPr/>
          <a:lstStyle/>
          <a:p>
            <a:fld id="{2418C77C-351A-244C-A234-B19FECA169EA}" type="slidenum">
              <a:rPr lang="en-CL" smtClean="0"/>
              <a:t>‹#›</a:t>
            </a:fld>
            <a:endParaRPr lang="en-CL"/>
          </a:p>
        </p:txBody>
      </p:sp>
    </p:spTree>
    <p:extLst>
      <p:ext uri="{BB962C8B-B14F-4D97-AF65-F5344CB8AC3E}">
        <p14:creationId xmlns:p14="http://schemas.microsoft.com/office/powerpoint/2010/main" val="222760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DD43-BC2D-8477-63C6-09C8EA1DF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L"/>
          </a:p>
        </p:txBody>
      </p:sp>
      <p:sp>
        <p:nvSpPr>
          <p:cNvPr id="3" name="Text Placeholder 2">
            <a:extLst>
              <a:ext uri="{FF2B5EF4-FFF2-40B4-BE49-F238E27FC236}">
                <a16:creationId xmlns:a16="http://schemas.microsoft.com/office/drawing/2014/main" id="{CF1DE3D3-6F9A-882D-D08A-07154EF608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960A7-AF46-46FE-7387-1780526F7747}"/>
              </a:ext>
            </a:extLst>
          </p:cNvPr>
          <p:cNvSpPr>
            <a:spLocks noGrp="1"/>
          </p:cNvSpPr>
          <p:nvPr>
            <p:ph type="dt" sz="half" idx="10"/>
          </p:nvPr>
        </p:nvSpPr>
        <p:spPr/>
        <p:txBody>
          <a:bodyPr/>
          <a:lstStyle/>
          <a:p>
            <a:fld id="{8B74EB75-1E67-4541-A753-FD50DCA8D037}" type="datetimeFigureOut">
              <a:rPr lang="en-CL" smtClean="0"/>
              <a:t>23-11-25</a:t>
            </a:fld>
            <a:endParaRPr lang="en-CL"/>
          </a:p>
        </p:txBody>
      </p:sp>
      <p:sp>
        <p:nvSpPr>
          <p:cNvPr id="5" name="Footer Placeholder 4">
            <a:extLst>
              <a:ext uri="{FF2B5EF4-FFF2-40B4-BE49-F238E27FC236}">
                <a16:creationId xmlns:a16="http://schemas.microsoft.com/office/drawing/2014/main" id="{F2E981B6-3693-0AA2-97F2-28631FCA8DDD}"/>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75D29E0C-DA3B-7921-2D0C-8C42FA2FADB3}"/>
              </a:ext>
            </a:extLst>
          </p:cNvPr>
          <p:cNvSpPr>
            <a:spLocks noGrp="1"/>
          </p:cNvSpPr>
          <p:nvPr>
            <p:ph type="sldNum" sz="quarter" idx="12"/>
          </p:nvPr>
        </p:nvSpPr>
        <p:spPr/>
        <p:txBody>
          <a:bodyPr/>
          <a:lstStyle/>
          <a:p>
            <a:fld id="{2418C77C-351A-244C-A234-B19FECA169EA}" type="slidenum">
              <a:rPr lang="en-CL" smtClean="0"/>
              <a:t>‹#›</a:t>
            </a:fld>
            <a:endParaRPr lang="en-CL"/>
          </a:p>
        </p:txBody>
      </p:sp>
    </p:spTree>
    <p:extLst>
      <p:ext uri="{BB962C8B-B14F-4D97-AF65-F5344CB8AC3E}">
        <p14:creationId xmlns:p14="http://schemas.microsoft.com/office/powerpoint/2010/main" val="5874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9EF1-B703-70E1-8737-7A4DEA4F1AB0}"/>
              </a:ext>
            </a:extLst>
          </p:cNvPr>
          <p:cNvSpPr>
            <a:spLocks noGrp="1"/>
          </p:cNvSpPr>
          <p:nvPr>
            <p:ph type="title"/>
          </p:nvPr>
        </p:nvSpPr>
        <p:spPr/>
        <p:txBody>
          <a:bodyPr/>
          <a:lstStyle/>
          <a:p>
            <a:r>
              <a:rPr lang="en-US"/>
              <a:t>Click to edit Master title style</a:t>
            </a:r>
            <a:endParaRPr lang="en-CL"/>
          </a:p>
        </p:txBody>
      </p:sp>
      <p:sp>
        <p:nvSpPr>
          <p:cNvPr id="3" name="Content Placeholder 2">
            <a:extLst>
              <a:ext uri="{FF2B5EF4-FFF2-40B4-BE49-F238E27FC236}">
                <a16:creationId xmlns:a16="http://schemas.microsoft.com/office/drawing/2014/main" id="{1339466A-5309-565B-95DB-5E8397AA3A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Content Placeholder 3">
            <a:extLst>
              <a:ext uri="{FF2B5EF4-FFF2-40B4-BE49-F238E27FC236}">
                <a16:creationId xmlns:a16="http://schemas.microsoft.com/office/drawing/2014/main" id="{F009E43C-E6C0-F5A2-43B6-E702A2E8A9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5" name="Date Placeholder 4">
            <a:extLst>
              <a:ext uri="{FF2B5EF4-FFF2-40B4-BE49-F238E27FC236}">
                <a16:creationId xmlns:a16="http://schemas.microsoft.com/office/drawing/2014/main" id="{6CB89827-C633-A6FE-B0A4-83D3D6972131}"/>
              </a:ext>
            </a:extLst>
          </p:cNvPr>
          <p:cNvSpPr>
            <a:spLocks noGrp="1"/>
          </p:cNvSpPr>
          <p:nvPr>
            <p:ph type="dt" sz="half" idx="10"/>
          </p:nvPr>
        </p:nvSpPr>
        <p:spPr/>
        <p:txBody>
          <a:bodyPr/>
          <a:lstStyle/>
          <a:p>
            <a:fld id="{8B74EB75-1E67-4541-A753-FD50DCA8D037}" type="datetimeFigureOut">
              <a:rPr lang="en-CL" smtClean="0"/>
              <a:t>23-11-25</a:t>
            </a:fld>
            <a:endParaRPr lang="en-CL"/>
          </a:p>
        </p:txBody>
      </p:sp>
      <p:sp>
        <p:nvSpPr>
          <p:cNvPr id="6" name="Footer Placeholder 5">
            <a:extLst>
              <a:ext uri="{FF2B5EF4-FFF2-40B4-BE49-F238E27FC236}">
                <a16:creationId xmlns:a16="http://schemas.microsoft.com/office/drawing/2014/main" id="{A487B23C-3CD2-E84D-3C97-B5F3D5FCDFE2}"/>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AEA9DA1E-4DC4-8965-E838-908F13C78FE4}"/>
              </a:ext>
            </a:extLst>
          </p:cNvPr>
          <p:cNvSpPr>
            <a:spLocks noGrp="1"/>
          </p:cNvSpPr>
          <p:nvPr>
            <p:ph type="sldNum" sz="quarter" idx="12"/>
          </p:nvPr>
        </p:nvSpPr>
        <p:spPr/>
        <p:txBody>
          <a:bodyPr/>
          <a:lstStyle/>
          <a:p>
            <a:fld id="{2418C77C-351A-244C-A234-B19FECA169EA}" type="slidenum">
              <a:rPr lang="en-CL" smtClean="0"/>
              <a:t>‹#›</a:t>
            </a:fld>
            <a:endParaRPr lang="en-CL"/>
          </a:p>
        </p:txBody>
      </p:sp>
    </p:spTree>
    <p:extLst>
      <p:ext uri="{BB962C8B-B14F-4D97-AF65-F5344CB8AC3E}">
        <p14:creationId xmlns:p14="http://schemas.microsoft.com/office/powerpoint/2010/main" val="195138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2315-B8B3-B890-153B-56A5DAD8BB55}"/>
              </a:ext>
            </a:extLst>
          </p:cNvPr>
          <p:cNvSpPr>
            <a:spLocks noGrp="1"/>
          </p:cNvSpPr>
          <p:nvPr>
            <p:ph type="title"/>
          </p:nvPr>
        </p:nvSpPr>
        <p:spPr>
          <a:xfrm>
            <a:off x="839788" y="365125"/>
            <a:ext cx="10515600" cy="1325563"/>
          </a:xfrm>
        </p:spPr>
        <p:txBody>
          <a:bodyPr/>
          <a:lstStyle/>
          <a:p>
            <a:r>
              <a:rPr lang="en-US"/>
              <a:t>Click to edit Master title style</a:t>
            </a:r>
            <a:endParaRPr lang="en-CL"/>
          </a:p>
        </p:txBody>
      </p:sp>
      <p:sp>
        <p:nvSpPr>
          <p:cNvPr id="3" name="Text Placeholder 2">
            <a:extLst>
              <a:ext uri="{FF2B5EF4-FFF2-40B4-BE49-F238E27FC236}">
                <a16:creationId xmlns:a16="http://schemas.microsoft.com/office/drawing/2014/main" id="{0DA99354-7B4E-D895-703F-E0B889EE0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46E9ED-4C0E-4AC9-BFF4-8632CDB451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5" name="Text Placeholder 4">
            <a:extLst>
              <a:ext uri="{FF2B5EF4-FFF2-40B4-BE49-F238E27FC236}">
                <a16:creationId xmlns:a16="http://schemas.microsoft.com/office/drawing/2014/main" id="{56A115A7-6FC8-7167-8AD7-8833283F0F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8BA2F-2D55-BF46-DAC3-9326E6CA57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7" name="Date Placeholder 6">
            <a:extLst>
              <a:ext uri="{FF2B5EF4-FFF2-40B4-BE49-F238E27FC236}">
                <a16:creationId xmlns:a16="http://schemas.microsoft.com/office/drawing/2014/main" id="{5A93CB5E-AEBA-7993-EC1D-235E1E6092B8}"/>
              </a:ext>
            </a:extLst>
          </p:cNvPr>
          <p:cNvSpPr>
            <a:spLocks noGrp="1"/>
          </p:cNvSpPr>
          <p:nvPr>
            <p:ph type="dt" sz="half" idx="10"/>
          </p:nvPr>
        </p:nvSpPr>
        <p:spPr/>
        <p:txBody>
          <a:bodyPr/>
          <a:lstStyle/>
          <a:p>
            <a:fld id="{8B74EB75-1E67-4541-A753-FD50DCA8D037}" type="datetimeFigureOut">
              <a:rPr lang="en-CL" smtClean="0"/>
              <a:t>23-11-25</a:t>
            </a:fld>
            <a:endParaRPr lang="en-CL"/>
          </a:p>
        </p:txBody>
      </p:sp>
      <p:sp>
        <p:nvSpPr>
          <p:cNvPr id="8" name="Footer Placeholder 7">
            <a:extLst>
              <a:ext uri="{FF2B5EF4-FFF2-40B4-BE49-F238E27FC236}">
                <a16:creationId xmlns:a16="http://schemas.microsoft.com/office/drawing/2014/main" id="{14E0B6F4-EEC0-2B30-A732-916029BE0862}"/>
              </a:ext>
            </a:extLst>
          </p:cNvPr>
          <p:cNvSpPr>
            <a:spLocks noGrp="1"/>
          </p:cNvSpPr>
          <p:nvPr>
            <p:ph type="ftr" sz="quarter" idx="11"/>
          </p:nvPr>
        </p:nvSpPr>
        <p:spPr/>
        <p:txBody>
          <a:bodyPr/>
          <a:lstStyle/>
          <a:p>
            <a:endParaRPr lang="en-CL"/>
          </a:p>
        </p:txBody>
      </p:sp>
      <p:sp>
        <p:nvSpPr>
          <p:cNvPr id="9" name="Slide Number Placeholder 8">
            <a:extLst>
              <a:ext uri="{FF2B5EF4-FFF2-40B4-BE49-F238E27FC236}">
                <a16:creationId xmlns:a16="http://schemas.microsoft.com/office/drawing/2014/main" id="{1E4CC619-511D-FE73-033E-ECC7AC4EA19D}"/>
              </a:ext>
            </a:extLst>
          </p:cNvPr>
          <p:cNvSpPr>
            <a:spLocks noGrp="1"/>
          </p:cNvSpPr>
          <p:nvPr>
            <p:ph type="sldNum" sz="quarter" idx="12"/>
          </p:nvPr>
        </p:nvSpPr>
        <p:spPr/>
        <p:txBody>
          <a:bodyPr/>
          <a:lstStyle/>
          <a:p>
            <a:fld id="{2418C77C-351A-244C-A234-B19FECA169EA}" type="slidenum">
              <a:rPr lang="en-CL" smtClean="0"/>
              <a:t>‹#›</a:t>
            </a:fld>
            <a:endParaRPr lang="en-CL"/>
          </a:p>
        </p:txBody>
      </p:sp>
    </p:spTree>
    <p:extLst>
      <p:ext uri="{BB962C8B-B14F-4D97-AF65-F5344CB8AC3E}">
        <p14:creationId xmlns:p14="http://schemas.microsoft.com/office/powerpoint/2010/main" val="315739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E862-9925-83EB-43BB-6F1293CC8910}"/>
              </a:ext>
            </a:extLst>
          </p:cNvPr>
          <p:cNvSpPr>
            <a:spLocks noGrp="1"/>
          </p:cNvSpPr>
          <p:nvPr>
            <p:ph type="title"/>
          </p:nvPr>
        </p:nvSpPr>
        <p:spPr/>
        <p:txBody>
          <a:bodyPr/>
          <a:lstStyle/>
          <a:p>
            <a:r>
              <a:rPr lang="en-US"/>
              <a:t>Click to edit Master title style</a:t>
            </a:r>
            <a:endParaRPr lang="en-CL"/>
          </a:p>
        </p:txBody>
      </p:sp>
      <p:sp>
        <p:nvSpPr>
          <p:cNvPr id="3" name="Date Placeholder 2">
            <a:extLst>
              <a:ext uri="{FF2B5EF4-FFF2-40B4-BE49-F238E27FC236}">
                <a16:creationId xmlns:a16="http://schemas.microsoft.com/office/drawing/2014/main" id="{415D39A7-48C7-12BD-AD1B-C75E90335EE2}"/>
              </a:ext>
            </a:extLst>
          </p:cNvPr>
          <p:cNvSpPr>
            <a:spLocks noGrp="1"/>
          </p:cNvSpPr>
          <p:nvPr>
            <p:ph type="dt" sz="half" idx="10"/>
          </p:nvPr>
        </p:nvSpPr>
        <p:spPr/>
        <p:txBody>
          <a:bodyPr/>
          <a:lstStyle/>
          <a:p>
            <a:fld id="{8B74EB75-1E67-4541-A753-FD50DCA8D037}" type="datetimeFigureOut">
              <a:rPr lang="en-CL" smtClean="0"/>
              <a:t>23-11-25</a:t>
            </a:fld>
            <a:endParaRPr lang="en-CL"/>
          </a:p>
        </p:txBody>
      </p:sp>
      <p:sp>
        <p:nvSpPr>
          <p:cNvPr id="4" name="Footer Placeholder 3">
            <a:extLst>
              <a:ext uri="{FF2B5EF4-FFF2-40B4-BE49-F238E27FC236}">
                <a16:creationId xmlns:a16="http://schemas.microsoft.com/office/drawing/2014/main" id="{4B8A708B-2566-94C1-E754-C34CDDC58E80}"/>
              </a:ext>
            </a:extLst>
          </p:cNvPr>
          <p:cNvSpPr>
            <a:spLocks noGrp="1"/>
          </p:cNvSpPr>
          <p:nvPr>
            <p:ph type="ftr" sz="quarter" idx="11"/>
          </p:nvPr>
        </p:nvSpPr>
        <p:spPr/>
        <p:txBody>
          <a:bodyPr/>
          <a:lstStyle/>
          <a:p>
            <a:endParaRPr lang="en-CL"/>
          </a:p>
        </p:txBody>
      </p:sp>
      <p:sp>
        <p:nvSpPr>
          <p:cNvPr id="5" name="Slide Number Placeholder 4">
            <a:extLst>
              <a:ext uri="{FF2B5EF4-FFF2-40B4-BE49-F238E27FC236}">
                <a16:creationId xmlns:a16="http://schemas.microsoft.com/office/drawing/2014/main" id="{4C08AD26-4370-89F9-F152-8E7EE2C7DD02}"/>
              </a:ext>
            </a:extLst>
          </p:cNvPr>
          <p:cNvSpPr>
            <a:spLocks noGrp="1"/>
          </p:cNvSpPr>
          <p:nvPr>
            <p:ph type="sldNum" sz="quarter" idx="12"/>
          </p:nvPr>
        </p:nvSpPr>
        <p:spPr/>
        <p:txBody>
          <a:bodyPr/>
          <a:lstStyle/>
          <a:p>
            <a:fld id="{2418C77C-351A-244C-A234-B19FECA169EA}" type="slidenum">
              <a:rPr lang="en-CL" smtClean="0"/>
              <a:t>‹#›</a:t>
            </a:fld>
            <a:endParaRPr lang="en-CL"/>
          </a:p>
        </p:txBody>
      </p:sp>
    </p:spTree>
    <p:extLst>
      <p:ext uri="{BB962C8B-B14F-4D97-AF65-F5344CB8AC3E}">
        <p14:creationId xmlns:p14="http://schemas.microsoft.com/office/powerpoint/2010/main" val="300481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B274B8-3AE9-F499-E6E1-D195ECE5D25F}"/>
              </a:ext>
            </a:extLst>
          </p:cNvPr>
          <p:cNvSpPr>
            <a:spLocks noGrp="1"/>
          </p:cNvSpPr>
          <p:nvPr>
            <p:ph type="dt" sz="half" idx="10"/>
          </p:nvPr>
        </p:nvSpPr>
        <p:spPr/>
        <p:txBody>
          <a:bodyPr/>
          <a:lstStyle/>
          <a:p>
            <a:fld id="{8B74EB75-1E67-4541-A753-FD50DCA8D037}" type="datetimeFigureOut">
              <a:rPr lang="en-CL" smtClean="0"/>
              <a:t>23-11-25</a:t>
            </a:fld>
            <a:endParaRPr lang="en-CL"/>
          </a:p>
        </p:txBody>
      </p:sp>
      <p:sp>
        <p:nvSpPr>
          <p:cNvPr id="3" name="Footer Placeholder 2">
            <a:extLst>
              <a:ext uri="{FF2B5EF4-FFF2-40B4-BE49-F238E27FC236}">
                <a16:creationId xmlns:a16="http://schemas.microsoft.com/office/drawing/2014/main" id="{42C7431E-6FD0-48CB-5C9C-590BF23F7D95}"/>
              </a:ext>
            </a:extLst>
          </p:cNvPr>
          <p:cNvSpPr>
            <a:spLocks noGrp="1"/>
          </p:cNvSpPr>
          <p:nvPr>
            <p:ph type="ftr" sz="quarter" idx="11"/>
          </p:nvPr>
        </p:nvSpPr>
        <p:spPr/>
        <p:txBody>
          <a:bodyPr/>
          <a:lstStyle/>
          <a:p>
            <a:endParaRPr lang="en-CL"/>
          </a:p>
        </p:txBody>
      </p:sp>
      <p:sp>
        <p:nvSpPr>
          <p:cNvPr id="4" name="Slide Number Placeholder 3">
            <a:extLst>
              <a:ext uri="{FF2B5EF4-FFF2-40B4-BE49-F238E27FC236}">
                <a16:creationId xmlns:a16="http://schemas.microsoft.com/office/drawing/2014/main" id="{528F1824-C3C4-90AB-9A9D-6FEA292B0ABB}"/>
              </a:ext>
            </a:extLst>
          </p:cNvPr>
          <p:cNvSpPr>
            <a:spLocks noGrp="1"/>
          </p:cNvSpPr>
          <p:nvPr>
            <p:ph type="sldNum" sz="quarter" idx="12"/>
          </p:nvPr>
        </p:nvSpPr>
        <p:spPr/>
        <p:txBody>
          <a:bodyPr/>
          <a:lstStyle/>
          <a:p>
            <a:fld id="{2418C77C-351A-244C-A234-B19FECA169EA}" type="slidenum">
              <a:rPr lang="en-CL" smtClean="0"/>
              <a:t>‹#›</a:t>
            </a:fld>
            <a:endParaRPr lang="en-CL"/>
          </a:p>
        </p:txBody>
      </p:sp>
    </p:spTree>
    <p:extLst>
      <p:ext uri="{BB962C8B-B14F-4D97-AF65-F5344CB8AC3E}">
        <p14:creationId xmlns:p14="http://schemas.microsoft.com/office/powerpoint/2010/main" val="65002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F6EF-FFE2-FAE2-13ED-D8F309317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L"/>
          </a:p>
        </p:txBody>
      </p:sp>
      <p:sp>
        <p:nvSpPr>
          <p:cNvPr id="3" name="Content Placeholder 2">
            <a:extLst>
              <a:ext uri="{FF2B5EF4-FFF2-40B4-BE49-F238E27FC236}">
                <a16:creationId xmlns:a16="http://schemas.microsoft.com/office/drawing/2014/main" id="{D1CBEDDD-5A48-8F85-AF91-9C2180F2B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Text Placeholder 3">
            <a:extLst>
              <a:ext uri="{FF2B5EF4-FFF2-40B4-BE49-F238E27FC236}">
                <a16:creationId xmlns:a16="http://schemas.microsoft.com/office/drawing/2014/main" id="{AE35B49E-9DEE-11C4-A171-9A2D6378E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A4C700-C97D-56BE-B915-AD923079B01F}"/>
              </a:ext>
            </a:extLst>
          </p:cNvPr>
          <p:cNvSpPr>
            <a:spLocks noGrp="1"/>
          </p:cNvSpPr>
          <p:nvPr>
            <p:ph type="dt" sz="half" idx="10"/>
          </p:nvPr>
        </p:nvSpPr>
        <p:spPr/>
        <p:txBody>
          <a:bodyPr/>
          <a:lstStyle/>
          <a:p>
            <a:fld id="{8B74EB75-1E67-4541-A753-FD50DCA8D037}" type="datetimeFigureOut">
              <a:rPr lang="en-CL" smtClean="0"/>
              <a:t>23-11-25</a:t>
            </a:fld>
            <a:endParaRPr lang="en-CL"/>
          </a:p>
        </p:txBody>
      </p:sp>
      <p:sp>
        <p:nvSpPr>
          <p:cNvPr id="6" name="Footer Placeholder 5">
            <a:extLst>
              <a:ext uri="{FF2B5EF4-FFF2-40B4-BE49-F238E27FC236}">
                <a16:creationId xmlns:a16="http://schemas.microsoft.com/office/drawing/2014/main" id="{814B76AF-171E-7B2D-0BBC-69CD10C287E5}"/>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1100CD8A-C772-6C9C-5F59-6B1A3DD9AD96}"/>
              </a:ext>
            </a:extLst>
          </p:cNvPr>
          <p:cNvSpPr>
            <a:spLocks noGrp="1"/>
          </p:cNvSpPr>
          <p:nvPr>
            <p:ph type="sldNum" sz="quarter" idx="12"/>
          </p:nvPr>
        </p:nvSpPr>
        <p:spPr/>
        <p:txBody>
          <a:bodyPr/>
          <a:lstStyle/>
          <a:p>
            <a:fld id="{2418C77C-351A-244C-A234-B19FECA169EA}" type="slidenum">
              <a:rPr lang="en-CL" smtClean="0"/>
              <a:t>‹#›</a:t>
            </a:fld>
            <a:endParaRPr lang="en-CL"/>
          </a:p>
        </p:txBody>
      </p:sp>
    </p:spTree>
    <p:extLst>
      <p:ext uri="{BB962C8B-B14F-4D97-AF65-F5344CB8AC3E}">
        <p14:creationId xmlns:p14="http://schemas.microsoft.com/office/powerpoint/2010/main" val="44320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C008-FC50-6E6E-33FE-4FA89F067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L"/>
          </a:p>
        </p:txBody>
      </p:sp>
      <p:sp>
        <p:nvSpPr>
          <p:cNvPr id="3" name="Picture Placeholder 2">
            <a:extLst>
              <a:ext uri="{FF2B5EF4-FFF2-40B4-BE49-F238E27FC236}">
                <a16:creationId xmlns:a16="http://schemas.microsoft.com/office/drawing/2014/main" id="{D9B89A97-9DE5-4E7E-DBB5-EF90AD87E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L"/>
          </a:p>
        </p:txBody>
      </p:sp>
      <p:sp>
        <p:nvSpPr>
          <p:cNvPr id="4" name="Text Placeholder 3">
            <a:extLst>
              <a:ext uri="{FF2B5EF4-FFF2-40B4-BE49-F238E27FC236}">
                <a16:creationId xmlns:a16="http://schemas.microsoft.com/office/drawing/2014/main" id="{42347C96-4762-46D5-8D80-1BA5B3B30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7D8E14-2529-52DA-AC5D-1E5A94324C02}"/>
              </a:ext>
            </a:extLst>
          </p:cNvPr>
          <p:cNvSpPr>
            <a:spLocks noGrp="1"/>
          </p:cNvSpPr>
          <p:nvPr>
            <p:ph type="dt" sz="half" idx="10"/>
          </p:nvPr>
        </p:nvSpPr>
        <p:spPr/>
        <p:txBody>
          <a:bodyPr/>
          <a:lstStyle/>
          <a:p>
            <a:fld id="{8B74EB75-1E67-4541-A753-FD50DCA8D037}" type="datetimeFigureOut">
              <a:rPr lang="en-CL" smtClean="0"/>
              <a:t>23-11-25</a:t>
            </a:fld>
            <a:endParaRPr lang="en-CL"/>
          </a:p>
        </p:txBody>
      </p:sp>
      <p:sp>
        <p:nvSpPr>
          <p:cNvPr id="6" name="Footer Placeholder 5">
            <a:extLst>
              <a:ext uri="{FF2B5EF4-FFF2-40B4-BE49-F238E27FC236}">
                <a16:creationId xmlns:a16="http://schemas.microsoft.com/office/drawing/2014/main" id="{5DFC45E4-0A6B-55A2-8791-0400152B6B15}"/>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DD91F551-4921-F998-8127-E7F56168F698}"/>
              </a:ext>
            </a:extLst>
          </p:cNvPr>
          <p:cNvSpPr>
            <a:spLocks noGrp="1"/>
          </p:cNvSpPr>
          <p:nvPr>
            <p:ph type="sldNum" sz="quarter" idx="12"/>
          </p:nvPr>
        </p:nvSpPr>
        <p:spPr/>
        <p:txBody>
          <a:bodyPr/>
          <a:lstStyle/>
          <a:p>
            <a:fld id="{2418C77C-351A-244C-A234-B19FECA169EA}" type="slidenum">
              <a:rPr lang="en-CL" smtClean="0"/>
              <a:t>‹#›</a:t>
            </a:fld>
            <a:endParaRPr lang="en-CL"/>
          </a:p>
        </p:txBody>
      </p:sp>
    </p:spTree>
    <p:extLst>
      <p:ext uri="{BB962C8B-B14F-4D97-AF65-F5344CB8AC3E}">
        <p14:creationId xmlns:p14="http://schemas.microsoft.com/office/powerpoint/2010/main" val="161158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F5A50D-D26D-F188-63FB-5E134642C7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L"/>
          </a:p>
        </p:txBody>
      </p:sp>
      <p:sp>
        <p:nvSpPr>
          <p:cNvPr id="3" name="Text Placeholder 2">
            <a:extLst>
              <a:ext uri="{FF2B5EF4-FFF2-40B4-BE49-F238E27FC236}">
                <a16:creationId xmlns:a16="http://schemas.microsoft.com/office/drawing/2014/main" id="{DC78FF6B-78CA-A29F-F701-88A68CEEE9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88B7B306-AD9B-03DE-78D6-68A4C1834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4EB75-1E67-4541-A753-FD50DCA8D037}" type="datetimeFigureOut">
              <a:rPr lang="en-CL" smtClean="0"/>
              <a:t>23-11-25</a:t>
            </a:fld>
            <a:endParaRPr lang="en-CL"/>
          </a:p>
        </p:txBody>
      </p:sp>
      <p:sp>
        <p:nvSpPr>
          <p:cNvPr id="5" name="Footer Placeholder 4">
            <a:extLst>
              <a:ext uri="{FF2B5EF4-FFF2-40B4-BE49-F238E27FC236}">
                <a16:creationId xmlns:a16="http://schemas.microsoft.com/office/drawing/2014/main" id="{84F7346A-5179-0DF1-6C71-7A3ABBB86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L"/>
          </a:p>
        </p:txBody>
      </p:sp>
      <p:sp>
        <p:nvSpPr>
          <p:cNvPr id="6" name="Slide Number Placeholder 5">
            <a:extLst>
              <a:ext uri="{FF2B5EF4-FFF2-40B4-BE49-F238E27FC236}">
                <a16:creationId xmlns:a16="http://schemas.microsoft.com/office/drawing/2014/main" id="{2A3277CF-9AF3-62C6-9EED-662376375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8C77C-351A-244C-A234-B19FECA169EA}" type="slidenum">
              <a:rPr lang="en-CL" smtClean="0"/>
              <a:t>‹#›</a:t>
            </a:fld>
            <a:endParaRPr lang="en-CL"/>
          </a:p>
        </p:txBody>
      </p:sp>
    </p:spTree>
    <p:extLst>
      <p:ext uri="{BB962C8B-B14F-4D97-AF65-F5344CB8AC3E}">
        <p14:creationId xmlns:p14="http://schemas.microsoft.com/office/powerpoint/2010/main" val="417548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biblegateway.com/passage/?search=1%20Samuel%2029&amp;version=RVR1960"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biblegateway.com/passage/?search=1%20Samuel%2029&amp;version=RVR1960"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biblegateway.com/passage/?search=1%20Samuel%2029&amp;version=RVR1960"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7DACB-01A5-F6A5-0661-1B5DDACB93E1}"/>
              </a:ext>
            </a:extLst>
          </p:cNvPr>
          <p:cNvSpPr>
            <a:spLocks noGrp="1"/>
          </p:cNvSpPr>
          <p:nvPr>
            <p:ph type="title"/>
          </p:nvPr>
        </p:nvSpPr>
        <p:spPr>
          <a:xfrm>
            <a:off x="838200" y="148282"/>
            <a:ext cx="10515600" cy="1037968"/>
          </a:xfrm>
        </p:spPr>
        <p:txBody>
          <a:bodyPr>
            <a:normAutofit/>
          </a:bodyPr>
          <a:lstStyle/>
          <a:p>
            <a:r>
              <a:rPr lang="en-CL" dirty="0"/>
              <a:t>		</a:t>
            </a:r>
            <a:r>
              <a:rPr lang="en-CL" sz="6000" b="1" i="1" dirty="0"/>
              <a:t>16a Clase Cap 27,29 y 30</a:t>
            </a:r>
          </a:p>
        </p:txBody>
      </p:sp>
      <p:pic>
        <p:nvPicPr>
          <p:cNvPr id="6" name="Content Placeholder 5">
            <a:extLst>
              <a:ext uri="{FF2B5EF4-FFF2-40B4-BE49-F238E27FC236}">
                <a16:creationId xmlns:a16="http://schemas.microsoft.com/office/drawing/2014/main" id="{6AF23D88-4AE5-7398-4E98-FF2D85888320}"/>
              </a:ext>
            </a:extLst>
          </p:cNvPr>
          <p:cNvPicPr>
            <a:picLocks noGrp="1" noChangeAspect="1"/>
          </p:cNvPicPr>
          <p:nvPr>
            <p:ph idx="1"/>
          </p:nvPr>
        </p:nvPicPr>
        <p:blipFill>
          <a:blip r:embed="rId2"/>
          <a:stretch>
            <a:fillRect/>
          </a:stretch>
        </p:blipFill>
        <p:spPr>
          <a:xfrm>
            <a:off x="963827" y="1186250"/>
            <a:ext cx="10194324" cy="5523468"/>
          </a:xfrm>
          <a:prstGeom prst="rect">
            <a:avLst/>
          </a:prstGeom>
        </p:spPr>
      </p:pic>
    </p:spTree>
    <p:extLst>
      <p:ext uri="{BB962C8B-B14F-4D97-AF65-F5344CB8AC3E}">
        <p14:creationId xmlns:p14="http://schemas.microsoft.com/office/powerpoint/2010/main" val="2908745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5375563" cy="6234545"/>
          </a:xfrm>
        </p:spPr>
        <p:txBody>
          <a:bodyPr>
            <a:normAutofit fontScale="32500" lnSpcReduction="20000"/>
          </a:bodyPr>
          <a:lstStyle/>
          <a:p>
            <a:pPr algn="l"/>
            <a:r>
              <a:rPr lang="en-US" sz="2800" b="0" i="0" dirty="0">
                <a:solidFill>
                  <a:srgbClr val="000000"/>
                </a:solidFill>
                <a:effectLst/>
                <a:latin typeface="system-ui"/>
              </a:rPr>
              <a:t> </a:t>
            </a:r>
            <a:r>
              <a:rPr lang="en-US" sz="6800" b="0" i="0" dirty="0">
                <a:solidFill>
                  <a:srgbClr val="000000"/>
                </a:solidFill>
                <a:effectLst/>
                <a:latin typeface="system-ui"/>
              </a:rPr>
              <a:t> </a:t>
            </a:r>
            <a:r>
              <a:rPr lang="en-US" sz="6800" b="1" i="0" dirty="0">
                <a:solidFill>
                  <a:srgbClr val="000000"/>
                </a:solidFill>
                <a:effectLst/>
                <a:latin typeface="system-ui"/>
              </a:rPr>
              <a:t>Samuel 29:6-11</a:t>
            </a:r>
          </a:p>
          <a:p>
            <a:pPr algn="l"/>
            <a:r>
              <a:rPr lang="en-US" sz="6800" b="1" i="0" baseline="30000" dirty="0">
                <a:solidFill>
                  <a:srgbClr val="000000"/>
                </a:solidFill>
                <a:effectLst/>
                <a:latin typeface="system-ui"/>
              </a:rPr>
              <a:t>6 </a:t>
            </a:r>
            <a:r>
              <a:rPr lang="en-US" sz="6800" b="0" i="0" dirty="0">
                <a:solidFill>
                  <a:srgbClr val="000000"/>
                </a:solidFill>
                <a:effectLst/>
                <a:latin typeface="system-ui"/>
              </a:rPr>
              <a:t>Y </a:t>
            </a:r>
            <a:r>
              <a:rPr lang="en-US" sz="6800" b="0" i="0" dirty="0" err="1">
                <a:solidFill>
                  <a:srgbClr val="000000"/>
                </a:solidFill>
                <a:effectLst/>
                <a:latin typeface="system-ui"/>
              </a:rPr>
              <a:t>Aquis</a:t>
            </a:r>
            <a:r>
              <a:rPr lang="en-US" sz="6800" b="0" i="0" dirty="0">
                <a:solidFill>
                  <a:srgbClr val="000000"/>
                </a:solidFill>
                <a:effectLst/>
                <a:latin typeface="system-ui"/>
              </a:rPr>
              <a:t> </a:t>
            </a:r>
            <a:r>
              <a:rPr lang="en-US" sz="6800" b="0" i="0" dirty="0" err="1">
                <a:solidFill>
                  <a:srgbClr val="000000"/>
                </a:solidFill>
                <a:effectLst/>
                <a:latin typeface="system-ui"/>
              </a:rPr>
              <a:t>llamó</a:t>
            </a:r>
            <a:r>
              <a:rPr lang="en-US" sz="6800" b="0" i="0" dirty="0">
                <a:solidFill>
                  <a:srgbClr val="000000"/>
                </a:solidFill>
                <a:effectLst/>
                <a:latin typeface="system-ui"/>
              </a:rPr>
              <a:t> a David y le </a:t>
            </a:r>
            <a:r>
              <a:rPr lang="en-US" sz="6800" b="0" i="0" dirty="0" err="1">
                <a:solidFill>
                  <a:srgbClr val="000000"/>
                </a:solidFill>
                <a:effectLst/>
                <a:latin typeface="system-ui"/>
              </a:rPr>
              <a:t>dijo</a:t>
            </a:r>
            <a:r>
              <a:rPr lang="en-US" sz="6800" b="0" i="0" dirty="0">
                <a:solidFill>
                  <a:srgbClr val="000000"/>
                </a:solidFill>
                <a:effectLst/>
                <a:latin typeface="system-ui"/>
              </a:rPr>
              <a:t>: </a:t>
            </a:r>
            <a:r>
              <a:rPr lang="en-US" sz="6800" b="1" i="0" dirty="0" err="1">
                <a:solidFill>
                  <a:srgbClr val="000000"/>
                </a:solidFill>
                <a:effectLst/>
                <a:latin typeface="system-ui"/>
              </a:rPr>
              <a:t>Vive</a:t>
            </a:r>
            <a:r>
              <a:rPr lang="en-US" sz="6800" b="1" i="0" dirty="0">
                <a:solidFill>
                  <a:srgbClr val="000000"/>
                </a:solidFill>
                <a:effectLst/>
                <a:latin typeface="system-ui"/>
              </a:rPr>
              <a:t> </a:t>
            </a:r>
            <a:r>
              <a:rPr lang="en-US" sz="6800" b="1" i="0" dirty="0" err="1">
                <a:solidFill>
                  <a:srgbClr val="000000"/>
                </a:solidFill>
                <a:effectLst/>
                <a:latin typeface="system-ui"/>
              </a:rPr>
              <a:t>Jehová</a:t>
            </a:r>
            <a:r>
              <a:rPr lang="en-US" sz="6800" b="0" i="0" dirty="0">
                <a:solidFill>
                  <a:srgbClr val="000000"/>
                </a:solidFill>
                <a:effectLst/>
                <a:latin typeface="system-ui"/>
              </a:rPr>
              <a:t>, que </a:t>
            </a:r>
            <a:r>
              <a:rPr lang="en-US" sz="6800" b="0" i="0" dirty="0" err="1">
                <a:solidFill>
                  <a:srgbClr val="000000"/>
                </a:solidFill>
                <a:effectLst/>
                <a:latin typeface="system-ui"/>
              </a:rPr>
              <a:t>tú</a:t>
            </a:r>
            <a:r>
              <a:rPr lang="en-US" sz="6800" b="0" i="0" dirty="0">
                <a:solidFill>
                  <a:srgbClr val="000000"/>
                </a:solidFill>
                <a:effectLst/>
                <a:latin typeface="system-ui"/>
              </a:rPr>
              <a:t> has </a:t>
            </a:r>
            <a:r>
              <a:rPr lang="en-US" sz="6800" b="0" i="0" dirty="0" err="1">
                <a:solidFill>
                  <a:srgbClr val="000000"/>
                </a:solidFill>
                <a:effectLst/>
                <a:latin typeface="system-ui"/>
              </a:rPr>
              <a:t>sido</a:t>
            </a:r>
            <a:r>
              <a:rPr lang="en-US" sz="6800" b="0" i="0" dirty="0">
                <a:solidFill>
                  <a:srgbClr val="000000"/>
                </a:solidFill>
                <a:effectLst/>
                <a:latin typeface="system-ui"/>
              </a:rPr>
              <a:t> recto, y que me ha </a:t>
            </a:r>
            <a:r>
              <a:rPr lang="en-US" sz="6800" b="0" i="0" dirty="0" err="1">
                <a:solidFill>
                  <a:srgbClr val="000000"/>
                </a:solidFill>
                <a:effectLst/>
                <a:latin typeface="system-ui"/>
              </a:rPr>
              <a:t>parecido</a:t>
            </a:r>
            <a:r>
              <a:rPr lang="en-US" sz="6800" b="0" i="0" dirty="0">
                <a:solidFill>
                  <a:srgbClr val="000000"/>
                </a:solidFill>
                <a:effectLst/>
                <a:latin typeface="system-ui"/>
              </a:rPr>
              <a:t> bien </a:t>
            </a:r>
            <a:r>
              <a:rPr lang="en-US" sz="6800" b="0" i="0" dirty="0" err="1">
                <a:solidFill>
                  <a:srgbClr val="000000"/>
                </a:solidFill>
                <a:effectLst/>
                <a:latin typeface="system-ui"/>
              </a:rPr>
              <a:t>tu</a:t>
            </a:r>
            <a:r>
              <a:rPr lang="en-US" sz="6800" b="0" i="0" dirty="0">
                <a:solidFill>
                  <a:srgbClr val="000000"/>
                </a:solidFill>
                <a:effectLst/>
                <a:latin typeface="system-ui"/>
              </a:rPr>
              <a:t> </a:t>
            </a:r>
            <a:r>
              <a:rPr lang="en-US" sz="6800" b="0" i="0" dirty="0" err="1">
                <a:solidFill>
                  <a:srgbClr val="000000"/>
                </a:solidFill>
                <a:effectLst/>
                <a:latin typeface="system-ui"/>
              </a:rPr>
              <a:t>salida</a:t>
            </a:r>
            <a:r>
              <a:rPr lang="en-US" sz="6800" b="0" i="0" dirty="0">
                <a:solidFill>
                  <a:srgbClr val="000000"/>
                </a:solidFill>
                <a:effectLst/>
                <a:latin typeface="system-ui"/>
              </a:rPr>
              <a:t> y </a:t>
            </a:r>
            <a:r>
              <a:rPr lang="en-US" sz="6800" b="0" i="0" dirty="0" err="1">
                <a:solidFill>
                  <a:srgbClr val="000000"/>
                </a:solidFill>
                <a:effectLst/>
                <a:latin typeface="system-ui"/>
              </a:rPr>
              <a:t>tu</a:t>
            </a:r>
            <a:r>
              <a:rPr lang="en-US" sz="6800" b="0" i="0" dirty="0">
                <a:solidFill>
                  <a:srgbClr val="000000"/>
                </a:solidFill>
                <a:effectLst/>
                <a:latin typeface="system-ui"/>
              </a:rPr>
              <a:t> entrada </a:t>
            </a:r>
            <a:r>
              <a:rPr lang="en-US" sz="6800" b="0" i="0" dirty="0" err="1">
                <a:solidFill>
                  <a:srgbClr val="000000"/>
                </a:solidFill>
                <a:effectLst/>
                <a:latin typeface="system-ui"/>
              </a:rPr>
              <a:t>en</a:t>
            </a:r>
            <a:r>
              <a:rPr lang="en-US" sz="6800" b="0" i="0" dirty="0">
                <a:solidFill>
                  <a:srgbClr val="000000"/>
                </a:solidFill>
                <a:effectLst/>
                <a:latin typeface="system-ui"/>
              </a:rPr>
              <a:t> </a:t>
            </a:r>
            <a:r>
              <a:rPr lang="en-US" sz="6800" b="0" i="0" dirty="0" err="1">
                <a:solidFill>
                  <a:srgbClr val="000000"/>
                </a:solidFill>
                <a:effectLst/>
                <a:latin typeface="system-ui"/>
              </a:rPr>
              <a:t>el</a:t>
            </a:r>
            <a:r>
              <a:rPr lang="en-US" sz="6800" b="0" i="0" dirty="0">
                <a:solidFill>
                  <a:srgbClr val="000000"/>
                </a:solidFill>
                <a:effectLst/>
                <a:latin typeface="system-ui"/>
              </a:rPr>
              <a:t> </a:t>
            </a:r>
            <a:r>
              <a:rPr lang="en-US" sz="6800" b="0" i="0" dirty="0" err="1">
                <a:solidFill>
                  <a:srgbClr val="000000"/>
                </a:solidFill>
                <a:effectLst/>
                <a:latin typeface="system-ui"/>
              </a:rPr>
              <a:t>campamento</a:t>
            </a:r>
            <a:r>
              <a:rPr lang="en-US" sz="6800" b="0" i="0" dirty="0">
                <a:solidFill>
                  <a:srgbClr val="000000"/>
                </a:solidFill>
                <a:effectLst/>
                <a:latin typeface="system-ui"/>
              </a:rPr>
              <a:t> </a:t>
            </a:r>
            <a:r>
              <a:rPr lang="en-US" sz="6800" b="0" i="0" dirty="0" err="1">
                <a:solidFill>
                  <a:srgbClr val="000000"/>
                </a:solidFill>
                <a:effectLst/>
                <a:latin typeface="system-ui"/>
              </a:rPr>
              <a:t>conmigo</a:t>
            </a:r>
            <a:r>
              <a:rPr lang="en-US" sz="6800" b="0" i="0" dirty="0">
                <a:solidFill>
                  <a:srgbClr val="000000"/>
                </a:solidFill>
                <a:effectLst/>
                <a:latin typeface="system-ui"/>
              </a:rPr>
              <a:t>, y que </a:t>
            </a:r>
            <a:r>
              <a:rPr lang="en-US" sz="6800" b="0" i="0" dirty="0" err="1">
                <a:solidFill>
                  <a:srgbClr val="000000"/>
                </a:solidFill>
                <a:effectLst/>
                <a:latin typeface="system-ui"/>
              </a:rPr>
              <a:t>ninguna</a:t>
            </a:r>
            <a:r>
              <a:rPr lang="en-US" sz="6800" b="0" i="0" dirty="0">
                <a:solidFill>
                  <a:srgbClr val="000000"/>
                </a:solidFill>
                <a:effectLst/>
                <a:latin typeface="system-ui"/>
              </a:rPr>
              <a:t> </a:t>
            </a:r>
            <a:r>
              <a:rPr lang="en-US" sz="6800" b="0" i="0" dirty="0" err="1">
                <a:solidFill>
                  <a:srgbClr val="000000"/>
                </a:solidFill>
                <a:effectLst/>
                <a:latin typeface="system-ui"/>
              </a:rPr>
              <a:t>cosa</a:t>
            </a:r>
            <a:r>
              <a:rPr lang="en-US" sz="6800" b="0" i="0" dirty="0">
                <a:solidFill>
                  <a:srgbClr val="000000"/>
                </a:solidFill>
                <a:effectLst/>
                <a:latin typeface="system-ui"/>
              </a:rPr>
              <a:t> mala he </a:t>
            </a:r>
            <a:r>
              <a:rPr lang="en-US" sz="6800" b="0" i="0" dirty="0" err="1">
                <a:solidFill>
                  <a:srgbClr val="000000"/>
                </a:solidFill>
                <a:effectLst/>
                <a:latin typeface="system-ui"/>
              </a:rPr>
              <a:t>hallado</a:t>
            </a:r>
            <a:r>
              <a:rPr lang="en-US" sz="6800" b="0" i="0" dirty="0">
                <a:solidFill>
                  <a:srgbClr val="000000"/>
                </a:solidFill>
                <a:effectLst/>
                <a:latin typeface="system-ui"/>
              </a:rPr>
              <a:t> </a:t>
            </a:r>
            <a:r>
              <a:rPr lang="en-US" sz="6800" b="0" i="0" dirty="0" err="1">
                <a:solidFill>
                  <a:srgbClr val="000000"/>
                </a:solidFill>
                <a:effectLst/>
                <a:latin typeface="system-ui"/>
              </a:rPr>
              <a:t>en</a:t>
            </a:r>
            <a:r>
              <a:rPr lang="en-US" sz="6800" b="0" i="0" dirty="0">
                <a:solidFill>
                  <a:srgbClr val="000000"/>
                </a:solidFill>
                <a:effectLst/>
                <a:latin typeface="system-ui"/>
              </a:rPr>
              <a:t> </a:t>
            </a:r>
            <a:r>
              <a:rPr lang="en-US" sz="6800" b="0" i="0" dirty="0" err="1">
                <a:solidFill>
                  <a:srgbClr val="000000"/>
                </a:solidFill>
                <a:effectLst/>
                <a:latin typeface="system-ui"/>
              </a:rPr>
              <a:t>ti</a:t>
            </a:r>
            <a:r>
              <a:rPr lang="en-US" sz="6800" b="0" i="0" dirty="0">
                <a:solidFill>
                  <a:srgbClr val="000000"/>
                </a:solidFill>
                <a:effectLst/>
                <a:latin typeface="system-ui"/>
              </a:rPr>
              <a:t> </a:t>
            </a:r>
            <a:r>
              <a:rPr lang="en-US" sz="6800" b="0" i="0" dirty="0" err="1">
                <a:solidFill>
                  <a:srgbClr val="000000"/>
                </a:solidFill>
                <a:effectLst/>
                <a:latin typeface="system-ui"/>
              </a:rPr>
              <a:t>desde</a:t>
            </a:r>
            <a:r>
              <a:rPr lang="en-US" sz="6800" b="0" i="0" dirty="0">
                <a:solidFill>
                  <a:srgbClr val="000000"/>
                </a:solidFill>
                <a:effectLst/>
                <a:latin typeface="system-ui"/>
              </a:rPr>
              <a:t> </a:t>
            </a:r>
            <a:r>
              <a:rPr lang="en-US" sz="6800" b="0" i="0" dirty="0" err="1">
                <a:solidFill>
                  <a:srgbClr val="000000"/>
                </a:solidFill>
                <a:effectLst/>
                <a:latin typeface="system-ui"/>
              </a:rPr>
              <a:t>el</a:t>
            </a:r>
            <a:r>
              <a:rPr lang="en-US" sz="6800" b="0" i="0" dirty="0">
                <a:solidFill>
                  <a:srgbClr val="000000"/>
                </a:solidFill>
                <a:effectLst/>
                <a:latin typeface="system-ui"/>
              </a:rPr>
              <a:t> día que </a:t>
            </a:r>
            <a:r>
              <a:rPr lang="en-US" sz="6800" b="0" i="0" dirty="0" err="1">
                <a:solidFill>
                  <a:srgbClr val="000000"/>
                </a:solidFill>
                <a:effectLst/>
                <a:latin typeface="system-ui"/>
              </a:rPr>
              <a:t>viniste</a:t>
            </a:r>
            <a:r>
              <a:rPr lang="en-US" sz="6800" b="0" i="0" dirty="0">
                <a:solidFill>
                  <a:srgbClr val="000000"/>
                </a:solidFill>
                <a:effectLst/>
                <a:latin typeface="system-ui"/>
              </a:rPr>
              <a:t> a </a:t>
            </a:r>
            <a:r>
              <a:rPr lang="en-US" sz="6800" b="0" i="0" dirty="0" err="1">
                <a:solidFill>
                  <a:srgbClr val="000000"/>
                </a:solidFill>
                <a:effectLst/>
                <a:latin typeface="system-ui"/>
              </a:rPr>
              <a:t>mí</a:t>
            </a:r>
            <a:r>
              <a:rPr lang="en-US" sz="6800" b="0" i="0" dirty="0">
                <a:solidFill>
                  <a:srgbClr val="000000"/>
                </a:solidFill>
                <a:effectLst/>
                <a:latin typeface="system-ui"/>
              </a:rPr>
              <a:t> hasta hoy; mas a </a:t>
            </a:r>
            <a:r>
              <a:rPr lang="en-US" sz="6800" b="0" i="0" dirty="0" err="1">
                <a:solidFill>
                  <a:srgbClr val="000000"/>
                </a:solidFill>
                <a:effectLst/>
                <a:latin typeface="system-ui"/>
              </a:rPr>
              <a:t>los</a:t>
            </a:r>
            <a:r>
              <a:rPr lang="en-US" sz="6800" b="0" i="0" dirty="0">
                <a:solidFill>
                  <a:srgbClr val="000000"/>
                </a:solidFill>
                <a:effectLst/>
                <a:latin typeface="system-ui"/>
              </a:rPr>
              <a:t> </a:t>
            </a:r>
            <a:r>
              <a:rPr lang="en-US" sz="6800" b="0" i="0" dirty="0" err="1">
                <a:solidFill>
                  <a:srgbClr val="000000"/>
                </a:solidFill>
                <a:effectLst/>
                <a:latin typeface="system-ui"/>
              </a:rPr>
              <a:t>ojos</a:t>
            </a:r>
            <a:r>
              <a:rPr lang="en-US" sz="6800" b="0" i="0" dirty="0">
                <a:solidFill>
                  <a:srgbClr val="000000"/>
                </a:solidFill>
                <a:effectLst/>
                <a:latin typeface="system-ui"/>
              </a:rPr>
              <a:t> de </a:t>
            </a:r>
            <a:r>
              <a:rPr lang="en-US" sz="6800" b="0" i="0" dirty="0" err="1">
                <a:solidFill>
                  <a:srgbClr val="000000"/>
                </a:solidFill>
                <a:effectLst/>
                <a:latin typeface="system-ui"/>
              </a:rPr>
              <a:t>los</a:t>
            </a:r>
            <a:r>
              <a:rPr lang="en-US" sz="6800" b="0" i="0" dirty="0">
                <a:solidFill>
                  <a:srgbClr val="000000"/>
                </a:solidFill>
                <a:effectLst/>
                <a:latin typeface="system-ui"/>
              </a:rPr>
              <a:t> </a:t>
            </a:r>
            <a:r>
              <a:rPr lang="en-US" sz="6800" b="0" i="0" dirty="0" err="1">
                <a:solidFill>
                  <a:srgbClr val="000000"/>
                </a:solidFill>
                <a:effectLst/>
                <a:latin typeface="system-ui"/>
              </a:rPr>
              <a:t>príncipes</a:t>
            </a:r>
            <a:r>
              <a:rPr lang="en-US" sz="6800" b="0" i="0" dirty="0">
                <a:solidFill>
                  <a:srgbClr val="000000"/>
                </a:solidFill>
                <a:effectLst/>
                <a:latin typeface="system-ui"/>
              </a:rPr>
              <a:t> no </a:t>
            </a:r>
            <a:r>
              <a:rPr lang="en-US" sz="6800" b="0" i="0" dirty="0" err="1">
                <a:solidFill>
                  <a:srgbClr val="000000"/>
                </a:solidFill>
                <a:effectLst/>
                <a:latin typeface="system-ui"/>
              </a:rPr>
              <a:t>agradas</a:t>
            </a:r>
            <a:r>
              <a:rPr lang="en-US" sz="6800" b="0" i="0" dirty="0">
                <a:solidFill>
                  <a:srgbClr val="000000"/>
                </a:solidFill>
                <a:effectLst/>
                <a:latin typeface="system-ui"/>
              </a:rPr>
              <a:t>. </a:t>
            </a:r>
            <a:r>
              <a:rPr lang="en-US" sz="6800" b="1" i="0" baseline="30000" dirty="0">
                <a:solidFill>
                  <a:srgbClr val="000000"/>
                </a:solidFill>
                <a:effectLst/>
                <a:latin typeface="system-ui"/>
              </a:rPr>
              <a:t>7 </a:t>
            </a:r>
            <a:r>
              <a:rPr lang="en-US" sz="6800" b="0" i="0" dirty="0" err="1">
                <a:solidFill>
                  <a:srgbClr val="000000"/>
                </a:solidFill>
                <a:effectLst/>
                <a:latin typeface="system-ui"/>
              </a:rPr>
              <a:t>Vuélvete</a:t>
            </a:r>
            <a:r>
              <a:rPr lang="en-US" sz="6800" b="0" i="0" dirty="0">
                <a:solidFill>
                  <a:srgbClr val="000000"/>
                </a:solidFill>
                <a:effectLst/>
                <a:latin typeface="system-ui"/>
              </a:rPr>
              <a:t>, </a:t>
            </a:r>
            <a:r>
              <a:rPr lang="en-US" sz="6800" b="0" i="0" dirty="0" err="1">
                <a:solidFill>
                  <a:srgbClr val="000000"/>
                </a:solidFill>
                <a:effectLst/>
                <a:latin typeface="system-ui"/>
              </a:rPr>
              <a:t>pues</a:t>
            </a:r>
            <a:r>
              <a:rPr lang="en-US" sz="6800" b="0" i="0" dirty="0">
                <a:solidFill>
                  <a:srgbClr val="000000"/>
                </a:solidFill>
                <a:effectLst/>
                <a:latin typeface="system-ui"/>
              </a:rPr>
              <a:t>, y </a:t>
            </a:r>
            <a:r>
              <a:rPr lang="en-US" sz="6800" b="0" i="0" dirty="0" err="1">
                <a:solidFill>
                  <a:srgbClr val="000000"/>
                </a:solidFill>
                <a:effectLst/>
                <a:latin typeface="system-ui"/>
              </a:rPr>
              <a:t>vete</a:t>
            </a:r>
            <a:r>
              <a:rPr lang="en-US" sz="6800" b="0" i="0" dirty="0">
                <a:solidFill>
                  <a:srgbClr val="000000"/>
                </a:solidFill>
                <a:effectLst/>
                <a:latin typeface="system-ui"/>
              </a:rPr>
              <a:t> </a:t>
            </a:r>
            <a:r>
              <a:rPr lang="en-US" sz="6800" b="0" i="0" dirty="0" err="1">
                <a:solidFill>
                  <a:srgbClr val="000000"/>
                </a:solidFill>
                <a:effectLst/>
                <a:latin typeface="system-ui"/>
              </a:rPr>
              <a:t>en</a:t>
            </a:r>
            <a:r>
              <a:rPr lang="en-US" sz="6800" b="0" i="0" dirty="0">
                <a:solidFill>
                  <a:srgbClr val="000000"/>
                </a:solidFill>
                <a:effectLst/>
                <a:latin typeface="system-ui"/>
              </a:rPr>
              <a:t> </a:t>
            </a:r>
            <a:r>
              <a:rPr lang="en-US" sz="6800" b="0" i="0" dirty="0" err="1">
                <a:solidFill>
                  <a:srgbClr val="000000"/>
                </a:solidFill>
                <a:effectLst/>
                <a:latin typeface="system-ui"/>
              </a:rPr>
              <a:t>paz</a:t>
            </a:r>
            <a:r>
              <a:rPr lang="en-US" sz="6800" b="0" i="0" dirty="0">
                <a:solidFill>
                  <a:srgbClr val="000000"/>
                </a:solidFill>
                <a:effectLst/>
                <a:latin typeface="system-ui"/>
              </a:rPr>
              <a:t>, para no </a:t>
            </a:r>
            <a:r>
              <a:rPr lang="en-US" sz="6800" b="0" i="0" dirty="0" err="1">
                <a:solidFill>
                  <a:srgbClr val="000000"/>
                </a:solidFill>
                <a:effectLst/>
                <a:latin typeface="system-ui"/>
              </a:rPr>
              <a:t>desagradar</a:t>
            </a:r>
            <a:r>
              <a:rPr lang="en-US" sz="6800" b="0" i="0" dirty="0">
                <a:solidFill>
                  <a:srgbClr val="000000"/>
                </a:solidFill>
                <a:effectLst/>
                <a:latin typeface="system-ui"/>
              </a:rPr>
              <a:t> a </a:t>
            </a:r>
            <a:r>
              <a:rPr lang="en-US" sz="6800" b="0" i="0" dirty="0" err="1">
                <a:solidFill>
                  <a:srgbClr val="000000"/>
                </a:solidFill>
                <a:effectLst/>
                <a:latin typeface="system-ui"/>
              </a:rPr>
              <a:t>los</a:t>
            </a:r>
            <a:r>
              <a:rPr lang="en-US" sz="6800" b="0" i="0" dirty="0">
                <a:solidFill>
                  <a:srgbClr val="000000"/>
                </a:solidFill>
                <a:effectLst/>
                <a:latin typeface="system-ui"/>
              </a:rPr>
              <a:t> </a:t>
            </a:r>
            <a:r>
              <a:rPr lang="en-US" sz="6800" b="0" i="0" dirty="0" err="1">
                <a:solidFill>
                  <a:srgbClr val="000000"/>
                </a:solidFill>
                <a:effectLst/>
                <a:latin typeface="system-ui"/>
              </a:rPr>
              <a:t>príncipes</a:t>
            </a:r>
            <a:r>
              <a:rPr lang="en-US" sz="6800" b="0" i="0" dirty="0">
                <a:solidFill>
                  <a:srgbClr val="000000"/>
                </a:solidFill>
                <a:effectLst/>
                <a:latin typeface="system-ui"/>
              </a:rPr>
              <a:t> de </a:t>
            </a:r>
            <a:r>
              <a:rPr lang="en-US" sz="6800" b="0" i="0" dirty="0" err="1">
                <a:solidFill>
                  <a:srgbClr val="000000"/>
                </a:solidFill>
                <a:effectLst/>
                <a:latin typeface="system-ui"/>
              </a:rPr>
              <a:t>los</a:t>
            </a:r>
            <a:r>
              <a:rPr lang="en-US" sz="6800" b="0" i="0" dirty="0">
                <a:solidFill>
                  <a:srgbClr val="000000"/>
                </a:solidFill>
                <a:effectLst/>
                <a:latin typeface="system-ui"/>
              </a:rPr>
              <a:t> </a:t>
            </a:r>
            <a:r>
              <a:rPr lang="en-US" sz="6800" b="0" i="0" dirty="0" err="1">
                <a:solidFill>
                  <a:srgbClr val="000000"/>
                </a:solidFill>
                <a:effectLst/>
                <a:latin typeface="system-ui"/>
              </a:rPr>
              <a:t>filisteos</a:t>
            </a:r>
            <a:r>
              <a:rPr lang="en-US" sz="6800" b="0" i="0" dirty="0">
                <a:solidFill>
                  <a:srgbClr val="000000"/>
                </a:solidFill>
                <a:effectLst/>
                <a:latin typeface="system-ui"/>
              </a:rPr>
              <a:t>. </a:t>
            </a:r>
            <a:r>
              <a:rPr lang="en-US" sz="6800" b="1" i="0" baseline="30000" dirty="0">
                <a:solidFill>
                  <a:srgbClr val="000000"/>
                </a:solidFill>
                <a:effectLst/>
                <a:latin typeface="system-ui"/>
              </a:rPr>
              <a:t>8 </a:t>
            </a:r>
            <a:r>
              <a:rPr lang="en-US" sz="6800" b="0" i="0" dirty="0">
                <a:solidFill>
                  <a:srgbClr val="000000"/>
                </a:solidFill>
                <a:effectLst/>
                <a:latin typeface="system-ui"/>
              </a:rPr>
              <a:t>Y David </a:t>
            </a:r>
            <a:r>
              <a:rPr lang="en-US" sz="6800" b="0" i="0" dirty="0" err="1">
                <a:solidFill>
                  <a:srgbClr val="000000"/>
                </a:solidFill>
                <a:effectLst/>
                <a:latin typeface="system-ui"/>
              </a:rPr>
              <a:t>respondió</a:t>
            </a:r>
            <a:r>
              <a:rPr lang="en-US" sz="6800" b="0" i="0" dirty="0">
                <a:solidFill>
                  <a:srgbClr val="000000"/>
                </a:solidFill>
                <a:effectLst/>
                <a:latin typeface="system-ui"/>
              </a:rPr>
              <a:t> a </a:t>
            </a:r>
            <a:r>
              <a:rPr lang="en-US" sz="6800" b="0" i="0" dirty="0" err="1">
                <a:solidFill>
                  <a:srgbClr val="000000"/>
                </a:solidFill>
                <a:effectLst/>
                <a:latin typeface="system-ui"/>
              </a:rPr>
              <a:t>Aquis</a:t>
            </a:r>
            <a:r>
              <a:rPr lang="en-US" sz="6800" b="0" i="0" dirty="0">
                <a:solidFill>
                  <a:srgbClr val="000000"/>
                </a:solidFill>
                <a:effectLst/>
                <a:latin typeface="system-ui"/>
              </a:rPr>
              <a:t>: ¿</a:t>
            </a:r>
            <a:r>
              <a:rPr lang="en-US" sz="6800" b="0" i="0" dirty="0" err="1">
                <a:solidFill>
                  <a:srgbClr val="000000"/>
                </a:solidFill>
                <a:effectLst/>
                <a:latin typeface="system-ui"/>
              </a:rPr>
              <a:t>Qué</a:t>
            </a:r>
            <a:r>
              <a:rPr lang="en-US" sz="6800" b="0" i="0" dirty="0">
                <a:solidFill>
                  <a:srgbClr val="000000"/>
                </a:solidFill>
                <a:effectLst/>
                <a:latin typeface="system-ui"/>
              </a:rPr>
              <a:t> he </a:t>
            </a:r>
            <a:r>
              <a:rPr lang="en-US" sz="6800" b="0" i="0" dirty="0" err="1">
                <a:solidFill>
                  <a:srgbClr val="000000"/>
                </a:solidFill>
                <a:effectLst/>
                <a:latin typeface="system-ui"/>
              </a:rPr>
              <a:t>hecho</a:t>
            </a:r>
            <a:r>
              <a:rPr lang="en-US" sz="6800" b="0" i="0" dirty="0">
                <a:solidFill>
                  <a:srgbClr val="000000"/>
                </a:solidFill>
                <a:effectLst/>
                <a:latin typeface="system-ui"/>
              </a:rPr>
              <a:t>? ¿</a:t>
            </a:r>
            <a:r>
              <a:rPr lang="en-US" sz="6800" b="0" i="0" dirty="0" err="1">
                <a:solidFill>
                  <a:srgbClr val="000000"/>
                </a:solidFill>
                <a:effectLst/>
                <a:latin typeface="system-ui"/>
              </a:rPr>
              <a:t>Qué</a:t>
            </a:r>
            <a:r>
              <a:rPr lang="en-US" sz="6800" b="0" i="0" dirty="0">
                <a:solidFill>
                  <a:srgbClr val="000000"/>
                </a:solidFill>
                <a:effectLst/>
                <a:latin typeface="system-ui"/>
              </a:rPr>
              <a:t> has </a:t>
            </a:r>
            <a:r>
              <a:rPr lang="en-US" sz="6800" b="0" i="0" dirty="0" err="1">
                <a:solidFill>
                  <a:srgbClr val="000000"/>
                </a:solidFill>
                <a:effectLst/>
                <a:latin typeface="system-ui"/>
              </a:rPr>
              <a:t>hallado</a:t>
            </a:r>
            <a:r>
              <a:rPr lang="en-US" sz="6800" b="0" i="0" dirty="0">
                <a:solidFill>
                  <a:srgbClr val="000000"/>
                </a:solidFill>
                <a:effectLst/>
                <a:latin typeface="system-ui"/>
              </a:rPr>
              <a:t> </a:t>
            </a:r>
            <a:r>
              <a:rPr lang="en-US" sz="6800" b="0" i="0" dirty="0" err="1">
                <a:solidFill>
                  <a:srgbClr val="000000"/>
                </a:solidFill>
                <a:effectLst/>
                <a:latin typeface="system-ui"/>
              </a:rPr>
              <a:t>en</a:t>
            </a:r>
            <a:r>
              <a:rPr lang="en-US" sz="6800" b="0" i="0" dirty="0">
                <a:solidFill>
                  <a:srgbClr val="000000"/>
                </a:solidFill>
                <a:effectLst/>
                <a:latin typeface="system-ui"/>
              </a:rPr>
              <a:t> </a:t>
            </a:r>
            <a:r>
              <a:rPr lang="en-US" sz="6800" b="0" i="0" dirty="0" err="1">
                <a:solidFill>
                  <a:srgbClr val="000000"/>
                </a:solidFill>
                <a:effectLst/>
                <a:latin typeface="system-ui"/>
              </a:rPr>
              <a:t>tu</a:t>
            </a:r>
            <a:r>
              <a:rPr lang="en-US" sz="6800" b="0" i="0" dirty="0">
                <a:solidFill>
                  <a:srgbClr val="000000"/>
                </a:solidFill>
                <a:effectLst/>
                <a:latin typeface="system-ui"/>
              </a:rPr>
              <a:t> </a:t>
            </a:r>
            <a:r>
              <a:rPr lang="en-US" sz="6800" b="0" i="0" dirty="0" err="1">
                <a:solidFill>
                  <a:srgbClr val="000000"/>
                </a:solidFill>
                <a:effectLst/>
                <a:latin typeface="system-ui"/>
              </a:rPr>
              <a:t>siervo</a:t>
            </a:r>
            <a:r>
              <a:rPr lang="en-US" sz="6800" b="0" i="0" dirty="0">
                <a:solidFill>
                  <a:srgbClr val="000000"/>
                </a:solidFill>
                <a:effectLst/>
                <a:latin typeface="system-ui"/>
              </a:rPr>
              <a:t> </a:t>
            </a:r>
            <a:r>
              <a:rPr lang="en-US" sz="6800" b="0" i="0" dirty="0" err="1">
                <a:solidFill>
                  <a:srgbClr val="000000"/>
                </a:solidFill>
                <a:effectLst/>
                <a:latin typeface="system-ui"/>
              </a:rPr>
              <a:t>desde</a:t>
            </a:r>
            <a:r>
              <a:rPr lang="en-US" sz="6800" b="0" i="0" dirty="0">
                <a:solidFill>
                  <a:srgbClr val="000000"/>
                </a:solidFill>
                <a:effectLst/>
                <a:latin typeface="system-ui"/>
              </a:rPr>
              <a:t> </a:t>
            </a:r>
            <a:r>
              <a:rPr lang="en-US" sz="6800" b="0" i="0" dirty="0" err="1">
                <a:solidFill>
                  <a:srgbClr val="000000"/>
                </a:solidFill>
                <a:effectLst/>
                <a:latin typeface="system-ui"/>
              </a:rPr>
              <a:t>el</a:t>
            </a:r>
            <a:r>
              <a:rPr lang="en-US" sz="6800" b="0" i="0" dirty="0">
                <a:solidFill>
                  <a:srgbClr val="000000"/>
                </a:solidFill>
                <a:effectLst/>
                <a:latin typeface="system-ui"/>
              </a:rPr>
              <a:t> día que </a:t>
            </a:r>
            <a:r>
              <a:rPr lang="en-US" sz="6800" b="0" i="0" dirty="0" err="1">
                <a:solidFill>
                  <a:srgbClr val="000000"/>
                </a:solidFill>
                <a:effectLst/>
                <a:latin typeface="system-ui"/>
              </a:rPr>
              <a:t>estoy</a:t>
            </a:r>
            <a:r>
              <a:rPr lang="en-US" sz="6800" b="0" i="0" dirty="0">
                <a:solidFill>
                  <a:srgbClr val="000000"/>
                </a:solidFill>
                <a:effectLst/>
                <a:latin typeface="system-ui"/>
              </a:rPr>
              <a:t> </a:t>
            </a:r>
            <a:r>
              <a:rPr lang="en-US" sz="6800" b="0" i="0" dirty="0" err="1">
                <a:solidFill>
                  <a:srgbClr val="000000"/>
                </a:solidFill>
                <a:effectLst/>
                <a:latin typeface="system-ui"/>
              </a:rPr>
              <a:t>contigo</a:t>
            </a:r>
            <a:r>
              <a:rPr lang="en-US" sz="6800" b="0" i="0" dirty="0">
                <a:solidFill>
                  <a:srgbClr val="000000"/>
                </a:solidFill>
                <a:effectLst/>
                <a:latin typeface="system-ui"/>
              </a:rPr>
              <a:t> hasta hoy, para que </a:t>
            </a:r>
            <a:r>
              <a:rPr lang="en-US" sz="6800" b="0" i="0" dirty="0" err="1">
                <a:solidFill>
                  <a:srgbClr val="000000"/>
                </a:solidFill>
                <a:effectLst/>
                <a:latin typeface="system-ui"/>
              </a:rPr>
              <a:t>yo</a:t>
            </a:r>
            <a:r>
              <a:rPr lang="en-US" sz="6800" b="0" i="0" dirty="0">
                <a:solidFill>
                  <a:srgbClr val="000000"/>
                </a:solidFill>
                <a:effectLst/>
                <a:latin typeface="system-ui"/>
              </a:rPr>
              <a:t> no </a:t>
            </a:r>
            <a:r>
              <a:rPr lang="en-US" sz="6800" b="0" i="0" dirty="0" err="1">
                <a:solidFill>
                  <a:srgbClr val="000000"/>
                </a:solidFill>
                <a:effectLst/>
                <a:latin typeface="system-ui"/>
              </a:rPr>
              <a:t>vaya</a:t>
            </a:r>
            <a:r>
              <a:rPr lang="en-US" sz="6800" b="0" i="0" dirty="0">
                <a:solidFill>
                  <a:srgbClr val="000000"/>
                </a:solidFill>
                <a:effectLst/>
                <a:latin typeface="system-ui"/>
              </a:rPr>
              <a:t> y </a:t>
            </a:r>
            <a:r>
              <a:rPr lang="en-US" sz="6800" b="0" i="0" dirty="0" err="1">
                <a:solidFill>
                  <a:srgbClr val="000000"/>
                </a:solidFill>
                <a:effectLst/>
                <a:latin typeface="system-ui"/>
              </a:rPr>
              <a:t>pelee</a:t>
            </a:r>
            <a:r>
              <a:rPr lang="en-US" sz="6800" b="0" i="0" dirty="0">
                <a:solidFill>
                  <a:srgbClr val="000000"/>
                </a:solidFill>
                <a:effectLst/>
                <a:latin typeface="system-ui"/>
              </a:rPr>
              <a:t> contra </a:t>
            </a:r>
            <a:r>
              <a:rPr lang="en-US" sz="6800" b="0" i="0" dirty="0" err="1">
                <a:solidFill>
                  <a:srgbClr val="000000"/>
                </a:solidFill>
                <a:effectLst/>
                <a:latin typeface="system-ui"/>
              </a:rPr>
              <a:t>los</a:t>
            </a:r>
            <a:r>
              <a:rPr lang="en-US" sz="6800" b="0" i="0" dirty="0">
                <a:solidFill>
                  <a:srgbClr val="000000"/>
                </a:solidFill>
                <a:effectLst/>
                <a:latin typeface="system-ui"/>
              </a:rPr>
              <a:t> </a:t>
            </a:r>
            <a:r>
              <a:rPr lang="en-US" sz="6800" b="0" i="0" dirty="0" err="1">
                <a:solidFill>
                  <a:srgbClr val="000000"/>
                </a:solidFill>
                <a:effectLst/>
                <a:latin typeface="system-ui"/>
              </a:rPr>
              <a:t>enemigos</a:t>
            </a:r>
            <a:r>
              <a:rPr lang="en-US" sz="6800" b="0" i="0" dirty="0">
                <a:solidFill>
                  <a:srgbClr val="000000"/>
                </a:solidFill>
                <a:effectLst/>
                <a:latin typeface="system-ui"/>
              </a:rPr>
              <a:t> de mi </a:t>
            </a:r>
            <a:r>
              <a:rPr lang="en-US" sz="6800" b="0" i="0" dirty="0" err="1">
                <a:solidFill>
                  <a:srgbClr val="000000"/>
                </a:solidFill>
                <a:effectLst/>
                <a:latin typeface="system-ui"/>
              </a:rPr>
              <a:t>señor</a:t>
            </a:r>
            <a:r>
              <a:rPr lang="en-US" sz="6800" b="0" i="0" dirty="0">
                <a:solidFill>
                  <a:srgbClr val="000000"/>
                </a:solidFill>
                <a:effectLst/>
                <a:latin typeface="system-ui"/>
              </a:rPr>
              <a:t> </a:t>
            </a:r>
            <a:r>
              <a:rPr lang="en-US" sz="6800" b="0" i="0" dirty="0" err="1">
                <a:solidFill>
                  <a:srgbClr val="000000"/>
                </a:solidFill>
                <a:effectLst/>
                <a:latin typeface="system-ui"/>
              </a:rPr>
              <a:t>el</a:t>
            </a:r>
            <a:r>
              <a:rPr lang="en-US" sz="6800" b="0" i="0" dirty="0">
                <a:solidFill>
                  <a:srgbClr val="000000"/>
                </a:solidFill>
                <a:effectLst/>
                <a:latin typeface="system-ui"/>
              </a:rPr>
              <a:t> </a:t>
            </a:r>
            <a:r>
              <a:rPr lang="en-US" sz="6800" b="0" i="0" dirty="0" err="1">
                <a:solidFill>
                  <a:srgbClr val="000000"/>
                </a:solidFill>
                <a:effectLst/>
                <a:latin typeface="system-ui"/>
              </a:rPr>
              <a:t>rey</a:t>
            </a:r>
            <a:r>
              <a:rPr lang="en-US" sz="6800" b="0" i="0" dirty="0">
                <a:solidFill>
                  <a:srgbClr val="000000"/>
                </a:solidFill>
                <a:effectLst/>
                <a:latin typeface="system-ui"/>
              </a:rPr>
              <a:t>? </a:t>
            </a:r>
            <a:r>
              <a:rPr lang="en-US" sz="6800" b="1" i="0" baseline="30000" dirty="0">
                <a:solidFill>
                  <a:srgbClr val="000000"/>
                </a:solidFill>
                <a:effectLst/>
                <a:latin typeface="system-ui"/>
              </a:rPr>
              <a:t>9 </a:t>
            </a:r>
            <a:r>
              <a:rPr lang="en-US" sz="6800" b="0" i="0" dirty="0">
                <a:solidFill>
                  <a:srgbClr val="000000"/>
                </a:solidFill>
                <a:effectLst/>
                <a:latin typeface="system-ui"/>
              </a:rPr>
              <a:t>Y </a:t>
            </a:r>
            <a:r>
              <a:rPr lang="en-US" sz="6800" b="0" i="0" dirty="0" err="1">
                <a:solidFill>
                  <a:srgbClr val="000000"/>
                </a:solidFill>
                <a:effectLst/>
                <a:latin typeface="system-ui"/>
              </a:rPr>
              <a:t>Aquis</a:t>
            </a:r>
            <a:r>
              <a:rPr lang="en-US" sz="6800" b="0" i="0" dirty="0">
                <a:solidFill>
                  <a:srgbClr val="000000"/>
                </a:solidFill>
                <a:effectLst/>
                <a:latin typeface="system-ui"/>
              </a:rPr>
              <a:t> </a:t>
            </a:r>
            <a:r>
              <a:rPr lang="en-US" sz="6800" b="0" i="0" dirty="0" err="1">
                <a:solidFill>
                  <a:srgbClr val="000000"/>
                </a:solidFill>
                <a:effectLst/>
                <a:latin typeface="system-ui"/>
              </a:rPr>
              <a:t>respondió</a:t>
            </a:r>
            <a:r>
              <a:rPr lang="en-US" sz="6800" b="0" i="0" dirty="0">
                <a:solidFill>
                  <a:srgbClr val="000000"/>
                </a:solidFill>
                <a:effectLst/>
                <a:latin typeface="system-ui"/>
              </a:rPr>
              <a:t> a David, y </a:t>
            </a:r>
            <a:r>
              <a:rPr lang="en-US" sz="6800" b="0" i="0" dirty="0" err="1">
                <a:solidFill>
                  <a:srgbClr val="000000"/>
                </a:solidFill>
                <a:effectLst/>
                <a:latin typeface="system-ui"/>
              </a:rPr>
              <a:t>dijo</a:t>
            </a:r>
            <a:r>
              <a:rPr lang="en-US" sz="6800" b="0" i="0" dirty="0">
                <a:solidFill>
                  <a:srgbClr val="000000"/>
                </a:solidFill>
                <a:effectLst/>
                <a:latin typeface="system-ui"/>
              </a:rPr>
              <a:t>: </a:t>
            </a:r>
            <a:r>
              <a:rPr lang="en-US" sz="6800" b="0" i="0" dirty="0" err="1">
                <a:solidFill>
                  <a:srgbClr val="000000"/>
                </a:solidFill>
                <a:effectLst/>
                <a:latin typeface="system-ui"/>
              </a:rPr>
              <a:t>Yo</a:t>
            </a:r>
            <a:r>
              <a:rPr lang="en-US" sz="6800" b="0" i="0" dirty="0">
                <a:solidFill>
                  <a:srgbClr val="000000"/>
                </a:solidFill>
                <a:effectLst/>
                <a:latin typeface="system-ui"/>
              </a:rPr>
              <a:t> </a:t>
            </a:r>
            <a:r>
              <a:rPr lang="en-US" sz="6800" b="0" i="0" dirty="0" err="1">
                <a:solidFill>
                  <a:srgbClr val="000000"/>
                </a:solidFill>
                <a:effectLst/>
                <a:latin typeface="system-ui"/>
              </a:rPr>
              <a:t>sé</a:t>
            </a:r>
            <a:r>
              <a:rPr lang="en-US" sz="6800" b="0" i="0" dirty="0">
                <a:solidFill>
                  <a:srgbClr val="000000"/>
                </a:solidFill>
                <a:effectLst/>
                <a:latin typeface="system-ui"/>
              </a:rPr>
              <a:t> que </a:t>
            </a:r>
            <a:r>
              <a:rPr lang="en-US" sz="6800" b="0" i="0" dirty="0" err="1">
                <a:solidFill>
                  <a:srgbClr val="000000"/>
                </a:solidFill>
                <a:effectLst/>
                <a:latin typeface="system-ui"/>
              </a:rPr>
              <a:t>tú</a:t>
            </a:r>
            <a:r>
              <a:rPr lang="en-US" sz="6800" b="0" i="0" dirty="0">
                <a:solidFill>
                  <a:srgbClr val="000000"/>
                </a:solidFill>
                <a:effectLst/>
                <a:latin typeface="system-ui"/>
              </a:rPr>
              <a:t> </a:t>
            </a:r>
            <a:r>
              <a:rPr lang="en-US" sz="6800" b="0" i="0" dirty="0" err="1">
                <a:solidFill>
                  <a:srgbClr val="000000"/>
                </a:solidFill>
                <a:effectLst/>
                <a:latin typeface="system-ui"/>
              </a:rPr>
              <a:t>eres</a:t>
            </a:r>
            <a:r>
              <a:rPr lang="en-US" sz="6800" b="0" i="0" dirty="0">
                <a:solidFill>
                  <a:srgbClr val="000000"/>
                </a:solidFill>
                <a:effectLst/>
                <a:latin typeface="system-ui"/>
              </a:rPr>
              <a:t> bueno ante mis </a:t>
            </a:r>
            <a:r>
              <a:rPr lang="en-US" sz="6800" b="0" i="0" dirty="0" err="1">
                <a:solidFill>
                  <a:srgbClr val="000000"/>
                </a:solidFill>
                <a:effectLst/>
                <a:latin typeface="system-ui"/>
              </a:rPr>
              <a:t>ojos</a:t>
            </a:r>
            <a:r>
              <a:rPr lang="en-US" sz="6800" b="0" i="0" dirty="0">
                <a:solidFill>
                  <a:srgbClr val="000000"/>
                </a:solidFill>
                <a:effectLst/>
                <a:latin typeface="system-ui"/>
              </a:rPr>
              <a:t>, </a:t>
            </a:r>
            <a:r>
              <a:rPr lang="en-US" sz="6800" b="1" i="0" dirty="0" err="1">
                <a:solidFill>
                  <a:srgbClr val="000000"/>
                </a:solidFill>
                <a:effectLst/>
                <a:latin typeface="system-ui"/>
              </a:rPr>
              <a:t>como</a:t>
            </a:r>
            <a:r>
              <a:rPr lang="en-US" sz="6800" b="1" i="0" dirty="0">
                <a:solidFill>
                  <a:srgbClr val="000000"/>
                </a:solidFill>
                <a:effectLst/>
                <a:latin typeface="system-ui"/>
              </a:rPr>
              <a:t> un </a:t>
            </a:r>
            <a:r>
              <a:rPr lang="en-US" sz="6800" b="1" i="0" dirty="0" err="1">
                <a:solidFill>
                  <a:srgbClr val="000000"/>
                </a:solidFill>
                <a:effectLst/>
                <a:latin typeface="system-ui"/>
              </a:rPr>
              <a:t>ángel</a:t>
            </a:r>
            <a:r>
              <a:rPr lang="en-US" sz="6800" b="1" i="0" dirty="0">
                <a:solidFill>
                  <a:srgbClr val="000000"/>
                </a:solidFill>
                <a:effectLst/>
                <a:latin typeface="system-ui"/>
              </a:rPr>
              <a:t> de Dios</a:t>
            </a:r>
            <a:r>
              <a:rPr lang="en-US" sz="6800" b="0" i="0" dirty="0">
                <a:solidFill>
                  <a:srgbClr val="000000"/>
                </a:solidFill>
                <a:effectLst/>
                <a:latin typeface="system-ui"/>
              </a:rPr>
              <a:t>; </a:t>
            </a:r>
            <a:r>
              <a:rPr lang="en-US" sz="6800" b="0" i="0" dirty="0" err="1">
                <a:solidFill>
                  <a:srgbClr val="000000"/>
                </a:solidFill>
                <a:effectLst/>
                <a:latin typeface="system-ui"/>
              </a:rPr>
              <a:t>pero</a:t>
            </a:r>
            <a:r>
              <a:rPr lang="en-US" sz="6800" b="0" i="0" dirty="0">
                <a:solidFill>
                  <a:srgbClr val="000000"/>
                </a:solidFill>
                <a:effectLst/>
                <a:latin typeface="system-ui"/>
              </a:rPr>
              <a:t> </a:t>
            </a:r>
            <a:r>
              <a:rPr lang="en-US" sz="6800" b="0" i="0" dirty="0" err="1">
                <a:solidFill>
                  <a:srgbClr val="000000"/>
                </a:solidFill>
                <a:effectLst/>
                <a:latin typeface="system-ui"/>
              </a:rPr>
              <a:t>los</a:t>
            </a:r>
            <a:r>
              <a:rPr lang="en-US" sz="6800" b="0" i="0" dirty="0">
                <a:solidFill>
                  <a:srgbClr val="000000"/>
                </a:solidFill>
                <a:effectLst/>
                <a:latin typeface="system-ui"/>
              </a:rPr>
              <a:t> </a:t>
            </a:r>
            <a:r>
              <a:rPr lang="en-US" sz="6800" b="0" i="0" dirty="0" err="1">
                <a:solidFill>
                  <a:srgbClr val="000000"/>
                </a:solidFill>
                <a:effectLst/>
                <a:latin typeface="system-ui"/>
              </a:rPr>
              <a:t>príncipes</a:t>
            </a:r>
            <a:r>
              <a:rPr lang="en-US" sz="6800" b="0" i="0" dirty="0">
                <a:solidFill>
                  <a:srgbClr val="000000"/>
                </a:solidFill>
                <a:effectLst/>
                <a:latin typeface="system-ui"/>
              </a:rPr>
              <a:t> de </a:t>
            </a:r>
            <a:r>
              <a:rPr lang="en-US" sz="6800" b="0" i="0" dirty="0" err="1">
                <a:solidFill>
                  <a:srgbClr val="000000"/>
                </a:solidFill>
                <a:effectLst/>
                <a:latin typeface="system-ui"/>
              </a:rPr>
              <a:t>los</a:t>
            </a:r>
            <a:r>
              <a:rPr lang="en-US" sz="6800" b="0" i="0" dirty="0">
                <a:solidFill>
                  <a:srgbClr val="000000"/>
                </a:solidFill>
                <a:effectLst/>
                <a:latin typeface="system-ui"/>
              </a:rPr>
              <a:t> </a:t>
            </a:r>
            <a:r>
              <a:rPr lang="en-US" sz="6800" b="0" i="0" dirty="0" err="1">
                <a:solidFill>
                  <a:srgbClr val="000000"/>
                </a:solidFill>
                <a:effectLst/>
                <a:latin typeface="system-ui"/>
              </a:rPr>
              <a:t>filisteos</a:t>
            </a:r>
            <a:r>
              <a:rPr lang="en-US" sz="6800" b="0" i="0" dirty="0">
                <a:solidFill>
                  <a:srgbClr val="000000"/>
                </a:solidFill>
                <a:effectLst/>
                <a:latin typeface="system-ui"/>
              </a:rPr>
              <a:t> me </a:t>
            </a:r>
            <a:r>
              <a:rPr lang="en-US" sz="6800" b="0" i="0" dirty="0" err="1">
                <a:solidFill>
                  <a:srgbClr val="000000"/>
                </a:solidFill>
                <a:effectLst/>
                <a:latin typeface="system-ui"/>
              </a:rPr>
              <a:t>han</a:t>
            </a:r>
            <a:r>
              <a:rPr lang="en-US" sz="6800" b="0" i="0" dirty="0">
                <a:solidFill>
                  <a:srgbClr val="000000"/>
                </a:solidFill>
                <a:effectLst/>
                <a:latin typeface="system-ui"/>
              </a:rPr>
              <a:t> </a:t>
            </a:r>
            <a:r>
              <a:rPr lang="en-US" sz="6800" b="0" i="0" dirty="0" err="1">
                <a:solidFill>
                  <a:srgbClr val="000000"/>
                </a:solidFill>
                <a:effectLst/>
                <a:latin typeface="system-ui"/>
              </a:rPr>
              <a:t>dicho</a:t>
            </a:r>
            <a:r>
              <a:rPr lang="en-US" sz="6800" b="0" i="0" dirty="0">
                <a:solidFill>
                  <a:srgbClr val="000000"/>
                </a:solidFill>
                <a:effectLst/>
                <a:latin typeface="system-ui"/>
              </a:rPr>
              <a:t>: No </a:t>
            </a:r>
            <a:r>
              <a:rPr lang="en-US" sz="6800" b="0" i="0" dirty="0" err="1">
                <a:solidFill>
                  <a:srgbClr val="000000"/>
                </a:solidFill>
                <a:effectLst/>
                <a:latin typeface="system-ui"/>
              </a:rPr>
              <a:t>venga</a:t>
            </a:r>
            <a:r>
              <a:rPr lang="en-US" sz="6800" b="0" i="0" dirty="0">
                <a:solidFill>
                  <a:srgbClr val="000000"/>
                </a:solidFill>
                <a:effectLst/>
                <a:latin typeface="system-ui"/>
              </a:rPr>
              <a:t> con </a:t>
            </a:r>
            <a:r>
              <a:rPr lang="en-US" sz="6800" b="0" i="0" dirty="0" err="1">
                <a:solidFill>
                  <a:srgbClr val="000000"/>
                </a:solidFill>
                <a:effectLst/>
                <a:latin typeface="system-ui"/>
              </a:rPr>
              <a:t>nosotros</a:t>
            </a:r>
            <a:r>
              <a:rPr lang="en-US" sz="6800" b="0" i="0" dirty="0">
                <a:solidFill>
                  <a:srgbClr val="000000"/>
                </a:solidFill>
                <a:effectLst/>
                <a:latin typeface="system-ui"/>
              </a:rPr>
              <a:t> a la </a:t>
            </a:r>
            <a:r>
              <a:rPr lang="en-US" sz="6800" b="0" i="0" dirty="0" err="1">
                <a:solidFill>
                  <a:srgbClr val="000000"/>
                </a:solidFill>
                <a:effectLst/>
                <a:latin typeface="system-ui"/>
              </a:rPr>
              <a:t>batalla</a:t>
            </a:r>
            <a:r>
              <a:rPr lang="en-US" sz="6800" b="0" i="0" dirty="0">
                <a:solidFill>
                  <a:srgbClr val="000000"/>
                </a:solidFill>
                <a:effectLst/>
                <a:latin typeface="system-ui"/>
              </a:rPr>
              <a:t>. </a:t>
            </a:r>
            <a:r>
              <a:rPr lang="en-US" sz="6800" b="1" i="0" baseline="30000" dirty="0">
                <a:solidFill>
                  <a:srgbClr val="000000"/>
                </a:solidFill>
                <a:effectLst/>
                <a:latin typeface="system-ui"/>
              </a:rPr>
              <a:t>10 </a:t>
            </a:r>
            <a:r>
              <a:rPr lang="en-US" sz="6800" b="0" i="0" dirty="0" err="1">
                <a:solidFill>
                  <a:srgbClr val="000000"/>
                </a:solidFill>
                <a:effectLst/>
                <a:latin typeface="system-ui"/>
              </a:rPr>
              <a:t>Levántate</a:t>
            </a:r>
            <a:r>
              <a:rPr lang="en-US" sz="6800" b="0" i="0" dirty="0">
                <a:solidFill>
                  <a:srgbClr val="000000"/>
                </a:solidFill>
                <a:effectLst/>
                <a:latin typeface="system-ui"/>
              </a:rPr>
              <a:t>, </a:t>
            </a:r>
            <a:r>
              <a:rPr lang="en-US" sz="6800" b="0" i="0" dirty="0" err="1">
                <a:solidFill>
                  <a:srgbClr val="000000"/>
                </a:solidFill>
                <a:effectLst/>
                <a:latin typeface="system-ui"/>
              </a:rPr>
              <a:t>pues</a:t>
            </a:r>
            <a:r>
              <a:rPr lang="en-US" sz="6800" b="0" i="0" dirty="0">
                <a:solidFill>
                  <a:srgbClr val="000000"/>
                </a:solidFill>
                <a:effectLst/>
                <a:latin typeface="system-ui"/>
              </a:rPr>
              <a:t>, de </a:t>
            </a:r>
            <a:r>
              <a:rPr lang="en-US" sz="6800" b="0" i="0" dirty="0" err="1">
                <a:solidFill>
                  <a:srgbClr val="000000"/>
                </a:solidFill>
                <a:effectLst/>
                <a:latin typeface="system-ui"/>
              </a:rPr>
              <a:t>mañana</a:t>
            </a:r>
            <a:r>
              <a:rPr lang="en-US" sz="6800" b="0" i="0" dirty="0">
                <a:solidFill>
                  <a:srgbClr val="000000"/>
                </a:solidFill>
                <a:effectLst/>
                <a:latin typeface="system-ui"/>
              </a:rPr>
              <a:t>, </a:t>
            </a:r>
            <a:r>
              <a:rPr lang="en-US" sz="6800" b="0" i="0" dirty="0" err="1">
                <a:solidFill>
                  <a:srgbClr val="000000"/>
                </a:solidFill>
                <a:effectLst/>
                <a:latin typeface="system-ui"/>
              </a:rPr>
              <a:t>tú</a:t>
            </a:r>
            <a:r>
              <a:rPr lang="en-US" sz="6800" b="0" i="0" dirty="0">
                <a:solidFill>
                  <a:srgbClr val="000000"/>
                </a:solidFill>
                <a:effectLst/>
                <a:latin typeface="system-ui"/>
              </a:rPr>
              <a:t> y </a:t>
            </a:r>
            <a:r>
              <a:rPr lang="en-US" sz="6800" b="0" i="0" dirty="0" err="1">
                <a:solidFill>
                  <a:srgbClr val="000000"/>
                </a:solidFill>
                <a:effectLst/>
                <a:latin typeface="system-ui"/>
              </a:rPr>
              <a:t>los</a:t>
            </a:r>
            <a:r>
              <a:rPr lang="en-US" sz="6800" b="0" i="0" dirty="0">
                <a:solidFill>
                  <a:srgbClr val="000000"/>
                </a:solidFill>
                <a:effectLst/>
                <a:latin typeface="system-ui"/>
              </a:rPr>
              <a:t> </a:t>
            </a:r>
            <a:r>
              <a:rPr lang="en-US" sz="6800" b="0" i="0" dirty="0" err="1">
                <a:solidFill>
                  <a:srgbClr val="000000"/>
                </a:solidFill>
                <a:effectLst/>
                <a:latin typeface="system-ui"/>
              </a:rPr>
              <a:t>siervos</a:t>
            </a:r>
            <a:r>
              <a:rPr lang="en-US" sz="6800" b="0" i="0" dirty="0">
                <a:solidFill>
                  <a:srgbClr val="000000"/>
                </a:solidFill>
                <a:effectLst/>
                <a:latin typeface="system-ui"/>
              </a:rPr>
              <a:t> de </a:t>
            </a:r>
            <a:r>
              <a:rPr lang="en-US" sz="6800" b="0" i="0" dirty="0" err="1">
                <a:solidFill>
                  <a:srgbClr val="000000"/>
                </a:solidFill>
                <a:effectLst/>
                <a:latin typeface="system-ui"/>
              </a:rPr>
              <a:t>tu</a:t>
            </a:r>
            <a:r>
              <a:rPr lang="en-US" sz="6800" b="0" i="0" dirty="0">
                <a:solidFill>
                  <a:srgbClr val="000000"/>
                </a:solidFill>
                <a:effectLst/>
                <a:latin typeface="system-ui"/>
              </a:rPr>
              <a:t> </a:t>
            </a:r>
            <a:r>
              <a:rPr lang="en-US" sz="6800" b="0" i="0" dirty="0" err="1">
                <a:solidFill>
                  <a:srgbClr val="000000"/>
                </a:solidFill>
                <a:effectLst/>
                <a:latin typeface="system-ui"/>
              </a:rPr>
              <a:t>señor</a:t>
            </a:r>
            <a:r>
              <a:rPr lang="en-US" sz="6800" b="0" i="0" dirty="0">
                <a:solidFill>
                  <a:srgbClr val="000000"/>
                </a:solidFill>
                <a:effectLst/>
                <a:latin typeface="system-ui"/>
              </a:rPr>
              <a:t> que </a:t>
            </a:r>
            <a:r>
              <a:rPr lang="en-US" sz="6800" b="0" i="0" dirty="0" err="1">
                <a:solidFill>
                  <a:srgbClr val="000000"/>
                </a:solidFill>
                <a:effectLst/>
                <a:latin typeface="system-ui"/>
              </a:rPr>
              <a:t>han</a:t>
            </a:r>
            <a:r>
              <a:rPr lang="en-US" sz="6800" b="0" i="0" dirty="0">
                <a:solidFill>
                  <a:srgbClr val="000000"/>
                </a:solidFill>
                <a:effectLst/>
                <a:latin typeface="system-ui"/>
              </a:rPr>
              <a:t> </a:t>
            </a:r>
            <a:r>
              <a:rPr lang="en-US" sz="6800" b="0" i="0" dirty="0" err="1">
                <a:solidFill>
                  <a:srgbClr val="000000"/>
                </a:solidFill>
                <a:effectLst/>
                <a:latin typeface="system-ui"/>
              </a:rPr>
              <a:t>venido</a:t>
            </a:r>
            <a:r>
              <a:rPr lang="en-US" sz="6800" b="0" i="0" dirty="0">
                <a:solidFill>
                  <a:srgbClr val="000000"/>
                </a:solidFill>
                <a:effectLst/>
                <a:latin typeface="system-ui"/>
              </a:rPr>
              <a:t> </a:t>
            </a:r>
            <a:r>
              <a:rPr lang="en-US" sz="6800" b="0" i="0" dirty="0" err="1">
                <a:solidFill>
                  <a:srgbClr val="000000"/>
                </a:solidFill>
                <a:effectLst/>
                <a:latin typeface="system-ui"/>
              </a:rPr>
              <a:t>contigo</a:t>
            </a:r>
            <a:r>
              <a:rPr lang="en-US" sz="6800" b="0" i="0" dirty="0">
                <a:solidFill>
                  <a:srgbClr val="000000"/>
                </a:solidFill>
                <a:effectLst/>
                <a:latin typeface="system-ui"/>
              </a:rPr>
              <a:t>; y </a:t>
            </a:r>
            <a:r>
              <a:rPr lang="en-US" sz="6800" b="0" i="0" dirty="0" err="1">
                <a:solidFill>
                  <a:srgbClr val="000000"/>
                </a:solidFill>
                <a:effectLst/>
                <a:latin typeface="system-ui"/>
              </a:rPr>
              <a:t>levantándoos</a:t>
            </a:r>
            <a:r>
              <a:rPr lang="en-US" sz="6800" b="0" i="0" dirty="0">
                <a:solidFill>
                  <a:srgbClr val="000000"/>
                </a:solidFill>
                <a:effectLst/>
                <a:latin typeface="system-ui"/>
              </a:rPr>
              <a:t> al </a:t>
            </a:r>
            <a:r>
              <a:rPr lang="en-US" sz="6800" b="0" i="0" dirty="0" err="1">
                <a:solidFill>
                  <a:srgbClr val="000000"/>
                </a:solidFill>
                <a:effectLst/>
                <a:latin typeface="system-ui"/>
              </a:rPr>
              <a:t>amanecer</a:t>
            </a:r>
            <a:r>
              <a:rPr lang="en-US" sz="6800" b="0" i="0" dirty="0">
                <a:solidFill>
                  <a:srgbClr val="000000"/>
                </a:solidFill>
                <a:effectLst/>
                <a:latin typeface="system-ui"/>
              </a:rPr>
              <a:t>, </a:t>
            </a:r>
            <a:r>
              <a:rPr lang="en-US" sz="6800" b="0" i="0" dirty="0" err="1">
                <a:solidFill>
                  <a:srgbClr val="000000"/>
                </a:solidFill>
                <a:effectLst/>
                <a:latin typeface="system-ui"/>
              </a:rPr>
              <a:t>marchad</a:t>
            </a:r>
            <a:r>
              <a:rPr lang="en-US" sz="6800" b="0" i="0" dirty="0">
                <a:solidFill>
                  <a:srgbClr val="000000"/>
                </a:solidFill>
                <a:effectLst/>
                <a:latin typeface="system-ui"/>
              </a:rPr>
              <a:t>. </a:t>
            </a:r>
            <a:r>
              <a:rPr lang="en-US" sz="6800" b="1" i="0" baseline="30000" dirty="0">
                <a:solidFill>
                  <a:srgbClr val="000000"/>
                </a:solidFill>
                <a:effectLst/>
                <a:latin typeface="system-ui"/>
              </a:rPr>
              <a:t>11 </a:t>
            </a:r>
            <a:r>
              <a:rPr lang="en-US" sz="6800" b="0" i="0" dirty="0">
                <a:solidFill>
                  <a:srgbClr val="000000"/>
                </a:solidFill>
                <a:effectLst/>
                <a:latin typeface="system-ui"/>
              </a:rPr>
              <a:t>Y se </a:t>
            </a:r>
            <a:r>
              <a:rPr lang="en-US" sz="6800" b="0" i="0" dirty="0" err="1">
                <a:solidFill>
                  <a:srgbClr val="000000"/>
                </a:solidFill>
                <a:effectLst/>
                <a:latin typeface="system-ui"/>
              </a:rPr>
              <a:t>levantó</a:t>
            </a:r>
            <a:r>
              <a:rPr lang="en-US" sz="6800" b="0" i="0" dirty="0">
                <a:solidFill>
                  <a:srgbClr val="000000"/>
                </a:solidFill>
                <a:effectLst/>
                <a:latin typeface="system-ui"/>
              </a:rPr>
              <a:t> David de </a:t>
            </a:r>
            <a:r>
              <a:rPr lang="en-US" sz="6800" b="0" i="0" dirty="0" err="1">
                <a:solidFill>
                  <a:srgbClr val="000000"/>
                </a:solidFill>
                <a:effectLst/>
                <a:latin typeface="system-ui"/>
              </a:rPr>
              <a:t>mañana</a:t>
            </a:r>
            <a:r>
              <a:rPr lang="en-US" sz="6800" b="0" i="0" dirty="0">
                <a:solidFill>
                  <a:srgbClr val="000000"/>
                </a:solidFill>
                <a:effectLst/>
                <a:latin typeface="system-ui"/>
              </a:rPr>
              <a:t>, </a:t>
            </a:r>
            <a:r>
              <a:rPr lang="en-US" sz="6800" b="0" i="0" dirty="0" err="1">
                <a:solidFill>
                  <a:srgbClr val="000000"/>
                </a:solidFill>
                <a:effectLst/>
                <a:latin typeface="system-ui"/>
              </a:rPr>
              <a:t>él</a:t>
            </a:r>
            <a:r>
              <a:rPr lang="en-US" sz="6800" b="0" i="0" dirty="0">
                <a:solidFill>
                  <a:srgbClr val="000000"/>
                </a:solidFill>
                <a:effectLst/>
                <a:latin typeface="system-ui"/>
              </a:rPr>
              <a:t> y sus hombres, para </a:t>
            </a:r>
            <a:r>
              <a:rPr lang="en-US" sz="6800" b="0" i="0" dirty="0" err="1">
                <a:solidFill>
                  <a:srgbClr val="000000"/>
                </a:solidFill>
                <a:effectLst/>
                <a:latin typeface="system-ui"/>
              </a:rPr>
              <a:t>irse</a:t>
            </a:r>
            <a:r>
              <a:rPr lang="en-US" sz="6800" b="0" i="0" dirty="0">
                <a:solidFill>
                  <a:srgbClr val="000000"/>
                </a:solidFill>
                <a:effectLst/>
                <a:latin typeface="system-ui"/>
              </a:rPr>
              <a:t> y </a:t>
            </a:r>
            <a:r>
              <a:rPr lang="en-US" sz="6800" b="0" i="0" dirty="0" err="1">
                <a:solidFill>
                  <a:srgbClr val="000000"/>
                </a:solidFill>
                <a:effectLst/>
                <a:latin typeface="system-ui"/>
              </a:rPr>
              <a:t>volver</a:t>
            </a:r>
            <a:r>
              <a:rPr lang="en-US" sz="6800" b="0" i="0" dirty="0">
                <a:solidFill>
                  <a:srgbClr val="000000"/>
                </a:solidFill>
                <a:effectLst/>
                <a:latin typeface="system-ui"/>
              </a:rPr>
              <a:t> a la tierra de </a:t>
            </a:r>
            <a:r>
              <a:rPr lang="en-US" sz="6800" b="0" i="0" dirty="0" err="1">
                <a:solidFill>
                  <a:srgbClr val="000000"/>
                </a:solidFill>
                <a:effectLst/>
                <a:latin typeface="system-ui"/>
              </a:rPr>
              <a:t>los</a:t>
            </a:r>
            <a:r>
              <a:rPr lang="en-US" sz="6800" b="0" i="0" dirty="0">
                <a:solidFill>
                  <a:srgbClr val="000000"/>
                </a:solidFill>
                <a:effectLst/>
                <a:latin typeface="system-ui"/>
              </a:rPr>
              <a:t> </a:t>
            </a:r>
            <a:r>
              <a:rPr lang="en-US" sz="6800" b="0" i="0" dirty="0" err="1">
                <a:solidFill>
                  <a:srgbClr val="000000"/>
                </a:solidFill>
                <a:effectLst/>
                <a:latin typeface="system-ui"/>
              </a:rPr>
              <a:t>filisteos</a:t>
            </a:r>
            <a:r>
              <a:rPr lang="en-US" sz="6800" b="0" i="0" dirty="0">
                <a:solidFill>
                  <a:srgbClr val="000000"/>
                </a:solidFill>
                <a:effectLst/>
                <a:latin typeface="system-ui"/>
              </a:rPr>
              <a:t>; y </a:t>
            </a:r>
            <a:r>
              <a:rPr lang="en-US" sz="6800" b="0" i="0" dirty="0" err="1">
                <a:solidFill>
                  <a:srgbClr val="000000"/>
                </a:solidFill>
                <a:effectLst/>
                <a:latin typeface="system-ui"/>
              </a:rPr>
              <a:t>los</a:t>
            </a:r>
            <a:r>
              <a:rPr lang="en-US" sz="6800" b="0" i="0" dirty="0">
                <a:solidFill>
                  <a:srgbClr val="000000"/>
                </a:solidFill>
                <a:effectLst/>
                <a:latin typeface="system-ui"/>
              </a:rPr>
              <a:t> </a:t>
            </a:r>
            <a:r>
              <a:rPr lang="en-US" sz="6800" b="0" i="0" dirty="0" err="1">
                <a:solidFill>
                  <a:srgbClr val="000000"/>
                </a:solidFill>
                <a:effectLst/>
                <a:latin typeface="system-ui"/>
              </a:rPr>
              <a:t>filisteos</a:t>
            </a:r>
            <a:r>
              <a:rPr lang="en-US" sz="6800" b="0" i="0" dirty="0">
                <a:solidFill>
                  <a:srgbClr val="000000"/>
                </a:solidFill>
                <a:effectLst/>
                <a:latin typeface="system-ui"/>
              </a:rPr>
              <a:t> </a:t>
            </a:r>
            <a:r>
              <a:rPr lang="en-US" sz="6800" b="0" i="0" dirty="0" err="1">
                <a:solidFill>
                  <a:srgbClr val="000000"/>
                </a:solidFill>
                <a:effectLst/>
                <a:latin typeface="system-ui"/>
              </a:rPr>
              <a:t>fueron</a:t>
            </a:r>
            <a:r>
              <a:rPr lang="en-US" sz="6800" b="0" i="0" dirty="0">
                <a:solidFill>
                  <a:srgbClr val="000000"/>
                </a:solidFill>
                <a:effectLst/>
                <a:latin typeface="system-ui"/>
              </a:rPr>
              <a:t> a Jezreel.</a:t>
            </a:r>
          </a:p>
          <a:p>
            <a:br>
              <a:rPr lang="en-US" sz="3200" b="0" i="0" dirty="0">
                <a:solidFill>
                  <a:srgbClr val="4A4A4A"/>
                </a:solidFill>
                <a:effectLst/>
                <a:latin typeface="system-ui"/>
                <a:hlinkClick r:id="rId2" tooltip="View Full Chapter"/>
              </a:rPr>
            </a:br>
            <a:endParaRPr lang="en-US" sz="3200" dirty="0">
              <a:effectLst/>
            </a:endParaRPr>
          </a:p>
          <a:p>
            <a:pPr algn="l"/>
            <a:endParaRPr lang="en-CL" b="1" dirty="0"/>
          </a:p>
        </p:txBody>
      </p:sp>
      <p:pic>
        <p:nvPicPr>
          <p:cNvPr id="5" name="Picture Placeholder 4">
            <a:extLst>
              <a:ext uri="{FF2B5EF4-FFF2-40B4-BE49-F238E27FC236}">
                <a16:creationId xmlns:a16="http://schemas.microsoft.com/office/drawing/2014/main" id="{027A8FAF-ABE4-4285-F26B-5B999E21CF60}"/>
              </a:ext>
            </a:extLst>
          </p:cNvPr>
          <p:cNvPicPr>
            <a:picLocks noGrp="1" noChangeAspect="1"/>
          </p:cNvPicPr>
          <p:nvPr>
            <p:ph type="pic" idx="1"/>
          </p:nvPr>
        </p:nvPicPr>
        <p:blipFill>
          <a:blip r:embed="rId3"/>
          <a:srcRect l="25277" r="25277"/>
          <a:stretch>
            <a:fillRect/>
          </a:stretch>
        </p:blipFill>
        <p:spPr>
          <a:xfrm>
            <a:off x="6096000" y="319088"/>
            <a:ext cx="5916613" cy="6234112"/>
          </a:xfrm>
        </p:spPr>
      </p:pic>
    </p:spTree>
    <p:extLst>
      <p:ext uri="{BB962C8B-B14F-4D97-AF65-F5344CB8AC3E}">
        <p14:creationId xmlns:p14="http://schemas.microsoft.com/office/powerpoint/2010/main" val="391969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5375563" cy="6234545"/>
          </a:xfrm>
        </p:spPr>
        <p:txBody>
          <a:bodyPr>
            <a:normAutofit lnSpcReduction="10000"/>
          </a:bodyPr>
          <a:lstStyle/>
          <a:p>
            <a:pPr algn="l"/>
            <a:r>
              <a:rPr lang="en-US" sz="2800" b="0" i="0" dirty="0">
                <a:solidFill>
                  <a:srgbClr val="000000"/>
                </a:solidFill>
                <a:effectLst/>
                <a:latin typeface="system-ui"/>
              </a:rPr>
              <a:t> </a:t>
            </a:r>
            <a:r>
              <a:rPr lang="en-US" sz="6800" b="0" i="0" dirty="0">
                <a:solidFill>
                  <a:srgbClr val="000000"/>
                </a:solidFill>
                <a:effectLst/>
                <a:latin typeface="system-ui"/>
              </a:rPr>
              <a:t> </a:t>
            </a:r>
            <a:r>
              <a:rPr lang="en-US" sz="3200" dirty="0">
                <a:solidFill>
                  <a:srgbClr val="000000"/>
                </a:solidFill>
                <a:latin typeface="system-ui"/>
              </a:rPr>
              <a:t>De </a:t>
            </a:r>
            <a:r>
              <a:rPr lang="en-US" sz="3200" dirty="0" err="1">
                <a:solidFill>
                  <a:srgbClr val="000000"/>
                </a:solidFill>
                <a:latin typeface="system-ui"/>
              </a:rPr>
              <a:t>alguna</a:t>
            </a:r>
            <a:r>
              <a:rPr lang="en-US" sz="3200" dirty="0">
                <a:solidFill>
                  <a:srgbClr val="000000"/>
                </a:solidFill>
                <a:latin typeface="system-ui"/>
              </a:rPr>
              <a:t> </a:t>
            </a:r>
            <a:r>
              <a:rPr lang="en-US" sz="3200" dirty="0" err="1">
                <a:solidFill>
                  <a:srgbClr val="000000"/>
                </a:solidFill>
                <a:latin typeface="system-ui"/>
              </a:rPr>
              <a:t>manera</a:t>
            </a:r>
            <a:r>
              <a:rPr lang="en-US" sz="3200" dirty="0">
                <a:solidFill>
                  <a:srgbClr val="000000"/>
                </a:solidFill>
                <a:latin typeface="system-ui"/>
              </a:rPr>
              <a:t> </a:t>
            </a:r>
            <a:r>
              <a:rPr lang="en-US" sz="3200" dirty="0" err="1">
                <a:solidFill>
                  <a:srgbClr val="000000"/>
                </a:solidFill>
                <a:latin typeface="system-ui"/>
              </a:rPr>
              <a:t>providencial</a:t>
            </a:r>
            <a:r>
              <a:rPr lang="en-US" sz="3200" dirty="0">
                <a:solidFill>
                  <a:srgbClr val="000000"/>
                </a:solidFill>
                <a:latin typeface="system-ui"/>
              </a:rPr>
              <a:t>, Dios libra a David de </a:t>
            </a:r>
            <a:r>
              <a:rPr lang="en-US" sz="3200" dirty="0" err="1">
                <a:solidFill>
                  <a:srgbClr val="000000"/>
                </a:solidFill>
                <a:latin typeface="system-ui"/>
              </a:rPr>
              <a:t>pelear</a:t>
            </a:r>
            <a:r>
              <a:rPr lang="en-US" sz="3200" dirty="0">
                <a:solidFill>
                  <a:srgbClr val="000000"/>
                </a:solidFill>
                <a:latin typeface="system-ui"/>
              </a:rPr>
              <a:t> contra </a:t>
            </a:r>
            <a:r>
              <a:rPr lang="en-US" sz="3200" dirty="0" err="1">
                <a:solidFill>
                  <a:srgbClr val="000000"/>
                </a:solidFill>
                <a:latin typeface="system-ui"/>
              </a:rPr>
              <a:t>su</a:t>
            </a:r>
            <a:r>
              <a:rPr lang="en-US" sz="3200" dirty="0">
                <a:solidFill>
                  <a:srgbClr val="000000"/>
                </a:solidFill>
                <a:latin typeface="system-ui"/>
              </a:rPr>
              <a:t> pueblo, </a:t>
            </a:r>
            <a:r>
              <a:rPr lang="en-US" sz="3200" dirty="0" err="1">
                <a:solidFill>
                  <a:srgbClr val="000000"/>
                </a:solidFill>
                <a:latin typeface="system-ui"/>
              </a:rPr>
              <a:t>poniendo</a:t>
            </a:r>
            <a:r>
              <a:rPr lang="en-US" sz="3200" dirty="0">
                <a:solidFill>
                  <a:srgbClr val="000000"/>
                </a:solidFill>
                <a:latin typeface="system-ui"/>
              </a:rPr>
              <a:t> </a:t>
            </a:r>
            <a:r>
              <a:rPr lang="en-US" sz="3200" dirty="0" err="1">
                <a:solidFill>
                  <a:srgbClr val="000000"/>
                </a:solidFill>
                <a:latin typeface="system-ui"/>
              </a:rPr>
              <a:t>sospecha</a:t>
            </a:r>
            <a:r>
              <a:rPr lang="en-US" sz="3200" dirty="0">
                <a:solidFill>
                  <a:srgbClr val="000000"/>
                </a:solidFill>
                <a:latin typeface="system-ui"/>
              </a:rPr>
              <a:t> </a:t>
            </a:r>
            <a:r>
              <a:rPr lang="en-US" sz="3200" dirty="0" err="1">
                <a:solidFill>
                  <a:srgbClr val="000000"/>
                </a:solidFill>
                <a:latin typeface="system-ui"/>
              </a:rPr>
              <a:t>en</a:t>
            </a:r>
            <a:r>
              <a:rPr lang="en-US" sz="3200" dirty="0">
                <a:solidFill>
                  <a:srgbClr val="000000"/>
                </a:solidFill>
                <a:latin typeface="system-ui"/>
              </a:rPr>
              <a:t> </a:t>
            </a:r>
            <a:r>
              <a:rPr lang="en-US" sz="3200" dirty="0" err="1">
                <a:solidFill>
                  <a:srgbClr val="000000"/>
                </a:solidFill>
                <a:latin typeface="system-ui"/>
              </a:rPr>
              <a:t>los</a:t>
            </a:r>
            <a:r>
              <a:rPr lang="en-US" sz="3200" dirty="0">
                <a:solidFill>
                  <a:srgbClr val="000000"/>
                </a:solidFill>
                <a:latin typeface="system-ui"/>
              </a:rPr>
              <a:t> </a:t>
            </a:r>
            <a:r>
              <a:rPr lang="en-US" sz="3200" dirty="0" err="1">
                <a:solidFill>
                  <a:srgbClr val="000000"/>
                </a:solidFill>
                <a:latin typeface="system-ui"/>
              </a:rPr>
              <a:t>filisteos</a:t>
            </a:r>
            <a:r>
              <a:rPr lang="en-US" sz="3200" dirty="0">
                <a:solidFill>
                  <a:srgbClr val="000000"/>
                </a:solidFill>
                <a:latin typeface="system-ui"/>
              </a:rPr>
              <a:t>, </a:t>
            </a:r>
            <a:r>
              <a:rPr lang="en-US" sz="3200" dirty="0" err="1">
                <a:solidFill>
                  <a:srgbClr val="000000"/>
                </a:solidFill>
                <a:latin typeface="system-ui"/>
              </a:rPr>
              <a:t>pese</a:t>
            </a:r>
            <a:r>
              <a:rPr lang="en-US" sz="3200" dirty="0">
                <a:solidFill>
                  <a:srgbClr val="000000"/>
                </a:solidFill>
                <a:latin typeface="system-ui"/>
              </a:rPr>
              <a:t> a saber que David </a:t>
            </a:r>
            <a:r>
              <a:rPr lang="en-US" sz="3200" dirty="0" err="1">
                <a:solidFill>
                  <a:srgbClr val="000000"/>
                </a:solidFill>
                <a:latin typeface="system-ui"/>
              </a:rPr>
              <a:t>huía</a:t>
            </a:r>
            <a:r>
              <a:rPr lang="en-US" sz="3200" dirty="0">
                <a:solidFill>
                  <a:srgbClr val="000000"/>
                </a:solidFill>
                <a:latin typeface="system-ui"/>
              </a:rPr>
              <a:t> de </a:t>
            </a:r>
            <a:r>
              <a:rPr lang="en-US" sz="3200" dirty="0" err="1">
                <a:solidFill>
                  <a:srgbClr val="000000"/>
                </a:solidFill>
                <a:latin typeface="system-ui"/>
              </a:rPr>
              <a:t>Saùl</a:t>
            </a:r>
            <a:r>
              <a:rPr lang="en-US" sz="3200" dirty="0">
                <a:solidFill>
                  <a:srgbClr val="000000"/>
                </a:solidFill>
                <a:latin typeface="system-ui"/>
              </a:rPr>
              <a:t>. </a:t>
            </a:r>
          </a:p>
          <a:p>
            <a:pPr algn="l"/>
            <a:r>
              <a:rPr lang="en-US" sz="3200" dirty="0" err="1">
                <a:solidFill>
                  <a:srgbClr val="000000"/>
                </a:solidFill>
                <a:latin typeface="system-ui"/>
              </a:rPr>
              <a:t>Otro</a:t>
            </a:r>
            <a:r>
              <a:rPr lang="en-US" sz="3200" dirty="0">
                <a:solidFill>
                  <a:srgbClr val="000000"/>
                </a:solidFill>
                <a:latin typeface="system-ui"/>
              </a:rPr>
              <a:t> punto a </a:t>
            </a:r>
            <a:r>
              <a:rPr lang="en-US" sz="3200" dirty="0" err="1">
                <a:solidFill>
                  <a:srgbClr val="000000"/>
                </a:solidFill>
                <a:latin typeface="system-ui"/>
              </a:rPr>
              <a:t>considerar</a:t>
            </a:r>
            <a:r>
              <a:rPr lang="en-US" sz="3200" dirty="0">
                <a:solidFill>
                  <a:srgbClr val="000000"/>
                </a:solidFill>
                <a:latin typeface="system-ui"/>
              </a:rPr>
              <a:t> es </a:t>
            </a:r>
            <a:r>
              <a:rPr lang="en-US" sz="3200" dirty="0" err="1">
                <a:solidFill>
                  <a:srgbClr val="000000"/>
                </a:solidFill>
                <a:latin typeface="system-ui"/>
              </a:rPr>
              <a:t>el</a:t>
            </a:r>
            <a:r>
              <a:rPr lang="en-US" sz="3200" dirty="0">
                <a:solidFill>
                  <a:srgbClr val="000000"/>
                </a:solidFill>
                <a:latin typeface="system-ui"/>
              </a:rPr>
              <a:t> </a:t>
            </a:r>
            <a:r>
              <a:rPr lang="en-US" sz="3200" dirty="0" err="1">
                <a:solidFill>
                  <a:srgbClr val="000000"/>
                </a:solidFill>
                <a:latin typeface="system-ui"/>
              </a:rPr>
              <a:t>hecho</a:t>
            </a:r>
            <a:r>
              <a:rPr lang="en-US" sz="3200" dirty="0">
                <a:solidFill>
                  <a:srgbClr val="000000"/>
                </a:solidFill>
                <a:latin typeface="system-ui"/>
              </a:rPr>
              <a:t> que David se </a:t>
            </a:r>
            <a:r>
              <a:rPr lang="en-US" sz="3200" dirty="0" err="1">
                <a:solidFill>
                  <a:srgbClr val="000000"/>
                </a:solidFill>
                <a:latin typeface="system-ui"/>
              </a:rPr>
              <a:t>aleja</a:t>
            </a:r>
            <a:r>
              <a:rPr lang="en-US" sz="3200" dirty="0">
                <a:solidFill>
                  <a:srgbClr val="000000"/>
                </a:solidFill>
                <a:latin typeface="system-ui"/>
              </a:rPr>
              <a:t> de la </a:t>
            </a:r>
            <a:r>
              <a:rPr lang="en-US" sz="3200" dirty="0" err="1">
                <a:solidFill>
                  <a:srgbClr val="000000"/>
                </a:solidFill>
                <a:latin typeface="system-ui"/>
              </a:rPr>
              <a:t>batalla</a:t>
            </a:r>
            <a:r>
              <a:rPr lang="en-US" sz="3200" dirty="0">
                <a:solidFill>
                  <a:srgbClr val="000000"/>
                </a:solidFill>
                <a:latin typeface="system-ui"/>
              </a:rPr>
              <a:t> entre </a:t>
            </a:r>
            <a:r>
              <a:rPr lang="en-US" sz="3200" dirty="0" err="1">
                <a:solidFill>
                  <a:srgbClr val="000000"/>
                </a:solidFill>
                <a:latin typeface="system-ui"/>
              </a:rPr>
              <a:t>Saúl</a:t>
            </a:r>
            <a:r>
              <a:rPr lang="en-US" sz="3200" dirty="0">
                <a:solidFill>
                  <a:srgbClr val="000000"/>
                </a:solidFill>
                <a:latin typeface="system-ui"/>
              </a:rPr>
              <a:t> y </a:t>
            </a:r>
            <a:r>
              <a:rPr lang="en-US" sz="3200" dirty="0" err="1">
                <a:solidFill>
                  <a:srgbClr val="000000"/>
                </a:solidFill>
                <a:latin typeface="system-ui"/>
              </a:rPr>
              <a:t>los</a:t>
            </a:r>
            <a:r>
              <a:rPr lang="en-US" sz="3200" dirty="0">
                <a:solidFill>
                  <a:srgbClr val="000000"/>
                </a:solidFill>
                <a:latin typeface="system-ui"/>
              </a:rPr>
              <a:t> </a:t>
            </a:r>
            <a:r>
              <a:rPr lang="en-US" sz="3200" dirty="0" err="1">
                <a:solidFill>
                  <a:srgbClr val="000000"/>
                </a:solidFill>
                <a:latin typeface="system-ui"/>
              </a:rPr>
              <a:t>filisteos</a:t>
            </a:r>
            <a:r>
              <a:rPr lang="en-US" sz="3200" dirty="0">
                <a:solidFill>
                  <a:srgbClr val="000000"/>
                </a:solidFill>
                <a:latin typeface="system-ui"/>
              </a:rPr>
              <a:t>, que </a:t>
            </a:r>
            <a:r>
              <a:rPr lang="en-US" sz="3200" dirty="0" err="1">
                <a:solidFill>
                  <a:srgbClr val="000000"/>
                </a:solidFill>
                <a:latin typeface="system-ui"/>
              </a:rPr>
              <a:t>resultará</a:t>
            </a:r>
            <a:r>
              <a:rPr lang="en-US" sz="3200" dirty="0">
                <a:solidFill>
                  <a:srgbClr val="000000"/>
                </a:solidFill>
                <a:latin typeface="system-ui"/>
              </a:rPr>
              <a:t> </a:t>
            </a:r>
            <a:r>
              <a:rPr lang="en-US" sz="3200" dirty="0" err="1">
                <a:solidFill>
                  <a:srgbClr val="000000"/>
                </a:solidFill>
                <a:latin typeface="system-ui"/>
              </a:rPr>
              <a:t>en</a:t>
            </a:r>
            <a:r>
              <a:rPr lang="en-US" sz="3200" dirty="0">
                <a:solidFill>
                  <a:srgbClr val="000000"/>
                </a:solidFill>
                <a:latin typeface="system-ui"/>
              </a:rPr>
              <a:t> la </a:t>
            </a:r>
            <a:r>
              <a:rPr lang="en-US" sz="3200" dirty="0" err="1">
                <a:solidFill>
                  <a:srgbClr val="000000"/>
                </a:solidFill>
                <a:latin typeface="system-ui"/>
              </a:rPr>
              <a:t>muerte</a:t>
            </a:r>
            <a:r>
              <a:rPr lang="en-US" sz="3200" dirty="0">
                <a:solidFill>
                  <a:srgbClr val="000000"/>
                </a:solidFill>
                <a:latin typeface="system-ui"/>
              </a:rPr>
              <a:t> de </a:t>
            </a:r>
            <a:r>
              <a:rPr lang="en-US" sz="3200" dirty="0" err="1">
                <a:solidFill>
                  <a:srgbClr val="000000"/>
                </a:solidFill>
                <a:latin typeface="system-ui"/>
              </a:rPr>
              <a:t>Saúl</a:t>
            </a:r>
            <a:r>
              <a:rPr lang="en-US" sz="3200" dirty="0">
                <a:solidFill>
                  <a:srgbClr val="000000"/>
                </a:solidFill>
                <a:latin typeface="system-ui"/>
              </a:rPr>
              <a:t>, </a:t>
            </a:r>
            <a:r>
              <a:rPr lang="en-US" sz="3200" dirty="0" err="1">
                <a:solidFill>
                  <a:srgbClr val="000000"/>
                </a:solidFill>
                <a:latin typeface="system-ui"/>
              </a:rPr>
              <a:t>quedando</a:t>
            </a:r>
            <a:r>
              <a:rPr lang="en-US" sz="3200" dirty="0">
                <a:solidFill>
                  <a:srgbClr val="000000"/>
                </a:solidFill>
                <a:latin typeface="system-ui"/>
              </a:rPr>
              <a:t> </a:t>
            </a:r>
            <a:r>
              <a:rPr lang="en-US" sz="3200" dirty="0" err="1">
                <a:solidFill>
                  <a:srgbClr val="000000"/>
                </a:solidFill>
                <a:latin typeface="system-ui"/>
              </a:rPr>
              <a:t>fuera</a:t>
            </a:r>
            <a:r>
              <a:rPr lang="en-US" sz="3200" dirty="0">
                <a:solidFill>
                  <a:srgbClr val="000000"/>
                </a:solidFill>
                <a:latin typeface="system-ui"/>
              </a:rPr>
              <a:t> de verse </a:t>
            </a:r>
            <a:r>
              <a:rPr lang="en-US" sz="3200" dirty="0" err="1">
                <a:solidFill>
                  <a:srgbClr val="000000"/>
                </a:solidFill>
                <a:latin typeface="system-ui"/>
              </a:rPr>
              <a:t>involucrado</a:t>
            </a:r>
            <a:r>
              <a:rPr lang="en-US" sz="3200" dirty="0">
                <a:solidFill>
                  <a:srgbClr val="000000"/>
                </a:solidFill>
                <a:latin typeface="system-ui"/>
              </a:rPr>
              <a:t> </a:t>
            </a:r>
            <a:r>
              <a:rPr lang="en-US" sz="3200" dirty="0" err="1">
                <a:solidFill>
                  <a:srgbClr val="000000"/>
                </a:solidFill>
                <a:latin typeface="system-ui"/>
              </a:rPr>
              <a:t>en</a:t>
            </a:r>
            <a:r>
              <a:rPr lang="en-US" sz="3200" dirty="0">
                <a:solidFill>
                  <a:srgbClr val="000000"/>
                </a:solidFill>
                <a:latin typeface="system-ui"/>
              </a:rPr>
              <a:t> </a:t>
            </a:r>
            <a:r>
              <a:rPr lang="en-US" sz="3200" dirty="0" err="1">
                <a:solidFill>
                  <a:srgbClr val="000000"/>
                </a:solidFill>
                <a:latin typeface="system-ui"/>
              </a:rPr>
              <a:t>su</a:t>
            </a:r>
            <a:r>
              <a:rPr lang="en-US" sz="3200" dirty="0">
                <a:solidFill>
                  <a:srgbClr val="000000"/>
                </a:solidFill>
                <a:latin typeface="system-ui"/>
              </a:rPr>
              <a:t> </a:t>
            </a:r>
            <a:r>
              <a:rPr lang="en-US" sz="3200" dirty="0" err="1">
                <a:solidFill>
                  <a:srgbClr val="000000"/>
                </a:solidFill>
                <a:latin typeface="system-ui"/>
              </a:rPr>
              <a:t>muerte</a:t>
            </a:r>
            <a:r>
              <a:rPr lang="en-US" sz="3200" dirty="0">
                <a:solidFill>
                  <a:srgbClr val="000000"/>
                </a:solidFill>
                <a:latin typeface="system-ui"/>
              </a:rPr>
              <a:t>.</a:t>
            </a:r>
            <a:br>
              <a:rPr lang="en-US" sz="3200" b="0" i="0" dirty="0">
                <a:solidFill>
                  <a:srgbClr val="4A4A4A"/>
                </a:solidFill>
                <a:effectLst/>
                <a:latin typeface="system-ui"/>
                <a:hlinkClick r:id="rId2" tooltip="View Full Chapter"/>
              </a:rPr>
            </a:br>
            <a:endParaRPr lang="en-US" sz="3200" dirty="0">
              <a:effectLst/>
            </a:endParaRPr>
          </a:p>
          <a:p>
            <a:pPr algn="l"/>
            <a:endParaRPr lang="en-CL" b="1" dirty="0"/>
          </a:p>
        </p:txBody>
      </p:sp>
      <p:pic>
        <p:nvPicPr>
          <p:cNvPr id="5" name="Picture Placeholder 4">
            <a:extLst>
              <a:ext uri="{FF2B5EF4-FFF2-40B4-BE49-F238E27FC236}">
                <a16:creationId xmlns:a16="http://schemas.microsoft.com/office/drawing/2014/main" id="{027A8FAF-ABE4-4285-F26B-5B999E21CF60}"/>
              </a:ext>
            </a:extLst>
          </p:cNvPr>
          <p:cNvPicPr>
            <a:picLocks noGrp="1" noChangeAspect="1"/>
          </p:cNvPicPr>
          <p:nvPr>
            <p:ph type="pic" idx="1"/>
          </p:nvPr>
        </p:nvPicPr>
        <p:blipFill>
          <a:blip r:embed="rId3"/>
          <a:srcRect l="25277" r="25277"/>
          <a:stretch>
            <a:fillRect/>
          </a:stretch>
        </p:blipFill>
        <p:spPr>
          <a:xfrm>
            <a:off x="6096000" y="319088"/>
            <a:ext cx="5916613" cy="6234112"/>
          </a:xfrm>
        </p:spPr>
      </p:pic>
    </p:spTree>
    <p:extLst>
      <p:ext uri="{BB962C8B-B14F-4D97-AF65-F5344CB8AC3E}">
        <p14:creationId xmlns:p14="http://schemas.microsoft.com/office/powerpoint/2010/main" val="127783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5375563" cy="6234545"/>
          </a:xfrm>
        </p:spPr>
        <p:txBody>
          <a:bodyPr>
            <a:normAutofit fontScale="70000" lnSpcReduction="20000"/>
          </a:bodyPr>
          <a:lstStyle/>
          <a:p>
            <a:pPr algn="l"/>
            <a:r>
              <a:rPr lang="en-US" sz="2800" b="0" i="0" dirty="0">
                <a:solidFill>
                  <a:srgbClr val="000000"/>
                </a:solidFill>
                <a:effectLst/>
                <a:latin typeface="system-ui"/>
              </a:rPr>
              <a:t> </a:t>
            </a:r>
            <a:r>
              <a:rPr lang="en-US" sz="6800" b="0" i="0" dirty="0">
                <a:solidFill>
                  <a:srgbClr val="000000"/>
                </a:solidFill>
                <a:effectLst/>
                <a:latin typeface="system-ui"/>
              </a:rPr>
              <a:t> </a:t>
            </a:r>
            <a:r>
              <a:rPr lang="en-US" sz="4100" b="1" i="0" dirty="0">
                <a:solidFill>
                  <a:srgbClr val="000000"/>
                </a:solidFill>
                <a:effectLst/>
                <a:latin typeface="system-ui"/>
              </a:rPr>
              <a:t>1 Samuel 30:1-3</a:t>
            </a:r>
          </a:p>
          <a:p>
            <a:pPr algn="l"/>
            <a:r>
              <a:rPr lang="en-US" sz="4100" b="1" i="0" dirty="0">
                <a:solidFill>
                  <a:srgbClr val="000000"/>
                </a:solidFill>
                <a:effectLst/>
                <a:latin typeface="system-ui"/>
              </a:rPr>
              <a:t>30 </a:t>
            </a:r>
            <a:r>
              <a:rPr lang="en-US" sz="4100" b="0" i="0" dirty="0" err="1">
                <a:solidFill>
                  <a:srgbClr val="000000"/>
                </a:solidFill>
                <a:effectLst/>
                <a:latin typeface="system-ui"/>
              </a:rPr>
              <a:t>Cuando</a:t>
            </a:r>
            <a:r>
              <a:rPr lang="en-US" sz="4100" b="0" i="0" dirty="0">
                <a:solidFill>
                  <a:srgbClr val="000000"/>
                </a:solidFill>
                <a:effectLst/>
                <a:latin typeface="system-ui"/>
              </a:rPr>
              <a:t> David y sus hombres </a:t>
            </a:r>
            <a:r>
              <a:rPr lang="en-US" sz="4100" b="0" i="0" dirty="0" err="1">
                <a:solidFill>
                  <a:srgbClr val="000000"/>
                </a:solidFill>
                <a:effectLst/>
                <a:latin typeface="system-ui"/>
              </a:rPr>
              <a:t>vinieron</a:t>
            </a:r>
            <a:r>
              <a:rPr lang="en-US" sz="4100" b="0" i="0" dirty="0">
                <a:solidFill>
                  <a:srgbClr val="000000"/>
                </a:solidFill>
                <a:effectLst/>
                <a:latin typeface="system-ui"/>
              </a:rPr>
              <a:t> a </a:t>
            </a:r>
            <a:r>
              <a:rPr lang="en-US" sz="4100" b="0" i="0" dirty="0" err="1">
                <a:solidFill>
                  <a:srgbClr val="000000"/>
                </a:solidFill>
                <a:effectLst/>
                <a:latin typeface="system-ui"/>
              </a:rPr>
              <a:t>Siclag</a:t>
            </a:r>
            <a:r>
              <a:rPr lang="en-US" sz="4100" b="0" i="0" dirty="0">
                <a:solidFill>
                  <a:srgbClr val="000000"/>
                </a:solidFill>
                <a:effectLst/>
                <a:latin typeface="system-ui"/>
              </a:rPr>
              <a:t> al </a:t>
            </a:r>
            <a:r>
              <a:rPr lang="en-US" sz="4100" b="0" i="0" dirty="0" err="1">
                <a:solidFill>
                  <a:srgbClr val="000000"/>
                </a:solidFill>
                <a:effectLst/>
                <a:latin typeface="system-ui"/>
              </a:rPr>
              <a:t>tercer</a:t>
            </a:r>
            <a:r>
              <a:rPr lang="en-US" sz="4100" b="0" i="0" dirty="0">
                <a:solidFill>
                  <a:srgbClr val="000000"/>
                </a:solidFill>
                <a:effectLst/>
                <a:latin typeface="system-ui"/>
              </a:rPr>
              <a:t> día, </a:t>
            </a:r>
            <a:r>
              <a:rPr lang="en-US" sz="4100" b="0" i="0" dirty="0" err="1">
                <a:solidFill>
                  <a:srgbClr val="000000"/>
                </a:solidFill>
                <a:effectLst/>
                <a:latin typeface="system-ui"/>
              </a:rPr>
              <a:t>los</a:t>
            </a:r>
            <a:r>
              <a:rPr lang="en-US" sz="4100" b="0" i="0" dirty="0">
                <a:solidFill>
                  <a:srgbClr val="000000"/>
                </a:solidFill>
                <a:effectLst/>
                <a:latin typeface="system-ui"/>
              </a:rPr>
              <a:t> de Amalec </a:t>
            </a:r>
            <a:r>
              <a:rPr lang="en-US" sz="4100" b="0" i="0" dirty="0" err="1">
                <a:solidFill>
                  <a:srgbClr val="000000"/>
                </a:solidFill>
                <a:effectLst/>
                <a:latin typeface="system-ui"/>
              </a:rPr>
              <a:t>habían</a:t>
            </a:r>
            <a:r>
              <a:rPr lang="en-US" sz="4100" b="0" i="0" dirty="0">
                <a:solidFill>
                  <a:srgbClr val="000000"/>
                </a:solidFill>
                <a:effectLst/>
                <a:latin typeface="system-ui"/>
              </a:rPr>
              <a:t> </a:t>
            </a:r>
            <a:r>
              <a:rPr lang="en-US" sz="4100" b="0" i="0" dirty="0" err="1">
                <a:solidFill>
                  <a:srgbClr val="000000"/>
                </a:solidFill>
                <a:effectLst/>
                <a:latin typeface="system-ui"/>
              </a:rPr>
              <a:t>invadido</a:t>
            </a:r>
            <a:r>
              <a:rPr lang="en-US" sz="4100" b="0" i="0" dirty="0">
                <a:solidFill>
                  <a:srgbClr val="000000"/>
                </a:solidFill>
                <a:effectLst/>
                <a:latin typeface="system-ui"/>
              </a:rPr>
              <a:t> </a:t>
            </a:r>
            <a:r>
              <a:rPr lang="en-US" sz="4100" b="0" i="0" dirty="0" err="1">
                <a:solidFill>
                  <a:srgbClr val="000000"/>
                </a:solidFill>
                <a:effectLst/>
                <a:latin typeface="system-ui"/>
              </a:rPr>
              <a:t>el</a:t>
            </a:r>
            <a:r>
              <a:rPr lang="en-US" sz="4100" b="0" i="0" dirty="0">
                <a:solidFill>
                  <a:srgbClr val="000000"/>
                </a:solidFill>
                <a:effectLst/>
                <a:latin typeface="system-ui"/>
              </a:rPr>
              <a:t> </a:t>
            </a:r>
            <a:r>
              <a:rPr lang="en-US" sz="4100" b="0" i="0" dirty="0" err="1">
                <a:solidFill>
                  <a:srgbClr val="000000"/>
                </a:solidFill>
                <a:effectLst/>
                <a:latin typeface="system-ui"/>
              </a:rPr>
              <a:t>Neguev</a:t>
            </a:r>
            <a:r>
              <a:rPr lang="en-US" sz="4100" b="0" i="0" dirty="0">
                <a:solidFill>
                  <a:srgbClr val="000000"/>
                </a:solidFill>
                <a:effectLst/>
                <a:latin typeface="system-ui"/>
              </a:rPr>
              <a:t> y a </a:t>
            </a:r>
            <a:r>
              <a:rPr lang="en-US" sz="4100" b="0" i="0" dirty="0" err="1">
                <a:solidFill>
                  <a:srgbClr val="000000"/>
                </a:solidFill>
                <a:effectLst/>
                <a:latin typeface="system-ui"/>
              </a:rPr>
              <a:t>Siclag</a:t>
            </a:r>
            <a:r>
              <a:rPr lang="en-US" sz="4100" b="0" i="0" dirty="0">
                <a:solidFill>
                  <a:srgbClr val="000000"/>
                </a:solidFill>
                <a:effectLst/>
                <a:latin typeface="system-ui"/>
              </a:rPr>
              <a:t>, y </a:t>
            </a:r>
            <a:r>
              <a:rPr lang="en-US" sz="4100" b="0" i="0" dirty="0" err="1">
                <a:solidFill>
                  <a:srgbClr val="000000"/>
                </a:solidFill>
                <a:effectLst/>
                <a:latin typeface="system-ui"/>
              </a:rPr>
              <a:t>habían</a:t>
            </a:r>
            <a:r>
              <a:rPr lang="en-US" sz="4100" b="0" i="0" dirty="0">
                <a:solidFill>
                  <a:srgbClr val="000000"/>
                </a:solidFill>
                <a:effectLst/>
                <a:latin typeface="system-ui"/>
              </a:rPr>
              <a:t> </a:t>
            </a:r>
            <a:r>
              <a:rPr lang="en-US" sz="4100" b="0" i="0" dirty="0" err="1">
                <a:solidFill>
                  <a:srgbClr val="000000"/>
                </a:solidFill>
                <a:effectLst/>
                <a:latin typeface="system-ui"/>
              </a:rPr>
              <a:t>asolado</a:t>
            </a:r>
            <a:r>
              <a:rPr lang="en-US" sz="4100" b="0" i="0" dirty="0">
                <a:solidFill>
                  <a:srgbClr val="000000"/>
                </a:solidFill>
                <a:effectLst/>
                <a:latin typeface="system-ui"/>
              </a:rPr>
              <a:t> a </a:t>
            </a:r>
            <a:r>
              <a:rPr lang="en-US" sz="4100" b="0" i="0" dirty="0" err="1">
                <a:solidFill>
                  <a:srgbClr val="000000"/>
                </a:solidFill>
                <a:effectLst/>
                <a:latin typeface="system-ui"/>
              </a:rPr>
              <a:t>Siclag</a:t>
            </a:r>
            <a:r>
              <a:rPr lang="en-US" sz="4100" b="0" i="0" dirty="0">
                <a:solidFill>
                  <a:srgbClr val="000000"/>
                </a:solidFill>
                <a:effectLst/>
                <a:latin typeface="system-ui"/>
              </a:rPr>
              <a:t> y le </a:t>
            </a:r>
            <a:r>
              <a:rPr lang="en-US" sz="4100" b="0" i="0" dirty="0" err="1">
                <a:solidFill>
                  <a:srgbClr val="000000"/>
                </a:solidFill>
                <a:effectLst/>
                <a:latin typeface="system-ui"/>
              </a:rPr>
              <a:t>habían</a:t>
            </a:r>
            <a:r>
              <a:rPr lang="en-US" sz="4100" b="0" i="0" dirty="0">
                <a:solidFill>
                  <a:srgbClr val="000000"/>
                </a:solidFill>
                <a:effectLst/>
                <a:latin typeface="system-ui"/>
              </a:rPr>
              <a:t> </a:t>
            </a:r>
            <a:r>
              <a:rPr lang="en-US" sz="4100" b="0" i="0" dirty="0" err="1">
                <a:solidFill>
                  <a:srgbClr val="000000"/>
                </a:solidFill>
                <a:effectLst/>
                <a:latin typeface="system-ui"/>
              </a:rPr>
              <a:t>prendido</a:t>
            </a:r>
            <a:r>
              <a:rPr lang="en-US" sz="4100" b="0" i="0" dirty="0">
                <a:solidFill>
                  <a:srgbClr val="000000"/>
                </a:solidFill>
                <a:effectLst/>
                <a:latin typeface="system-ui"/>
              </a:rPr>
              <a:t> </a:t>
            </a:r>
            <a:r>
              <a:rPr lang="en-US" sz="4100" b="0" i="0" dirty="0" err="1">
                <a:solidFill>
                  <a:srgbClr val="000000"/>
                </a:solidFill>
                <a:effectLst/>
                <a:latin typeface="system-ui"/>
              </a:rPr>
              <a:t>fuego</a:t>
            </a:r>
            <a:r>
              <a:rPr lang="en-US" sz="4100" b="0" i="0" dirty="0">
                <a:solidFill>
                  <a:srgbClr val="000000"/>
                </a:solidFill>
                <a:effectLst/>
                <a:latin typeface="system-ui"/>
              </a:rPr>
              <a:t>. </a:t>
            </a:r>
            <a:r>
              <a:rPr lang="en-US" sz="4100" b="1" i="0" baseline="30000" dirty="0">
                <a:solidFill>
                  <a:srgbClr val="000000"/>
                </a:solidFill>
                <a:effectLst/>
                <a:latin typeface="system-ui"/>
              </a:rPr>
              <a:t>2 </a:t>
            </a:r>
            <a:r>
              <a:rPr lang="en-US" sz="4100" b="0" i="0" dirty="0">
                <a:solidFill>
                  <a:srgbClr val="000000"/>
                </a:solidFill>
                <a:effectLst/>
                <a:latin typeface="system-ui"/>
              </a:rPr>
              <a:t>Y se </a:t>
            </a:r>
            <a:r>
              <a:rPr lang="en-US" sz="4100" b="0" i="0" dirty="0" err="1">
                <a:solidFill>
                  <a:srgbClr val="000000"/>
                </a:solidFill>
                <a:effectLst/>
                <a:latin typeface="system-ui"/>
              </a:rPr>
              <a:t>habían</a:t>
            </a:r>
            <a:r>
              <a:rPr lang="en-US" sz="4100" b="0" i="0" dirty="0">
                <a:solidFill>
                  <a:srgbClr val="000000"/>
                </a:solidFill>
                <a:effectLst/>
                <a:latin typeface="system-ui"/>
              </a:rPr>
              <a:t> </a:t>
            </a:r>
            <a:r>
              <a:rPr lang="en-US" sz="4100" b="0" i="0" dirty="0" err="1">
                <a:solidFill>
                  <a:srgbClr val="000000"/>
                </a:solidFill>
                <a:effectLst/>
                <a:latin typeface="system-ui"/>
              </a:rPr>
              <a:t>llevado</a:t>
            </a:r>
            <a:r>
              <a:rPr lang="en-US" sz="4100" b="0" i="0" dirty="0">
                <a:solidFill>
                  <a:srgbClr val="000000"/>
                </a:solidFill>
                <a:effectLst/>
                <a:latin typeface="system-ui"/>
              </a:rPr>
              <a:t> </a:t>
            </a:r>
            <a:r>
              <a:rPr lang="en-US" sz="4100" b="0" i="0" dirty="0" err="1">
                <a:solidFill>
                  <a:srgbClr val="000000"/>
                </a:solidFill>
                <a:effectLst/>
                <a:latin typeface="system-ui"/>
              </a:rPr>
              <a:t>cautivas</a:t>
            </a:r>
            <a:r>
              <a:rPr lang="en-US" sz="4100" b="0" i="0" dirty="0">
                <a:solidFill>
                  <a:srgbClr val="000000"/>
                </a:solidFill>
                <a:effectLst/>
                <a:latin typeface="system-ui"/>
              </a:rPr>
              <a:t> a las </a:t>
            </a:r>
            <a:r>
              <a:rPr lang="en-US" sz="4100" b="0" i="0" dirty="0" err="1">
                <a:solidFill>
                  <a:srgbClr val="000000"/>
                </a:solidFill>
                <a:effectLst/>
                <a:latin typeface="system-ui"/>
              </a:rPr>
              <a:t>mujeres</a:t>
            </a:r>
            <a:r>
              <a:rPr lang="en-US" sz="4100" b="0" i="0" dirty="0">
                <a:solidFill>
                  <a:srgbClr val="000000"/>
                </a:solidFill>
                <a:effectLst/>
                <a:latin typeface="system-ui"/>
              </a:rPr>
              <a:t> y a </a:t>
            </a:r>
            <a:r>
              <a:rPr lang="en-US" sz="4100" b="0" i="0" dirty="0" err="1">
                <a:solidFill>
                  <a:srgbClr val="000000"/>
                </a:solidFill>
                <a:effectLst/>
                <a:latin typeface="system-ui"/>
              </a:rPr>
              <a:t>todos</a:t>
            </a:r>
            <a:r>
              <a:rPr lang="en-US" sz="4100" b="0" i="0" dirty="0">
                <a:solidFill>
                  <a:srgbClr val="000000"/>
                </a:solidFill>
                <a:effectLst/>
                <a:latin typeface="system-ui"/>
              </a:rPr>
              <a:t> </a:t>
            </a:r>
            <a:r>
              <a:rPr lang="en-US" sz="4100" b="0" i="0" dirty="0" err="1">
                <a:solidFill>
                  <a:srgbClr val="000000"/>
                </a:solidFill>
                <a:effectLst/>
                <a:latin typeface="system-ui"/>
              </a:rPr>
              <a:t>los</a:t>
            </a:r>
            <a:r>
              <a:rPr lang="en-US" sz="4100" b="0" i="0" dirty="0">
                <a:solidFill>
                  <a:srgbClr val="000000"/>
                </a:solidFill>
                <a:effectLst/>
                <a:latin typeface="system-ui"/>
              </a:rPr>
              <a:t> que </a:t>
            </a:r>
            <a:r>
              <a:rPr lang="en-US" sz="4100" b="0" i="0" dirty="0" err="1">
                <a:solidFill>
                  <a:srgbClr val="000000"/>
                </a:solidFill>
                <a:effectLst/>
                <a:latin typeface="system-ui"/>
              </a:rPr>
              <a:t>estaban</a:t>
            </a:r>
            <a:r>
              <a:rPr lang="en-US" sz="4100" b="0" i="0" dirty="0">
                <a:solidFill>
                  <a:srgbClr val="000000"/>
                </a:solidFill>
                <a:effectLst/>
                <a:latin typeface="system-ui"/>
              </a:rPr>
              <a:t> </a:t>
            </a:r>
            <a:r>
              <a:rPr lang="en-US" sz="4100" b="0" i="0" dirty="0" err="1">
                <a:solidFill>
                  <a:srgbClr val="000000"/>
                </a:solidFill>
                <a:effectLst/>
                <a:latin typeface="system-ui"/>
              </a:rPr>
              <a:t>allí</a:t>
            </a:r>
            <a:r>
              <a:rPr lang="en-US" sz="4100" b="0" i="0" dirty="0">
                <a:solidFill>
                  <a:srgbClr val="000000"/>
                </a:solidFill>
                <a:effectLst/>
                <a:latin typeface="system-ui"/>
              </a:rPr>
              <a:t>, </a:t>
            </a:r>
            <a:r>
              <a:rPr lang="en-US" sz="4100" b="0" i="0" dirty="0" err="1">
                <a:solidFill>
                  <a:srgbClr val="000000"/>
                </a:solidFill>
                <a:effectLst/>
                <a:latin typeface="system-ui"/>
              </a:rPr>
              <a:t>desde</a:t>
            </a:r>
            <a:r>
              <a:rPr lang="en-US" sz="4100" b="0" i="0" dirty="0">
                <a:solidFill>
                  <a:srgbClr val="000000"/>
                </a:solidFill>
                <a:effectLst/>
                <a:latin typeface="system-ui"/>
              </a:rPr>
              <a:t> </a:t>
            </a:r>
            <a:r>
              <a:rPr lang="en-US" sz="4100" b="0" i="0" dirty="0" err="1">
                <a:solidFill>
                  <a:srgbClr val="000000"/>
                </a:solidFill>
                <a:effectLst/>
                <a:latin typeface="system-ui"/>
              </a:rPr>
              <a:t>el</a:t>
            </a:r>
            <a:r>
              <a:rPr lang="en-US" sz="4100" b="0" i="0" dirty="0">
                <a:solidFill>
                  <a:srgbClr val="000000"/>
                </a:solidFill>
                <a:effectLst/>
                <a:latin typeface="system-ui"/>
              </a:rPr>
              <a:t> </a:t>
            </a:r>
            <a:r>
              <a:rPr lang="en-US" sz="4100" b="0" i="0" dirty="0" err="1">
                <a:solidFill>
                  <a:srgbClr val="000000"/>
                </a:solidFill>
                <a:effectLst/>
                <a:latin typeface="system-ui"/>
              </a:rPr>
              <a:t>menor</a:t>
            </a:r>
            <a:r>
              <a:rPr lang="en-US" sz="4100" b="0" i="0" dirty="0">
                <a:solidFill>
                  <a:srgbClr val="000000"/>
                </a:solidFill>
                <a:effectLst/>
                <a:latin typeface="system-ui"/>
              </a:rPr>
              <a:t> hasta </a:t>
            </a:r>
            <a:r>
              <a:rPr lang="en-US" sz="4100" b="0" i="0" dirty="0" err="1">
                <a:solidFill>
                  <a:srgbClr val="000000"/>
                </a:solidFill>
                <a:effectLst/>
                <a:latin typeface="system-ui"/>
              </a:rPr>
              <a:t>el</a:t>
            </a:r>
            <a:r>
              <a:rPr lang="en-US" sz="4100" b="0" i="0" dirty="0">
                <a:solidFill>
                  <a:srgbClr val="000000"/>
                </a:solidFill>
                <a:effectLst/>
                <a:latin typeface="system-ui"/>
              </a:rPr>
              <a:t> mayor; </a:t>
            </a:r>
            <a:r>
              <a:rPr lang="en-US" sz="4100" b="0" i="0" dirty="0" err="1">
                <a:solidFill>
                  <a:srgbClr val="000000"/>
                </a:solidFill>
                <a:effectLst/>
                <a:latin typeface="system-ui"/>
              </a:rPr>
              <a:t>pero</a:t>
            </a:r>
            <a:r>
              <a:rPr lang="en-US" sz="4100" b="0" i="0" dirty="0">
                <a:solidFill>
                  <a:srgbClr val="000000"/>
                </a:solidFill>
                <a:effectLst/>
                <a:latin typeface="system-ui"/>
              </a:rPr>
              <a:t> a </a:t>
            </a:r>
            <a:r>
              <a:rPr lang="en-US" sz="4100" b="0" i="0" dirty="0" err="1">
                <a:solidFill>
                  <a:srgbClr val="000000"/>
                </a:solidFill>
                <a:effectLst/>
                <a:latin typeface="system-ui"/>
              </a:rPr>
              <a:t>nadie</a:t>
            </a:r>
            <a:r>
              <a:rPr lang="en-US" sz="4100" b="0" i="0" dirty="0">
                <a:solidFill>
                  <a:srgbClr val="000000"/>
                </a:solidFill>
                <a:effectLst/>
                <a:latin typeface="system-ui"/>
              </a:rPr>
              <a:t> </a:t>
            </a:r>
            <a:r>
              <a:rPr lang="en-US" sz="4100" b="0" i="0" dirty="0" err="1">
                <a:solidFill>
                  <a:srgbClr val="000000"/>
                </a:solidFill>
                <a:effectLst/>
                <a:latin typeface="system-ui"/>
              </a:rPr>
              <a:t>habían</a:t>
            </a:r>
            <a:r>
              <a:rPr lang="en-US" sz="4100" b="0" i="0" dirty="0">
                <a:solidFill>
                  <a:srgbClr val="000000"/>
                </a:solidFill>
                <a:effectLst/>
                <a:latin typeface="system-ui"/>
              </a:rPr>
              <a:t> dado </a:t>
            </a:r>
            <a:r>
              <a:rPr lang="en-US" sz="4100" b="0" i="0" dirty="0" err="1">
                <a:solidFill>
                  <a:srgbClr val="000000"/>
                </a:solidFill>
                <a:effectLst/>
                <a:latin typeface="system-ui"/>
              </a:rPr>
              <a:t>muerte</a:t>
            </a:r>
            <a:r>
              <a:rPr lang="en-US" sz="4100" b="0" i="0" dirty="0">
                <a:solidFill>
                  <a:srgbClr val="000000"/>
                </a:solidFill>
                <a:effectLst/>
                <a:latin typeface="system-ui"/>
              </a:rPr>
              <a:t>, </a:t>
            </a:r>
            <a:r>
              <a:rPr lang="en-US" sz="4100" b="0" i="0" dirty="0" err="1">
                <a:solidFill>
                  <a:srgbClr val="000000"/>
                </a:solidFill>
                <a:effectLst/>
                <a:latin typeface="system-ui"/>
              </a:rPr>
              <a:t>sino</a:t>
            </a:r>
            <a:r>
              <a:rPr lang="en-US" sz="4100" b="0" i="0" dirty="0">
                <a:solidFill>
                  <a:srgbClr val="000000"/>
                </a:solidFill>
                <a:effectLst/>
                <a:latin typeface="system-ui"/>
              </a:rPr>
              <a:t> se </a:t>
            </a:r>
            <a:r>
              <a:rPr lang="en-US" sz="4100" b="0" i="0" dirty="0" err="1">
                <a:solidFill>
                  <a:srgbClr val="000000"/>
                </a:solidFill>
                <a:effectLst/>
                <a:latin typeface="system-ui"/>
              </a:rPr>
              <a:t>los</a:t>
            </a:r>
            <a:r>
              <a:rPr lang="en-US" sz="4100" b="0" i="0" dirty="0">
                <a:solidFill>
                  <a:srgbClr val="000000"/>
                </a:solidFill>
                <a:effectLst/>
                <a:latin typeface="system-ui"/>
              </a:rPr>
              <a:t> </a:t>
            </a:r>
            <a:r>
              <a:rPr lang="en-US" sz="4100" b="0" i="0" dirty="0" err="1">
                <a:solidFill>
                  <a:srgbClr val="000000"/>
                </a:solidFill>
                <a:effectLst/>
                <a:latin typeface="system-ui"/>
              </a:rPr>
              <a:t>habían</a:t>
            </a:r>
            <a:r>
              <a:rPr lang="en-US" sz="4100" b="0" i="0" dirty="0">
                <a:solidFill>
                  <a:srgbClr val="000000"/>
                </a:solidFill>
                <a:effectLst/>
                <a:latin typeface="system-ui"/>
              </a:rPr>
              <a:t> </a:t>
            </a:r>
            <a:r>
              <a:rPr lang="en-US" sz="4100" b="0" i="0" dirty="0" err="1">
                <a:solidFill>
                  <a:srgbClr val="000000"/>
                </a:solidFill>
                <a:effectLst/>
                <a:latin typeface="system-ui"/>
              </a:rPr>
              <a:t>llevado</a:t>
            </a:r>
            <a:r>
              <a:rPr lang="en-US" sz="4100" b="0" i="0" dirty="0">
                <a:solidFill>
                  <a:srgbClr val="000000"/>
                </a:solidFill>
                <a:effectLst/>
                <a:latin typeface="system-ui"/>
              </a:rPr>
              <a:t> al </a:t>
            </a:r>
            <a:r>
              <a:rPr lang="en-US" sz="4100" b="0" i="0" dirty="0" err="1">
                <a:solidFill>
                  <a:srgbClr val="000000"/>
                </a:solidFill>
                <a:effectLst/>
                <a:latin typeface="system-ui"/>
              </a:rPr>
              <a:t>seguir</a:t>
            </a:r>
            <a:r>
              <a:rPr lang="en-US" sz="4100" b="0" i="0" dirty="0">
                <a:solidFill>
                  <a:srgbClr val="000000"/>
                </a:solidFill>
                <a:effectLst/>
                <a:latin typeface="system-ui"/>
              </a:rPr>
              <a:t> </a:t>
            </a:r>
            <a:r>
              <a:rPr lang="en-US" sz="4100" b="0" i="0" dirty="0" err="1">
                <a:solidFill>
                  <a:srgbClr val="000000"/>
                </a:solidFill>
                <a:effectLst/>
                <a:latin typeface="system-ui"/>
              </a:rPr>
              <a:t>su</a:t>
            </a:r>
            <a:r>
              <a:rPr lang="en-US" sz="4100" b="0" i="0" dirty="0">
                <a:solidFill>
                  <a:srgbClr val="000000"/>
                </a:solidFill>
                <a:effectLst/>
                <a:latin typeface="system-ui"/>
              </a:rPr>
              <a:t> </a:t>
            </a:r>
            <a:r>
              <a:rPr lang="en-US" sz="4100" b="0" i="0" dirty="0" err="1">
                <a:solidFill>
                  <a:srgbClr val="000000"/>
                </a:solidFill>
                <a:effectLst/>
                <a:latin typeface="system-ui"/>
              </a:rPr>
              <a:t>camino</a:t>
            </a:r>
            <a:r>
              <a:rPr lang="en-US" sz="4100" b="0" i="0" dirty="0">
                <a:solidFill>
                  <a:srgbClr val="000000"/>
                </a:solidFill>
                <a:effectLst/>
                <a:latin typeface="system-ui"/>
              </a:rPr>
              <a:t>. </a:t>
            </a:r>
            <a:r>
              <a:rPr lang="en-US" sz="4100" b="1" i="0" baseline="30000" dirty="0">
                <a:solidFill>
                  <a:srgbClr val="000000"/>
                </a:solidFill>
                <a:effectLst/>
                <a:latin typeface="system-ui"/>
              </a:rPr>
              <a:t>3 </a:t>
            </a:r>
            <a:r>
              <a:rPr lang="en-US" sz="4100" b="0" i="0" dirty="0">
                <a:solidFill>
                  <a:srgbClr val="000000"/>
                </a:solidFill>
                <a:effectLst/>
                <a:latin typeface="system-ui"/>
              </a:rPr>
              <a:t>Vino, </a:t>
            </a:r>
            <a:r>
              <a:rPr lang="en-US" sz="4100" b="0" i="0" dirty="0" err="1">
                <a:solidFill>
                  <a:srgbClr val="000000"/>
                </a:solidFill>
                <a:effectLst/>
                <a:latin typeface="system-ui"/>
              </a:rPr>
              <a:t>pues</a:t>
            </a:r>
            <a:r>
              <a:rPr lang="en-US" sz="4100" b="0" i="0" dirty="0">
                <a:solidFill>
                  <a:srgbClr val="000000"/>
                </a:solidFill>
                <a:effectLst/>
                <a:latin typeface="system-ui"/>
              </a:rPr>
              <a:t>, David con </a:t>
            </a:r>
            <a:r>
              <a:rPr lang="en-US" sz="4100" b="0" i="0" dirty="0" err="1">
                <a:solidFill>
                  <a:srgbClr val="000000"/>
                </a:solidFill>
                <a:effectLst/>
                <a:latin typeface="system-ui"/>
              </a:rPr>
              <a:t>los</a:t>
            </a:r>
            <a:r>
              <a:rPr lang="en-US" sz="4100" b="0" i="0" dirty="0">
                <a:solidFill>
                  <a:srgbClr val="000000"/>
                </a:solidFill>
                <a:effectLst/>
                <a:latin typeface="system-ui"/>
              </a:rPr>
              <a:t> </a:t>
            </a:r>
            <a:r>
              <a:rPr lang="en-US" sz="4100" b="0" i="0" dirty="0" err="1">
                <a:solidFill>
                  <a:srgbClr val="000000"/>
                </a:solidFill>
                <a:effectLst/>
                <a:latin typeface="system-ui"/>
              </a:rPr>
              <a:t>suyos</a:t>
            </a:r>
            <a:r>
              <a:rPr lang="en-US" sz="4100" b="0" i="0" dirty="0">
                <a:solidFill>
                  <a:srgbClr val="000000"/>
                </a:solidFill>
                <a:effectLst/>
                <a:latin typeface="system-ui"/>
              </a:rPr>
              <a:t> a la ciudad, y he </a:t>
            </a:r>
            <a:r>
              <a:rPr lang="en-US" sz="4100" b="0" i="0" dirty="0" err="1">
                <a:solidFill>
                  <a:srgbClr val="000000"/>
                </a:solidFill>
                <a:effectLst/>
                <a:latin typeface="system-ui"/>
              </a:rPr>
              <a:t>aquí</a:t>
            </a:r>
            <a:r>
              <a:rPr lang="en-US" sz="4100" b="0" i="0" dirty="0">
                <a:solidFill>
                  <a:srgbClr val="000000"/>
                </a:solidFill>
                <a:effectLst/>
                <a:latin typeface="system-ui"/>
              </a:rPr>
              <a:t> que </a:t>
            </a:r>
            <a:r>
              <a:rPr lang="en-US" sz="4100" b="0" i="0" dirty="0" err="1">
                <a:solidFill>
                  <a:srgbClr val="000000"/>
                </a:solidFill>
                <a:effectLst/>
                <a:latin typeface="system-ui"/>
              </a:rPr>
              <a:t>estaba</a:t>
            </a:r>
            <a:r>
              <a:rPr lang="en-US" sz="4100" b="0" i="0" dirty="0">
                <a:solidFill>
                  <a:srgbClr val="000000"/>
                </a:solidFill>
                <a:effectLst/>
                <a:latin typeface="system-ui"/>
              </a:rPr>
              <a:t> </a:t>
            </a:r>
            <a:r>
              <a:rPr lang="en-US" sz="4100" b="0" i="0" dirty="0" err="1">
                <a:solidFill>
                  <a:srgbClr val="000000"/>
                </a:solidFill>
                <a:effectLst/>
                <a:latin typeface="system-ui"/>
              </a:rPr>
              <a:t>quemada</a:t>
            </a:r>
            <a:r>
              <a:rPr lang="en-US" sz="4100" b="0" i="0" dirty="0">
                <a:solidFill>
                  <a:srgbClr val="000000"/>
                </a:solidFill>
                <a:effectLst/>
                <a:latin typeface="system-ui"/>
              </a:rPr>
              <a:t>, y sus </a:t>
            </a:r>
            <a:r>
              <a:rPr lang="en-US" sz="4100" b="0" i="0" dirty="0" err="1">
                <a:solidFill>
                  <a:srgbClr val="000000"/>
                </a:solidFill>
                <a:effectLst/>
                <a:latin typeface="system-ui"/>
              </a:rPr>
              <a:t>mujeres</a:t>
            </a:r>
            <a:r>
              <a:rPr lang="en-US" sz="4100" b="0" i="0" dirty="0">
                <a:solidFill>
                  <a:srgbClr val="000000"/>
                </a:solidFill>
                <a:effectLst/>
                <a:latin typeface="system-ui"/>
              </a:rPr>
              <a:t> y sus </a:t>
            </a:r>
            <a:r>
              <a:rPr lang="en-US" sz="4100" b="0" i="0" dirty="0" err="1">
                <a:solidFill>
                  <a:srgbClr val="000000"/>
                </a:solidFill>
                <a:effectLst/>
                <a:latin typeface="system-ui"/>
              </a:rPr>
              <a:t>hijos</a:t>
            </a:r>
            <a:r>
              <a:rPr lang="en-US" sz="4100" b="0" i="0" dirty="0">
                <a:solidFill>
                  <a:srgbClr val="000000"/>
                </a:solidFill>
                <a:effectLst/>
                <a:latin typeface="system-ui"/>
              </a:rPr>
              <a:t> e </a:t>
            </a:r>
            <a:r>
              <a:rPr lang="en-US" sz="4100" b="0" i="0" dirty="0" err="1">
                <a:solidFill>
                  <a:srgbClr val="000000"/>
                </a:solidFill>
                <a:effectLst/>
                <a:latin typeface="system-ui"/>
              </a:rPr>
              <a:t>hijas</a:t>
            </a:r>
            <a:r>
              <a:rPr lang="en-US" sz="4100" b="0" i="0" dirty="0">
                <a:solidFill>
                  <a:srgbClr val="000000"/>
                </a:solidFill>
                <a:effectLst/>
                <a:latin typeface="system-ui"/>
              </a:rPr>
              <a:t> </a:t>
            </a:r>
            <a:r>
              <a:rPr lang="en-US" sz="4100" b="0" i="0" dirty="0" err="1">
                <a:solidFill>
                  <a:srgbClr val="000000"/>
                </a:solidFill>
                <a:effectLst/>
                <a:latin typeface="system-ui"/>
              </a:rPr>
              <a:t>habían</a:t>
            </a:r>
            <a:r>
              <a:rPr lang="en-US" sz="4100" b="0" i="0" dirty="0">
                <a:solidFill>
                  <a:srgbClr val="000000"/>
                </a:solidFill>
                <a:effectLst/>
                <a:latin typeface="system-ui"/>
              </a:rPr>
              <a:t> </a:t>
            </a:r>
            <a:r>
              <a:rPr lang="en-US" sz="4100" b="0" i="0" dirty="0" err="1">
                <a:solidFill>
                  <a:srgbClr val="000000"/>
                </a:solidFill>
                <a:effectLst/>
                <a:latin typeface="system-ui"/>
              </a:rPr>
              <a:t>sido</a:t>
            </a:r>
            <a:r>
              <a:rPr lang="en-US" sz="4100" b="0" i="0" dirty="0">
                <a:solidFill>
                  <a:srgbClr val="000000"/>
                </a:solidFill>
                <a:effectLst/>
                <a:latin typeface="system-ui"/>
              </a:rPr>
              <a:t> </a:t>
            </a:r>
            <a:r>
              <a:rPr lang="en-US" sz="4100" b="0" i="0" dirty="0" err="1">
                <a:solidFill>
                  <a:srgbClr val="000000"/>
                </a:solidFill>
                <a:effectLst/>
                <a:latin typeface="system-ui"/>
              </a:rPr>
              <a:t>llevados</a:t>
            </a:r>
            <a:r>
              <a:rPr lang="en-US" sz="4100" b="0" i="0" dirty="0">
                <a:solidFill>
                  <a:srgbClr val="000000"/>
                </a:solidFill>
                <a:effectLst/>
                <a:latin typeface="system-ui"/>
              </a:rPr>
              <a:t> </a:t>
            </a:r>
            <a:r>
              <a:rPr lang="en-US" sz="4100" b="0" i="0" dirty="0" err="1">
                <a:solidFill>
                  <a:srgbClr val="000000"/>
                </a:solidFill>
                <a:effectLst/>
                <a:latin typeface="system-ui"/>
              </a:rPr>
              <a:t>cautivos</a:t>
            </a:r>
            <a:r>
              <a:rPr lang="en-US" sz="4100" b="0" i="0" dirty="0">
                <a:solidFill>
                  <a:srgbClr val="000000"/>
                </a:solidFill>
                <a:effectLst/>
                <a:latin typeface="system-ui"/>
              </a:rPr>
              <a:t>.</a:t>
            </a:r>
          </a:p>
          <a:p>
            <a:pPr algn="l"/>
            <a:endParaRPr lang="en-US" sz="3200" dirty="0">
              <a:effectLst/>
            </a:endParaRPr>
          </a:p>
          <a:p>
            <a:pPr algn="l"/>
            <a:endParaRPr lang="en-CL" b="1" dirty="0"/>
          </a:p>
        </p:txBody>
      </p:sp>
      <p:pic>
        <p:nvPicPr>
          <p:cNvPr id="7" name="Picture Placeholder 6">
            <a:extLst>
              <a:ext uri="{FF2B5EF4-FFF2-40B4-BE49-F238E27FC236}">
                <a16:creationId xmlns:a16="http://schemas.microsoft.com/office/drawing/2014/main" id="{1055EB15-6FE9-D030-522E-021D9E6FC523}"/>
              </a:ext>
            </a:extLst>
          </p:cNvPr>
          <p:cNvPicPr>
            <a:picLocks noGrp="1" noChangeAspect="1"/>
          </p:cNvPicPr>
          <p:nvPr>
            <p:ph type="pic" idx="1"/>
          </p:nvPr>
        </p:nvPicPr>
        <p:blipFill>
          <a:blip r:embed="rId2"/>
          <a:srcRect l="27532" r="27532"/>
          <a:stretch>
            <a:fillRect/>
          </a:stretch>
        </p:blipFill>
        <p:spPr>
          <a:xfrm>
            <a:off x="6635750" y="319088"/>
            <a:ext cx="5376863" cy="6234112"/>
          </a:xfrm>
        </p:spPr>
      </p:pic>
    </p:spTree>
    <p:extLst>
      <p:ext uri="{BB962C8B-B14F-4D97-AF65-F5344CB8AC3E}">
        <p14:creationId xmlns:p14="http://schemas.microsoft.com/office/powerpoint/2010/main" val="160868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5375563" cy="6234545"/>
          </a:xfrm>
        </p:spPr>
        <p:txBody>
          <a:bodyPr>
            <a:normAutofit fontScale="85000" lnSpcReduction="20000"/>
          </a:bodyPr>
          <a:lstStyle/>
          <a:p>
            <a:pPr algn="l"/>
            <a:r>
              <a:rPr lang="en-US" sz="2800" b="0" i="0" dirty="0">
                <a:solidFill>
                  <a:srgbClr val="000000"/>
                </a:solidFill>
                <a:effectLst/>
                <a:latin typeface="system-ui"/>
              </a:rPr>
              <a:t> </a:t>
            </a:r>
            <a:r>
              <a:rPr lang="en-US" sz="6800" b="0" i="0" dirty="0">
                <a:solidFill>
                  <a:srgbClr val="000000"/>
                </a:solidFill>
                <a:effectLst/>
                <a:latin typeface="system-ui"/>
              </a:rPr>
              <a:t> </a:t>
            </a:r>
            <a:r>
              <a:rPr lang="en-US" sz="3600" b="1" i="0" dirty="0">
                <a:solidFill>
                  <a:srgbClr val="000000"/>
                </a:solidFill>
                <a:effectLst/>
                <a:latin typeface="system-ui"/>
              </a:rPr>
              <a:t>1 Samuel 30:4-6</a:t>
            </a:r>
          </a:p>
          <a:p>
            <a:pPr algn="l"/>
            <a:r>
              <a:rPr lang="en-US" sz="3600" b="1" i="0" baseline="30000" dirty="0">
                <a:solidFill>
                  <a:srgbClr val="000000"/>
                </a:solidFill>
                <a:effectLst/>
                <a:latin typeface="system-ui"/>
              </a:rPr>
              <a:t>4 </a:t>
            </a:r>
            <a:r>
              <a:rPr lang="en-US" sz="3600" b="0" i="0" dirty="0" err="1">
                <a:solidFill>
                  <a:srgbClr val="000000"/>
                </a:solidFill>
                <a:effectLst/>
                <a:latin typeface="system-ui"/>
              </a:rPr>
              <a:t>Entonces</a:t>
            </a:r>
            <a:r>
              <a:rPr lang="en-US" sz="3600" b="0" i="0" dirty="0">
                <a:solidFill>
                  <a:srgbClr val="000000"/>
                </a:solidFill>
                <a:effectLst/>
                <a:latin typeface="system-ui"/>
              </a:rPr>
              <a:t> David y la </a:t>
            </a:r>
            <a:r>
              <a:rPr lang="en-US" sz="3600" b="0" i="0" dirty="0" err="1">
                <a:solidFill>
                  <a:srgbClr val="000000"/>
                </a:solidFill>
                <a:effectLst/>
                <a:latin typeface="system-ui"/>
              </a:rPr>
              <a:t>gente</a:t>
            </a:r>
            <a:r>
              <a:rPr lang="en-US" sz="3600" b="0" i="0" dirty="0">
                <a:solidFill>
                  <a:srgbClr val="000000"/>
                </a:solidFill>
                <a:effectLst/>
                <a:latin typeface="system-ui"/>
              </a:rPr>
              <a:t> que con </a:t>
            </a:r>
            <a:r>
              <a:rPr lang="en-US" sz="3600" b="0" i="0" dirty="0" err="1">
                <a:solidFill>
                  <a:srgbClr val="000000"/>
                </a:solidFill>
                <a:effectLst/>
                <a:latin typeface="system-ui"/>
              </a:rPr>
              <a:t>él</a:t>
            </a:r>
            <a:r>
              <a:rPr lang="en-US" sz="3600" b="0" i="0" dirty="0">
                <a:solidFill>
                  <a:srgbClr val="000000"/>
                </a:solidFill>
                <a:effectLst/>
                <a:latin typeface="system-ui"/>
              </a:rPr>
              <a:t> </a:t>
            </a:r>
            <a:r>
              <a:rPr lang="en-US" sz="3600" b="0" i="0" dirty="0" err="1">
                <a:solidFill>
                  <a:srgbClr val="000000"/>
                </a:solidFill>
                <a:effectLst/>
                <a:latin typeface="system-ui"/>
              </a:rPr>
              <a:t>estaba</a:t>
            </a:r>
            <a:r>
              <a:rPr lang="en-US" sz="3600" b="0" i="0" dirty="0">
                <a:solidFill>
                  <a:srgbClr val="000000"/>
                </a:solidFill>
                <a:effectLst/>
                <a:latin typeface="system-ui"/>
              </a:rPr>
              <a:t> </a:t>
            </a:r>
            <a:r>
              <a:rPr lang="en-US" sz="3600" b="0" i="0" dirty="0" err="1">
                <a:solidFill>
                  <a:srgbClr val="000000"/>
                </a:solidFill>
                <a:effectLst/>
                <a:latin typeface="system-ui"/>
              </a:rPr>
              <a:t>alzaron</a:t>
            </a:r>
            <a:r>
              <a:rPr lang="en-US" sz="3600" b="0" i="0" dirty="0">
                <a:solidFill>
                  <a:srgbClr val="000000"/>
                </a:solidFill>
                <a:effectLst/>
                <a:latin typeface="system-ui"/>
              </a:rPr>
              <a:t> </a:t>
            </a:r>
            <a:r>
              <a:rPr lang="en-US" sz="3600" b="0" i="0" dirty="0" err="1">
                <a:solidFill>
                  <a:srgbClr val="000000"/>
                </a:solidFill>
                <a:effectLst/>
                <a:latin typeface="system-ui"/>
              </a:rPr>
              <a:t>su</a:t>
            </a:r>
            <a:r>
              <a:rPr lang="en-US" sz="3600" b="0" i="0" dirty="0">
                <a:solidFill>
                  <a:srgbClr val="000000"/>
                </a:solidFill>
                <a:effectLst/>
                <a:latin typeface="system-ui"/>
              </a:rPr>
              <a:t> </a:t>
            </a:r>
            <a:r>
              <a:rPr lang="en-US" sz="3600" b="0" i="0" dirty="0" err="1">
                <a:solidFill>
                  <a:srgbClr val="000000"/>
                </a:solidFill>
                <a:effectLst/>
                <a:latin typeface="system-ui"/>
              </a:rPr>
              <a:t>voz</a:t>
            </a:r>
            <a:r>
              <a:rPr lang="en-US" sz="3600" b="0" i="0" dirty="0">
                <a:solidFill>
                  <a:srgbClr val="000000"/>
                </a:solidFill>
                <a:effectLst/>
                <a:latin typeface="system-ui"/>
              </a:rPr>
              <a:t> y </a:t>
            </a:r>
            <a:r>
              <a:rPr lang="en-US" sz="3600" b="0" i="0" dirty="0" err="1">
                <a:solidFill>
                  <a:srgbClr val="000000"/>
                </a:solidFill>
                <a:effectLst/>
                <a:latin typeface="system-ui"/>
              </a:rPr>
              <a:t>lloraron</a:t>
            </a:r>
            <a:r>
              <a:rPr lang="en-US" sz="3600" b="0" i="0" dirty="0">
                <a:solidFill>
                  <a:srgbClr val="000000"/>
                </a:solidFill>
                <a:effectLst/>
                <a:latin typeface="system-ui"/>
              </a:rPr>
              <a:t>, hasta que les </a:t>
            </a:r>
            <a:r>
              <a:rPr lang="en-US" sz="3600" b="0" i="0" dirty="0" err="1">
                <a:solidFill>
                  <a:srgbClr val="000000"/>
                </a:solidFill>
                <a:effectLst/>
                <a:latin typeface="system-ui"/>
              </a:rPr>
              <a:t>faltaron</a:t>
            </a:r>
            <a:r>
              <a:rPr lang="en-US" sz="3600" b="0" i="0" dirty="0">
                <a:solidFill>
                  <a:srgbClr val="000000"/>
                </a:solidFill>
                <a:effectLst/>
                <a:latin typeface="system-ui"/>
              </a:rPr>
              <a:t> las </a:t>
            </a:r>
            <a:r>
              <a:rPr lang="en-US" sz="3600" b="0" i="0" dirty="0" err="1">
                <a:solidFill>
                  <a:srgbClr val="000000"/>
                </a:solidFill>
                <a:effectLst/>
                <a:latin typeface="system-ui"/>
              </a:rPr>
              <a:t>fuerzas</a:t>
            </a:r>
            <a:r>
              <a:rPr lang="en-US" sz="3600" b="0" i="0" dirty="0">
                <a:solidFill>
                  <a:srgbClr val="000000"/>
                </a:solidFill>
                <a:effectLst/>
                <a:latin typeface="system-ui"/>
              </a:rPr>
              <a:t> para </a:t>
            </a:r>
            <a:r>
              <a:rPr lang="en-US" sz="3600" b="0" i="0" dirty="0" err="1">
                <a:solidFill>
                  <a:srgbClr val="000000"/>
                </a:solidFill>
                <a:effectLst/>
                <a:latin typeface="system-ui"/>
              </a:rPr>
              <a:t>llorar</a:t>
            </a:r>
            <a:r>
              <a:rPr lang="en-US" sz="3600" b="0" i="0" dirty="0">
                <a:solidFill>
                  <a:srgbClr val="000000"/>
                </a:solidFill>
                <a:effectLst/>
                <a:latin typeface="system-ui"/>
              </a:rPr>
              <a:t>. </a:t>
            </a:r>
            <a:r>
              <a:rPr lang="en-US" sz="3600" b="1" i="0" baseline="30000" dirty="0">
                <a:solidFill>
                  <a:srgbClr val="000000"/>
                </a:solidFill>
                <a:effectLst/>
                <a:latin typeface="system-ui"/>
              </a:rPr>
              <a:t>5 </a:t>
            </a:r>
            <a:r>
              <a:rPr lang="en-US" sz="3600" b="0" i="0" dirty="0">
                <a:solidFill>
                  <a:srgbClr val="000000"/>
                </a:solidFill>
                <a:effectLst/>
                <a:latin typeface="system-ui"/>
              </a:rPr>
              <a:t>Las dos </a:t>
            </a:r>
            <a:r>
              <a:rPr lang="en-US" sz="3600" b="0" i="0" dirty="0" err="1">
                <a:solidFill>
                  <a:srgbClr val="000000"/>
                </a:solidFill>
                <a:effectLst/>
                <a:latin typeface="system-ui"/>
              </a:rPr>
              <a:t>mujeres</a:t>
            </a:r>
            <a:r>
              <a:rPr lang="en-US" sz="3600" b="0" i="0" dirty="0">
                <a:solidFill>
                  <a:srgbClr val="000000"/>
                </a:solidFill>
                <a:effectLst/>
                <a:latin typeface="system-ui"/>
              </a:rPr>
              <a:t> de David, </a:t>
            </a:r>
            <a:r>
              <a:rPr lang="en-US" sz="3600" b="0" i="0" dirty="0" err="1">
                <a:solidFill>
                  <a:srgbClr val="000000"/>
                </a:solidFill>
                <a:effectLst/>
                <a:latin typeface="system-ui"/>
              </a:rPr>
              <a:t>Ahinoam</a:t>
            </a:r>
            <a:r>
              <a:rPr lang="en-US" sz="3600" b="0" i="0" dirty="0">
                <a:solidFill>
                  <a:srgbClr val="000000"/>
                </a:solidFill>
                <a:effectLst/>
                <a:latin typeface="system-ui"/>
              </a:rPr>
              <a:t> </a:t>
            </a:r>
            <a:r>
              <a:rPr lang="en-US" sz="3600" b="0" i="0" dirty="0" err="1">
                <a:solidFill>
                  <a:srgbClr val="000000"/>
                </a:solidFill>
                <a:effectLst/>
                <a:latin typeface="system-ui"/>
              </a:rPr>
              <a:t>jezreelita</a:t>
            </a:r>
            <a:r>
              <a:rPr lang="en-US" sz="3600" b="0" i="0" dirty="0">
                <a:solidFill>
                  <a:srgbClr val="000000"/>
                </a:solidFill>
                <a:effectLst/>
                <a:latin typeface="system-ui"/>
              </a:rPr>
              <a:t> y Abigail la que </a:t>
            </a:r>
            <a:r>
              <a:rPr lang="en-US" sz="3600" b="0" i="0" dirty="0" err="1">
                <a:solidFill>
                  <a:srgbClr val="000000"/>
                </a:solidFill>
                <a:effectLst/>
                <a:latin typeface="system-ui"/>
              </a:rPr>
              <a:t>fue</a:t>
            </a:r>
            <a:r>
              <a:rPr lang="en-US" sz="3600" b="0" i="0" dirty="0">
                <a:solidFill>
                  <a:srgbClr val="000000"/>
                </a:solidFill>
                <a:effectLst/>
                <a:latin typeface="system-ui"/>
              </a:rPr>
              <a:t> </a:t>
            </a:r>
            <a:r>
              <a:rPr lang="en-US" sz="3600" b="0" i="0" dirty="0" err="1">
                <a:solidFill>
                  <a:srgbClr val="000000"/>
                </a:solidFill>
                <a:effectLst/>
                <a:latin typeface="system-ui"/>
              </a:rPr>
              <a:t>mujer</a:t>
            </a:r>
            <a:r>
              <a:rPr lang="en-US" sz="3600" b="0" i="0" dirty="0">
                <a:solidFill>
                  <a:srgbClr val="000000"/>
                </a:solidFill>
                <a:effectLst/>
                <a:latin typeface="system-ui"/>
              </a:rPr>
              <a:t> de </a:t>
            </a:r>
            <a:r>
              <a:rPr lang="en-US" sz="3600" b="0" i="0" dirty="0" err="1">
                <a:solidFill>
                  <a:srgbClr val="000000"/>
                </a:solidFill>
                <a:effectLst/>
                <a:latin typeface="system-ui"/>
              </a:rPr>
              <a:t>Nabal</a:t>
            </a:r>
            <a:r>
              <a:rPr lang="en-US" sz="3600" b="0" i="0" dirty="0">
                <a:solidFill>
                  <a:srgbClr val="000000"/>
                </a:solidFill>
                <a:effectLst/>
                <a:latin typeface="system-ui"/>
              </a:rPr>
              <a:t> </a:t>
            </a:r>
            <a:r>
              <a:rPr lang="en-US" sz="3600" b="0" i="0" dirty="0" err="1">
                <a:solidFill>
                  <a:srgbClr val="000000"/>
                </a:solidFill>
                <a:effectLst/>
                <a:latin typeface="system-ui"/>
              </a:rPr>
              <a:t>el</a:t>
            </a:r>
            <a:r>
              <a:rPr lang="en-US" sz="3600" b="0" i="0" dirty="0">
                <a:solidFill>
                  <a:srgbClr val="000000"/>
                </a:solidFill>
                <a:effectLst/>
                <a:latin typeface="system-ui"/>
              </a:rPr>
              <a:t> de Carmel, </a:t>
            </a:r>
            <a:r>
              <a:rPr lang="en-US" sz="3600" b="0" i="0" dirty="0" err="1">
                <a:solidFill>
                  <a:srgbClr val="000000"/>
                </a:solidFill>
                <a:effectLst/>
                <a:latin typeface="system-ui"/>
              </a:rPr>
              <a:t>también</a:t>
            </a:r>
            <a:r>
              <a:rPr lang="en-US" sz="3600" b="0" i="0" dirty="0">
                <a:solidFill>
                  <a:srgbClr val="000000"/>
                </a:solidFill>
                <a:effectLst/>
                <a:latin typeface="system-ui"/>
              </a:rPr>
              <a:t> </a:t>
            </a:r>
            <a:r>
              <a:rPr lang="en-US" sz="3600" b="0" i="0" dirty="0" err="1">
                <a:solidFill>
                  <a:srgbClr val="000000"/>
                </a:solidFill>
                <a:effectLst/>
                <a:latin typeface="system-ui"/>
              </a:rPr>
              <a:t>eran</a:t>
            </a:r>
            <a:r>
              <a:rPr lang="en-US" sz="3600" b="0" i="0" dirty="0">
                <a:solidFill>
                  <a:srgbClr val="000000"/>
                </a:solidFill>
                <a:effectLst/>
                <a:latin typeface="system-ui"/>
              </a:rPr>
              <a:t> </a:t>
            </a:r>
            <a:r>
              <a:rPr lang="en-US" sz="3600" b="0" i="0" dirty="0" err="1">
                <a:solidFill>
                  <a:srgbClr val="000000"/>
                </a:solidFill>
                <a:effectLst/>
                <a:latin typeface="system-ui"/>
              </a:rPr>
              <a:t>cautivas</a:t>
            </a:r>
            <a:r>
              <a:rPr lang="en-US" sz="3600" b="0" i="0" dirty="0">
                <a:solidFill>
                  <a:srgbClr val="000000"/>
                </a:solidFill>
                <a:effectLst/>
                <a:latin typeface="system-ui"/>
              </a:rPr>
              <a:t>. </a:t>
            </a:r>
            <a:r>
              <a:rPr lang="en-US" sz="3600" b="1" i="0" baseline="30000" dirty="0">
                <a:solidFill>
                  <a:srgbClr val="000000"/>
                </a:solidFill>
                <a:effectLst/>
                <a:latin typeface="system-ui"/>
              </a:rPr>
              <a:t>6 </a:t>
            </a:r>
            <a:r>
              <a:rPr lang="en-US" sz="3600" b="0" i="0" dirty="0">
                <a:solidFill>
                  <a:srgbClr val="000000"/>
                </a:solidFill>
                <a:effectLst/>
                <a:latin typeface="system-ui"/>
              </a:rPr>
              <a:t>Y David se </a:t>
            </a:r>
            <a:r>
              <a:rPr lang="en-US" sz="3600" b="0" i="0" dirty="0" err="1">
                <a:solidFill>
                  <a:srgbClr val="000000"/>
                </a:solidFill>
                <a:effectLst/>
                <a:latin typeface="system-ui"/>
              </a:rPr>
              <a:t>angustió</a:t>
            </a:r>
            <a:r>
              <a:rPr lang="en-US" sz="3600" b="0" i="0" dirty="0">
                <a:solidFill>
                  <a:srgbClr val="000000"/>
                </a:solidFill>
                <a:effectLst/>
                <a:latin typeface="system-ui"/>
              </a:rPr>
              <a:t> </a:t>
            </a:r>
            <a:r>
              <a:rPr lang="en-US" sz="3600" b="0" i="0" dirty="0" err="1">
                <a:solidFill>
                  <a:srgbClr val="000000"/>
                </a:solidFill>
                <a:effectLst/>
                <a:latin typeface="system-ui"/>
              </a:rPr>
              <a:t>mucho</a:t>
            </a:r>
            <a:r>
              <a:rPr lang="en-US" sz="3600" b="0" i="0" dirty="0">
                <a:solidFill>
                  <a:srgbClr val="000000"/>
                </a:solidFill>
                <a:effectLst/>
                <a:latin typeface="system-ui"/>
              </a:rPr>
              <a:t>, </a:t>
            </a:r>
            <a:r>
              <a:rPr lang="en-US" sz="3600" b="0" i="0" dirty="0" err="1">
                <a:solidFill>
                  <a:srgbClr val="000000"/>
                </a:solidFill>
                <a:effectLst/>
                <a:latin typeface="system-ui"/>
              </a:rPr>
              <a:t>porque</a:t>
            </a:r>
            <a:r>
              <a:rPr lang="en-US" sz="3600" b="0" i="0" dirty="0">
                <a:solidFill>
                  <a:srgbClr val="000000"/>
                </a:solidFill>
                <a:effectLst/>
                <a:latin typeface="system-ui"/>
              </a:rPr>
              <a:t> </a:t>
            </a:r>
            <a:r>
              <a:rPr lang="en-US" sz="3600" b="0" i="0" dirty="0" err="1">
                <a:solidFill>
                  <a:srgbClr val="000000"/>
                </a:solidFill>
                <a:effectLst/>
                <a:latin typeface="system-ui"/>
              </a:rPr>
              <a:t>el</a:t>
            </a:r>
            <a:r>
              <a:rPr lang="en-US" sz="3600" b="0" i="0" dirty="0">
                <a:solidFill>
                  <a:srgbClr val="000000"/>
                </a:solidFill>
                <a:effectLst/>
                <a:latin typeface="system-ui"/>
              </a:rPr>
              <a:t> pueblo </a:t>
            </a:r>
            <a:r>
              <a:rPr lang="en-US" sz="3600" b="0" i="0" dirty="0" err="1">
                <a:solidFill>
                  <a:srgbClr val="000000"/>
                </a:solidFill>
                <a:effectLst/>
                <a:latin typeface="system-ui"/>
              </a:rPr>
              <a:t>hablaba</a:t>
            </a:r>
            <a:r>
              <a:rPr lang="en-US" sz="3600" b="0" i="0" dirty="0">
                <a:solidFill>
                  <a:srgbClr val="000000"/>
                </a:solidFill>
                <a:effectLst/>
                <a:latin typeface="system-ui"/>
              </a:rPr>
              <a:t> de </a:t>
            </a:r>
            <a:r>
              <a:rPr lang="en-US" sz="3600" b="0" i="0" dirty="0" err="1">
                <a:solidFill>
                  <a:srgbClr val="000000"/>
                </a:solidFill>
                <a:effectLst/>
                <a:latin typeface="system-ui"/>
              </a:rPr>
              <a:t>apedrearlo</a:t>
            </a:r>
            <a:r>
              <a:rPr lang="en-US" sz="3600" b="0" i="0" dirty="0">
                <a:solidFill>
                  <a:srgbClr val="000000"/>
                </a:solidFill>
                <a:effectLst/>
                <a:latin typeface="system-ui"/>
              </a:rPr>
              <a:t>, </a:t>
            </a:r>
            <a:r>
              <a:rPr lang="en-US" sz="3600" b="0" i="0" dirty="0" err="1">
                <a:solidFill>
                  <a:srgbClr val="000000"/>
                </a:solidFill>
                <a:effectLst/>
                <a:latin typeface="system-ui"/>
              </a:rPr>
              <a:t>pues</a:t>
            </a:r>
            <a:r>
              <a:rPr lang="en-US" sz="3600" b="0" i="0" dirty="0">
                <a:solidFill>
                  <a:srgbClr val="000000"/>
                </a:solidFill>
                <a:effectLst/>
                <a:latin typeface="system-ui"/>
              </a:rPr>
              <a:t> </a:t>
            </a:r>
            <a:r>
              <a:rPr lang="en-US" sz="3600" b="0" i="0" dirty="0" err="1">
                <a:solidFill>
                  <a:srgbClr val="000000"/>
                </a:solidFill>
                <a:effectLst/>
                <a:latin typeface="system-ui"/>
              </a:rPr>
              <a:t>todo</a:t>
            </a:r>
            <a:r>
              <a:rPr lang="en-US" sz="3600" b="0" i="0" dirty="0">
                <a:solidFill>
                  <a:srgbClr val="000000"/>
                </a:solidFill>
                <a:effectLst/>
                <a:latin typeface="system-ui"/>
              </a:rPr>
              <a:t> </a:t>
            </a:r>
            <a:r>
              <a:rPr lang="en-US" sz="3600" b="0" i="0" dirty="0" err="1">
                <a:solidFill>
                  <a:srgbClr val="000000"/>
                </a:solidFill>
                <a:effectLst/>
                <a:latin typeface="system-ui"/>
              </a:rPr>
              <a:t>el</a:t>
            </a:r>
            <a:r>
              <a:rPr lang="en-US" sz="3600" b="0" i="0" dirty="0">
                <a:solidFill>
                  <a:srgbClr val="000000"/>
                </a:solidFill>
                <a:effectLst/>
                <a:latin typeface="system-ui"/>
              </a:rPr>
              <a:t> pueblo </a:t>
            </a:r>
            <a:r>
              <a:rPr lang="en-US" sz="3600" b="0" i="0" dirty="0" err="1">
                <a:solidFill>
                  <a:srgbClr val="000000"/>
                </a:solidFill>
                <a:effectLst/>
                <a:latin typeface="system-ui"/>
              </a:rPr>
              <a:t>estaba</a:t>
            </a:r>
            <a:r>
              <a:rPr lang="en-US" sz="3600" b="0" i="0" dirty="0">
                <a:solidFill>
                  <a:srgbClr val="000000"/>
                </a:solidFill>
                <a:effectLst/>
                <a:latin typeface="system-ui"/>
              </a:rPr>
              <a:t> </a:t>
            </a:r>
            <a:r>
              <a:rPr lang="en-US" sz="3600" b="0" i="0" dirty="0" err="1">
                <a:solidFill>
                  <a:srgbClr val="000000"/>
                </a:solidFill>
                <a:effectLst/>
                <a:latin typeface="system-ui"/>
              </a:rPr>
              <a:t>en</a:t>
            </a:r>
            <a:r>
              <a:rPr lang="en-US" sz="3600" b="0" i="0" dirty="0">
                <a:solidFill>
                  <a:srgbClr val="000000"/>
                </a:solidFill>
                <a:effectLst/>
                <a:latin typeface="system-ui"/>
              </a:rPr>
              <a:t> </a:t>
            </a:r>
            <a:r>
              <a:rPr lang="en-US" sz="3600" b="0" i="0" dirty="0" err="1">
                <a:solidFill>
                  <a:srgbClr val="000000"/>
                </a:solidFill>
                <a:effectLst/>
                <a:latin typeface="system-ui"/>
              </a:rPr>
              <a:t>amargura</a:t>
            </a:r>
            <a:r>
              <a:rPr lang="en-US" sz="3600" b="0" i="0" dirty="0">
                <a:solidFill>
                  <a:srgbClr val="000000"/>
                </a:solidFill>
                <a:effectLst/>
                <a:latin typeface="system-ui"/>
              </a:rPr>
              <a:t> de alma, </a:t>
            </a:r>
            <a:r>
              <a:rPr lang="en-US" sz="3600" b="0" i="0" dirty="0" err="1">
                <a:solidFill>
                  <a:srgbClr val="000000"/>
                </a:solidFill>
                <a:effectLst/>
                <a:latin typeface="system-ui"/>
              </a:rPr>
              <a:t>cada</a:t>
            </a:r>
            <a:r>
              <a:rPr lang="en-US" sz="3600" b="0" i="0" dirty="0">
                <a:solidFill>
                  <a:srgbClr val="000000"/>
                </a:solidFill>
                <a:effectLst/>
                <a:latin typeface="system-ui"/>
              </a:rPr>
              <a:t> uno </a:t>
            </a:r>
            <a:r>
              <a:rPr lang="en-US" sz="3600" b="0" i="0" dirty="0" err="1">
                <a:solidFill>
                  <a:srgbClr val="000000"/>
                </a:solidFill>
                <a:effectLst/>
                <a:latin typeface="system-ui"/>
              </a:rPr>
              <a:t>por</a:t>
            </a:r>
            <a:r>
              <a:rPr lang="en-US" sz="3600" b="0" i="0" dirty="0">
                <a:solidFill>
                  <a:srgbClr val="000000"/>
                </a:solidFill>
                <a:effectLst/>
                <a:latin typeface="system-ui"/>
              </a:rPr>
              <a:t> sus </a:t>
            </a:r>
            <a:r>
              <a:rPr lang="en-US" sz="3600" b="0" i="0" dirty="0" err="1">
                <a:solidFill>
                  <a:srgbClr val="000000"/>
                </a:solidFill>
                <a:effectLst/>
                <a:latin typeface="system-ui"/>
              </a:rPr>
              <a:t>hijos</a:t>
            </a:r>
            <a:r>
              <a:rPr lang="en-US" sz="3600" b="0" i="0" dirty="0">
                <a:solidFill>
                  <a:srgbClr val="000000"/>
                </a:solidFill>
                <a:effectLst/>
                <a:latin typeface="system-ui"/>
              </a:rPr>
              <a:t> y </a:t>
            </a:r>
            <a:r>
              <a:rPr lang="en-US" sz="3600" b="0" i="0" dirty="0" err="1">
                <a:solidFill>
                  <a:srgbClr val="000000"/>
                </a:solidFill>
                <a:effectLst/>
                <a:latin typeface="system-ui"/>
              </a:rPr>
              <a:t>por</a:t>
            </a:r>
            <a:r>
              <a:rPr lang="en-US" sz="3600" b="0" i="0" dirty="0">
                <a:solidFill>
                  <a:srgbClr val="000000"/>
                </a:solidFill>
                <a:effectLst/>
                <a:latin typeface="system-ui"/>
              </a:rPr>
              <a:t> sus </a:t>
            </a:r>
            <a:r>
              <a:rPr lang="en-US" sz="3600" b="0" i="0" dirty="0" err="1">
                <a:solidFill>
                  <a:srgbClr val="000000"/>
                </a:solidFill>
                <a:effectLst/>
                <a:latin typeface="system-ui"/>
              </a:rPr>
              <a:t>hijas</a:t>
            </a:r>
            <a:r>
              <a:rPr lang="en-US" sz="3600" b="0" i="0" dirty="0">
                <a:solidFill>
                  <a:srgbClr val="000000"/>
                </a:solidFill>
                <a:effectLst/>
                <a:latin typeface="system-ui"/>
              </a:rPr>
              <a:t>; </a:t>
            </a:r>
            <a:r>
              <a:rPr lang="en-US" sz="3600" b="1" i="0" dirty="0">
                <a:solidFill>
                  <a:srgbClr val="000000"/>
                </a:solidFill>
                <a:effectLst/>
                <a:latin typeface="system-ui"/>
              </a:rPr>
              <a:t>mas David se </a:t>
            </a:r>
            <a:r>
              <a:rPr lang="en-US" sz="3600" b="1" i="0" dirty="0" err="1">
                <a:solidFill>
                  <a:srgbClr val="000000"/>
                </a:solidFill>
                <a:effectLst/>
                <a:latin typeface="system-ui"/>
              </a:rPr>
              <a:t>fortaleció</a:t>
            </a:r>
            <a:r>
              <a:rPr lang="en-US" sz="3600" b="1" i="0" dirty="0">
                <a:solidFill>
                  <a:srgbClr val="000000"/>
                </a:solidFill>
                <a:effectLst/>
                <a:latin typeface="system-ui"/>
              </a:rPr>
              <a:t> </a:t>
            </a:r>
            <a:r>
              <a:rPr lang="en-US" sz="3600" b="1" i="0" dirty="0" err="1">
                <a:solidFill>
                  <a:srgbClr val="000000"/>
                </a:solidFill>
                <a:effectLst/>
                <a:latin typeface="system-ui"/>
              </a:rPr>
              <a:t>en</a:t>
            </a:r>
            <a:r>
              <a:rPr lang="en-US" sz="3600" b="1" i="0" dirty="0">
                <a:solidFill>
                  <a:srgbClr val="000000"/>
                </a:solidFill>
                <a:effectLst/>
                <a:latin typeface="system-ui"/>
              </a:rPr>
              <a:t> </a:t>
            </a:r>
            <a:r>
              <a:rPr lang="en-US" sz="3600" b="1" i="0" dirty="0" err="1">
                <a:solidFill>
                  <a:srgbClr val="000000"/>
                </a:solidFill>
                <a:effectLst/>
                <a:latin typeface="system-ui"/>
              </a:rPr>
              <a:t>Jehová</a:t>
            </a:r>
            <a:r>
              <a:rPr lang="en-US" sz="3600" b="1" i="0" dirty="0">
                <a:solidFill>
                  <a:srgbClr val="000000"/>
                </a:solidFill>
                <a:effectLst/>
                <a:latin typeface="system-ui"/>
              </a:rPr>
              <a:t> </a:t>
            </a:r>
            <a:r>
              <a:rPr lang="en-US" sz="3600" b="1" i="0" dirty="0" err="1">
                <a:solidFill>
                  <a:srgbClr val="000000"/>
                </a:solidFill>
                <a:effectLst/>
                <a:latin typeface="system-ui"/>
              </a:rPr>
              <a:t>su</a:t>
            </a:r>
            <a:r>
              <a:rPr lang="en-US" sz="3600" b="1" i="0" dirty="0">
                <a:solidFill>
                  <a:srgbClr val="000000"/>
                </a:solidFill>
                <a:effectLst/>
                <a:latin typeface="system-ui"/>
              </a:rPr>
              <a:t> Dios.</a:t>
            </a:r>
          </a:p>
          <a:p>
            <a:pPr algn="l"/>
            <a:r>
              <a:rPr lang="en-US" sz="3200" dirty="0">
                <a:effectLst/>
              </a:rPr>
              <a:t>….y que </a:t>
            </a:r>
            <a:r>
              <a:rPr lang="en-US" sz="3200" dirty="0" err="1">
                <a:effectLst/>
              </a:rPr>
              <a:t>hizo</a:t>
            </a:r>
            <a:r>
              <a:rPr lang="en-US" sz="3200" dirty="0">
                <a:effectLst/>
              </a:rPr>
              <a:t>?</a:t>
            </a:r>
          </a:p>
          <a:p>
            <a:pPr algn="l"/>
            <a:endParaRPr lang="en-CL" b="1" dirty="0"/>
          </a:p>
        </p:txBody>
      </p:sp>
      <p:pic>
        <p:nvPicPr>
          <p:cNvPr id="7" name="Picture Placeholder 6">
            <a:extLst>
              <a:ext uri="{FF2B5EF4-FFF2-40B4-BE49-F238E27FC236}">
                <a16:creationId xmlns:a16="http://schemas.microsoft.com/office/drawing/2014/main" id="{1055EB15-6FE9-D030-522E-021D9E6FC523}"/>
              </a:ext>
            </a:extLst>
          </p:cNvPr>
          <p:cNvPicPr>
            <a:picLocks noGrp="1" noChangeAspect="1"/>
          </p:cNvPicPr>
          <p:nvPr>
            <p:ph type="pic" idx="1"/>
          </p:nvPr>
        </p:nvPicPr>
        <p:blipFill>
          <a:blip r:embed="rId2"/>
          <a:srcRect l="27532" r="27532"/>
          <a:stretch>
            <a:fillRect/>
          </a:stretch>
        </p:blipFill>
        <p:spPr>
          <a:xfrm>
            <a:off x="6635750" y="319088"/>
            <a:ext cx="5376863" cy="6234112"/>
          </a:xfrm>
        </p:spPr>
      </p:pic>
    </p:spTree>
    <p:extLst>
      <p:ext uri="{BB962C8B-B14F-4D97-AF65-F5344CB8AC3E}">
        <p14:creationId xmlns:p14="http://schemas.microsoft.com/office/powerpoint/2010/main" val="221358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6123709" cy="6234545"/>
          </a:xfrm>
        </p:spPr>
        <p:txBody>
          <a:bodyPr>
            <a:normAutofit/>
          </a:bodyPr>
          <a:lstStyle/>
          <a:p>
            <a:pPr algn="l"/>
            <a:r>
              <a:rPr lang="en-US" sz="2800" b="0" i="0" dirty="0">
                <a:solidFill>
                  <a:srgbClr val="000000"/>
                </a:solidFill>
                <a:effectLst/>
                <a:latin typeface="system-ui"/>
              </a:rPr>
              <a:t> </a:t>
            </a:r>
            <a:r>
              <a:rPr lang="en-US" sz="2800" b="1" i="0" dirty="0">
                <a:solidFill>
                  <a:srgbClr val="000000"/>
                </a:solidFill>
                <a:effectLst/>
                <a:latin typeface="system-ui"/>
              </a:rPr>
              <a:t>1 Samuel 30:7-8</a:t>
            </a:r>
          </a:p>
          <a:p>
            <a:pPr algn="l"/>
            <a:r>
              <a:rPr lang="en-US" sz="2800" b="1" i="0" baseline="30000" dirty="0">
                <a:solidFill>
                  <a:srgbClr val="000000"/>
                </a:solidFill>
                <a:effectLst/>
                <a:latin typeface="system-ui"/>
              </a:rPr>
              <a:t>7 </a:t>
            </a:r>
            <a:r>
              <a:rPr lang="en-US" sz="2800" b="0" i="0" dirty="0">
                <a:solidFill>
                  <a:srgbClr val="000000"/>
                </a:solidFill>
                <a:effectLst/>
                <a:latin typeface="system-ui"/>
              </a:rPr>
              <a:t>Y </a:t>
            </a:r>
            <a:r>
              <a:rPr lang="en-US" sz="2800" b="0" i="0" dirty="0" err="1">
                <a:solidFill>
                  <a:srgbClr val="000000"/>
                </a:solidFill>
                <a:effectLst/>
                <a:latin typeface="system-ui"/>
              </a:rPr>
              <a:t>dijo</a:t>
            </a:r>
            <a:r>
              <a:rPr lang="en-US" sz="2800" b="0" i="0" dirty="0">
                <a:solidFill>
                  <a:srgbClr val="000000"/>
                </a:solidFill>
                <a:effectLst/>
                <a:latin typeface="system-ui"/>
              </a:rPr>
              <a:t> David al </a:t>
            </a:r>
            <a:r>
              <a:rPr lang="en-US" sz="2800" b="0" i="0" dirty="0" err="1">
                <a:solidFill>
                  <a:srgbClr val="000000"/>
                </a:solidFill>
                <a:effectLst/>
                <a:latin typeface="system-ui"/>
              </a:rPr>
              <a:t>sacerdote</a:t>
            </a:r>
            <a:r>
              <a:rPr lang="en-US" sz="2800" b="0" i="0" dirty="0">
                <a:solidFill>
                  <a:srgbClr val="000000"/>
                </a:solidFill>
                <a:effectLst/>
                <a:latin typeface="system-ui"/>
              </a:rPr>
              <a:t> </a:t>
            </a:r>
            <a:r>
              <a:rPr lang="en-US" sz="2800" b="0" i="0" dirty="0" err="1">
                <a:solidFill>
                  <a:srgbClr val="000000"/>
                </a:solidFill>
                <a:effectLst/>
                <a:latin typeface="system-ui"/>
              </a:rPr>
              <a:t>Abiatar</a:t>
            </a:r>
            <a:r>
              <a:rPr lang="en-US" sz="2800" b="0" i="0" dirty="0">
                <a:solidFill>
                  <a:srgbClr val="000000"/>
                </a:solidFill>
                <a:effectLst/>
                <a:latin typeface="system-ui"/>
              </a:rPr>
              <a:t> </a:t>
            </a:r>
            <a:r>
              <a:rPr lang="en-US" sz="2800" b="0" i="0" dirty="0" err="1">
                <a:solidFill>
                  <a:srgbClr val="000000"/>
                </a:solidFill>
                <a:effectLst/>
                <a:latin typeface="system-ui"/>
              </a:rPr>
              <a:t>hijo</a:t>
            </a:r>
            <a:r>
              <a:rPr lang="en-US" sz="2800" b="0" i="0" dirty="0">
                <a:solidFill>
                  <a:srgbClr val="000000"/>
                </a:solidFill>
                <a:effectLst/>
                <a:latin typeface="system-ui"/>
              </a:rPr>
              <a:t> de </a:t>
            </a:r>
            <a:r>
              <a:rPr lang="en-US" sz="2800" b="0" i="0" dirty="0" err="1">
                <a:solidFill>
                  <a:srgbClr val="000000"/>
                </a:solidFill>
                <a:effectLst/>
                <a:latin typeface="system-ui"/>
              </a:rPr>
              <a:t>Ahimelec</a:t>
            </a:r>
            <a:r>
              <a:rPr lang="en-US" sz="2800" b="1" i="0" dirty="0">
                <a:solidFill>
                  <a:srgbClr val="000000"/>
                </a:solidFill>
                <a:effectLst/>
                <a:latin typeface="system-ui"/>
              </a:rPr>
              <a:t>: </a:t>
            </a:r>
            <a:r>
              <a:rPr lang="en-US" sz="2800" b="1" i="0" dirty="0" err="1">
                <a:solidFill>
                  <a:srgbClr val="000000"/>
                </a:solidFill>
                <a:effectLst/>
                <a:latin typeface="system-ui"/>
              </a:rPr>
              <a:t>Yo</a:t>
            </a:r>
            <a:r>
              <a:rPr lang="en-US" sz="2800" b="1" i="0" dirty="0">
                <a:solidFill>
                  <a:srgbClr val="000000"/>
                </a:solidFill>
                <a:effectLst/>
                <a:latin typeface="system-ui"/>
              </a:rPr>
              <a:t> </a:t>
            </a:r>
            <a:r>
              <a:rPr lang="en-US" sz="2800" b="1" i="0" dirty="0" err="1">
                <a:solidFill>
                  <a:srgbClr val="000000"/>
                </a:solidFill>
                <a:effectLst/>
                <a:latin typeface="system-ui"/>
              </a:rPr>
              <a:t>te</a:t>
            </a:r>
            <a:r>
              <a:rPr lang="en-US" sz="2800" b="1" i="0" dirty="0">
                <a:solidFill>
                  <a:srgbClr val="000000"/>
                </a:solidFill>
                <a:effectLst/>
                <a:latin typeface="system-ui"/>
              </a:rPr>
              <a:t> </a:t>
            </a:r>
            <a:r>
              <a:rPr lang="en-US" sz="2800" b="1" i="0" dirty="0" err="1">
                <a:solidFill>
                  <a:srgbClr val="000000"/>
                </a:solidFill>
                <a:effectLst/>
                <a:latin typeface="system-ui"/>
              </a:rPr>
              <a:t>ruego</a:t>
            </a:r>
            <a:r>
              <a:rPr lang="en-US" sz="2800" b="1" i="0" dirty="0">
                <a:solidFill>
                  <a:srgbClr val="000000"/>
                </a:solidFill>
                <a:effectLst/>
                <a:latin typeface="system-ui"/>
              </a:rPr>
              <a:t> que me </a:t>
            </a:r>
            <a:r>
              <a:rPr lang="en-US" sz="2800" b="1" i="0" dirty="0" err="1">
                <a:solidFill>
                  <a:srgbClr val="000000"/>
                </a:solidFill>
                <a:effectLst/>
                <a:latin typeface="system-ui"/>
              </a:rPr>
              <a:t>acerques</a:t>
            </a:r>
            <a:r>
              <a:rPr lang="en-US" sz="2800" b="1" i="0" dirty="0">
                <a:solidFill>
                  <a:srgbClr val="000000"/>
                </a:solidFill>
                <a:effectLst/>
                <a:latin typeface="system-ui"/>
              </a:rPr>
              <a:t> </a:t>
            </a:r>
            <a:r>
              <a:rPr lang="en-US" sz="2800" b="1" i="0" dirty="0" err="1">
                <a:solidFill>
                  <a:srgbClr val="000000"/>
                </a:solidFill>
                <a:effectLst/>
                <a:latin typeface="system-ui"/>
              </a:rPr>
              <a:t>el</a:t>
            </a:r>
            <a:r>
              <a:rPr lang="en-US" sz="2800" b="1" i="0" dirty="0">
                <a:solidFill>
                  <a:srgbClr val="000000"/>
                </a:solidFill>
                <a:effectLst/>
                <a:latin typeface="system-ui"/>
              </a:rPr>
              <a:t> </a:t>
            </a:r>
            <a:r>
              <a:rPr lang="en-US" sz="2800" b="1" i="0" dirty="0" err="1">
                <a:solidFill>
                  <a:srgbClr val="000000"/>
                </a:solidFill>
                <a:effectLst/>
                <a:latin typeface="system-ui"/>
              </a:rPr>
              <a:t>efod</a:t>
            </a:r>
            <a:r>
              <a:rPr lang="en-US" sz="2800" b="1" i="0" dirty="0">
                <a:solidFill>
                  <a:srgbClr val="000000"/>
                </a:solidFill>
                <a:effectLst/>
                <a:latin typeface="system-ui"/>
              </a:rPr>
              <a:t>.</a:t>
            </a:r>
            <a:r>
              <a:rPr lang="en-US" sz="2800" b="0" i="0" dirty="0">
                <a:solidFill>
                  <a:srgbClr val="000000"/>
                </a:solidFill>
                <a:effectLst/>
                <a:latin typeface="system-ui"/>
              </a:rPr>
              <a:t> Y </a:t>
            </a:r>
            <a:r>
              <a:rPr lang="en-US" sz="2800" b="0" i="0" dirty="0" err="1">
                <a:solidFill>
                  <a:srgbClr val="000000"/>
                </a:solidFill>
                <a:effectLst/>
                <a:latin typeface="system-ui"/>
              </a:rPr>
              <a:t>Abiatar</a:t>
            </a:r>
            <a:r>
              <a:rPr lang="en-US" sz="2800" b="0" i="0" dirty="0">
                <a:solidFill>
                  <a:srgbClr val="000000"/>
                </a:solidFill>
                <a:effectLst/>
                <a:latin typeface="system-ui"/>
              </a:rPr>
              <a:t> </a:t>
            </a:r>
            <a:r>
              <a:rPr lang="en-US" sz="2800" b="0" i="0" dirty="0" err="1">
                <a:solidFill>
                  <a:srgbClr val="000000"/>
                </a:solidFill>
                <a:effectLst/>
                <a:latin typeface="system-ui"/>
              </a:rPr>
              <a:t>acercó</a:t>
            </a:r>
            <a:r>
              <a:rPr lang="en-US" sz="2800" b="0" i="0" dirty="0">
                <a:solidFill>
                  <a:srgbClr val="000000"/>
                </a:solidFill>
                <a:effectLst/>
                <a:latin typeface="system-ui"/>
              </a:rPr>
              <a:t> </a:t>
            </a:r>
            <a:r>
              <a:rPr lang="en-US" sz="2800" b="0" i="0" dirty="0" err="1">
                <a:solidFill>
                  <a:srgbClr val="000000"/>
                </a:solidFill>
                <a:effectLst/>
                <a:latin typeface="system-ui"/>
              </a:rPr>
              <a:t>el</a:t>
            </a:r>
            <a:r>
              <a:rPr lang="en-US" sz="2800" b="0" i="0" dirty="0">
                <a:solidFill>
                  <a:srgbClr val="000000"/>
                </a:solidFill>
                <a:effectLst/>
                <a:latin typeface="system-ui"/>
              </a:rPr>
              <a:t> </a:t>
            </a:r>
            <a:r>
              <a:rPr lang="en-US" sz="2800" b="0" i="0" dirty="0" err="1">
                <a:solidFill>
                  <a:srgbClr val="000000"/>
                </a:solidFill>
                <a:effectLst/>
                <a:latin typeface="system-ui"/>
              </a:rPr>
              <a:t>efod</a:t>
            </a:r>
            <a:r>
              <a:rPr lang="en-US" sz="2800" b="0" i="0" dirty="0">
                <a:solidFill>
                  <a:srgbClr val="000000"/>
                </a:solidFill>
                <a:effectLst/>
                <a:latin typeface="system-ui"/>
              </a:rPr>
              <a:t> a David. </a:t>
            </a:r>
            <a:r>
              <a:rPr lang="en-US" sz="2800" b="1" i="0" baseline="30000" dirty="0">
                <a:solidFill>
                  <a:srgbClr val="000000"/>
                </a:solidFill>
                <a:effectLst/>
                <a:latin typeface="system-ui"/>
              </a:rPr>
              <a:t>8</a:t>
            </a:r>
            <a:r>
              <a:rPr lang="en-US" sz="2800" i="0" baseline="30000" dirty="0">
                <a:solidFill>
                  <a:srgbClr val="000000"/>
                </a:solidFill>
                <a:effectLst/>
                <a:latin typeface="system-ui"/>
              </a:rPr>
              <a:t> </a:t>
            </a:r>
            <a:r>
              <a:rPr lang="en-US" sz="2800" b="1" i="0" dirty="0">
                <a:solidFill>
                  <a:srgbClr val="000000"/>
                </a:solidFill>
                <a:effectLst/>
                <a:latin typeface="system-ui"/>
              </a:rPr>
              <a:t>Y David </a:t>
            </a:r>
            <a:r>
              <a:rPr lang="en-US" sz="2800" b="1" i="0" dirty="0" err="1">
                <a:solidFill>
                  <a:srgbClr val="000000"/>
                </a:solidFill>
                <a:effectLst/>
                <a:latin typeface="system-ui"/>
              </a:rPr>
              <a:t>consultó</a:t>
            </a:r>
            <a:r>
              <a:rPr lang="en-US" sz="2800" b="1" i="0" dirty="0">
                <a:solidFill>
                  <a:srgbClr val="000000"/>
                </a:solidFill>
                <a:effectLst/>
                <a:latin typeface="system-ui"/>
              </a:rPr>
              <a:t> a </a:t>
            </a:r>
            <a:r>
              <a:rPr lang="en-US" sz="2800" b="1" i="0" dirty="0" err="1">
                <a:solidFill>
                  <a:srgbClr val="000000"/>
                </a:solidFill>
                <a:effectLst/>
                <a:latin typeface="system-ui"/>
              </a:rPr>
              <a:t>Jehová</a:t>
            </a:r>
            <a:r>
              <a:rPr lang="en-US" sz="2800" b="0" i="0" dirty="0">
                <a:solidFill>
                  <a:srgbClr val="000000"/>
                </a:solidFill>
                <a:effectLst/>
                <a:latin typeface="system-ui"/>
              </a:rPr>
              <a:t>, </a:t>
            </a:r>
            <a:r>
              <a:rPr lang="en-US" sz="2800" b="0" i="0" dirty="0" err="1">
                <a:solidFill>
                  <a:srgbClr val="000000"/>
                </a:solidFill>
                <a:effectLst/>
                <a:latin typeface="system-ui"/>
              </a:rPr>
              <a:t>diciendo</a:t>
            </a:r>
            <a:r>
              <a:rPr lang="en-US" sz="2800" b="0" i="0" dirty="0">
                <a:solidFill>
                  <a:srgbClr val="000000"/>
                </a:solidFill>
                <a:effectLst/>
                <a:latin typeface="system-ui"/>
              </a:rPr>
              <a:t>: ¿</a:t>
            </a:r>
            <a:r>
              <a:rPr lang="en-US" sz="2800" b="0" i="0" dirty="0" err="1">
                <a:solidFill>
                  <a:srgbClr val="000000"/>
                </a:solidFill>
                <a:effectLst/>
                <a:latin typeface="system-ui"/>
              </a:rPr>
              <a:t>Perseguiré</a:t>
            </a:r>
            <a:r>
              <a:rPr lang="en-US" sz="2800" b="0" i="0" dirty="0">
                <a:solidFill>
                  <a:srgbClr val="000000"/>
                </a:solidFill>
                <a:effectLst/>
                <a:latin typeface="system-ui"/>
              </a:rPr>
              <a:t> a </a:t>
            </a:r>
            <a:r>
              <a:rPr lang="en-US" sz="2800" b="0" i="0" dirty="0" err="1">
                <a:solidFill>
                  <a:srgbClr val="000000"/>
                </a:solidFill>
                <a:effectLst/>
                <a:latin typeface="system-ui"/>
              </a:rPr>
              <a:t>estos</a:t>
            </a:r>
            <a:r>
              <a:rPr lang="en-US" sz="2800" b="0" i="0" dirty="0">
                <a:solidFill>
                  <a:srgbClr val="000000"/>
                </a:solidFill>
                <a:effectLst/>
                <a:latin typeface="system-ui"/>
              </a:rPr>
              <a:t> </a:t>
            </a:r>
            <a:r>
              <a:rPr lang="en-US" sz="2800" b="0" i="0" dirty="0" err="1">
                <a:solidFill>
                  <a:srgbClr val="000000"/>
                </a:solidFill>
                <a:effectLst/>
                <a:latin typeface="system-ui"/>
              </a:rPr>
              <a:t>merodeadores</a:t>
            </a:r>
            <a:r>
              <a:rPr lang="en-US" sz="2800" b="0" i="0" dirty="0">
                <a:solidFill>
                  <a:srgbClr val="000000"/>
                </a:solidFill>
                <a:effectLst/>
                <a:latin typeface="system-ui"/>
              </a:rPr>
              <a:t>? ¿Los </a:t>
            </a:r>
            <a:r>
              <a:rPr lang="en-US" sz="2800" b="0" i="0" dirty="0" err="1">
                <a:solidFill>
                  <a:srgbClr val="000000"/>
                </a:solidFill>
                <a:effectLst/>
                <a:latin typeface="system-ui"/>
              </a:rPr>
              <a:t>podré</a:t>
            </a:r>
            <a:r>
              <a:rPr lang="en-US" sz="2800" b="0" i="0" dirty="0">
                <a:solidFill>
                  <a:srgbClr val="000000"/>
                </a:solidFill>
                <a:effectLst/>
                <a:latin typeface="system-ui"/>
              </a:rPr>
              <a:t> </a:t>
            </a:r>
            <a:r>
              <a:rPr lang="en-US" sz="2800" b="0" i="0" dirty="0" err="1">
                <a:solidFill>
                  <a:srgbClr val="000000"/>
                </a:solidFill>
                <a:effectLst/>
                <a:latin typeface="system-ui"/>
              </a:rPr>
              <a:t>alcanzar</a:t>
            </a:r>
            <a:r>
              <a:rPr lang="en-US" sz="2800" b="0" i="0" dirty="0">
                <a:solidFill>
                  <a:srgbClr val="000000"/>
                </a:solidFill>
                <a:effectLst/>
                <a:latin typeface="system-ui"/>
              </a:rPr>
              <a:t>? Y </a:t>
            </a:r>
            <a:r>
              <a:rPr lang="en-US" sz="2800" b="0" i="0" dirty="0" err="1">
                <a:solidFill>
                  <a:srgbClr val="000000"/>
                </a:solidFill>
                <a:effectLst/>
                <a:latin typeface="system-ui"/>
              </a:rPr>
              <a:t>él</a:t>
            </a:r>
            <a:r>
              <a:rPr lang="en-US" sz="2800" b="0" i="0" dirty="0">
                <a:solidFill>
                  <a:srgbClr val="000000"/>
                </a:solidFill>
                <a:effectLst/>
                <a:latin typeface="system-ui"/>
              </a:rPr>
              <a:t> le </a:t>
            </a:r>
            <a:r>
              <a:rPr lang="en-US" sz="2800" b="0" i="0" dirty="0" err="1">
                <a:solidFill>
                  <a:srgbClr val="000000"/>
                </a:solidFill>
                <a:effectLst/>
                <a:latin typeface="system-ui"/>
              </a:rPr>
              <a:t>dijo</a:t>
            </a:r>
            <a:r>
              <a:rPr lang="en-US" sz="2800" b="0" i="0" dirty="0">
                <a:solidFill>
                  <a:srgbClr val="000000"/>
                </a:solidFill>
                <a:effectLst/>
                <a:latin typeface="system-ui"/>
              </a:rPr>
              <a:t>: </a:t>
            </a:r>
            <a:r>
              <a:rPr lang="en-US" sz="2800" b="0" i="0" dirty="0" err="1">
                <a:solidFill>
                  <a:srgbClr val="000000"/>
                </a:solidFill>
                <a:effectLst/>
                <a:latin typeface="system-ui"/>
              </a:rPr>
              <a:t>Síguelos</a:t>
            </a:r>
            <a:r>
              <a:rPr lang="en-US" sz="2800" b="0" i="0" dirty="0">
                <a:solidFill>
                  <a:srgbClr val="000000"/>
                </a:solidFill>
                <a:effectLst/>
                <a:latin typeface="system-ui"/>
              </a:rPr>
              <a:t>, </a:t>
            </a:r>
            <a:r>
              <a:rPr lang="en-US" sz="2800" b="0" i="0" dirty="0" err="1">
                <a:solidFill>
                  <a:srgbClr val="000000"/>
                </a:solidFill>
                <a:effectLst/>
                <a:latin typeface="system-ui"/>
              </a:rPr>
              <a:t>porque</a:t>
            </a:r>
            <a:r>
              <a:rPr lang="en-US" sz="2800" b="0" i="0" dirty="0">
                <a:solidFill>
                  <a:srgbClr val="000000"/>
                </a:solidFill>
                <a:effectLst/>
                <a:latin typeface="system-ui"/>
              </a:rPr>
              <a:t> </a:t>
            </a:r>
            <a:r>
              <a:rPr lang="en-US" sz="2800" b="0" i="0" dirty="0" err="1">
                <a:solidFill>
                  <a:srgbClr val="000000"/>
                </a:solidFill>
                <a:effectLst/>
                <a:latin typeface="system-ui"/>
              </a:rPr>
              <a:t>ciertamente</a:t>
            </a:r>
            <a:r>
              <a:rPr lang="en-US" sz="2800" b="0" i="0" dirty="0">
                <a:solidFill>
                  <a:srgbClr val="000000"/>
                </a:solidFill>
                <a:effectLst/>
                <a:latin typeface="system-ui"/>
              </a:rPr>
              <a:t> </a:t>
            </a:r>
            <a:r>
              <a:rPr lang="en-US" sz="2800" b="0" i="0" dirty="0" err="1">
                <a:solidFill>
                  <a:srgbClr val="000000"/>
                </a:solidFill>
                <a:effectLst/>
                <a:latin typeface="system-ui"/>
              </a:rPr>
              <a:t>los</a:t>
            </a:r>
            <a:r>
              <a:rPr lang="en-US" sz="2800" b="0" i="0" dirty="0">
                <a:solidFill>
                  <a:srgbClr val="000000"/>
                </a:solidFill>
                <a:effectLst/>
                <a:latin typeface="system-ui"/>
              </a:rPr>
              <a:t> </a:t>
            </a:r>
            <a:r>
              <a:rPr lang="en-US" sz="2800" b="0" i="0" dirty="0" err="1">
                <a:solidFill>
                  <a:srgbClr val="000000"/>
                </a:solidFill>
                <a:effectLst/>
                <a:latin typeface="system-ui"/>
              </a:rPr>
              <a:t>alcanzarás</a:t>
            </a:r>
            <a:r>
              <a:rPr lang="en-US" sz="2800" b="0" i="0" dirty="0">
                <a:solidFill>
                  <a:srgbClr val="000000"/>
                </a:solidFill>
                <a:effectLst/>
                <a:latin typeface="system-ui"/>
              </a:rPr>
              <a:t>, y de </a:t>
            </a:r>
            <a:r>
              <a:rPr lang="en-US" sz="2800" b="0" i="0" dirty="0" err="1">
                <a:solidFill>
                  <a:srgbClr val="000000"/>
                </a:solidFill>
                <a:effectLst/>
                <a:latin typeface="system-ui"/>
              </a:rPr>
              <a:t>cierto</a:t>
            </a:r>
            <a:r>
              <a:rPr lang="en-US" sz="2800" b="0" i="0" dirty="0">
                <a:solidFill>
                  <a:srgbClr val="000000"/>
                </a:solidFill>
                <a:effectLst/>
                <a:latin typeface="system-ui"/>
              </a:rPr>
              <a:t> </a:t>
            </a:r>
            <a:r>
              <a:rPr lang="en-US" sz="2800" b="0" i="0" dirty="0" err="1">
                <a:solidFill>
                  <a:srgbClr val="000000"/>
                </a:solidFill>
                <a:effectLst/>
                <a:latin typeface="system-ui"/>
              </a:rPr>
              <a:t>librarás</a:t>
            </a:r>
            <a:r>
              <a:rPr lang="en-US" sz="2800" b="0" i="0" dirty="0">
                <a:solidFill>
                  <a:srgbClr val="000000"/>
                </a:solidFill>
                <a:effectLst/>
                <a:latin typeface="system-ui"/>
              </a:rPr>
              <a:t> a </a:t>
            </a:r>
            <a:r>
              <a:rPr lang="en-US" sz="2800" b="0" i="0" dirty="0" err="1">
                <a:solidFill>
                  <a:srgbClr val="000000"/>
                </a:solidFill>
                <a:effectLst/>
                <a:latin typeface="system-ui"/>
              </a:rPr>
              <a:t>los</a:t>
            </a:r>
            <a:r>
              <a:rPr lang="en-US" sz="2800" b="0" i="0" dirty="0">
                <a:solidFill>
                  <a:srgbClr val="000000"/>
                </a:solidFill>
                <a:effectLst/>
                <a:latin typeface="system-ui"/>
              </a:rPr>
              <a:t> </a:t>
            </a:r>
            <a:r>
              <a:rPr lang="en-US" sz="2800" b="0" i="0" dirty="0" err="1">
                <a:solidFill>
                  <a:srgbClr val="000000"/>
                </a:solidFill>
                <a:effectLst/>
                <a:latin typeface="system-ui"/>
              </a:rPr>
              <a:t>cautivos</a:t>
            </a:r>
            <a:r>
              <a:rPr lang="en-US" sz="2800" b="0" i="0" dirty="0">
                <a:solidFill>
                  <a:srgbClr val="000000"/>
                </a:solidFill>
                <a:effectLst/>
                <a:latin typeface="system-ui"/>
              </a:rPr>
              <a:t>.</a:t>
            </a:r>
          </a:p>
          <a:p>
            <a:pPr algn="l"/>
            <a:endParaRPr lang="en-CL" sz="2000" b="1" dirty="0"/>
          </a:p>
          <a:p>
            <a:pPr algn="l"/>
            <a:r>
              <a:rPr lang="en-CL" sz="2000" b="1" dirty="0"/>
              <a:t>David, sin ser levita, usa el efod para buscar dirección de Dios, no sólo ahora, sino en varias oportunidades…lo veremos posteriormente.</a:t>
            </a:r>
          </a:p>
        </p:txBody>
      </p:sp>
      <p:pic>
        <p:nvPicPr>
          <p:cNvPr id="7" name="Picture Placeholder 6">
            <a:extLst>
              <a:ext uri="{FF2B5EF4-FFF2-40B4-BE49-F238E27FC236}">
                <a16:creationId xmlns:a16="http://schemas.microsoft.com/office/drawing/2014/main" id="{1055EB15-6FE9-D030-522E-021D9E6FC523}"/>
              </a:ext>
            </a:extLst>
          </p:cNvPr>
          <p:cNvPicPr>
            <a:picLocks noGrp="1" noChangeAspect="1"/>
          </p:cNvPicPr>
          <p:nvPr>
            <p:ph type="pic" idx="1"/>
          </p:nvPr>
        </p:nvPicPr>
        <p:blipFill>
          <a:blip r:embed="rId2"/>
          <a:srcRect l="27532" r="27532"/>
          <a:stretch>
            <a:fillRect/>
          </a:stretch>
        </p:blipFill>
        <p:spPr>
          <a:xfrm>
            <a:off x="6635750" y="319088"/>
            <a:ext cx="5376863" cy="6234112"/>
          </a:xfrm>
        </p:spPr>
      </p:pic>
    </p:spTree>
    <p:extLst>
      <p:ext uri="{BB962C8B-B14F-4D97-AF65-F5344CB8AC3E}">
        <p14:creationId xmlns:p14="http://schemas.microsoft.com/office/powerpoint/2010/main" val="333396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alpha val="41982"/>
          </a:srgb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6123709" cy="6234545"/>
          </a:xfrm>
        </p:spPr>
        <p:txBody>
          <a:bodyPr>
            <a:normAutofit/>
          </a:bodyPr>
          <a:lstStyle/>
          <a:p>
            <a:pPr algn="l"/>
            <a:r>
              <a:rPr lang="en-US" sz="2800" b="0" i="0" dirty="0">
                <a:solidFill>
                  <a:srgbClr val="000000"/>
                </a:solidFill>
                <a:effectLst/>
                <a:latin typeface="system-ui"/>
              </a:rPr>
              <a:t> </a:t>
            </a:r>
            <a:r>
              <a:rPr lang="en-US" sz="3200" b="1" i="0" dirty="0">
                <a:solidFill>
                  <a:srgbClr val="000000"/>
                </a:solidFill>
                <a:effectLst/>
                <a:latin typeface="system-ui"/>
              </a:rPr>
              <a:t>1 Samuel 30:9-10</a:t>
            </a:r>
          </a:p>
          <a:p>
            <a:pPr algn="l"/>
            <a:r>
              <a:rPr lang="en-US" sz="3200" b="1" i="0" baseline="30000" dirty="0">
                <a:solidFill>
                  <a:srgbClr val="000000"/>
                </a:solidFill>
                <a:effectLst/>
                <a:latin typeface="system-ui"/>
              </a:rPr>
              <a:t>9 </a:t>
            </a:r>
            <a:r>
              <a:rPr lang="en-US" sz="3200" b="1" i="0" dirty="0" err="1">
                <a:solidFill>
                  <a:srgbClr val="000000"/>
                </a:solidFill>
                <a:effectLst/>
                <a:latin typeface="system-ui"/>
              </a:rPr>
              <a:t>Partió</a:t>
            </a:r>
            <a:r>
              <a:rPr lang="en-US" sz="3200" b="1" i="0" dirty="0">
                <a:solidFill>
                  <a:srgbClr val="000000"/>
                </a:solidFill>
                <a:effectLst/>
                <a:latin typeface="system-ui"/>
              </a:rPr>
              <a:t>, </a:t>
            </a:r>
            <a:r>
              <a:rPr lang="en-US" sz="3200" b="1" i="0" dirty="0" err="1">
                <a:solidFill>
                  <a:srgbClr val="000000"/>
                </a:solidFill>
                <a:effectLst/>
                <a:latin typeface="system-ui"/>
              </a:rPr>
              <a:t>pues</a:t>
            </a:r>
            <a:r>
              <a:rPr lang="en-US" sz="3200" b="0" i="0" dirty="0">
                <a:solidFill>
                  <a:srgbClr val="000000"/>
                </a:solidFill>
                <a:effectLst/>
                <a:latin typeface="system-ui"/>
              </a:rPr>
              <a:t>, David, </a:t>
            </a:r>
            <a:r>
              <a:rPr lang="en-US" sz="3200" b="0" i="0" dirty="0" err="1">
                <a:solidFill>
                  <a:srgbClr val="000000"/>
                </a:solidFill>
                <a:effectLst/>
                <a:latin typeface="system-ui"/>
              </a:rPr>
              <a:t>él</a:t>
            </a:r>
            <a:r>
              <a:rPr lang="en-US" sz="3200" b="0" i="0" dirty="0">
                <a:solidFill>
                  <a:srgbClr val="000000"/>
                </a:solidFill>
                <a:effectLst/>
                <a:latin typeface="system-ui"/>
              </a:rPr>
              <a:t> y </a:t>
            </a:r>
            <a:r>
              <a:rPr lang="en-US" sz="3200" b="0" i="0" dirty="0" err="1">
                <a:solidFill>
                  <a:srgbClr val="000000"/>
                </a:solidFill>
                <a:effectLst/>
                <a:latin typeface="system-ui"/>
              </a:rPr>
              <a:t>los</a:t>
            </a:r>
            <a:r>
              <a:rPr lang="en-US" sz="3200" b="0" i="0" dirty="0">
                <a:solidFill>
                  <a:srgbClr val="000000"/>
                </a:solidFill>
                <a:effectLst/>
                <a:latin typeface="system-ui"/>
              </a:rPr>
              <a:t> </a:t>
            </a:r>
            <a:r>
              <a:rPr lang="en-US" sz="3200" b="0" i="0" dirty="0" err="1">
                <a:solidFill>
                  <a:srgbClr val="000000"/>
                </a:solidFill>
                <a:effectLst/>
                <a:latin typeface="system-ui"/>
              </a:rPr>
              <a:t>seiscientos</a:t>
            </a:r>
            <a:r>
              <a:rPr lang="en-US" sz="3200" b="0" i="0" dirty="0">
                <a:solidFill>
                  <a:srgbClr val="000000"/>
                </a:solidFill>
                <a:effectLst/>
                <a:latin typeface="system-ui"/>
              </a:rPr>
              <a:t> hombres que con </a:t>
            </a:r>
            <a:r>
              <a:rPr lang="en-US" sz="3200" b="0" i="0" dirty="0" err="1">
                <a:solidFill>
                  <a:srgbClr val="000000"/>
                </a:solidFill>
                <a:effectLst/>
                <a:latin typeface="system-ui"/>
              </a:rPr>
              <a:t>él</a:t>
            </a:r>
            <a:r>
              <a:rPr lang="en-US" sz="3200" b="0" i="0" dirty="0">
                <a:solidFill>
                  <a:srgbClr val="000000"/>
                </a:solidFill>
                <a:effectLst/>
                <a:latin typeface="system-ui"/>
              </a:rPr>
              <a:t> </a:t>
            </a:r>
            <a:r>
              <a:rPr lang="en-US" sz="3200" b="0" i="0" dirty="0" err="1">
                <a:solidFill>
                  <a:srgbClr val="000000"/>
                </a:solidFill>
                <a:effectLst/>
                <a:latin typeface="system-ui"/>
              </a:rPr>
              <a:t>estaban</a:t>
            </a:r>
            <a:r>
              <a:rPr lang="en-US" sz="3200" b="0" i="0" dirty="0">
                <a:solidFill>
                  <a:srgbClr val="000000"/>
                </a:solidFill>
                <a:effectLst/>
                <a:latin typeface="system-ui"/>
              </a:rPr>
              <a:t>, y </a:t>
            </a:r>
            <a:r>
              <a:rPr lang="en-US" sz="3200" b="0" i="0" dirty="0" err="1">
                <a:solidFill>
                  <a:srgbClr val="000000"/>
                </a:solidFill>
                <a:effectLst/>
                <a:latin typeface="system-ui"/>
              </a:rPr>
              <a:t>llegaron</a:t>
            </a:r>
            <a:r>
              <a:rPr lang="en-US" sz="3200" b="0" i="0" dirty="0">
                <a:solidFill>
                  <a:srgbClr val="000000"/>
                </a:solidFill>
                <a:effectLst/>
                <a:latin typeface="system-ui"/>
              </a:rPr>
              <a:t> hasta </a:t>
            </a:r>
            <a:r>
              <a:rPr lang="en-US" sz="3200" b="0" i="0" dirty="0" err="1">
                <a:solidFill>
                  <a:srgbClr val="000000"/>
                </a:solidFill>
                <a:effectLst/>
                <a:latin typeface="system-ui"/>
              </a:rPr>
              <a:t>el</a:t>
            </a:r>
            <a:r>
              <a:rPr lang="en-US" sz="3200" b="0" i="0" dirty="0">
                <a:solidFill>
                  <a:srgbClr val="000000"/>
                </a:solidFill>
                <a:effectLst/>
                <a:latin typeface="system-ui"/>
              </a:rPr>
              <a:t> </a:t>
            </a:r>
            <a:r>
              <a:rPr lang="en-US" sz="3200" b="0" i="0" dirty="0" err="1">
                <a:solidFill>
                  <a:srgbClr val="000000"/>
                </a:solidFill>
                <a:effectLst/>
                <a:latin typeface="system-ui"/>
              </a:rPr>
              <a:t>torrente</a:t>
            </a:r>
            <a:r>
              <a:rPr lang="en-US" sz="3200" b="0" i="0" dirty="0">
                <a:solidFill>
                  <a:srgbClr val="000000"/>
                </a:solidFill>
                <a:effectLst/>
                <a:latin typeface="system-ui"/>
              </a:rPr>
              <a:t> de </a:t>
            </a:r>
            <a:r>
              <a:rPr lang="en-US" sz="3200" b="0" i="0" dirty="0" err="1">
                <a:solidFill>
                  <a:srgbClr val="000000"/>
                </a:solidFill>
                <a:effectLst/>
                <a:latin typeface="system-ui"/>
              </a:rPr>
              <a:t>Besor</a:t>
            </a:r>
            <a:r>
              <a:rPr lang="en-US" sz="3200" b="0" i="0" dirty="0">
                <a:solidFill>
                  <a:srgbClr val="000000"/>
                </a:solidFill>
                <a:effectLst/>
                <a:latin typeface="system-ui"/>
              </a:rPr>
              <a:t>, </a:t>
            </a:r>
            <a:r>
              <a:rPr lang="en-US" sz="3200" b="0" i="0" dirty="0" err="1">
                <a:solidFill>
                  <a:srgbClr val="000000"/>
                </a:solidFill>
                <a:effectLst/>
                <a:latin typeface="system-ui"/>
              </a:rPr>
              <a:t>donde</a:t>
            </a:r>
            <a:r>
              <a:rPr lang="en-US" sz="3200" b="0" i="0" dirty="0">
                <a:solidFill>
                  <a:srgbClr val="000000"/>
                </a:solidFill>
                <a:effectLst/>
                <a:latin typeface="system-ui"/>
              </a:rPr>
              <a:t> se </a:t>
            </a:r>
            <a:r>
              <a:rPr lang="en-US" sz="3200" b="0" i="0" dirty="0" err="1">
                <a:solidFill>
                  <a:srgbClr val="000000"/>
                </a:solidFill>
                <a:effectLst/>
                <a:latin typeface="system-ui"/>
              </a:rPr>
              <a:t>quedaron</a:t>
            </a:r>
            <a:r>
              <a:rPr lang="en-US" sz="3200" b="0" i="0" dirty="0">
                <a:solidFill>
                  <a:srgbClr val="000000"/>
                </a:solidFill>
                <a:effectLst/>
                <a:latin typeface="system-ui"/>
              </a:rPr>
              <a:t> </a:t>
            </a:r>
            <a:r>
              <a:rPr lang="en-US" sz="3200" b="0" i="0" dirty="0" err="1">
                <a:solidFill>
                  <a:srgbClr val="000000"/>
                </a:solidFill>
                <a:effectLst/>
                <a:latin typeface="system-ui"/>
              </a:rPr>
              <a:t>algunos</a:t>
            </a:r>
            <a:r>
              <a:rPr lang="en-US" sz="3200" b="0" i="0" dirty="0">
                <a:solidFill>
                  <a:srgbClr val="000000"/>
                </a:solidFill>
                <a:effectLst/>
                <a:latin typeface="system-ui"/>
              </a:rPr>
              <a:t>. </a:t>
            </a:r>
            <a:r>
              <a:rPr lang="en-US" sz="3200" b="1" i="0" baseline="30000" dirty="0">
                <a:solidFill>
                  <a:srgbClr val="000000"/>
                </a:solidFill>
                <a:effectLst/>
                <a:latin typeface="system-ui"/>
              </a:rPr>
              <a:t>10 </a:t>
            </a:r>
            <a:r>
              <a:rPr lang="en-US" sz="3200" b="0" i="0" dirty="0">
                <a:solidFill>
                  <a:srgbClr val="000000"/>
                </a:solidFill>
                <a:effectLst/>
                <a:latin typeface="system-ui"/>
              </a:rPr>
              <a:t>Y David </a:t>
            </a:r>
            <a:r>
              <a:rPr lang="en-US" sz="3200" b="0" i="0" dirty="0" err="1">
                <a:solidFill>
                  <a:srgbClr val="000000"/>
                </a:solidFill>
                <a:effectLst/>
                <a:latin typeface="system-ui"/>
              </a:rPr>
              <a:t>siguió</a:t>
            </a:r>
            <a:r>
              <a:rPr lang="en-US" sz="3200" b="0" i="0" dirty="0">
                <a:solidFill>
                  <a:srgbClr val="000000"/>
                </a:solidFill>
                <a:effectLst/>
                <a:latin typeface="system-ui"/>
              </a:rPr>
              <a:t> </a:t>
            </a:r>
            <a:r>
              <a:rPr lang="en-US" sz="3200" b="0" i="0" dirty="0" err="1">
                <a:solidFill>
                  <a:srgbClr val="000000"/>
                </a:solidFill>
                <a:effectLst/>
                <a:latin typeface="system-ui"/>
              </a:rPr>
              <a:t>adelante</a:t>
            </a:r>
            <a:r>
              <a:rPr lang="en-US" sz="3200" b="0" i="0" dirty="0">
                <a:solidFill>
                  <a:srgbClr val="000000"/>
                </a:solidFill>
                <a:effectLst/>
                <a:latin typeface="system-ui"/>
              </a:rPr>
              <a:t> con </a:t>
            </a:r>
            <a:r>
              <a:rPr lang="en-US" sz="3200" b="0" i="0" dirty="0" err="1">
                <a:solidFill>
                  <a:srgbClr val="000000"/>
                </a:solidFill>
                <a:effectLst/>
                <a:latin typeface="system-ui"/>
              </a:rPr>
              <a:t>cuatrocientos</a:t>
            </a:r>
            <a:r>
              <a:rPr lang="en-US" sz="3200" b="0" i="0" dirty="0">
                <a:solidFill>
                  <a:srgbClr val="000000"/>
                </a:solidFill>
                <a:effectLst/>
                <a:latin typeface="system-ui"/>
              </a:rPr>
              <a:t> hombres; </a:t>
            </a:r>
            <a:r>
              <a:rPr lang="en-US" sz="3200" b="0" i="0" dirty="0" err="1">
                <a:solidFill>
                  <a:srgbClr val="000000"/>
                </a:solidFill>
                <a:effectLst/>
                <a:latin typeface="system-ui"/>
              </a:rPr>
              <a:t>porque</a:t>
            </a:r>
            <a:r>
              <a:rPr lang="en-US" sz="3200" b="0" i="0" dirty="0">
                <a:solidFill>
                  <a:srgbClr val="000000"/>
                </a:solidFill>
                <a:effectLst/>
                <a:latin typeface="system-ui"/>
              </a:rPr>
              <a:t> se </a:t>
            </a:r>
            <a:r>
              <a:rPr lang="en-US" sz="3200" b="0" i="0" dirty="0" err="1">
                <a:solidFill>
                  <a:srgbClr val="000000"/>
                </a:solidFill>
                <a:effectLst/>
                <a:latin typeface="system-ui"/>
              </a:rPr>
              <a:t>quedaron</a:t>
            </a:r>
            <a:r>
              <a:rPr lang="en-US" sz="3200" b="0" i="0" dirty="0">
                <a:solidFill>
                  <a:srgbClr val="000000"/>
                </a:solidFill>
                <a:effectLst/>
                <a:latin typeface="system-ui"/>
              </a:rPr>
              <a:t> </a:t>
            </a:r>
            <a:r>
              <a:rPr lang="en-US" sz="3200" b="0" i="0" dirty="0" err="1">
                <a:solidFill>
                  <a:srgbClr val="000000"/>
                </a:solidFill>
                <a:effectLst/>
                <a:latin typeface="system-ui"/>
              </a:rPr>
              <a:t>atrás</a:t>
            </a:r>
            <a:r>
              <a:rPr lang="en-US" sz="3200" b="0" i="0" dirty="0">
                <a:solidFill>
                  <a:srgbClr val="000000"/>
                </a:solidFill>
                <a:effectLst/>
                <a:latin typeface="system-ui"/>
              </a:rPr>
              <a:t> </a:t>
            </a:r>
            <a:r>
              <a:rPr lang="en-US" sz="3200" b="0" i="0" dirty="0" err="1">
                <a:solidFill>
                  <a:srgbClr val="000000"/>
                </a:solidFill>
                <a:effectLst/>
                <a:latin typeface="system-ui"/>
              </a:rPr>
              <a:t>doscientos</a:t>
            </a:r>
            <a:r>
              <a:rPr lang="en-US" sz="3200" b="0" i="0" dirty="0">
                <a:solidFill>
                  <a:srgbClr val="000000"/>
                </a:solidFill>
                <a:effectLst/>
                <a:latin typeface="system-ui"/>
              </a:rPr>
              <a:t>, que </a:t>
            </a:r>
            <a:r>
              <a:rPr lang="en-US" sz="3200" b="0" i="0" dirty="0" err="1">
                <a:solidFill>
                  <a:srgbClr val="000000"/>
                </a:solidFill>
                <a:effectLst/>
                <a:latin typeface="system-ui"/>
              </a:rPr>
              <a:t>cansados</a:t>
            </a:r>
            <a:r>
              <a:rPr lang="en-US" sz="3200" b="0" i="0" dirty="0">
                <a:solidFill>
                  <a:srgbClr val="000000"/>
                </a:solidFill>
                <a:effectLst/>
                <a:latin typeface="system-ui"/>
              </a:rPr>
              <a:t> no </a:t>
            </a:r>
            <a:r>
              <a:rPr lang="en-US" sz="3200" b="0" i="0" dirty="0" err="1">
                <a:solidFill>
                  <a:srgbClr val="000000"/>
                </a:solidFill>
                <a:effectLst/>
                <a:latin typeface="system-ui"/>
              </a:rPr>
              <a:t>pudieron</a:t>
            </a:r>
            <a:r>
              <a:rPr lang="en-US" sz="3200" b="0" i="0" dirty="0">
                <a:solidFill>
                  <a:srgbClr val="000000"/>
                </a:solidFill>
                <a:effectLst/>
                <a:latin typeface="system-ui"/>
              </a:rPr>
              <a:t> pasar </a:t>
            </a:r>
            <a:r>
              <a:rPr lang="en-US" sz="3200" b="0" i="0" dirty="0" err="1">
                <a:solidFill>
                  <a:srgbClr val="000000"/>
                </a:solidFill>
                <a:effectLst/>
                <a:latin typeface="system-ui"/>
              </a:rPr>
              <a:t>el</a:t>
            </a:r>
            <a:r>
              <a:rPr lang="en-US" sz="3200" b="0" i="0" dirty="0">
                <a:solidFill>
                  <a:srgbClr val="000000"/>
                </a:solidFill>
                <a:effectLst/>
                <a:latin typeface="system-ui"/>
              </a:rPr>
              <a:t> </a:t>
            </a:r>
            <a:r>
              <a:rPr lang="en-US" sz="3200" b="0" i="0" dirty="0" err="1">
                <a:solidFill>
                  <a:srgbClr val="000000"/>
                </a:solidFill>
                <a:effectLst/>
                <a:latin typeface="system-ui"/>
              </a:rPr>
              <a:t>torrente</a:t>
            </a:r>
            <a:r>
              <a:rPr lang="en-US" sz="3200" b="0" i="0" dirty="0">
                <a:solidFill>
                  <a:srgbClr val="000000"/>
                </a:solidFill>
                <a:effectLst/>
                <a:latin typeface="system-ui"/>
              </a:rPr>
              <a:t> de </a:t>
            </a:r>
            <a:r>
              <a:rPr lang="en-US" sz="3200" b="0" i="0" dirty="0" err="1">
                <a:solidFill>
                  <a:srgbClr val="000000"/>
                </a:solidFill>
                <a:effectLst/>
                <a:latin typeface="system-ui"/>
              </a:rPr>
              <a:t>Besor</a:t>
            </a:r>
            <a:r>
              <a:rPr lang="en-US" sz="3200" b="0" i="0" dirty="0">
                <a:solidFill>
                  <a:srgbClr val="000000"/>
                </a:solidFill>
                <a:effectLst/>
                <a:latin typeface="system-ui"/>
              </a:rPr>
              <a:t>.</a:t>
            </a:r>
          </a:p>
          <a:p>
            <a:pPr algn="l"/>
            <a:endParaRPr lang="en-CL" sz="2000" b="1" dirty="0"/>
          </a:p>
        </p:txBody>
      </p:sp>
      <p:pic>
        <p:nvPicPr>
          <p:cNvPr id="7" name="Picture Placeholder 6">
            <a:extLst>
              <a:ext uri="{FF2B5EF4-FFF2-40B4-BE49-F238E27FC236}">
                <a16:creationId xmlns:a16="http://schemas.microsoft.com/office/drawing/2014/main" id="{1055EB15-6FE9-D030-522E-021D9E6FC523}"/>
              </a:ext>
            </a:extLst>
          </p:cNvPr>
          <p:cNvPicPr>
            <a:picLocks noGrp="1" noChangeAspect="1"/>
          </p:cNvPicPr>
          <p:nvPr>
            <p:ph type="pic" idx="1"/>
          </p:nvPr>
        </p:nvPicPr>
        <p:blipFill>
          <a:blip r:embed="rId2"/>
          <a:srcRect l="27532" r="27532"/>
          <a:stretch>
            <a:fillRect/>
          </a:stretch>
        </p:blipFill>
        <p:spPr>
          <a:xfrm>
            <a:off x="6635750" y="319088"/>
            <a:ext cx="5376863" cy="6234112"/>
          </a:xfrm>
        </p:spPr>
      </p:pic>
    </p:spTree>
    <p:extLst>
      <p:ext uri="{BB962C8B-B14F-4D97-AF65-F5344CB8AC3E}">
        <p14:creationId xmlns:p14="http://schemas.microsoft.com/office/powerpoint/2010/main" val="339529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31000"/>
          </a:srgb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96983" y="138546"/>
            <a:ext cx="6123709" cy="6234545"/>
          </a:xfrm>
        </p:spPr>
        <p:txBody>
          <a:bodyPr>
            <a:normAutofit fontScale="92500"/>
          </a:bodyPr>
          <a:lstStyle/>
          <a:p>
            <a:pPr algn="l"/>
            <a:r>
              <a:rPr lang="en-US" sz="2800" b="0" i="0" dirty="0">
                <a:solidFill>
                  <a:srgbClr val="000000"/>
                </a:solidFill>
                <a:effectLst/>
                <a:latin typeface="system-ui"/>
              </a:rPr>
              <a:t> </a:t>
            </a:r>
            <a:r>
              <a:rPr lang="en-US" sz="2800" b="1" i="0" dirty="0">
                <a:solidFill>
                  <a:srgbClr val="000000"/>
                </a:solidFill>
                <a:effectLst/>
                <a:latin typeface="system-ui"/>
              </a:rPr>
              <a:t>1 Samuel 30:11-14</a:t>
            </a:r>
          </a:p>
          <a:p>
            <a:pPr algn="l"/>
            <a:r>
              <a:rPr lang="en-US" sz="2800" b="1" i="0" baseline="30000" dirty="0">
                <a:solidFill>
                  <a:srgbClr val="000000"/>
                </a:solidFill>
                <a:effectLst/>
                <a:latin typeface="system-ui"/>
              </a:rPr>
              <a:t>11 </a:t>
            </a:r>
            <a:r>
              <a:rPr lang="en-US" sz="2800" b="0" i="0" dirty="0">
                <a:solidFill>
                  <a:srgbClr val="000000"/>
                </a:solidFill>
                <a:effectLst/>
                <a:latin typeface="system-ui"/>
              </a:rPr>
              <a:t>Y </a:t>
            </a:r>
            <a:r>
              <a:rPr lang="en-US" sz="2800" b="0" i="0" dirty="0" err="1">
                <a:solidFill>
                  <a:srgbClr val="000000"/>
                </a:solidFill>
                <a:effectLst/>
                <a:latin typeface="system-ui"/>
              </a:rPr>
              <a:t>hallaron</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el</a:t>
            </a:r>
            <a:r>
              <a:rPr lang="en-US" sz="2800" b="0" i="0" dirty="0">
                <a:solidFill>
                  <a:srgbClr val="000000"/>
                </a:solidFill>
                <a:effectLst/>
                <a:latin typeface="system-ui"/>
              </a:rPr>
              <a:t> campo a un hombre </a:t>
            </a:r>
            <a:r>
              <a:rPr lang="en-US" sz="2800" b="0" i="0" dirty="0" err="1">
                <a:solidFill>
                  <a:srgbClr val="000000"/>
                </a:solidFill>
                <a:effectLst/>
                <a:latin typeface="system-ui"/>
              </a:rPr>
              <a:t>egipcio</a:t>
            </a:r>
            <a:r>
              <a:rPr lang="en-US" sz="2800" b="0" i="0" dirty="0">
                <a:solidFill>
                  <a:srgbClr val="000000"/>
                </a:solidFill>
                <a:effectLst/>
                <a:latin typeface="system-ui"/>
              </a:rPr>
              <a:t>, </a:t>
            </a:r>
            <a:r>
              <a:rPr lang="en-US" sz="2800" b="0" i="0" dirty="0" err="1">
                <a:solidFill>
                  <a:srgbClr val="000000"/>
                </a:solidFill>
                <a:effectLst/>
                <a:latin typeface="system-ui"/>
              </a:rPr>
              <a:t>el</a:t>
            </a:r>
            <a:r>
              <a:rPr lang="en-US" sz="2800" b="0" i="0" dirty="0">
                <a:solidFill>
                  <a:srgbClr val="000000"/>
                </a:solidFill>
                <a:effectLst/>
                <a:latin typeface="system-ui"/>
              </a:rPr>
              <a:t> </a:t>
            </a:r>
            <a:r>
              <a:rPr lang="en-US" sz="2800" b="0" i="0" dirty="0" err="1">
                <a:solidFill>
                  <a:srgbClr val="000000"/>
                </a:solidFill>
                <a:effectLst/>
                <a:latin typeface="system-ui"/>
              </a:rPr>
              <a:t>cual</a:t>
            </a:r>
            <a:r>
              <a:rPr lang="en-US" sz="2800" b="0" i="0" dirty="0">
                <a:solidFill>
                  <a:srgbClr val="000000"/>
                </a:solidFill>
                <a:effectLst/>
                <a:latin typeface="system-ui"/>
              </a:rPr>
              <a:t> </a:t>
            </a:r>
            <a:r>
              <a:rPr lang="en-US" sz="2800" b="0" i="0" dirty="0" err="1">
                <a:solidFill>
                  <a:srgbClr val="000000"/>
                </a:solidFill>
                <a:effectLst/>
                <a:latin typeface="system-ui"/>
              </a:rPr>
              <a:t>trajeron</a:t>
            </a:r>
            <a:r>
              <a:rPr lang="en-US" sz="2800" b="0" i="0" dirty="0">
                <a:solidFill>
                  <a:srgbClr val="000000"/>
                </a:solidFill>
                <a:effectLst/>
                <a:latin typeface="system-ui"/>
              </a:rPr>
              <a:t> a David, y le </a:t>
            </a:r>
            <a:r>
              <a:rPr lang="en-US" sz="2800" b="0" i="0" dirty="0" err="1">
                <a:solidFill>
                  <a:srgbClr val="000000"/>
                </a:solidFill>
                <a:effectLst/>
                <a:latin typeface="system-ui"/>
              </a:rPr>
              <a:t>dieron</a:t>
            </a:r>
            <a:r>
              <a:rPr lang="en-US" sz="2800" b="0" i="0" dirty="0">
                <a:solidFill>
                  <a:srgbClr val="000000"/>
                </a:solidFill>
                <a:effectLst/>
                <a:latin typeface="system-ui"/>
              </a:rPr>
              <a:t> pan, y </a:t>
            </a:r>
            <a:r>
              <a:rPr lang="en-US" sz="2800" b="0" i="0" dirty="0" err="1">
                <a:solidFill>
                  <a:srgbClr val="000000"/>
                </a:solidFill>
                <a:effectLst/>
                <a:latin typeface="system-ui"/>
              </a:rPr>
              <a:t>comió</a:t>
            </a:r>
            <a:r>
              <a:rPr lang="en-US" sz="2800" b="0" i="0" dirty="0">
                <a:solidFill>
                  <a:srgbClr val="000000"/>
                </a:solidFill>
                <a:effectLst/>
                <a:latin typeface="system-ui"/>
              </a:rPr>
              <a:t>, y le </a:t>
            </a:r>
            <a:r>
              <a:rPr lang="en-US" sz="2800" b="0" i="0" dirty="0" err="1">
                <a:solidFill>
                  <a:srgbClr val="000000"/>
                </a:solidFill>
                <a:effectLst/>
                <a:latin typeface="system-ui"/>
              </a:rPr>
              <a:t>dieron</a:t>
            </a:r>
            <a:r>
              <a:rPr lang="en-US" sz="2800" b="0" i="0" dirty="0">
                <a:solidFill>
                  <a:srgbClr val="000000"/>
                </a:solidFill>
                <a:effectLst/>
                <a:latin typeface="system-ui"/>
              </a:rPr>
              <a:t> a </a:t>
            </a:r>
            <a:r>
              <a:rPr lang="en-US" sz="2800" b="0" i="0" dirty="0" err="1">
                <a:solidFill>
                  <a:srgbClr val="000000"/>
                </a:solidFill>
                <a:effectLst/>
                <a:latin typeface="system-ui"/>
              </a:rPr>
              <a:t>beber</a:t>
            </a:r>
            <a:r>
              <a:rPr lang="en-US" sz="2800" b="0" i="0" dirty="0">
                <a:solidFill>
                  <a:srgbClr val="000000"/>
                </a:solidFill>
                <a:effectLst/>
                <a:latin typeface="system-ui"/>
              </a:rPr>
              <a:t> </a:t>
            </a:r>
            <a:r>
              <a:rPr lang="en-US" sz="2800" b="0" i="0" dirty="0" err="1">
                <a:solidFill>
                  <a:srgbClr val="000000"/>
                </a:solidFill>
                <a:effectLst/>
                <a:latin typeface="system-ui"/>
              </a:rPr>
              <a:t>agua</a:t>
            </a:r>
            <a:r>
              <a:rPr lang="en-US" sz="2800" b="0" i="0" dirty="0">
                <a:solidFill>
                  <a:srgbClr val="000000"/>
                </a:solidFill>
                <a:effectLst/>
                <a:latin typeface="system-ui"/>
              </a:rPr>
              <a:t>. </a:t>
            </a:r>
            <a:r>
              <a:rPr lang="en-US" sz="2800" b="1" i="0" baseline="30000" dirty="0">
                <a:solidFill>
                  <a:srgbClr val="000000"/>
                </a:solidFill>
                <a:effectLst/>
                <a:latin typeface="system-ui"/>
              </a:rPr>
              <a:t>12 </a:t>
            </a:r>
            <a:r>
              <a:rPr lang="en-US" sz="2800" b="0" i="0" dirty="0">
                <a:solidFill>
                  <a:srgbClr val="000000"/>
                </a:solidFill>
                <a:effectLst/>
                <a:latin typeface="system-ui"/>
              </a:rPr>
              <a:t>Le </a:t>
            </a:r>
            <a:r>
              <a:rPr lang="en-US" sz="2800" b="0" i="0" dirty="0" err="1">
                <a:solidFill>
                  <a:srgbClr val="000000"/>
                </a:solidFill>
                <a:effectLst/>
                <a:latin typeface="system-ui"/>
              </a:rPr>
              <a:t>dieron</a:t>
            </a:r>
            <a:r>
              <a:rPr lang="en-US" sz="2800" b="0" i="0" dirty="0">
                <a:solidFill>
                  <a:srgbClr val="000000"/>
                </a:solidFill>
                <a:effectLst/>
                <a:latin typeface="system-ui"/>
              </a:rPr>
              <a:t> </a:t>
            </a:r>
            <a:r>
              <a:rPr lang="en-US" sz="2800" b="0" i="0" dirty="0" err="1">
                <a:solidFill>
                  <a:srgbClr val="000000"/>
                </a:solidFill>
                <a:effectLst/>
                <a:latin typeface="system-ui"/>
              </a:rPr>
              <a:t>también</a:t>
            </a:r>
            <a:r>
              <a:rPr lang="en-US" sz="2800" b="0" i="0" dirty="0">
                <a:solidFill>
                  <a:srgbClr val="000000"/>
                </a:solidFill>
                <a:effectLst/>
                <a:latin typeface="system-ui"/>
              </a:rPr>
              <a:t> un </a:t>
            </a:r>
            <a:r>
              <a:rPr lang="en-US" sz="2800" b="0" i="0" dirty="0" err="1">
                <a:solidFill>
                  <a:srgbClr val="000000"/>
                </a:solidFill>
                <a:effectLst/>
                <a:latin typeface="system-ui"/>
              </a:rPr>
              <a:t>pedazo</a:t>
            </a:r>
            <a:r>
              <a:rPr lang="en-US" sz="2800" b="0" i="0" dirty="0">
                <a:solidFill>
                  <a:srgbClr val="000000"/>
                </a:solidFill>
                <a:effectLst/>
                <a:latin typeface="system-ui"/>
              </a:rPr>
              <a:t> de masa de </a:t>
            </a:r>
            <a:r>
              <a:rPr lang="en-US" sz="2800" b="0" i="0" dirty="0" err="1">
                <a:solidFill>
                  <a:srgbClr val="000000"/>
                </a:solidFill>
                <a:effectLst/>
                <a:latin typeface="system-ui"/>
              </a:rPr>
              <a:t>higos</a:t>
            </a:r>
            <a:r>
              <a:rPr lang="en-US" sz="2800" b="0" i="0" dirty="0">
                <a:solidFill>
                  <a:srgbClr val="000000"/>
                </a:solidFill>
                <a:effectLst/>
                <a:latin typeface="system-ui"/>
              </a:rPr>
              <a:t> </a:t>
            </a:r>
            <a:r>
              <a:rPr lang="en-US" sz="2800" b="0" i="0" dirty="0" err="1">
                <a:solidFill>
                  <a:srgbClr val="000000"/>
                </a:solidFill>
                <a:effectLst/>
                <a:latin typeface="system-ui"/>
              </a:rPr>
              <a:t>secos</a:t>
            </a:r>
            <a:r>
              <a:rPr lang="en-US" sz="2800" b="0" i="0" dirty="0">
                <a:solidFill>
                  <a:srgbClr val="000000"/>
                </a:solidFill>
                <a:effectLst/>
                <a:latin typeface="system-ui"/>
              </a:rPr>
              <a:t> y dos </a:t>
            </a:r>
            <a:r>
              <a:rPr lang="en-US" sz="2800" b="0" i="0" dirty="0" err="1">
                <a:solidFill>
                  <a:srgbClr val="000000"/>
                </a:solidFill>
                <a:effectLst/>
                <a:latin typeface="system-ui"/>
              </a:rPr>
              <a:t>racimos</a:t>
            </a:r>
            <a:r>
              <a:rPr lang="en-US" sz="2800" b="0" i="0" dirty="0">
                <a:solidFill>
                  <a:srgbClr val="000000"/>
                </a:solidFill>
                <a:effectLst/>
                <a:latin typeface="system-ui"/>
              </a:rPr>
              <a:t> de </a:t>
            </a:r>
            <a:r>
              <a:rPr lang="en-US" sz="2800" b="0" i="0" dirty="0" err="1">
                <a:solidFill>
                  <a:srgbClr val="000000"/>
                </a:solidFill>
                <a:effectLst/>
                <a:latin typeface="system-ui"/>
              </a:rPr>
              <a:t>pasas</a:t>
            </a:r>
            <a:r>
              <a:rPr lang="en-US" sz="2800" b="0" i="0" dirty="0">
                <a:solidFill>
                  <a:srgbClr val="000000"/>
                </a:solidFill>
                <a:effectLst/>
                <a:latin typeface="system-ui"/>
              </a:rPr>
              <a:t>. Y </a:t>
            </a:r>
            <a:r>
              <a:rPr lang="en-US" sz="2800" b="0" i="0" dirty="0" err="1">
                <a:solidFill>
                  <a:srgbClr val="000000"/>
                </a:solidFill>
                <a:effectLst/>
                <a:latin typeface="system-ui"/>
              </a:rPr>
              <a:t>luego</a:t>
            </a:r>
            <a:r>
              <a:rPr lang="en-US" sz="2800" b="0" i="0" dirty="0">
                <a:solidFill>
                  <a:srgbClr val="000000"/>
                </a:solidFill>
                <a:effectLst/>
                <a:latin typeface="system-ui"/>
              </a:rPr>
              <a:t> que </a:t>
            </a:r>
            <a:r>
              <a:rPr lang="en-US" sz="2800" b="0" i="0" dirty="0" err="1">
                <a:solidFill>
                  <a:srgbClr val="000000"/>
                </a:solidFill>
                <a:effectLst/>
                <a:latin typeface="system-ui"/>
              </a:rPr>
              <a:t>comió</a:t>
            </a:r>
            <a:r>
              <a:rPr lang="en-US" sz="2800" b="0" i="0" dirty="0">
                <a:solidFill>
                  <a:srgbClr val="000000"/>
                </a:solidFill>
                <a:effectLst/>
                <a:latin typeface="system-ui"/>
              </a:rPr>
              <a:t>, </a:t>
            </a:r>
            <a:r>
              <a:rPr lang="en-US" sz="2800" b="0" i="0" dirty="0" err="1">
                <a:solidFill>
                  <a:srgbClr val="000000"/>
                </a:solidFill>
                <a:effectLst/>
                <a:latin typeface="system-ui"/>
              </a:rPr>
              <a:t>volvió</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él</a:t>
            </a:r>
            <a:r>
              <a:rPr lang="en-US" sz="2800" b="0" i="0" dirty="0">
                <a:solidFill>
                  <a:srgbClr val="000000"/>
                </a:solidFill>
                <a:effectLst/>
                <a:latin typeface="system-ui"/>
              </a:rPr>
              <a:t> </a:t>
            </a:r>
            <a:r>
              <a:rPr lang="en-US" sz="2800" b="0" i="0" dirty="0" err="1">
                <a:solidFill>
                  <a:srgbClr val="000000"/>
                </a:solidFill>
                <a:effectLst/>
                <a:latin typeface="system-ui"/>
              </a:rPr>
              <a:t>su</a:t>
            </a:r>
            <a:r>
              <a:rPr lang="en-US" sz="2800" b="0" i="0" dirty="0">
                <a:solidFill>
                  <a:srgbClr val="000000"/>
                </a:solidFill>
                <a:effectLst/>
                <a:latin typeface="system-ui"/>
              </a:rPr>
              <a:t> </a:t>
            </a:r>
            <a:r>
              <a:rPr lang="en-US" sz="2800" b="0" i="0" dirty="0" err="1">
                <a:solidFill>
                  <a:srgbClr val="000000"/>
                </a:solidFill>
                <a:effectLst/>
                <a:latin typeface="system-ui"/>
              </a:rPr>
              <a:t>espíritu</a:t>
            </a:r>
            <a:r>
              <a:rPr lang="en-US" sz="2800" b="0" i="0" dirty="0">
                <a:solidFill>
                  <a:srgbClr val="000000"/>
                </a:solidFill>
                <a:effectLst/>
                <a:latin typeface="system-ui"/>
              </a:rPr>
              <a:t>; </a:t>
            </a:r>
            <a:r>
              <a:rPr lang="en-US" sz="2800" b="0" i="0" dirty="0" err="1">
                <a:solidFill>
                  <a:srgbClr val="000000"/>
                </a:solidFill>
                <a:effectLst/>
                <a:latin typeface="system-ui"/>
              </a:rPr>
              <a:t>porque</a:t>
            </a:r>
            <a:r>
              <a:rPr lang="en-US" sz="2800" b="0" i="0" dirty="0">
                <a:solidFill>
                  <a:srgbClr val="000000"/>
                </a:solidFill>
                <a:effectLst/>
                <a:latin typeface="system-ui"/>
              </a:rPr>
              <a:t> no </a:t>
            </a:r>
            <a:r>
              <a:rPr lang="en-US" sz="2800" b="0" i="0" dirty="0" err="1">
                <a:solidFill>
                  <a:srgbClr val="000000"/>
                </a:solidFill>
                <a:effectLst/>
                <a:latin typeface="system-ui"/>
              </a:rPr>
              <a:t>había</a:t>
            </a:r>
            <a:r>
              <a:rPr lang="en-US" sz="2800" b="0" i="0" dirty="0">
                <a:solidFill>
                  <a:srgbClr val="000000"/>
                </a:solidFill>
                <a:effectLst/>
                <a:latin typeface="system-ui"/>
              </a:rPr>
              <a:t> </a:t>
            </a:r>
            <a:r>
              <a:rPr lang="en-US" sz="2800" b="0" i="0" dirty="0" err="1">
                <a:solidFill>
                  <a:srgbClr val="000000"/>
                </a:solidFill>
                <a:effectLst/>
                <a:latin typeface="system-ui"/>
              </a:rPr>
              <a:t>comido</a:t>
            </a:r>
            <a:r>
              <a:rPr lang="en-US" sz="2800" b="0" i="0" dirty="0">
                <a:solidFill>
                  <a:srgbClr val="000000"/>
                </a:solidFill>
                <a:effectLst/>
                <a:latin typeface="system-ui"/>
              </a:rPr>
              <a:t> pan </a:t>
            </a:r>
            <a:r>
              <a:rPr lang="en-US" sz="2800" b="0" i="0" dirty="0" err="1">
                <a:solidFill>
                  <a:srgbClr val="000000"/>
                </a:solidFill>
                <a:effectLst/>
                <a:latin typeface="system-ui"/>
              </a:rPr>
              <a:t>ni</a:t>
            </a:r>
            <a:r>
              <a:rPr lang="en-US" sz="2800" b="0" i="0" dirty="0">
                <a:solidFill>
                  <a:srgbClr val="000000"/>
                </a:solidFill>
                <a:effectLst/>
                <a:latin typeface="system-ui"/>
              </a:rPr>
              <a:t> </a:t>
            </a:r>
            <a:r>
              <a:rPr lang="en-US" sz="2800" b="0" i="0" dirty="0" err="1">
                <a:solidFill>
                  <a:srgbClr val="000000"/>
                </a:solidFill>
                <a:effectLst/>
                <a:latin typeface="system-ui"/>
              </a:rPr>
              <a:t>bebido</a:t>
            </a:r>
            <a:r>
              <a:rPr lang="en-US" sz="2800" b="0" i="0" dirty="0">
                <a:solidFill>
                  <a:srgbClr val="000000"/>
                </a:solidFill>
                <a:effectLst/>
                <a:latin typeface="system-ui"/>
              </a:rPr>
              <a:t> </a:t>
            </a:r>
            <a:r>
              <a:rPr lang="en-US" sz="2800" b="0" i="0" dirty="0" err="1">
                <a:solidFill>
                  <a:srgbClr val="000000"/>
                </a:solidFill>
                <a:effectLst/>
                <a:latin typeface="system-ui"/>
              </a:rPr>
              <a:t>agua</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tres</a:t>
            </a:r>
            <a:r>
              <a:rPr lang="en-US" sz="2800" b="0" i="0" dirty="0">
                <a:solidFill>
                  <a:srgbClr val="000000"/>
                </a:solidFill>
                <a:effectLst/>
                <a:latin typeface="system-ui"/>
              </a:rPr>
              <a:t> días y </a:t>
            </a:r>
            <a:r>
              <a:rPr lang="en-US" sz="2800" b="0" i="0" dirty="0" err="1">
                <a:solidFill>
                  <a:srgbClr val="000000"/>
                </a:solidFill>
                <a:effectLst/>
                <a:latin typeface="system-ui"/>
              </a:rPr>
              <a:t>tres</a:t>
            </a:r>
            <a:r>
              <a:rPr lang="en-US" sz="2800" b="0" i="0" dirty="0">
                <a:solidFill>
                  <a:srgbClr val="000000"/>
                </a:solidFill>
                <a:effectLst/>
                <a:latin typeface="system-ui"/>
              </a:rPr>
              <a:t> </a:t>
            </a:r>
            <a:r>
              <a:rPr lang="en-US" sz="2800" b="0" i="0" dirty="0" err="1">
                <a:solidFill>
                  <a:srgbClr val="000000"/>
                </a:solidFill>
                <a:effectLst/>
                <a:latin typeface="system-ui"/>
              </a:rPr>
              <a:t>noches</a:t>
            </a:r>
            <a:r>
              <a:rPr lang="en-US" sz="2800" b="0" i="0" dirty="0">
                <a:solidFill>
                  <a:srgbClr val="000000"/>
                </a:solidFill>
                <a:effectLst/>
                <a:latin typeface="system-ui"/>
              </a:rPr>
              <a:t>. </a:t>
            </a:r>
            <a:r>
              <a:rPr lang="en-US" sz="2800" b="1" i="0" baseline="30000" dirty="0">
                <a:solidFill>
                  <a:srgbClr val="000000"/>
                </a:solidFill>
                <a:effectLst/>
                <a:latin typeface="system-ui"/>
              </a:rPr>
              <a:t>13 </a:t>
            </a:r>
            <a:r>
              <a:rPr lang="en-US" sz="2800" b="0" i="0" dirty="0">
                <a:solidFill>
                  <a:srgbClr val="000000"/>
                </a:solidFill>
                <a:effectLst/>
                <a:latin typeface="system-ui"/>
              </a:rPr>
              <a:t>Y le </a:t>
            </a:r>
            <a:r>
              <a:rPr lang="en-US" sz="2800" b="0" i="0" dirty="0" err="1">
                <a:solidFill>
                  <a:srgbClr val="000000"/>
                </a:solidFill>
                <a:effectLst/>
                <a:latin typeface="system-ui"/>
              </a:rPr>
              <a:t>dijo</a:t>
            </a:r>
            <a:r>
              <a:rPr lang="en-US" sz="2800" b="0" i="0" dirty="0">
                <a:solidFill>
                  <a:srgbClr val="000000"/>
                </a:solidFill>
                <a:effectLst/>
                <a:latin typeface="system-ui"/>
              </a:rPr>
              <a:t> David: ¿De </a:t>
            </a:r>
            <a:r>
              <a:rPr lang="en-US" sz="2800" b="0" i="0" dirty="0" err="1">
                <a:solidFill>
                  <a:srgbClr val="000000"/>
                </a:solidFill>
                <a:effectLst/>
                <a:latin typeface="system-ui"/>
              </a:rPr>
              <a:t>quién</a:t>
            </a:r>
            <a:r>
              <a:rPr lang="en-US" sz="2800" b="0" i="0" dirty="0">
                <a:solidFill>
                  <a:srgbClr val="000000"/>
                </a:solidFill>
                <a:effectLst/>
                <a:latin typeface="system-ui"/>
              </a:rPr>
              <a:t> </a:t>
            </a:r>
            <a:r>
              <a:rPr lang="en-US" sz="2800" b="0" i="0" dirty="0" err="1">
                <a:solidFill>
                  <a:srgbClr val="000000"/>
                </a:solidFill>
                <a:effectLst/>
                <a:latin typeface="system-ui"/>
              </a:rPr>
              <a:t>eres</a:t>
            </a:r>
            <a:r>
              <a:rPr lang="en-US" sz="2800" b="0" i="0" dirty="0">
                <a:solidFill>
                  <a:srgbClr val="000000"/>
                </a:solidFill>
                <a:effectLst/>
                <a:latin typeface="system-ui"/>
              </a:rPr>
              <a:t> </a:t>
            </a:r>
            <a:r>
              <a:rPr lang="en-US" sz="2800" b="0" i="0" dirty="0" err="1">
                <a:solidFill>
                  <a:srgbClr val="000000"/>
                </a:solidFill>
                <a:effectLst/>
                <a:latin typeface="system-ui"/>
              </a:rPr>
              <a:t>tú</a:t>
            </a:r>
            <a:r>
              <a:rPr lang="en-US" sz="2800" b="0" i="0" dirty="0">
                <a:solidFill>
                  <a:srgbClr val="000000"/>
                </a:solidFill>
                <a:effectLst/>
                <a:latin typeface="system-ui"/>
              </a:rPr>
              <a:t>, y de </a:t>
            </a:r>
            <a:r>
              <a:rPr lang="en-US" sz="2800" b="0" i="0" dirty="0" err="1">
                <a:solidFill>
                  <a:srgbClr val="000000"/>
                </a:solidFill>
                <a:effectLst/>
                <a:latin typeface="system-ui"/>
              </a:rPr>
              <a:t>dónde</a:t>
            </a:r>
            <a:r>
              <a:rPr lang="en-US" sz="2800" b="0" i="0" dirty="0">
                <a:solidFill>
                  <a:srgbClr val="000000"/>
                </a:solidFill>
                <a:effectLst/>
                <a:latin typeface="system-ui"/>
              </a:rPr>
              <a:t> </a:t>
            </a:r>
            <a:r>
              <a:rPr lang="en-US" sz="2800" b="0" i="0" dirty="0" err="1">
                <a:solidFill>
                  <a:srgbClr val="000000"/>
                </a:solidFill>
                <a:effectLst/>
                <a:latin typeface="system-ui"/>
              </a:rPr>
              <a:t>eres</a:t>
            </a:r>
            <a:r>
              <a:rPr lang="en-US" sz="2800" b="0" i="0" dirty="0">
                <a:solidFill>
                  <a:srgbClr val="000000"/>
                </a:solidFill>
                <a:effectLst/>
                <a:latin typeface="system-ui"/>
              </a:rPr>
              <a:t>? Y </a:t>
            </a:r>
            <a:r>
              <a:rPr lang="en-US" sz="2800" b="0" i="0" dirty="0" err="1">
                <a:solidFill>
                  <a:srgbClr val="000000"/>
                </a:solidFill>
                <a:effectLst/>
                <a:latin typeface="system-ui"/>
              </a:rPr>
              <a:t>respondió</a:t>
            </a:r>
            <a:r>
              <a:rPr lang="en-US" sz="2800" b="0" i="0" dirty="0">
                <a:solidFill>
                  <a:srgbClr val="000000"/>
                </a:solidFill>
                <a:effectLst/>
                <a:latin typeface="system-ui"/>
              </a:rPr>
              <a:t> </a:t>
            </a:r>
            <a:r>
              <a:rPr lang="en-US" sz="2800" b="0" i="0" dirty="0" err="1">
                <a:solidFill>
                  <a:srgbClr val="000000"/>
                </a:solidFill>
                <a:effectLst/>
                <a:latin typeface="system-ui"/>
              </a:rPr>
              <a:t>el</a:t>
            </a:r>
            <a:r>
              <a:rPr lang="en-US" sz="2800" b="0" i="0" dirty="0">
                <a:solidFill>
                  <a:srgbClr val="000000"/>
                </a:solidFill>
                <a:effectLst/>
                <a:latin typeface="system-ui"/>
              </a:rPr>
              <a:t> </a:t>
            </a:r>
            <a:r>
              <a:rPr lang="en-US" sz="2800" b="0" i="0" dirty="0" err="1">
                <a:solidFill>
                  <a:srgbClr val="000000"/>
                </a:solidFill>
                <a:effectLst/>
                <a:latin typeface="system-ui"/>
              </a:rPr>
              <a:t>joven</a:t>
            </a:r>
            <a:r>
              <a:rPr lang="en-US" sz="2800" b="0" i="0" dirty="0">
                <a:solidFill>
                  <a:srgbClr val="000000"/>
                </a:solidFill>
                <a:effectLst/>
                <a:latin typeface="system-ui"/>
              </a:rPr>
              <a:t> </a:t>
            </a:r>
            <a:r>
              <a:rPr lang="en-US" sz="2800" b="0" i="0" dirty="0" err="1">
                <a:solidFill>
                  <a:srgbClr val="000000"/>
                </a:solidFill>
                <a:effectLst/>
                <a:latin typeface="system-ui"/>
              </a:rPr>
              <a:t>egipcio</a:t>
            </a:r>
            <a:r>
              <a:rPr lang="en-US" sz="2800" b="0" i="0" dirty="0">
                <a:solidFill>
                  <a:srgbClr val="000000"/>
                </a:solidFill>
                <a:effectLst/>
                <a:latin typeface="system-ui"/>
              </a:rPr>
              <a:t>: </a:t>
            </a:r>
            <a:r>
              <a:rPr lang="en-US" sz="2800" b="0" i="0" dirty="0" err="1">
                <a:solidFill>
                  <a:srgbClr val="000000"/>
                </a:solidFill>
                <a:effectLst/>
                <a:latin typeface="system-ui"/>
              </a:rPr>
              <a:t>Yo</a:t>
            </a:r>
            <a:r>
              <a:rPr lang="en-US" sz="2800" b="0" i="0" dirty="0">
                <a:solidFill>
                  <a:srgbClr val="000000"/>
                </a:solidFill>
                <a:effectLst/>
                <a:latin typeface="system-ui"/>
              </a:rPr>
              <a:t> soy </a:t>
            </a:r>
            <a:r>
              <a:rPr lang="en-US" sz="2800" b="0" i="0" dirty="0" err="1">
                <a:solidFill>
                  <a:srgbClr val="000000"/>
                </a:solidFill>
                <a:effectLst/>
                <a:latin typeface="system-ui"/>
              </a:rPr>
              <a:t>siervo</a:t>
            </a:r>
            <a:r>
              <a:rPr lang="en-US" sz="2800" b="0" i="0" dirty="0">
                <a:solidFill>
                  <a:srgbClr val="000000"/>
                </a:solidFill>
                <a:effectLst/>
                <a:latin typeface="system-ui"/>
              </a:rPr>
              <a:t> de un </a:t>
            </a:r>
            <a:r>
              <a:rPr lang="en-US" sz="2800" b="0" i="0" dirty="0" err="1">
                <a:solidFill>
                  <a:srgbClr val="000000"/>
                </a:solidFill>
                <a:effectLst/>
                <a:latin typeface="system-ui"/>
              </a:rPr>
              <a:t>amalecita</a:t>
            </a:r>
            <a:r>
              <a:rPr lang="en-US" sz="2800" b="0" i="0" dirty="0">
                <a:solidFill>
                  <a:srgbClr val="000000"/>
                </a:solidFill>
                <a:effectLst/>
                <a:latin typeface="system-ui"/>
              </a:rPr>
              <a:t>, y me </a:t>
            </a:r>
            <a:r>
              <a:rPr lang="en-US" sz="2800" b="0" i="0" dirty="0" err="1">
                <a:solidFill>
                  <a:srgbClr val="000000"/>
                </a:solidFill>
                <a:effectLst/>
                <a:latin typeface="system-ui"/>
              </a:rPr>
              <a:t>dejó</a:t>
            </a:r>
            <a:r>
              <a:rPr lang="en-US" sz="2800" b="0" i="0" dirty="0">
                <a:solidFill>
                  <a:srgbClr val="000000"/>
                </a:solidFill>
                <a:effectLst/>
                <a:latin typeface="system-ui"/>
              </a:rPr>
              <a:t> mi </a:t>
            </a:r>
            <a:r>
              <a:rPr lang="en-US" sz="2800" b="0" i="0" dirty="0" err="1">
                <a:solidFill>
                  <a:srgbClr val="000000"/>
                </a:solidFill>
                <a:effectLst/>
                <a:latin typeface="system-ui"/>
              </a:rPr>
              <a:t>amo</a:t>
            </a:r>
            <a:r>
              <a:rPr lang="en-US" sz="2800" b="0" i="0" dirty="0">
                <a:solidFill>
                  <a:srgbClr val="000000"/>
                </a:solidFill>
                <a:effectLst/>
                <a:latin typeface="system-ui"/>
              </a:rPr>
              <a:t> hoy </a:t>
            </a:r>
            <a:r>
              <a:rPr lang="en-US" sz="2800" b="0" i="0" dirty="0" err="1">
                <a:solidFill>
                  <a:srgbClr val="000000"/>
                </a:solidFill>
                <a:effectLst/>
                <a:latin typeface="system-ui"/>
              </a:rPr>
              <a:t>hace</a:t>
            </a:r>
            <a:r>
              <a:rPr lang="en-US" sz="2800" b="0" i="0" dirty="0">
                <a:solidFill>
                  <a:srgbClr val="000000"/>
                </a:solidFill>
                <a:effectLst/>
                <a:latin typeface="system-ui"/>
              </a:rPr>
              <a:t> </a:t>
            </a:r>
            <a:r>
              <a:rPr lang="en-US" sz="2800" b="0" i="0" dirty="0" err="1">
                <a:solidFill>
                  <a:srgbClr val="000000"/>
                </a:solidFill>
                <a:effectLst/>
                <a:latin typeface="system-ui"/>
              </a:rPr>
              <a:t>tres</a:t>
            </a:r>
            <a:r>
              <a:rPr lang="en-US" sz="2800" b="0" i="0" dirty="0">
                <a:solidFill>
                  <a:srgbClr val="000000"/>
                </a:solidFill>
                <a:effectLst/>
                <a:latin typeface="system-ui"/>
              </a:rPr>
              <a:t> días, </a:t>
            </a:r>
            <a:r>
              <a:rPr lang="en-US" sz="2800" b="0" i="0" dirty="0" err="1">
                <a:solidFill>
                  <a:srgbClr val="000000"/>
                </a:solidFill>
                <a:effectLst/>
                <a:latin typeface="system-ui"/>
              </a:rPr>
              <a:t>porque</a:t>
            </a:r>
            <a:r>
              <a:rPr lang="en-US" sz="2800" b="0" i="0" dirty="0">
                <a:solidFill>
                  <a:srgbClr val="000000"/>
                </a:solidFill>
                <a:effectLst/>
                <a:latin typeface="system-ui"/>
              </a:rPr>
              <a:t> </a:t>
            </a:r>
            <a:r>
              <a:rPr lang="en-US" sz="2800" b="0" i="0" dirty="0" err="1">
                <a:solidFill>
                  <a:srgbClr val="000000"/>
                </a:solidFill>
                <a:effectLst/>
                <a:latin typeface="system-ui"/>
              </a:rPr>
              <a:t>estaba</a:t>
            </a:r>
            <a:r>
              <a:rPr lang="en-US" sz="2800" b="0" i="0" dirty="0">
                <a:solidFill>
                  <a:srgbClr val="000000"/>
                </a:solidFill>
                <a:effectLst/>
                <a:latin typeface="system-ui"/>
              </a:rPr>
              <a:t> </a:t>
            </a:r>
            <a:r>
              <a:rPr lang="en-US" sz="2800" b="0" i="0" dirty="0" err="1">
                <a:solidFill>
                  <a:srgbClr val="000000"/>
                </a:solidFill>
                <a:effectLst/>
                <a:latin typeface="system-ui"/>
              </a:rPr>
              <a:t>yo</a:t>
            </a:r>
            <a:r>
              <a:rPr lang="en-US" sz="2800" b="0" i="0" dirty="0">
                <a:solidFill>
                  <a:srgbClr val="000000"/>
                </a:solidFill>
                <a:effectLst/>
                <a:latin typeface="system-ui"/>
              </a:rPr>
              <a:t> </a:t>
            </a:r>
            <a:r>
              <a:rPr lang="en-US" sz="2800" b="0" i="0" dirty="0" err="1">
                <a:solidFill>
                  <a:srgbClr val="000000"/>
                </a:solidFill>
                <a:effectLst/>
                <a:latin typeface="system-ui"/>
              </a:rPr>
              <a:t>enfermo</a:t>
            </a:r>
            <a:r>
              <a:rPr lang="en-US" sz="2800" b="0" i="0" dirty="0">
                <a:solidFill>
                  <a:srgbClr val="000000"/>
                </a:solidFill>
                <a:effectLst/>
                <a:latin typeface="system-ui"/>
              </a:rPr>
              <a:t>; </a:t>
            </a:r>
            <a:r>
              <a:rPr lang="en-US" sz="2800" b="1" i="0" baseline="30000" dirty="0">
                <a:solidFill>
                  <a:srgbClr val="000000"/>
                </a:solidFill>
                <a:effectLst/>
                <a:latin typeface="system-ui"/>
              </a:rPr>
              <a:t>14 </a:t>
            </a:r>
            <a:r>
              <a:rPr lang="en-US" sz="2800" b="0" i="0" dirty="0" err="1">
                <a:solidFill>
                  <a:srgbClr val="000000"/>
                </a:solidFill>
                <a:effectLst/>
                <a:latin typeface="system-ui"/>
              </a:rPr>
              <a:t>pues</a:t>
            </a:r>
            <a:r>
              <a:rPr lang="en-US" sz="2800" b="0" i="0" dirty="0">
                <a:solidFill>
                  <a:srgbClr val="000000"/>
                </a:solidFill>
                <a:effectLst/>
                <a:latin typeface="system-ui"/>
              </a:rPr>
              <a:t> </a:t>
            </a:r>
            <a:r>
              <a:rPr lang="en-US" sz="2800" b="0" i="0" dirty="0" err="1">
                <a:solidFill>
                  <a:srgbClr val="000000"/>
                </a:solidFill>
                <a:effectLst/>
                <a:latin typeface="system-ui"/>
              </a:rPr>
              <a:t>hicimos</a:t>
            </a:r>
            <a:r>
              <a:rPr lang="en-US" sz="2800" b="0" i="0" dirty="0">
                <a:solidFill>
                  <a:srgbClr val="000000"/>
                </a:solidFill>
                <a:effectLst/>
                <a:latin typeface="system-ui"/>
              </a:rPr>
              <a:t> </a:t>
            </a:r>
            <a:r>
              <a:rPr lang="en-US" sz="2800" b="0" i="0" dirty="0" err="1">
                <a:solidFill>
                  <a:srgbClr val="000000"/>
                </a:solidFill>
                <a:effectLst/>
                <a:latin typeface="system-ui"/>
              </a:rPr>
              <a:t>una</a:t>
            </a:r>
            <a:r>
              <a:rPr lang="en-US" sz="2800" b="0" i="0" dirty="0">
                <a:solidFill>
                  <a:srgbClr val="000000"/>
                </a:solidFill>
                <a:effectLst/>
                <a:latin typeface="system-ui"/>
              </a:rPr>
              <a:t> </a:t>
            </a:r>
            <a:r>
              <a:rPr lang="en-US" sz="2800" b="0" i="0" dirty="0" err="1">
                <a:solidFill>
                  <a:srgbClr val="000000"/>
                </a:solidFill>
                <a:effectLst/>
                <a:latin typeface="system-ui"/>
              </a:rPr>
              <a:t>incursión</a:t>
            </a:r>
            <a:r>
              <a:rPr lang="en-US" sz="2800" b="0" i="0" dirty="0">
                <a:solidFill>
                  <a:srgbClr val="000000"/>
                </a:solidFill>
                <a:effectLst/>
                <a:latin typeface="system-ui"/>
              </a:rPr>
              <a:t> a la </a:t>
            </a:r>
            <a:r>
              <a:rPr lang="en-US" sz="2800" b="0" i="0" dirty="0" err="1">
                <a:solidFill>
                  <a:srgbClr val="000000"/>
                </a:solidFill>
                <a:effectLst/>
                <a:latin typeface="system-ui"/>
              </a:rPr>
              <a:t>parte</a:t>
            </a:r>
            <a:r>
              <a:rPr lang="en-US" sz="2800" b="0" i="0" dirty="0">
                <a:solidFill>
                  <a:srgbClr val="000000"/>
                </a:solidFill>
                <a:effectLst/>
                <a:latin typeface="system-ui"/>
              </a:rPr>
              <a:t> del </a:t>
            </a:r>
            <a:r>
              <a:rPr lang="en-US" sz="2800" b="0" i="0" dirty="0" err="1">
                <a:solidFill>
                  <a:srgbClr val="000000"/>
                </a:solidFill>
                <a:effectLst/>
                <a:latin typeface="system-ui"/>
              </a:rPr>
              <a:t>Neguev</a:t>
            </a:r>
            <a:r>
              <a:rPr lang="en-US" sz="2800" b="0" i="0" dirty="0">
                <a:solidFill>
                  <a:srgbClr val="000000"/>
                </a:solidFill>
                <a:effectLst/>
                <a:latin typeface="system-ui"/>
              </a:rPr>
              <a:t> que es de </a:t>
            </a:r>
            <a:r>
              <a:rPr lang="en-US" sz="2800" b="0" i="0" dirty="0" err="1">
                <a:solidFill>
                  <a:srgbClr val="000000"/>
                </a:solidFill>
                <a:effectLst/>
                <a:latin typeface="system-ui"/>
              </a:rPr>
              <a:t>los</a:t>
            </a:r>
            <a:r>
              <a:rPr lang="en-US" sz="2800" b="0" i="0" dirty="0">
                <a:solidFill>
                  <a:srgbClr val="000000"/>
                </a:solidFill>
                <a:effectLst/>
                <a:latin typeface="system-ui"/>
              </a:rPr>
              <a:t> </a:t>
            </a:r>
            <a:r>
              <a:rPr lang="en-US" sz="2800" b="0" i="0" dirty="0" err="1">
                <a:solidFill>
                  <a:srgbClr val="000000"/>
                </a:solidFill>
                <a:effectLst/>
                <a:latin typeface="system-ui"/>
              </a:rPr>
              <a:t>cereteos</a:t>
            </a:r>
            <a:r>
              <a:rPr lang="en-US" sz="2800" b="0" i="0" dirty="0">
                <a:solidFill>
                  <a:srgbClr val="000000"/>
                </a:solidFill>
                <a:effectLst/>
                <a:latin typeface="system-ui"/>
              </a:rPr>
              <a:t>, y de </a:t>
            </a:r>
            <a:r>
              <a:rPr lang="en-US" sz="2800" b="0" i="0" dirty="0" err="1">
                <a:solidFill>
                  <a:srgbClr val="000000"/>
                </a:solidFill>
                <a:effectLst/>
                <a:latin typeface="system-ui"/>
              </a:rPr>
              <a:t>Judá</a:t>
            </a:r>
            <a:r>
              <a:rPr lang="en-US" sz="2800" b="0" i="0" dirty="0">
                <a:solidFill>
                  <a:srgbClr val="000000"/>
                </a:solidFill>
                <a:effectLst/>
                <a:latin typeface="system-ui"/>
              </a:rPr>
              <a:t>, y al </a:t>
            </a:r>
            <a:r>
              <a:rPr lang="en-US" sz="2800" b="0" i="0" dirty="0" err="1">
                <a:solidFill>
                  <a:srgbClr val="000000"/>
                </a:solidFill>
                <a:effectLst/>
                <a:latin typeface="system-ui"/>
              </a:rPr>
              <a:t>Neguev</a:t>
            </a:r>
            <a:r>
              <a:rPr lang="en-US" sz="2800" b="0" i="0" dirty="0">
                <a:solidFill>
                  <a:srgbClr val="000000"/>
                </a:solidFill>
                <a:effectLst/>
                <a:latin typeface="system-ui"/>
              </a:rPr>
              <a:t> de Caleb; </a:t>
            </a:r>
            <a:r>
              <a:rPr lang="en-US" sz="2800" b="1" i="0" dirty="0">
                <a:solidFill>
                  <a:srgbClr val="000000"/>
                </a:solidFill>
                <a:effectLst/>
                <a:latin typeface="system-ui"/>
              </a:rPr>
              <a:t>y </a:t>
            </a:r>
            <a:r>
              <a:rPr lang="en-US" sz="2800" b="1" i="0" dirty="0" err="1">
                <a:solidFill>
                  <a:srgbClr val="000000"/>
                </a:solidFill>
                <a:effectLst/>
                <a:latin typeface="system-ui"/>
              </a:rPr>
              <a:t>pusimos</a:t>
            </a:r>
            <a:r>
              <a:rPr lang="en-US" sz="2800" b="1" i="0" dirty="0">
                <a:solidFill>
                  <a:srgbClr val="000000"/>
                </a:solidFill>
                <a:effectLst/>
                <a:latin typeface="system-ui"/>
              </a:rPr>
              <a:t> </a:t>
            </a:r>
            <a:r>
              <a:rPr lang="en-US" sz="2800" b="1" i="0" dirty="0" err="1">
                <a:solidFill>
                  <a:srgbClr val="000000"/>
                </a:solidFill>
                <a:effectLst/>
                <a:latin typeface="system-ui"/>
              </a:rPr>
              <a:t>fuego</a:t>
            </a:r>
            <a:r>
              <a:rPr lang="en-US" sz="2800" b="1" i="0" dirty="0">
                <a:solidFill>
                  <a:srgbClr val="000000"/>
                </a:solidFill>
                <a:effectLst/>
                <a:latin typeface="system-ui"/>
              </a:rPr>
              <a:t> a </a:t>
            </a:r>
            <a:r>
              <a:rPr lang="en-US" sz="2800" b="1" i="0" dirty="0" err="1">
                <a:solidFill>
                  <a:srgbClr val="000000"/>
                </a:solidFill>
                <a:effectLst/>
                <a:latin typeface="system-ui"/>
              </a:rPr>
              <a:t>Siclag</a:t>
            </a:r>
            <a:r>
              <a:rPr lang="en-US" sz="2800" b="0" i="0" dirty="0">
                <a:solidFill>
                  <a:srgbClr val="000000"/>
                </a:solidFill>
                <a:effectLst/>
                <a:latin typeface="system-ui"/>
              </a:rPr>
              <a:t>.</a:t>
            </a:r>
          </a:p>
          <a:p>
            <a:pPr algn="l"/>
            <a:endParaRPr lang="en-CL" sz="2000" b="1" dirty="0"/>
          </a:p>
        </p:txBody>
      </p:sp>
      <p:pic>
        <p:nvPicPr>
          <p:cNvPr id="5" name="Picture Placeholder 4">
            <a:extLst>
              <a:ext uri="{FF2B5EF4-FFF2-40B4-BE49-F238E27FC236}">
                <a16:creationId xmlns:a16="http://schemas.microsoft.com/office/drawing/2014/main" id="{8D548977-D8C8-1418-4F16-8355671B4AF4}"/>
              </a:ext>
            </a:extLst>
          </p:cNvPr>
          <p:cNvPicPr>
            <a:picLocks noGrp="1" noChangeAspect="1"/>
          </p:cNvPicPr>
          <p:nvPr>
            <p:ph type="pic" idx="1"/>
          </p:nvPr>
        </p:nvPicPr>
        <p:blipFill>
          <a:blip r:embed="rId2"/>
          <a:srcRect l="7950" r="7950"/>
          <a:stretch>
            <a:fillRect/>
          </a:stretch>
        </p:blipFill>
        <p:spPr>
          <a:xfrm>
            <a:off x="6490009" y="318655"/>
            <a:ext cx="5521881" cy="6234545"/>
          </a:xfrm>
        </p:spPr>
      </p:pic>
    </p:spTree>
    <p:extLst>
      <p:ext uri="{BB962C8B-B14F-4D97-AF65-F5344CB8AC3E}">
        <p14:creationId xmlns:p14="http://schemas.microsoft.com/office/powerpoint/2010/main" val="343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alpha val="30728"/>
          </a:srgb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96983" y="138546"/>
            <a:ext cx="6123709" cy="6234545"/>
          </a:xfrm>
        </p:spPr>
        <p:txBody>
          <a:bodyPr>
            <a:normAutofit fontScale="92500" lnSpcReduction="10000"/>
          </a:bodyPr>
          <a:lstStyle/>
          <a:p>
            <a:pPr algn="l"/>
            <a:r>
              <a:rPr lang="en-US" sz="2800" b="0" i="0" dirty="0">
                <a:solidFill>
                  <a:srgbClr val="000000"/>
                </a:solidFill>
                <a:effectLst/>
                <a:latin typeface="system-ui"/>
              </a:rPr>
              <a:t> </a:t>
            </a:r>
            <a:r>
              <a:rPr lang="en-US" sz="2400" b="1" i="0" dirty="0">
                <a:solidFill>
                  <a:srgbClr val="000000"/>
                </a:solidFill>
                <a:effectLst/>
                <a:latin typeface="system-ui"/>
              </a:rPr>
              <a:t>1 Samuel 30:15-20</a:t>
            </a:r>
          </a:p>
          <a:p>
            <a:pPr algn="l"/>
            <a:r>
              <a:rPr lang="en-US" sz="2400" b="1" i="0" baseline="30000" dirty="0">
                <a:solidFill>
                  <a:srgbClr val="000000"/>
                </a:solidFill>
                <a:effectLst/>
                <a:latin typeface="system-ui"/>
              </a:rPr>
              <a:t>15 </a:t>
            </a:r>
            <a:r>
              <a:rPr lang="en-US" sz="2400" b="0" i="0" dirty="0">
                <a:solidFill>
                  <a:srgbClr val="000000"/>
                </a:solidFill>
                <a:effectLst/>
                <a:latin typeface="system-ui"/>
              </a:rPr>
              <a:t>Y le </a:t>
            </a:r>
            <a:r>
              <a:rPr lang="en-US" sz="2400" b="0" i="0" dirty="0" err="1">
                <a:solidFill>
                  <a:srgbClr val="000000"/>
                </a:solidFill>
                <a:effectLst/>
                <a:latin typeface="system-ui"/>
              </a:rPr>
              <a:t>dijo</a:t>
            </a:r>
            <a:r>
              <a:rPr lang="en-US" sz="2400" b="0" i="0" dirty="0">
                <a:solidFill>
                  <a:srgbClr val="000000"/>
                </a:solidFill>
                <a:effectLst/>
                <a:latin typeface="system-ui"/>
              </a:rPr>
              <a:t> David: ¿Me </a:t>
            </a:r>
            <a:r>
              <a:rPr lang="en-US" sz="2400" b="0" i="0" dirty="0" err="1">
                <a:solidFill>
                  <a:srgbClr val="000000"/>
                </a:solidFill>
                <a:effectLst/>
                <a:latin typeface="system-ui"/>
              </a:rPr>
              <a:t>llevarás</a:t>
            </a:r>
            <a:r>
              <a:rPr lang="en-US" sz="2400" b="0" i="0" dirty="0">
                <a:solidFill>
                  <a:srgbClr val="000000"/>
                </a:solidFill>
                <a:effectLst/>
                <a:latin typeface="system-ui"/>
              </a:rPr>
              <a:t> </a:t>
            </a:r>
            <a:r>
              <a:rPr lang="en-US" sz="2400" b="0" i="0" dirty="0" err="1">
                <a:solidFill>
                  <a:srgbClr val="000000"/>
                </a:solidFill>
                <a:effectLst/>
                <a:latin typeface="system-ui"/>
              </a:rPr>
              <a:t>tú</a:t>
            </a:r>
            <a:r>
              <a:rPr lang="en-US" sz="2400" b="0" i="0" dirty="0">
                <a:solidFill>
                  <a:srgbClr val="000000"/>
                </a:solidFill>
                <a:effectLst/>
                <a:latin typeface="system-ui"/>
              </a:rPr>
              <a:t> a </a:t>
            </a:r>
            <a:r>
              <a:rPr lang="en-US" sz="2400" b="0" i="0" dirty="0" err="1">
                <a:solidFill>
                  <a:srgbClr val="000000"/>
                </a:solidFill>
                <a:effectLst/>
                <a:latin typeface="system-ui"/>
              </a:rPr>
              <a:t>esa</a:t>
            </a:r>
            <a:r>
              <a:rPr lang="en-US" sz="2400" b="0" i="0" dirty="0">
                <a:solidFill>
                  <a:srgbClr val="000000"/>
                </a:solidFill>
                <a:effectLst/>
                <a:latin typeface="system-ui"/>
              </a:rPr>
              <a:t> </a:t>
            </a:r>
            <a:r>
              <a:rPr lang="en-US" sz="2400" b="0" i="0" dirty="0" err="1">
                <a:solidFill>
                  <a:srgbClr val="000000"/>
                </a:solidFill>
                <a:effectLst/>
                <a:latin typeface="system-ui"/>
              </a:rPr>
              <a:t>tropa</a:t>
            </a:r>
            <a:r>
              <a:rPr lang="en-US" sz="2400" b="0" i="0" dirty="0">
                <a:solidFill>
                  <a:srgbClr val="000000"/>
                </a:solidFill>
                <a:effectLst/>
                <a:latin typeface="system-ui"/>
              </a:rPr>
              <a:t>? Y </a:t>
            </a:r>
            <a:r>
              <a:rPr lang="en-US" sz="2400" b="0" i="0" dirty="0" err="1">
                <a:solidFill>
                  <a:srgbClr val="000000"/>
                </a:solidFill>
                <a:effectLst/>
                <a:latin typeface="system-ui"/>
              </a:rPr>
              <a:t>él</a:t>
            </a:r>
            <a:r>
              <a:rPr lang="en-US" sz="2400" b="0" i="0" dirty="0">
                <a:solidFill>
                  <a:srgbClr val="000000"/>
                </a:solidFill>
                <a:effectLst/>
                <a:latin typeface="system-ui"/>
              </a:rPr>
              <a:t> </a:t>
            </a:r>
            <a:r>
              <a:rPr lang="en-US" sz="2400" b="0" i="0" dirty="0" err="1">
                <a:solidFill>
                  <a:srgbClr val="000000"/>
                </a:solidFill>
                <a:effectLst/>
                <a:latin typeface="system-ui"/>
              </a:rPr>
              <a:t>dijo</a:t>
            </a:r>
            <a:r>
              <a:rPr lang="en-US" sz="2400" b="0" i="0" dirty="0">
                <a:solidFill>
                  <a:srgbClr val="000000"/>
                </a:solidFill>
                <a:effectLst/>
                <a:latin typeface="system-ui"/>
              </a:rPr>
              <a:t>: </a:t>
            </a:r>
            <a:r>
              <a:rPr lang="en-US" sz="2400" b="1" i="0" dirty="0" err="1">
                <a:solidFill>
                  <a:srgbClr val="000000"/>
                </a:solidFill>
                <a:effectLst/>
                <a:latin typeface="system-ui"/>
              </a:rPr>
              <a:t>Júrame</a:t>
            </a:r>
            <a:r>
              <a:rPr lang="en-US" sz="2400" b="1" i="0" dirty="0">
                <a:solidFill>
                  <a:srgbClr val="000000"/>
                </a:solidFill>
                <a:effectLst/>
                <a:latin typeface="system-ui"/>
              </a:rPr>
              <a:t> </a:t>
            </a:r>
            <a:r>
              <a:rPr lang="en-US" sz="2400" b="1" i="0" dirty="0" err="1">
                <a:solidFill>
                  <a:srgbClr val="000000"/>
                </a:solidFill>
                <a:effectLst/>
                <a:latin typeface="system-ui"/>
              </a:rPr>
              <a:t>por</a:t>
            </a:r>
            <a:r>
              <a:rPr lang="en-US" sz="2400" b="1" i="0" dirty="0">
                <a:solidFill>
                  <a:srgbClr val="000000"/>
                </a:solidFill>
                <a:effectLst/>
                <a:latin typeface="system-ui"/>
              </a:rPr>
              <a:t> Dios </a:t>
            </a:r>
            <a:r>
              <a:rPr lang="en-US" sz="2400" b="0" i="0" dirty="0">
                <a:solidFill>
                  <a:srgbClr val="000000"/>
                </a:solidFill>
                <a:effectLst/>
                <a:latin typeface="system-ui"/>
              </a:rPr>
              <a:t>que no me </a:t>
            </a:r>
            <a:r>
              <a:rPr lang="en-US" sz="2400" b="0" i="0" dirty="0" err="1">
                <a:solidFill>
                  <a:srgbClr val="000000"/>
                </a:solidFill>
                <a:effectLst/>
                <a:latin typeface="system-ui"/>
              </a:rPr>
              <a:t>matarás</a:t>
            </a:r>
            <a:r>
              <a:rPr lang="en-US" sz="2400" b="0" i="0" dirty="0">
                <a:solidFill>
                  <a:srgbClr val="000000"/>
                </a:solidFill>
                <a:effectLst/>
                <a:latin typeface="system-ui"/>
              </a:rPr>
              <a:t>, </a:t>
            </a:r>
            <a:r>
              <a:rPr lang="en-US" sz="2400" b="0" i="0" dirty="0" err="1">
                <a:solidFill>
                  <a:srgbClr val="000000"/>
                </a:solidFill>
                <a:effectLst/>
                <a:latin typeface="system-ui"/>
              </a:rPr>
              <a:t>ni</a:t>
            </a:r>
            <a:r>
              <a:rPr lang="en-US" sz="2400" b="0" i="0" dirty="0">
                <a:solidFill>
                  <a:srgbClr val="000000"/>
                </a:solidFill>
                <a:effectLst/>
                <a:latin typeface="system-ui"/>
              </a:rPr>
              <a:t> me </a:t>
            </a:r>
            <a:r>
              <a:rPr lang="en-US" sz="2400" b="0" i="0" dirty="0" err="1">
                <a:solidFill>
                  <a:srgbClr val="000000"/>
                </a:solidFill>
                <a:effectLst/>
                <a:latin typeface="system-ui"/>
              </a:rPr>
              <a:t>entregarás</a:t>
            </a:r>
            <a:r>
              <a:rPr lang="en-US" sz="2400" b="0" i="0" dirty="0">
                <a:solidFill>
                  <a:srgbClr val="000000"/>
                </a:solidFill>
                <a:effectLst/>
                <a:latin typeface="system-ui"/>
              </a:rPr>
              <a:t> </a:t>
            </a:r>
            <a:r>
              <a:rPr lang="en-US" sz="2400" b="0" i="0" dirty="0" err="1">
                <a:solidFill>
                  <a:srgbClr val="000000"/>
                </a:solidFill>
                <a:effectLst/>
                <a:latin typeface="system-ui"/>
              </a:rPr>
              <a:t>en</a:t>
            </a:r>
            <a:r>
              <a:rPr lang="en-US" sz="2400" b="0" i="0" dirty="0">
                <a:solidFill>
                  <a:srgbClr val="000000"/>
                </a:solidFill>
                <a:effectLst/>
                <a:latin typeface="system-ui"/>
              </a:rPr>
              <a:t> mano de mi </a:t>
            </a:r>
            <a:r>
              <a:rPr lang="en-US" sz="2400" b="0" i="0" dirty="0" err="1">
                <a:solidFill>
                  <a:srgbClr val="000000"/>
                </a:solidFill>
                <a:effectLst/>
                <a:latin typeface="system-ui"/>
              </a:rPr>
              <a:t>amo</a:t>
            </a:r>
            <a:r>
              <a:rPr lang="en-US" sz="2400" b="0" i="0" dirty="0">
                <a:solidFill>
                  <a:srgbClr val="000000"/>
                </a:solidFill>
                <a:effectLst/>
                <a:latin typeface="system-ui"/>
              </a:rPr>
              <a:t>, y </a:t>
            </a:r>
            <a:r>
              <a:rPr lang="en-US" sz="2400" b="0" i="0" dirty="0" err="1">
                <a:solidFill>
                  <a:srgbClr val="000000"/>
                </a:solidFill>
                <a:effectLst/>
                <a:latin typeface="system-ui"/>
              </a:rPr>
              <a:t>yo</a:t>
            </a:r>
            <a:r>
              <a:rPr lang="en-US" sz="2400" b="0" i="0" dirty="0">
                <a:solidFill>
                  <a:srgbClr val="000000"/>
                </a:solidFill>
                <a:effectLst/>
                <a:latin typeface="system-ui"/>
              </a:rPr>
              <a:t> </a:t>
            </a:r>
            <a:r>
              <a:rPr lang="en-US" sz="2400" b="0" i="0" dirty="0" err="1">
                <a:solidFill>
                  <a:srgbClr val="000000"/>
                </a:solidFill>
                <a:effectLst/>
                <a:latin typeface="system-ui"/>
              </a:rPr>
              <a:t>te</a:t>
            </a:r>
            <a:r>
              <a:rPr lang="en-US" sz="2400" b="0" i="0" dirty="0">
                <a:solidFill>
                  <a:srgbClr val="000000"/>
                </a:solidFill>
                <a:effectLst/>
                <a:latin typeface="system-ui"/>
              </a:rPr>
              <a:t> </a:t>
            </a:r>
            <a:r>
              <a:rPr lang="en-US" sz="2400" b="0" i="0" dirty="0" err="1">
                <a:solidFill>
                  <a:srgbClr val="000000"/>
                </a:solidFill>
                <a:effectLst/>
                <a:latin typeface="system-ui"/>
              </a:rPr>
              <a:t>llevaré</a:t>
            </a:r>
            <a:r>
              <a:rPr lang="en-US" sz="2400" b="0" i="0" dirty="0">
                <a:solidFill>
                  <a:srgbClr val="000000"/>
                </a:solidFill>
                <a:effectLst/>
                <a:latin typeface="system-ui"/>
              </a:rPr>
              <a:t> a </a:t>
            </a:r>
            <a:r>
              <a:rPr lang="en-US" sz="2400" b="0" i="0" dirty="0" err="1">
                <a:solidFill>
                  <a:srgbClr val="000000"/>
                </a:solidFill>
                <a:effectLst/>
                <a:latin typeface="system-ui"/>
              </a:rPr>
              <a:t>esa</a:t>
            </a:r>
            <a:r>
              <a:rPr lang="en-US" sz="2400" b="0" i="0" dirty="0">
                <a:solidFill>
                  <a:srgbClr val="000000"/>
                </a:solidFill>
                <a:effectLst/>
                <a:latin typeface="system-ui"/>
              </a:rPr>
              <a:t> </a:t>
            </a:r>
            <a:r>
              <a:rPr lang="en-US" sz="2400" b="0" i="0" dirty="0" err="1">
                <a:solidFill>
                  <a:srgbClr val="000000"/>
                </a:solidFill>
                <a:effectLst/>
                <a:latin typeface="system-ui"/>
              </a:rPr>
              <a:t>gente</a:t>
            </a:r>
            <a:r>
              <a:rPr lang="en-US" sz="2400" b="0" i="0" dirty="0">
                <a:solidFill>
                  <a:srgbClr val="000000"/>
                </a:solidFill>
                <a:effectLst/>
                <a:latin typeface="system-ui"/>
              </a:rPr>
              <a:t>.</a:t>
            </a:r>
          </a:p>
          <a:p>
            <a:pPr algn="l"/>
            <a:r>
              <a:rPr lang="en-US" sz="2400" b="1" i="0" baseline="30000" dirty="0">
                <a:solidFill>
                  <a:srgbClr val="000000"/>
                </a:solidFill>
                <a:effectLst/>
                <a:latin typeface="system-ui"/>
              </a:rPr>
              <a:t>16 </a:t>
            </a:r>
            <a:r>
              <a:rPr lang="en-US" sz="2400" b="1" i="0" dirty="0">
                <a:solidFill>
                  <a:srgbClr val="000000"/>
                </a:solidFill>
                <a:effectLst/>
                <a:latin typeface="system-ui"/>
              </a:rPr>
              <a:t>Lo </a:t>
            </a:r>
            <a:r>
              <a:rPr lang="en-US" sz="2400" b="1" i="0" dirty="0" err="1">
                <a:solidFill>
                  <a:srgbClr val="000000"/>
                </a:solidFill>
                <a:effectLst/>
                <a:latin typeface="system-ui"/>
              </a:rPr>
              <a:t>llevó</a:t>
            </a:r>
            <a:r>
              <a:rPr lang="en-US" sz="2400" b="1" i="0" dirty="0">
                <a:solidFill>
                  <a:srgbClr val="000000"/>
                </a:solidFill>
                <a:effectLst/>
                <a:latin typeface="system-ui"/>
              </a:rPr>
              <a:t>, </a:t>
            </a:r>
            <a:r>
              <a:rPr lang="en-US" sz="2400" b="1" i="0" dirty="0" err="1">
                <a:solidFill>
                  <a:srgbClr val="000000"/>
                </a:solidFill>
                <a:effectLst/>
                <a:latin typeface="system-ui"/>
              </a:rPr>
              <a:t>pues</a:t>
            </a:r>
            <a:r>
              <a:rPr lang="en-US" sz="2400" b="0" i="0" dirty="0">
                <a:solidFill>
                  <a:srgbClr val="000000"/>
                </a:solidFill>
                <a:effectLst/>
                <a:latin typeface="system-ui"/>
              </a:rPr>
              <a:t>; y he </a:t>
            </a:r>
            <a:r>
              <a:rPr lang="en-US" sz="2400" b="0" i="0" dirty="0" err="1">
                <a:solidFill>
                  <a:srgbClr val="000000"/>
                </a:solidFill>
                <a:effectLst/>
                <a:latin typeface="system-ui"/>
              </a:rPr>
              <a:t>aquí</a:t>
            </a:r>
            <a:r>
              <a:rPr lang="en-US" sz="2400" b="0" i="0" dirty="0">
                <a:solidFill>
                  <a:srgbClr val="000000"/>
                </a:solidFill>
                <a:effectLst/>
                <a:latin typeface="system-ui"/>
              </a:rPr>
              <a:t> que </a:t>
            </a:r>
            <a:r>
              <a:rPr lang="en-US" sz="2400" b="0" i="0" dirty="0" err="1">
                <a:solidFill>
                  <a:srgbClr val="000000"/>
                </a:solidFill>
                <a:effectLst/>
                <a:latin typeface="system-ui"/>
              </a:rPr>
              <a:t>estaban</a:t>
            </a:r>
            <a:r>
              <a:rPr lang="en-US" sz="2400" b="0" i="0" dirty="0">
                <a:solidFill>
                  <a:srgbClr val="000000"/>
                </a:solidFill>
                <a:effectLst/>
                <a:latin typeface="system-ui"/>
              </a:rPr>
              <a:t> </a:t>
            </a:r>
            <a:r>
              <a:rPr lang="en-US" sz="2400" b="0" i="0" dirty="0" err="1">
                <a:solidFill>
                  <a:srgbClr val="000000"/>
                </a:solidFill>
                <a:effectLst/>
                <a:latin typeface="system-ui"/>
              </a:rPr>
              <a:t>desparramados</a:t>
            </a:r>
            <a:r>
              <a:rPr lang="en-US" sz="2400" b="0" i="0" dirty="0">
                <a:solidFill>
                  <a:srgbClr val="000000"/>
                </a:solidFill>
                <a:effectLst/>
                <a:latin typeface="system-ui"/>
              </a:rPr>
              <a:t> </a:t>
            </a:r>
            <a:r>
              <a:rPr lang="en-US" sz="2400" b="0" i="0" dirty="0" err="1">
                <a:solidFill>
                  <a:srgbClr val="000000"/>
                </a:solidFill>
                <a:effectLst/>
                <a:latin typeface="system-ui"/>
              </a:rPr>
              <a:t>sobre</a:t>
            </a:r>
            <a:r>
              <a:rPr lang="en-US" sz="2400" b="0" i="0" dirty="0">
                <a:solidFill>
                  <a:srgbClr val="000000"/>
                </a:solidFill>
                <a:effectLst/>
                <a:latin typeface="system-ui"/>
              </a:rPr>
              <a:t> </a:t>
            </a:r>
            <a:r>
              <a:rPr lang="en-US" sz="2400" b="0" i="0" dirty="0" err="1">
                <a:solidFill>
                  <a:srgbClr val="000000"/>
                </a:solidFill>
                <a:effectLst/>
                <a:latin typeface="system-ui"/>
              </a:rPr>
              <a:t>toda</a:t>
            </a:r>
            <a:r>
              <a:rPr lang="en-US" sz="2400" b="0" i="0" dirty="0">
                <a:solidFill>
                  <a:srgbClr val="000000"/>
                </a:solidFill>
                <a:effectLst/>
                <a:latin typeface="system-ui"/>
              </a:rPr>
              <a:t> </a:t>
            </a:r>
            <a:r>
              <a:rPr lang="en-US" sz="2400" b="0" i="0" dirty="0" err="1">
                <a:solidFill>
                  <a:srgbClr val="000000"/>
                </a:solidFill>
                <a:effectLst/>
                <a:latin typeface="system-ui"/>
              </a:rPr>
              <a:t>aquella</a:t>
            </a:r>
            <a:r>
              <a:rPr lang="en-US" sz="2400" b="0" i="0" dirty="0">
                <a:solidFill>
                  <a:srgbClr val="000000"/>
                </a:solidFill>
                <a:effectLst/>
                <a:latin typeface="system-ui"/>
              </a:rPr>
              <a:t> tierra, </a:t>
            </a:r>
            <a:r>
              <a:rPr lang="en-US" sz="2400" b="0" i="0" dirty="0" err="1">
                <a:solidFill>
                  <a:srgbClr val="000000"/>
                </a:solidFill>
                <a:effectLst/>
                <a:latin typeface="system-ui"/>
              </a:rPr>
              <a:t>comiendo</a:t>
            </a:r>
            <a:r>
              <a:rPr lang="en-US" sz="2400" b="0" i="0" dirty="0">
                <a:solidFill>
                  <a:srgbClr val="000000"/>
                </a:solidFill>
                <a:effectLst/>
                <a:latin typeface="system-ui"/>
              </a:rPr>
              <a:t> y </a:t>
            </a:r>
            <a:r>
              <a:rPr lang="en-US" sz="2400" b="0" i="0" dirty="0" err="1">
                <a:solidFill>
                  <a:srgbClr val="000000"/>
                </a:solidFill>
                <a:effectLst/>
                <a:latin typeface="system-ui"/>
              </a:rPr>
              <a:t>bebiendo</a:t>
            </a:r>
            <a:r>
              <a:rPr lang="en-US" sz="2400" b="0" i="0" dirty="0">
                <a:solidFill>
                  <a:srgbClr val="000000"/>
                </a:solidFill>
                <a:effectLst/>
                <a:latin typeface="system-ui"/>
              </a:rPr>
              <a:t> y </a:t>
            </a:r>
            <a:r>
              <a:rPr lang="en-US" sz="2400" b="0" i="0" dirty="0" err="1">
                <a:solidFill>
                  <a:srgbClr val="000000"/>
                </a:solidFill>
                <a:effectLst/>
                <a:latin typeface="system-ui"/>
              </a:rPr>
              <a:t>haciendo</a:t>
            </a:r>
            <a:r>
              <a:rPr lang="en-US" sz="2400" b="0" i="0" dirty="0">
                <a:solidFill>
                  <a:srgbClr val="000000"/>
                </a:solidFill>
                <a:effectLst/>
                <a:latin typeface="system-ui"/>
              </a:rPr>
              <a:t> fiesta, </a:t>
            </a:r>
            <a:r>
              <a:rPr lang="en-US" sz="2400" b="0" i="0" dirty="0" err="1">
                <a:solidFill>
                  <a:srgbClr val="000000"/>
                </a:solidFill>
                <a:effectLst/>
                <a:latin typeface="system-ui"/>
              </a:rPr>
              <a:t>por</a:t>
            </a:r>
            <a:r>
              <a:rPr lang="en-US" sz="2400" b="0" i="0" dirty="0">
                <a:solidFill>
                  <a:srgbClr val="000000"/>
                </a:solidFill>
                <a:effectLst/>
                <a:latin typeface="system-ui"/>
              </a:rPr>
              <a:t> </a:t>
            </a:r>
            <a:r>
              <a:rPr lang="en-US" sz="2400" b="0" i="0" dirty="0" err="1">
                <a:solidFill>
                  <a:srgbClr val="000000"/>
                </a:solidFill>
                <a:effectLst/>
                <a:latin typeface="system-ui"/>
              </a:rPr>
              <a:t>todo</a:t>
            </a:r>
            <a:r>
              <a:rPr lang="en-US" sz="2400" b="0" i="0" dirty="0">
                <a:solidFill>
                  <a:srgbClr val="000000"/>
                </a:solidFill>
                <a:effectLst/>
                <a:latin typeface="system-ui"/>
              </a:rPr>
              <a:t> </a:t>
            </a:r>
            <a:r>
              <a:rPr lang="en-US" sz="2400" b="0" i="0" dirty="0" err="1">
                <a:solidFill>
                  <a:srgbClr val="000000"/>
                </a:solidFill>
                <a:effectLst/>
                <a:latin typeface="system-ui"/>
              </a:rPr>
              <a:t>aquel</a:t>
            </a:r>
            <a:r>
              <a:rPr lang="en-US" sz="2400" b="0" i="0" dirty="0">
                <a:solidFill>
                  <a:srgbClr val="000000"/>
                </a:solidFill>
                <a:effectLst/>
                <a:latin typeface="system-ui"/>
              </a:rPr>
              <a:t> gran </a:t>
            </a:r>
            <a:r>
              <a:rPr lang="en-US" sz="2400" b="0" i="0" dirty="0" err="1">
                <a:solidFill>
                  <a:srgbClr val="000000"/>
                </a:solidFill>
                <a:effectLst/>
                <a:latin typeface="system-ui"/>
              </a:rPr>
              <a:t>botín</a:t>
            </a:r>
            <a:r>
              <a:rPr lang="en-US" sz="2400" b="0" i="0" dirty="0">
                <a:solidFill>
                  <a:srgbClr val="000000"/>
                </a:solidFill>
                <a:effectLst/>
                <a:latin typeface="system-ui"/>
              </a:rPr>
              <a:t> que </a:t>
            </a:r>
            <a:r>
              <a:rPr lang="en-US" sz="2400" b="0" i="0" dirty="0" err="1">
                <a:solidFill>
                  <a:srgbClr val="000000"/>
                </a:solidFill>
                <a:effectLst/>
                <a:latin typeface="system-ui"/>
              </a:rPr>
              <a:t>habían</a:t>
            </a:r>
            <a:r>
              <a:rPr lang="en-US" sz="2400" b="0" i="0" dirty="0">
                <a:solidFill>
                  <a:srgbClr val="000000"/>
                </a:solidFill>
                <a:effectLst/>
                <a:latin typeface="system-ui"/>
              </a:rPr>
              <a:t> </a:t>
            </a:r>
            <a:r>
              <a:rPr lang="en-US" sz="2400" b="0" i="0" dirty="0" err="1">
                <a:solidFill>
                  <a:srgbClr val="000000"/>
                </a:solidFill>
                <a:effectLst/>
                <a:latin typeface="system-ui"/>
              </a:rPr>
              <a:t>tomado</a:t>
            </a:r>
            <a:r>
              <a:rPr lang="en-US" sz="2400" b="0" i="0" dirty="0">
                <a:solidFill>
                  <a:srgbClr val="000000"/>
                </a:solidFill>
                <a:effectLst/>
                <a:latin typeface="system-ui"/>
              </a:rPr>
              <a:t> de la tierra de </a:t>
            </a:r>
            <a:r>
              <a:rPr lang="en-US" sz="2400" b="0" i="0" dirty="0" err="1">
                <a:solidFill>
                  <a:srgbClr val="000000"/>
                </a:solidFill>
                <a:effectLst/>
                <a:latin typeface="system-ui"/>
              </a:rPr>
              <a:t>los</a:t>
            </a:r>
            <a:r>
              <a:rPr lang="en-US" sz="2400" b="0" i="0" dirty="0">
                <a:solidFill>
                  <a:srgbClr val="000000"/>
                </a:solidFill>
                <a:effectLst/>
                <a:latin typeface="system-ui"/>
              </a:rPr>
              <a:t> </a:t>
            </a:r>
            <a:r>
              <a:rPr lang="en-US" sz="2400" b="0" i="0" dirty="0" err="1">
                <a:solidFill>
                  <a:srgbClr val="000000"/>
                </a:solidFill>
                <a:effectLst/>
                <a:latin typeface="system-ui"/>
              </a:rPr>
              <a:t>filisteos</a:t>
            </a:r>
            <a:r>
              <a:rPr lang="en-US" sz="2400" b="0" i="0" dirty="0">
                <a:solidFill>
                  <a:srgbClr val="000000"/>
                </a:solidFill>
                <a:effectLst/>
                <a:latin typeface="system-ui"/>
              </a:rPr>
              <a:t> y de la tierra de </a:t>
            </a:r>
            <a:r>
              <a:rPr lang="en-US" sz="2400" b="0" i="0" dirty="0" err="1">
                <a:solidFill>
                  <a:srgbClr val="000000"/>
                </a:solidFill>
                <a:effectLst/>
                <a:latin typeface="system-ui"/>
              </a:rPr>
              <a:t>Judá</a:t>
            </a:r>
            <a:r>
              <a:rPr lang="en-US" sz="2400" b="0" i="0" dirty="0">
                <a:solidFill>
                  <a:srgbClr val="000000"/>
                </a:solidFill>
                <a:effectLst/>
                <a:latin typeface="system-ui"/>
              </a:rPr>
              <a:t>. </a:t>
            </a:r>
            <a:r>
              <a:rPr lang="en-US" sz="2400" b="1" i="0" baseline="30000" dirty="0">
                <a:solidFill>
                  <a:srgbClr val="000000"/>
                </a:solidFill>
                <a:effectLst/>
                <a:latin typeface="system-ui"/>
              </a:rPr>
              <a:t>17 </a:t>
            </a:r>
            <a:r>
              <a:rPr lang="en-US" sz="2400" b="0" i="0" dirty="0">
                <a:solidFill>
                  <a:srgbClr val="000000"/>
                </a:solidFill>
                <a:effectLst/>
                <a:latin typeface="system-ui"/>
              </a:rPr>
              <a:t>Y </a:t>
            </a:r>
            <a:r>
              <a:rPr lang="en-US" sz="2400" b="0" i="0" dirty="0" err="1">
                <a:solidFill>
                  <a:srgbClr val="000000"/>
                </a:solidFill>
                <a:effectLst/>
                <a:latin typeface="system-ui"/>
              </a:rPr>
              <a:t>los</a:t>
            </a:r>
            <a:r>
              <a:rPr lang="en-US" sz="2400" b="0" i="0" dirty="0">
                <a:solidFill>
                  <a:srgbClr val="000000"/>
                </a:solidFill>
                <a:effectLst/>
                <a:latin typeface="system-ui"/>
              </a:rPr>
              <a:t> </a:t>
            </a:r>
            <a:r>
              <a:rPr lang="en-US" sz="2400" b="0" i="0" dirty="0" err="1">
                <a:solidFill>
                  <a:srgbClr val="000000"/>
                </a:solidFill>
                <a:effectLst/>
                <a:latin typeface="system-ui"/>
              </a:rPr>
              <a:t>hirió</a:t>
            </a:r>
            <a:r>
              <a:rPr lang="en-US" sz="2400" b="0" i="0" dirty="0">
                <a:solidFill>
                  <a:srgbClr val="000000"/>
                </a:solidFill>
                <a:effectLst/>
                <a:latin typeface="system-ui"/>
              </a:rPr>
              <a:t> David </a:t>
            </a:r>
            <a:r>
              <a:rPr lang="en-US" sz="2400" b="0" i="0" dirty="0" err="1">
                <a:solidFill>
                  <a:srgbClr val="000000"/>
                </a:solidFill>
                <a:effectLst/>
                <a:latin typeface="system-ui"/>
              </a:rPr>
              <a:t>desde</a:t>
            </a:r>
            <a:r>
              <a:rPr lang="en-US" sz="2400" b="0" i="0" dirty="0">
                <a:solidFill>
                  <a:srgbClr val="000000"/>
                </a:solidFill>
                <a:effectLst/>
                <a:latin typeface="system-ui"/>
              </a:rPr>
              <a:t> </a:t>
            </a:r>
            <a:r>
              <a:rPr lang="en-US" sz="2400" b="0" i="0" dirty="0" err="1">
                <a:solidFill>
                  <a:srgbClr val="000000"/>
                </a:solidFill>
                <a:effectLst/>
                <a:latin typeface="system-ui"/>
              </a:rPr>
              <a:t>aquella</a:t>
            </a:r>
            <a:r>
              <a:rPr lang="en-US" sz="2400" b="0" i="0" dirty="0">
                <a:solidFill>
                  <a:srgbClr val="000000"/>
                </a:solidFill>
                <a:effectLst/>
                <a:latin typeface="system-ui"/>
              </a:rPr>
              <a:t> </a:t>
            </a:r>
            <a:r>
              <a:rPr lang="en-US" sz="2400" b="0" i="0" dirty="0" err="1">
                <a:solidFill>
                  <a:srgbClr val="000000"/>
                </a:solidFill>
                <a:effectLst/>
                <a:latin typeface="system-ui"/>
              </a:rPr>
              <a:t>mañana</a:t>
            </a:r>
            <a:r>
              <a:rPr lang="en-US" sz="2400" b="0" i="0" dirty="0">
                <a:solidFill>
                  <a:srgbClr val="000000"/>
                </a:solidFill>
                <a:effectLst/>
                <a:latin typeface="system-ui"/>
              </a:rPr>
              <a:t> hasta la </a:t>
            </a:r>
            <a:r>
              <a:rPr lang="en-US" sz="2400" b="0" i="0" dirty="0" err="1">
                <a:solidFill>
                  <a:srgbClr val="000000"/>
                </a:solidFill>
                <a:effectLst/>
                <a:latin typeface="system-ui"/>
              </a:rPr>
              <a:t>tarde</a:t>
            </a:r>
            <a:r>
              <a:rPr lang="en-US" sz="2400" b="0" i="0" dirty="0">
                <a:solidFill>
                  <a:srgbClr val="000000"/>
                </a:solidFill>
                <a:effectLst/>
                <a:latin typeface="system-ui"/>
              </a:rPr>
              <a:t> del día </a:t>
            </a:r>
            <a:r>
              <a:rPr lang="en-US" sz="2400" b="0" i="0" dirty="0" err="1">
                <a:solidFill>
                  <a:srgbClr val="000000"/>
                </a:solidFill>
                <a:effectLst/>
                <a:latin typeface="system-ui"/>
              </a:rPr>
              <a:t>siguiente</a:t>
            </a:r>
            <a:r>
              <a:rPr lang="en-US" sz="2400" b="0" i="0" dirty="0">
                <a:solidFill>
                  <a:srgbClr val="000000"/>
                </a:solidFill>
                <a:effectLst/>
                <a:latin typeface="system-ui"/>
              </a:rPr>
              <a:t>; y no </a:t>
            </a:r>
            <a:r>
              <a:rPr lang="en-US" sz="2400" b="0" i="0" dirty="0" err="1">
                <a:solidFill>
                  <a:srgbClr val="000000"/>
                </a:solidFill>
                <a:effectLst/>
                <a:latin typeface="system-ui"/>
              </a:rPr>
              <a:t>escapó</a:t>
            </a:r>
            <a:r>
              <a:rPr lang="en-US" sz="2400" b="0" i="0" dirty="0">
                <a:solidFill>
                  <a:srgbClr val="000000"/>
                </a:solidFill>
                <a:effectLst/>
                <a:latin typeface="system-ui"/>
              </a:rPr>
              <a:t> de </a:t>
            </a:r>
            <a:r>
              <a:rPr lang="en-US" sz="2400" b="0" i="0" dirty="0" err="1">
                <a:solidFill>
                  <a:srgbClr val="000000"/>
                </a:solidFill>
                <a:effectLst/>
                <a:latin typeface="system-ui"/>
              </a:rPr>
              <a:t>ellos</a:t>
            </a:r>
            <a:r>
              <a:rPr lang="en-US" sz="2400" b="0" i="0" dirty="0">
                <a:solidFill>
                  <a:srgbClr val="000000"/>
                </a:solidFill>
                <a:effectLst/>
                <a:latin typeface="system-ui"/>
              </a:rPr>
              <a:t> </a:t>
            </a:r>
            <a:r>
              <a:rPr lang="en-US" sz="2400" b="0" i="0" dirty="0" err="1">
                <a:solidFill>
                  <a:srgbClr val="000000"/>
                </a:solidFill>
                <a:effectLst/>
                <a:latin typeface="system-ui"/>
              </a:rPr>
              <a:t>ninguno</a:t>
            </a:r>
            <a:r>
              <a:rPr lang="en-US" sz="2400" b="0" i="0" dirty="0">
                <a:solidFill>
                  <a:srgbClr val="000000"/>
                </a:solidFill>
                <a:effectLst/>
                <a:latin typeface="system-ui"/>
              </a:rPr>
              <a:t>, </a:t>
            </a:r>
            <a:r>
              <a:rPr lang="en-US" sz="2400" b="0" i="0" dirty="0" err="1">
                <a:solidFill>
                  <a:srgbClr val="000000"/>
                </a:solidFill>
                <a:effectLst/>
                <a:latin typeface="system-ui"/>
              </a:rPr>
              <a:t>sino</a:t>
            </a:r>
            <a:r>
              <a:rPr lang="en-US" sz="2400" b="0" i="0" dirty="0">
                <a:solidFill>
                  <a:srgbClr val="000000"/>
                </a:solidFill>
                <a:effectLst/>
                <a:latin typeface="system-ui"/>
              </a:rPr>
              <a:t> </a:t>
            </a:r>
            <a:r>
              <a:rPr lang="en-US" sz="2400" b="0" i="0" dirty="0" err="1">
                <a:solidFill>
                  <a:srgbClr val="000000"/>
                </a:solidFill>
                <a:effectLst/>
                <a:latin typeface="system-ui"/>
              </a:rPr>
              <a:t>cuatrocientos</a:t>
            </a:r>
            <a:r>
              <a:rPr lang="en-US" sz="2400" b="0" i="0" dirty="0">
                <a:solidFill>
                  <a:srgbClr val="000000"/>
                </a:solidFill>
                <a:effectLst/>
                <a:latin typeface="system-ui"/>
              </a:rPr>
              <a:t> </a:t>
            </a:r>
            <a:r>
              <a:rPr lang="en-US" sz="2400" b="0" i="0" dirty="0" err="1">
                <a:solidFill>
                  <a:srgbClr val="000000"/>
                </a:solidFill>
                <a:effectLst/>
                <a:latin typeface="system-ui"/>
              </a:rPr>
              <a:t>jóvenes</a:t>
            </a:r>
            <a:r>
              <a:rPr lang="en-US" sz="2400" b="0" i="0" dirty="0">
                <a:solidFill>
                  <a:srgbClr val="000000"/>
                </a:solidFill>
                <a:effectLst/>
                <a:latin typeface="system-ui"/>
              </a:rPr>
              <a:t> que </a:t>
            </a:r>
            <a:r>
              <a:rPr lang="en-US" sz="2400" b="0" i="0" dirty="0" err="1">
                <a:solidFill>
                  <a:srgbClr val="000000"/>
                </a:solidFill>
                <a:effectLst/>
                <a:latin typeface="system-ui"/>
              </a:rPr>
              <a:t>montaron</a:t>
            </a:r>
            <a:r>
              <a:rPr lang="en-US" sz="2400" b="0" i="0" dirty="0">
                <a:solidFill>
                  <a:srgbClr val="000000"/>
                </a:solidFill>
                <a:effectLst/>
                <a:latin typeface="system-ui"/>
              </a:rPr>
              <a:t> </a:t>
            </a:r>
            <a:r>
              <a:rPr lang="en-US" sz="2400" b="0" i="0" dirty="0" err="1">
                <a:solidFill>
                  <a:srgbClr val="000000"/>
                </a:solidFill>
                <a:effectLst/>
                <a:latin typeface="system-ui"/>
              </a:rPr>
              <a:t>sobre</a:t>
            </a:r>
            <a:r>
              <a:rPr lang="en-US" sz="2400" b="0" i="0" dirty="0">
                <a:solidFill>
                  <a:srgbClr val="000000"/>
                </a:solidFill>
                <a:effectLst/>
                <a:latin typeface="system-ui"/>
              </a:rPr>
              <a:t> </a:t>
            </a:r>
            <a:r>
              <a:rPr lang="en-US" sz="2400" b="0" i="0" dirty="0" err="1">
                <a:solidFill>
                  <a:srgbClr val="000000"/>
                </a:solidFill>
                <a:effectLst/>
                <a:latin typeface="system-ui"/>
              </a:rPr>
              <a:t>los</a:t>
            </a:r>
            <a:r>
              <a:rPr lang="en-US" sz="2400" b="0" i="0" dirty="0">
                <a:solidFill>
                  <a:srgbClr val="000000"/>
                </a:solidFill>
                <a:effectLst/>
                <a:latin typeface="system-ui"/>
              </a:rPr>
              <a:t> </a:t>
            </a:r>
            <a:r>
              <a:rPr lang="en-US" sz="2400" b="0" i="0" dirty="0" err="1">
                <a:solidFill>
                  <a:srgbClr val="000000"/>
                </a:solidFill>
                <a:effectLst/>
                <a:latin typeface="system-ui"/>
              </a:rPr>
              <a:t>camellos</a:t>
            </a:r>
            <a:r>
              <a:rPr lang="en-US" sz="2400" b="0" i="0" dirty="0">
                <a:solidFill>
                  <a:srgbClr val="000000"/>
                </a:solidFill>
                <a:effectLst/>
                <a:latin typeface="system-ui"/>
              </a:rPr>
              <a:t> y </a:t>
            </a:r>
            <a:r>
              <a:rPr lang="en-US" sz="2400" b="0" i="0" dirty="0" err="1">
                <a:solidFill>
                  <a:srgbClr val="000000"/>
                </a:solidFill>
                <a:effectLst/>
                <a:latin typeface="system-ui"/>
              </a:rPr>
              <a:t>huyeron</a:t>
            </a:r>
            <a:r>
              <a:rPr lang="en-US" sz="2400" b="0" i="0" dirty="0">
                <a:solidFill>
                  <a:srgbClr val="000000"/>
                </a:solidFill>
                <a:effectLst/>
                <a:latin typeface="system-ui"/>
              </a:rPr>
              <a:t>. </a:t>
            </a:r>
            <a:r>
              <a:rPr lang="en-US" sz="2400" b="1" i="0" baseline="30000" dirty="0">
                <a:solidFill>
                  <a:srgbClr val="000000"/>
                </a:solidFill>
                <a:effectLst/>
                <a:latin typeface="system-ui"/>
              </a:rPr>
              <a:t>18 </a:t>
            </a:r>
            <a:r>
              <a:rPr lang="en-US" sz="2400" b="0" i="0" dirty="0">
                <a:solidFill>
                  <a:srgbClr val="000000"/>
                </a:solidFill>
                <a:effectLst/>
                <a:latin typeface="system-ui"/>
              </a:rPr>
              <a:t>Y </a:t>
            </a:r>
            <a:r>
              <a:rPr lang="en-US" sz="2400" b="0" i="0" dirty="0" err="1">
                <a:solidFill>
                  <a:srgbClr val="000000"/>
                </a:solidFill>
                <a:effectLst/>
                <a:latin typeface="system-ui"/>
              </a:rPr>
              <a:t>libró</a:t>
            </a:r>
            <a:r>
              <a:rPr lang="en-US" sz="2400" b="0" i="0" dirty="0">
                <a:solidFill>
                  <a:srgbClr val="000000"/>
                </a:solidFill>
                <a:effectLst/>
                <a:latin typeface="system-ui"/>
              </a:rPr>
              <a:t> David </a:t>
            </a:r>
            <a:r>
              <a:rPr lang="en-US" sz="2400" b="0" i="0" dirty="0" err="1">
                <a:solidFill>
                  <a:srgbClr val="000000"/>
                </a:solidFill>
                <a:effectLst/>
                <a:latin typeface="system-ui"/>
              </a:rPr>
              <a:t>todo</a:t>
            </a:r>
            <a:r>
              <a:rPr lang="en-US" sz="2400" b="0" i="0" dirty="0">
                <a:solidFill>
                  <a:srgbClr val="000000"/>
                </a:solidFill>
                <a:effectLst/>
                <a:latin typeface="system-ui"/>
              </a:rPr>
              <a:t> lo que </a:t>
            </a:r>
            <a:r>
              <a:rPr lang="en-US" sz="2400" b="0" i="0" dirty="0" err="1">
                <a:solidFill>
                  <a:srgbClr val="000000"/>
                </a:solidFill>
                <a:effectLst/>
                <a:latin typeface="system-ui"/>
              </a:rPr>
              <a:t>los</a:t>
            </a:r>
            <a:r>
              <a:rPr lang="en-US" sz="2400" b="0" i="0" dirty="0">
                <a:solidFill>
                  <a:srgbClr val="000000"/>
                </a:solidFill>
                <a:effectLst/>
                <a:latin typeface="system-ui"/>
              </a:rPr>
              <a:t> </a:t>
            </a:r>
            <a:r>
              <a:rPr lang="en-US" sz="2400" b="0" i="0" dirty="0" err="1">
                <a:solidFill>
                  <a:srgbClr val="000000"/>
                </a:solidFill>
                <a:effectLst/>
                <a:latin typeface="system-ui"/>
              </a:rPr>
              <a:t>amalecitas</a:t>
            </a:r>
            <a:r>
              <a:rPr lang="en-US" sz="2400" b="0" i="0" dirty="0">
                <a:solidFill>
                  <a:srgbClr val="000000"/>
                </a:solidFill>
                <a:effectLst/>
                <a:latin typeface="system-ui"/>
              </a:rPr>
              <a:t> </a:t>
            </a:r>
            <a:r>
              <a:rPr lang="en-US" sz="2400" b="0" i="0" dirty="0" err="1">
                <a:solidFill>
                  <a:srgbClr val="000000"/>
                </a:solidFill>
                <a:effectLst/>
                <a:latin typeface="system-ui"/>
              </a:rPr>
              <a:t>habían</a:t>
            </a:r>
            <a:r>
              <a:rPr lang="en-US" sz="2400" b="0" i="0" dirty="0">
                <a:solidFill>
                  <a:srgbClr val="000000"/>
                </a:solidFill>
                <a:effectLst/>
                <a:latin typeface="system-ui"/>
              </a:rPr>
              <a:t> </a:t>
            </a:r>
            <a:r>
              <a:rPr lang="en-US" sz="2400" b="0" i="0" dirty="0" err="1">
                <a:solidFill>
                  <a:srgbClr val="000000"/>
                </a:solidFill>
                <a:effectLst/>
                <a:latin typeface="system-ui"/>
              </a:rPr>
              <a:t>tomado</a:t>
            </a:r>
            <a:r>
              <a:rPr lang="en-US" sz="2400" b="0" i="0" dirty="0">
                <a:solidFill>
                  <a:srgbClr val="000000"/>
                </a:solidFill>
                <a:effectLst/>
                <a:latin typeface="system-ui"/>
              </a:rPr>
              <a:t>, y </a:t>
            </a:r>
            <a:r>
              <a:rPr lang="en-US" sz="2400" b="0" i="0" dirty="0" err="1">
                <a:solidFill>
                  <a:srgbClr val="000000"/>
                </a:solidFill>
                <a:effectLst/>
                <a:latin typeface="system-ui"/>
              </a:rPr>
              <a:t>asimismo</a:t>
            </a:r>
            <a:r>
              <a:rPr lang="en-US" sz="2400" b="0" i="0" dirty="0">
                <a:solidFill>
                  <a:srgbClr val="000000"/>
                </a:solidFill>
                <a:effectLst/>
                <a:latin typeface="system-ui"/>
              </a:rPr>
              <a:t> </a:t>
            </a:r>
            <a:r>
              <a:rPr lang="en-US" sz="2400" b="0" i="0" dirty="0" err="1">
                <a:solidFill>
                  <a:srgbClr val="000000"/>
                </a:solidFill>
                <a:effectLst/>
                <a:latin typeface="system-ui"/>
              </a:rPr>
              <a:t>libertó</a:t>
            </a:r>
            <a:r>
              <a:rPr lang="en-US" sz="2400" b="0" i="0" dirty="0">
                <a:solidFill>
                  <a:srgbClr val="000000"/>
                </a:solidFill>
                <a:effectLst/>
                <a:latin typeface="system-ui"/>
              </a:rPr>
              <a:t> David a sus dos </a:t>
            </a:r>
            <a:r>
              <a:rPr lang="en-US" sz="2400" b="0" i="0" dirty="0" err="1">
                <a:solidFill>
                  <a:srgbClr val="000000"/>
                </a:solidFill>
                <a:effectLst/>
                <a:latin typeface="system-ui"/>
              </a:rPr>
              <a:t>mujeres</a:t>
            </a:r>
            <a:r>
              <a:rPr lang="en-US" sz="2400" b="0" i="0" dirty="0">
                <a:solidFill>
                  <a:srgbClr val="000000"/>
                </a:solidFill>
                <a:effectLst/>
                <a:latin typeface="system-ui"/>
              </a:rPr>
              <a:t>. </a:t>
            </a:r>
            <a:r>
              <a:rPr lang="en-US" sz="2400" b="1" i="0" baseline="30000" dirty="0">
                <a:solidFill>
                  <a:srgbClr val="000000"/>
                </a:solidFill>
                <a:effectLst/>
                <a:latin typeface="system-ui"/>
              </a:rPr>
              <a:t>19 </a:t>
            </a:r>
            <a:r>
              <a:rPr lang="en-US" sz="2400" b="1" i="0" dirty="0">
                <a:solidFill>
                  <a:srgbClr val="000000"/>
                </a:solidFill>
                <a:effectLst/>
                <a:latin typeface="system-ui"/>
              </a:rPr>
              <a:t>Y no les </a:t>
            </a:r>
            <a:r>
              <a:rPr lang="en-US" sz="2400" b="1" i="0" dirty="0" err="1">
                <a:solidFill>
                  <a:srgbClr val="000000"/>
                </a:solidFill>
                <a:effectLst/>
                <a:latin typeface="system-ui"/>
              </a:rPr>
              <a:t>faltó</a:t>
            </a:r>
            <a:r>
              <a:rPr lang="en-US" sz="2400" b="1" i="0" dirty="0">
                <a:solidFill>
                  <a:srgbClr val="000000"/>
                </a:solidFill>
                <a:effectLst/>
                <a:latin typeface="system-ui"/>
              </a:rPr>
              <a:t> </a:t>
            </a:r>
            <a:r>
              <a:rPr lang="en-US" sz="2400" b="1" i="0" dirty="0" err="1">
                <a:solidFill>
                  <a:srgbClr val="000000"/>
                </a:solidFill>
                <a:effectLst/>
                <a:latin typeface="system-ui"/>
              </a:rPr>
              <a:t>cosa</a:t>
            </a:r>
            <a:r>
              <a:rPr lang="en-US" sz="2400" b="1" i="0" dirty="0">
                <a:solidFill>
                  <a:srgbClr val="000000"/>
                </a:solidFill>
                <a:effectLst/>
                <a:latin typeface="system-ui"/>
              </a:rPr>
              <a:t> </a:t>
            </a:r>
            <a:r>
              <a:rPr lang="en-US" sz="2400" b="1" i="0" dirty="0" err="1">
                <a:solidFill>
                  <a:srgbClr val="000000"/>
                </a:solidFill>
                <a:effectLst/>
                <a:latin typeface="system-ui"/>
              </a:rPr>
              <a:t>alguna</a:t>
            </a:r>
            <a:r>
              <a:rPr lang="en-US" sz="2400" b="1" i="0" dirty="0">
                <a:solidFill>
                  <a:srgbClr val="000000"/>
                </a:solidFill>
                <a:effectLst/>
                <a:latin typeface="system-ui"/>
              </a:rPr>
              <a:t>, </a:t>
            </a:r>
            <a:r>
              <a:rPr lang="en-US" sz="2400" b="1" i="0" dirty="0" err="1">
                <a:solidFill>
                  <a:srgbClr val="000000"/>
                </a:solidFill>
                <a:effectLst/>
                <a:latin typeface="system-ui"/>
              </a:rPr>
              <a:t>chica</a:t>
            </a:r>
            <a:r>
              <a:rPr lang="en-US" sz="2400" b="1" i="0" dirty="0">
                <a:solidFill>
                  <a:srgbClr val="000000"/>
                </a:solidFill>
                <a:effectLst/>
                <a:latin typeface="system-ui"/>
              </a:rPr>
              <a:t> </a:t>
            </a:r>
            <a:r>
              <a:rPr lang="en-US" sz="2400" b="1" i="0" dirty="0" err="1">
                <a:solidFill>
                  <a:srgbClr val="000000"/>
                </a:solidFill>
                <a:effectLst/>
                <a:latin typeface="system-ui"/>
              </a:rPr>
              <a:t>ni</a:t>
            </a:r>
            <a:r>
              <a:rPr lang="en-US" sz="2400" b="1" i="0" dirty="0">
                <a:solidFill>
                  <a:srgbClr val="000000"/>
                </a:solidFill>
                <a:effectLst/>
                <a:latin typeface="system-ui"/>
              </a:rPr>
              <a:t> </a:t>
            </a:r>
            <a:r>
              <a:rPr lang="en-US" sz="2400" b="1" i="0" dirty="0" err="1">
                <a:solidFill>
                  <a:srgbClr val="000000"/>
                </a:solidFill>
                <a:effectLst/>
                <a:latin typeface="system-ui"/>
              </a:rPr>
              <a:t>grande</a:t>
            </a:r>
            <a:r>
              <a:rPr lang="en-US" sz="2400" b="1" i="0" dirty="0">
                <a:solidFill>
                  <a:srgbClr val="000000"/>
                </a:solidFill>
                <a:effectLst/>
                <a:latin typeface="system-ui"/>
              </a:rPr>
              <a:t>, </a:t>
            </a:r>
            <a:r>
              <a:rPr lang="en-US" sz="2400" b="1" i="0" dirty="0" err="1">
                <a:solidFill>
                  <a:srgbClr val="000000"/>
                </a:solidFill>
                <a:effectLst/>
                <a:latin typeface="system-ui"/>
              </a:rPr>
              <a:t>así</a:t>
            </a:r>
            <a:r>
              <a:rPr lang="en-US" sz="2400" b="1" i="0" dirty="0">
                <a:solidFill>
                  <a:srgbClr val="000000"/>
                </a:solidFill>
                <a:effectLst/>
                <a:latin typeface="system-ui"/>
              </a:rPr>
              <a:t> de </a:t>
            </a:r>
            <a:r>
              <a:rPr lang="en-US" sz="2400" b="1" i="0" dirty="0" err="1">
                <a:solidFill>
                  <a:srgbClr val="000000"/>
                </a:solidFill>
                <a:effectLst/>
                <a:latin typeface="system-ui"/>
              </a:rPr>
              <a:t>hijos</a:t>
            </a:r>
            <a:r>
              <a:rPr lang="en-US" sz="2400" b="1" i="0" dirty="0">
                <a:solidFill>
                  <a:srgbClr val="000000"/>
                </a:solidFill>
                <a:effectLst/>
                <a:latin typeface="system-ui"/>
              </a:rPr>
              <a:t> </a:t>
            </a:r>
            <a:r>
              <a:rPr lang="en-US" sz="2400" b="1" i="0" dirty="0" err="1">
                <a:solidFill>
                  <a:srgbClr val="000000"/>
                </a:solidFill>
                <a:effectLst/>
                <a:latin typeface="system-ui"/>
              </a:rPr>
              <a:t>como</a:t>
            </a:r>
            <a:r>
              <a:rPr lang="en-US" sz="2400" b="1" i="0" dirty="0">
                <a:solidFill>
                  <a:srgbClr val="000000"/>
                </a:solidFill>
                <a:effectLst/>
                <a:latin typeface="system-ui"/>
              </a:rPr>
              <a:t> de </a:t>
            </a:r>
            <a:r>
              <a:rPr lang="en-US" sz="2400" b="1" i="0" dirty="0" err="1">
                <a:solidFill>
                  <a:srgbClr val="000000"/>
                </a:solidFill>
                <a:effectLst/>
                <a:latin typeface="system-ui"/>
              </a:rPr>
              <a:t>hijas</a:t>
            </a:r>
            <a:r>
              <a:rPr lang="en-US" sz="2400" b="1" i="0" dirty="0">
                <a:solidFill>
                  <a:srgbClr val="000000"/>
                </a:solidFill>
                <a:effectLst/>
                <a:latin typeface="system-ui"/>
              </a:rPr>
              <a:t>, del </a:t>
            </a:r>
            <a:r>
              <a:rPr lang="en-US" sz="2400" b="1" i="0" dirty="0" err="1">
                <a:solidFill>
                  <a:srgbClr val="000000"/>
                </a:solidFill>
                <a:effectLst/>
                <a:latin typeface="system-ui"/>
              </a:rPr>
              <a:t>robo</a:t>
            </a:r>
            <a:r>
              <a:rPr lang="en-US" sz="2400" b="1" i="0" dirty="0">
                <a:solidFill>
                  <a:srgbClr val="000000"/>
                </a:solidFill>
                <a:effectLst/>
                <a:latin typeface="system-ui"/>
              </a:rPr>
              <a:t>, y de </a:t>
            </a:r>
            <a:r>
              <a:rPr lang="en-US" sz="2400" b="1" i="0" dirty="0" err="1">
                <a:solidFill>
                  <a:srgbClr val="000000"/>
                </a:solidFill>
                <a:effectLst/>
                <a:latin typeface="system-ui"/>
              </a:rPr>
              <a:t>todas</a:t>
            </a:r>
            <a:r>
              <a:rPr lang="en-US" sz="2400" b="1" i="0" dirty="0">
                <a:solidFill>
                  <a:srgbClr val="000000"/>
                </a:solidFill>
                <a:effectLst/>
                <a:latin typeface="system-ui"/>
              </a:rPr>
              <a:t> las </a:t>
            </a:r>
            <a:r>
              <a:rPr lang="en-US" sz="2400" b="1" i="0" dirty="0" err="1">
                <a:solidFill>
                  <a:srgbClr val="000000"/>
                </a:solidFill>
                <a:effectLst/>
                <a:latin typeface="system-ui"/>
              </a:rPr>
              <a:t>cosas</a:t>
            </a:r>
            <a:r>
              <a:rPr lang="en-US" sz="2400" b="1" i="0" dirty="0">
                <a:solidFill>
                  <a:srgbClr val="000000"/>
                </a:solidFill>
                <a:effectLst/>
                <a:latin typeface="system-ui"/>
              </a:rPr>
              <a:t> que les </a:t>
            </a:r>
            <a:r>
              <a:rPr lang="en-US" sz="2400" b="1" i="0" dirty="0" err="1">
                <a:solidFill>
                  <a:srgbClr val="000000"/>
                </a:solidFill>
                <a:effectLst/>
                <a:latin typeface="system-ui"/>
              </a:rPr>
              <a:t>habían</a:t>
            </a:r>
            <a:r>
              <a:rPr lang="en-US" sz="2400" b="1" i="0" dirty="0">
                <a:solidFill>
                  <a:srgbClr val="000000"/>
                </a:solidFill>
                <a:effectLst/>
                <a:latin typeface="system-ui"/>
              </a:rPr>
              <a:t> </a:t>
            </a:r>
            <a:r>
              <a:rPr lang="en-US" sz="2400" b="1" i="0" dirty="0" err="1">
                <a:solidFill>
                  <a:srgbClr val="000000"/>
                </a:solidFill>
                <a:effectLst/>
                <a:latin typeface="system-ui"/>
              </a:rPr>
              <a:t>tomado</a:t>
            </a:r>
            <a:r>
              <a:rPr lang="en-US" sz="2400" b="1" i="0" dirty="0">
                <a:solidFill>
                  <a:srgbClr val="000000"/>
                </a:solidFill>
                <a:effectLst/>
                <a:latin typeface="system-ui"/>
              </a:rPr>
              <a:t>; </a:t>
            </a:r>
            <a:r>
              <a:rPr lang="en-US" sz="2400" b="1" i="0" dirty="0" err="1">
                <a:solidFill>
                  <a:srgbClr val="000000"/>
                </a:solidFill>
                <a:effectLst/>
                <a:latin typeface="system-ui"/>
              </a:rPr>
              <a:t>todo</a:t>
            </a:r>
            <a:r>
              <a:rPr lang="en-US" sz="2400" b="1" i="0" dirty="0">
                <a:solidFill>
                  <a:srgbClr val="000000"/>
                </a:solidFill>
                <a:effectLst/>
                <a:latin typeface="system-ui"/>
              </a:rPr>
              <a:t> lo </a:t>
            </a:r>
            <a:r>
              <a:rPr lang="en-US" sz="2400" b="1" i="0" dirty="0" err="1">
                <a:solidFill>
                  <a:srgbClr val="000000"/>
                </a:solidFill>
                <a:effectLst/>
                <a:latin typeface="system-ui"/>
              </a:rPr>
              <a:t>recuperó</a:t>
            </a:r>
            <a:r>
              <a:rPr lang="en-US" sz="2400" b="1" i="0" dirty="0">
                <a:solidFill>
                  <a:srgbClr val="000000"/>
                </a:solidFill>
                <a:effectLst/>
                <a:latin typeface="system-ui"/>
              </a:rPr>
              <a:t> David.</a:t>
            </a:r>
            <a:r>
              <a:rPr lang="en-US" sz="2400" b="0" i="0" dirty="0">
                <a:solidFill>
                  <a:srgbClr val="000000"/>
                </a:solidFill>
                <a:effectLst/>
                <a:latin typeface="system-ui"/>
              </a:rPr>
              <a:t> </a:t>
            </a:r>
            <a:r>
              <a:rPr lang="en-US" sz="2400" b="1" i="0" baseline="30000" dirty="0">
                <a:solidFill>
                  <a:srgbClr val="000000"/>
                </a:solidFill>
                <a:effectLst/>
                <a:latin typeface="system-ui"/>
              </a:rPr>
              <a:t>20 </a:t>
            </a:r>
            <a:r>
              <a:rPr lang="en-US" sz="2400" b="0" i="0" dirty="0" err="1">
                <a:solidFill>
                  <a:srgbClr val="000000"/>
                </a:solidFill>
                <a:effectLst/>
                <a:latin typeface="system-ui"/>
              </a:rPr>
              <a:t>Tomó</a:t>
            </a:r>
            <a:r>
              <a:rPr lang="en-US" sz="2400" b="0" i="0" dirty="0">
                <a:solidFill>
                  <a:srgbClr val="000000"/>
                </a:solidFill>
                <a:effectLst/>
                <a:latin typeface="system-ui"/>
              </a:rPr>
              <a:t> </a:t>
            </a:r>
            <a:r>
              <a:rPr lang="en-US" sz="2400" b="0" i="0" dirty="0" err="1">
                <a:solidFill>
                  <a:srgbClr val="000000"/>
                </a:solidFill>
                <a:effectLst/>
                <a:latin typeface="system-ui"/>
              </a:rPr>
              <a:t>también</a:t>
            </a:r>
            <a:r>
              <a:rPr lang="en-US" sz="2400" b="0" i="0" dirty="0">
                <a:solidFill>
                  <a:srgbClr val="000000"/>
                </a:solidFill>
                <a:effectLst/>
                <a:latin typeface="system-ui"/>
              </a:rPr>
              <a:t> David </a:t>
            </a:r>
            <a:r>
              <a:rPr lang="en-US" sz="2400" b="0" i="0" dirty="0" err="1">
                <a:solidFill>
                  <a:srgbClr val="000000"/>
                </a:solidFill>
                <a:effectLst/>
                <a:latin typeface="system-ui"/>
              </a:rPr>
              <a:t>todas</a:t>
            </a:r>
            <a:r>
              <a:rPr lang="en-US" sz="2400" b="0" i="0" dirty="0">
                <a:solidFill>
                  <a:srgbClr val="000000"/>
                </a:solidFill>
                <a:effectLst/>
                <a:latin typeface="system-ui"/>
              </a:rPr>
              <a:t> las </a:t>
            </a:r>
            <a:r>
              <a:rPr lang="en-US" sz="2400" b="0" i="0" dirty="0" err="1">
                <a:solidFill>
                  <a:srgbClr val="000000"/>
                </a:solidFill>
                <a:effectLst/>
                <a:latin typeface="system-ui"/>
              </a:rPr>
              <a:t>ovejas</a:t>
            </a:r>
            <a:r>
              <a:rPr lang="en-US" sz="2400" b="0" i="0" dirty="0">
                <a:solidFill>
                  <a:srgbClr val="000000"/>
                </a:solidFill>
                <a:effectLst/>
                <a:latin typeface="system-ui"/>
              </a:rPr>
              <a:t> y </a:t>
            </a:r>
            <a:r>
              <a:rPr lang="en-US" sz="2400" b="0" i="0" dirty="0" err="1">
                <a:solidFill>
                  <a:srgbClr val="000000"/>
                </a:solidFill>
                <a:effectLst/>
                <a:latin typeface="system-ui"/>
              </a:rPr>
              <a:t>el</a:t>
            </a:r>
            <a:r>
              <a:rPr lang="en-US" sz="2400" b="0" i="0" dirty="0">
                <a:solidFill>
                  <a:srgbClr val="000000"/>
                </a:solidFill>
                <a:effectLst/>
                <a:latin typeface="system-ui"/>
              </a:rPr>
              <a:t> </a:t>
            </a:r>
            <a:r>
              <a:rPr lang="en-US" sz="2400" b="0" i="0" dirty="0" err="1">
                <a:solidFill>
                  <a:srgbClr val="000000"/>
                </a:solidFill>
                <a:effectLst/>
                <a:latin typeface="system-ui"/>
              </a:rPr>
              <a:t>ganado</a:t>
            </a:r>
            <a:r>
              <a:rPr lang="en-US" sz="2400" b="0" i="0" dirty="0">
                <a:solidFill>
                  <a:srgbClr val="000000"/>
                </a:solidFill>
                <a:effectLst/>
                <a:latin typeface="system-ui"/>
              </a:rPr>
              <a:t> mayor; y </a:t>
            </a:r>
            <a:r>
              <a:rPr lang="en-US" sz="2400" b="0" i="0" dirty="0" err="1">
                <a:solidFill>
                  <a:srgbClr val="000000"/>
                </a:solidFill>
                <a:effectLst/>
                <a:latin typeface="system-ui"/>
              </a:rPr>
              <a:t>trayéndolo</a:t>
            </a:r>
            <a:r>
              <a:rPr lang="en-US" sz="2400" b="0" i="0" dirty="0">
                <a:solidFill>
                  <a:srgbClr val="000000"/>
                </a:solidFill>
                <a:effectLst/>
                <a:latin typeface="system-ui"/>
              </a:rPr>
              <a:t> </a:t>
            </a:r>
            <a:r>
              <a:rPr lang="en-US" sz="2400" b="0" i="0" dirty="0" err="1">
                <a:solidFill>
                  <a:srgbClr val="000000"/>
                </a:solidFill>
                <a:effectLst/>
                <a:latin typeface="system-ui"/>
              </a:rPr>
              <a:t>todo</a:t>
            </a:r>
            <a:r>
              <a:rPr lang="en-US" sz="2400" b="0" i="0" dirty="0">
                <a:solidFill>
                  <a:srgbClr val="000000"/>
                </a:solidFill>
                <a:effectLst/>
                <a:latin typeface="system-ui"/>
              </a:rPr>
              <a:t> </a:t>
            </a:r>
            <a:r>
              <a:rPr lang="en-US" sz="2400" b="0" i="0" dirty="0" err="1">
                <a:solidFill>
                  <a:srgbClr val="000000"/>
                </a:solidFill>
                <a:effectLst/>
                <a:latin typeface="system-ui"/>
              </a:rPr>
              <a:t>delante</a:t>
            </a:r>
            <a:r>
              <a:rPr lang="en-US" sz="2400" b="0" i="0" dirty="0">
                <a:solidFill>
                  <a:srgbClr val="000000"/>
                </a:solidFill>
                <a:effectLst/>
                <a:latin typeface="system-ui"/>
              </a:rPr>
              <a:t>, </a:t>
            </a:r>
            <a:r>
              <a:rPr lang="en-US" sz="2400" b="0" i="0" dirty="0" err="1">
                <a:solidFill>
                  <a:srgbClr val="000000"/>
                </a:solidFill>
                <a:effectLst/>
                <a:latin typeface="system-ui"/>
              </a:rPr>
              <a:t>decían</a:t>
            </a:r>
            <a:r>
              <a:rPr lang="en-US" sz="2400" b="0" i="0" dirty="0">
                <a:solidFill>
                  <a:srgbClr val="000000"/>
                </a:solidFill>
                <a:effectLst/>
                <a:latin typeface="system-ui"/>
              </a:rPr>
              <a:t>: </a:t>
            </a:r>
            <a:r>
              <a:rPr lang="en-US" sz="2400" i="0" dirty="0">
                <a:solidFill>
                  <a:srgbClr val="000000"/>
                </a:solidFill>
                <a:effectLst/>
                <a:latin typeface="system-ui"/>
              </a:rPr>
              <a:t>Este es </a:t>
            </a:r>
            <a:r>
              <a:rPr lang="en-US" sz="2400" i="0" dirty="0" err="1">
                <a:solidFill>
                  <a:srgbClr val="000000"/>
                </a:solidFill>
                <a:effectLst/>
                <a:latin typeface="system-ui"/>
              </a:rPr>
              <a:t>el</a:t>
            </a:r>
            <a:r>
              <a:rPr lang="en-US" sz="2400" i="0" dirty="0">
                <a:solidFill>
                  <a:srgbClr val="000000"/>
                </a:solidFill>
                <a:effectLst/>
                <a:latin typeface="system-ui"/>
              </a:rPr>
              <a:t> </a:t>
            </a:r>
            <a:r>
              <a:rPr lang="en-US" sz="2400" i="0" dirty="0" err="1">
                <a:solidFill>
                  <a:srgbClr val="000000"/>
                </a:solidFill>
                <a:effectLst/>
                <a:latin typeface="system-ui"/>
              </a:rPr>
              <a:t>botín</a:t>
            </a:r>
            <a:r>
              <a:rPr lang="en-US" sz="2400" i="0" dirty="0">
                <a:solidFill>
                  <a:srgbClr val="000000"/>
                </a:solidFill>
                <a:effectLst/>
                <a:latin typeface="system-ui"/>
              </a:rPr>
              <a:t> de David.</a:t>
            </a:r>
          </a:p>
          <a:p>
            <a:pPr algn="l"/>
            <a:endParaRPr lang="en-CL" sz="2000" b="1" dirty="0"/>
          </a:p>
        </p:txBody>
      </p:sp>
      <p:pic>
        <p:nvPicPr>
          <p:cNvPr id="5" name="Picture Placeholder 4">
            <a:extLst>
              <a:ext uri="{FF2B5EF4-FFF2-40B4-BE49-F238E27FC236}">
                <a16:creationId xmlns:a16="http://schemas.microsoft.com/office/drawing/2014/main" id="{8D548977-D8C8-1418-4F16-8355671B4AF4}"/>
              </a:ext>
            </a:extLst>
          </p:cNvPr>
          <p:cNvPicPr>
            <a:picLocks noGrp="1" noChangeAspect="1"/>
          </p:cNvPicPr>
          <p:nvPr>
            <p:ph type="pic" idx="1"/>
          </p:nvPr>
        </p:nvPicPr>
        <p:blipFill>
          <a:blip r:embed="rId2"/>
          <a:srcRect l="7950" r="7950"/>
          <a:stretch>
            <a:fillRect/>
          </a:stretch>
        </p:blipFill>
        <p:spPr>
          <a:xfrm>
            <a:off x="6490009" y="318655"/>
            <a:ext cx="5521881" cy="6234545"/>
          </a:xfrm>
        </p:spPr>
      </p:pic>
    </p:spTree>
    <p:extLst>
      <p:ext uri="{BB962C8B-B14F-4D97-AF65-F5344CB8AC3E}">
        <p14:creationId xmlns:p14="http://schemas.microsoft.com/office/powerpoint/2010/main" val="258108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96983" y="138546"/>
            <a:ext cx="6123709" cy="6234545"/>
          </a:xfrm>
        </p:spPr>
        <p:txBody>
          <a:bodyPr>
            <a:normAutofit/>
          </a:bodyPr>
          <a:lstStyle/>
          <a:p>
            <a:pPr algn="l"/>
            <a:r>
              <a:rPr lang="en-US" sz="2800" b="1" i="0" dirty="0">
                <a:solidFill>
                  <a:srgbClr val="000000"/>
                </a:solidFill>
                <a:effectLst/>
                <a:latin typeface="system-ui"/>
              </a:rPr>
              <a:t>1 Samuel 30:21-22</a:t>
            </a:r>
          </a:p>
          <a:p>
            <a:pPr algn="l"/>
            <a:r>
              <a:rPr lang="en-US" sz="2800" b="1" i="0" baseline="30000" dirty="0">
                <a:solidFill>
                  <a:srgbClr val="000000"/>
                </a:solidFill>
                <a:effectLst/>
                <a:latin typeface="system-ui"/>
              </a:rPr>
              <a:t>21 </a:t>
            </a:r>
            <a:r>
              <a:rPr lang="en-US" sz="2800" b="0" i="0" dirty="0">
                <a:solidFill>
                  <a:srgbClr val="000000"/>
                </a:solidFill>
                <a:effectLst/>
                <a:latin typeface="system-ui"/>
              </a:rPr>
              <a:t>Y vino David a </a:t>
            </a:r>
            <a:r>
              <a:rPr lang="en-US" sz="2800" b="0" i="0" dirty="0" err="1">
                <a:solidFill>
                  <a:srgbClr val="000000"/>
                </a:solidFill>
                <a:effectLst/>
                <a:latin typeface="system-ui"/>
              </a:rPr>
              <a:t>los</a:t>
            </a:r>
            <a:r>
              <a:rPr lang="en-US" sz="2800" b="0" i="0" dirty="0">
                <a:solidFill>
                  <a:srgbClr val="000000"/>
                </a:solidFill>
                <a:effectLst/>
                <a:latin typeface="system-ui"/>
              </a:rPr>
              <a:t> </a:t>
            </a:r>
            <a:r>
              <a:rPr lang="en-US" sz="2800" b="0" i="0" dirty="0" err="1">
                <a:solidFill>
                  <a:srgbClr val="000000"/>
                </a:solidFill>
                <a:effectLst/>
                <a:latin typeface="system-ui"/>
              </a:rPr>
              <a:t>doscientos</a:t>
            </a:r>
            <a:r>
              <a:rPr lang="en-US" sz="2800" b="0" i="0" dirty="0">
                <a:solidFill>
                  <a:srgbClr val="000000"/>
                </a:solidFill>
                <a:effectLst/>
                <a:latin typeface="system-ui"/>
              </a:rPr>
              <a:t> hombres que </a:t>
            </a:r>
            <a:r>
              <a:rPr lang="en-US" sz="2800" b="0" i="0" dirty="0" err="1">
                <a:solidFill>
                  <a:srgbClr val="000000"/>
                </a:solidFill>
                <a:effectLst/>
                <a:latin typeface="system-ui"/>
              </a:rPr>
              <a:t>habían</a:t>
            </a:r>
            <a:r>
              <a:rPr lang="en-US" sz="2800" b="0" i="0" dirty="0">
                <a:solidFill>
                  <a:srgbClr val="000000"/>
                </a:solidFill>
                <a:effectLst/>
                <a:latin typeface="system-ui"/>
              </a:rPr>
              <a:t> </a:t>
            </a:r>
            <a:r>
              <a:rPr lang="en-US" sz="2800" b="0" i="0" dirty="0" err="1">
                <a:solidFill>
                  <a:srgbClr val="000000"/>
                </a:solidFill>
                <a:effectLst/>
                <a:latin typeface="system-ui"/>
              </a:rPr>
              <a:t>quedado</a:t>
            </a:r>
            <a:r>
              <a:rPr lang="en-US" sz="2800" b="0" i="0" dirty="0">
                <a:solidFill>
                  <a:srgbClr val="000000"/>
                </a:solidFill>
                <a:effectLst/>
                <a:latin typeface="system-ui"/>
              </a:rPr>
              <a:t> </a:t>
            </a:r>
            <a:r>
              <a:rPr lang="en-US" sz="2800" b="0" i="0" dirty="0" err="1">
                <a:solidFill>
                  <a:srgbClr val="000000"/>
                </a:solidFill>
                <a:effectLst/>
                <a:latin typeface="system-ui"/>
              </a:rPr>
              <a:t>cansados</a:t>
            </a:r>
            <a:r>
              <a:rPr lang="en-US" sz="2800" b="0" i="0" dirty="0">
                <a:solidFill>
                  <a:srgbClr val="000000"/>
                </a:solidFill>
                <a:effectLst/>
                <a:latin typeface="system-ui"/>
              </a:rPr>
              <a:t> y no </a:t>
            </a:r>
            <a:r>
              <a:rPr lang="en-US" sz="2800" b="0" i="0" dirty="0" err="1">
                <a:solidFill>
                  <a:srgbClr val="000000"/>
                </a:solidFill>
                <a:effectLst/>
                <a:latin typeface="system-ui"/>
              </a:rPr>
              <a:t>habían</a:t>
            </a:r>
            <a:r>
              <a:rPr lang="en-US" sz="2800" b="0" i="0" dirty="0">
                <a:solidFill>
                  <a:srgbClr val="000000"/>
                </a:solidFill>
                <a:effectLst/>
                <a:latin typeface="system-ui"/>
              </a:rPr>
              <a:t> </a:t>
            </a:r>
            <a:r>
              <a:rPr lang="en-US" sz="2800" b="0" i="0" dirty="0" err="1">
                <a:solidFill>
                  <a:srgbClr val="000000"/>
                </a:solidFill>
                <a:effectLst/>
                <a:latin typeface="system-ui"/>
              </a:rPr>
              <a:t>podido</a:t>
            </a:r>
            <a:r>
              <a:rPr lang="en-US" sz="2800" b="0" i="0" dirty="0">
                <a:solidFill>
                  <a:srgbClr val="000000"/>
                </a:solidFill>
                <a:effectLst/>
                <a:latin typeface="system-ui"/>
              </a:rPr>
              <a:t> </a:t>
            </a:r>
            <a:r>
              <a:rPr lang="en-US" sz="2800" b="0" i="0" dirty="0" err="1">
                <a:solidFill>
                  <a:srgbClr val="000000"/>
                </a:solidFill>
                <a:effectLst/>
                <a:latin typeface="system-ui"/>
              </a:rPr>
              <a:t>seguir</a:t>
            </a:r>
            <a:r>
              <a:rPr lang="en-US" sz="2800" b="0" i="0" dirty="0">
                <a:solidFill>
                  <a:srgbClr val="000000"/>
                </a:solidFill>
                <a:effectLst/>
                <a:latin typeface="system-ui"/>
              </a:rPr>
              <a:t> a David, a </a:t>
            </a:r>
            <a:r>
              <a:rPr lang="en-US" sz="2800" b="0" i="0" dirty="0" err="1">
                <a:solidFill>
                  <a:srgbClr val="000000"/>
                </a:solidFill>
                <a:effectLst/>
                <a:latin typeface="system-ui"/>
              </a:rPr>
              <a:t>los</a:t>
            </a:r>
            <a:r>
              <a:rPr lang="en-US" sz="2800" b="0" i="0" dirty="0">
                <a:solidFill>
                  <a:srgbClr val="000000"/>
                </a:solidFill>
                <a:effectLst/>
                <a:latin typeface="system-ui"/>
              </a:rPr>
              <a:t> </a:t>
            </a:r>
            <a:r>
              <a:rPr lang="en-US" sz="2800" b="0" i="0" dirty="0" err="1">
                <a:solidFill>
                  <a:srgbClr val="000000"/>
                </a:solidFill>
                <a:effectLst/>
                <a:latin typeface="system-ui"/>
              </a:rPr>
              <a:t>cuales</a:t>
            </a:r>
            <a:r>
              <a:rPr lang="en-US" sz="2800" b="0" i="0" dirty="0">
                <a:solidFill>
                  <a:srgbClr val="000000"/>
                </a:solidFill>
                <a:effectLst/>
                <a:latin typeface="system-ui"/>
              </a:rPr>
              <a:t> </a:t>
            </a:r>
            <a:r>
              <a:rPr lang="en-US" sz="2800" b="0" i="0" dirty="0" err="1">
                <a:solidFill>
                  <a:srgbClr val="000000"/>
                </a:solidFill>
                <a:effectLst/>
                <a:latin typeface="system-ui"/>
              </a:rPr>
              <a:t>habían</a:t>
            </a:r>
            <a:r>
              <a:rPr lang="en-US" sz="2800" b="0" i="0" dirty="0">
                <a:solidFill>
                  <a:srgbClr val="000000"/>
                </a:solidFill>
                <a:effectLst/>
                <a:latin typeface="system-ui"/>
              </a:rPr>
              <a:t> </a:t>
            </a:r>
            <a:r>
              <a:rPr lang="en-US" sz="2800" b="0" i="0" dirty="0" err="1">
                <a:solidFill>
                  <a:srgbClr val="000000"/>
                </a:solidFill>
                <a:effectLst/>
                <a:latin typeface="system-ui"/>
              </a:rPr>
              <a:t>hecho</a:t>
            </a:r>
            <a:r>
              <a:rPr lang="en-US" sz="2800" b="0" i="0" dirty="0">
                <a:solidFill>
                  <a:srgbClr val="000000"/>
                </a:solidFill>
                <a:effectLst/>
                <a:latin typeface="system-ui"/>
              </a:rPr>
              <a:t> </a:t>
            </a:r>
            <a:r>
              <a:rPr lang="en-US" sz="2800" b="0" i="0" dirty="0" err="1">
                <a:solidFill>
                  <a:srgbClr val="000000"/>
                </a:solidFill>
                <a:effectLst/>
                <a:latin typeface="system-ui"/>
              </a:rPr>
              <a:t>quedar</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el</a:t>
            </a:r>
            <a:r>
              <a:rPr lang="en-US" sz="2800" b="0" i="0" dirty="0">
                <a:solidFill>
                  <a:srgbClr val="000000"/>
                </a:solidFill>
                <a:effectLst/>
                <a:latin typeface="system-ui"/>
              </a:rPr>
              <a:t> </a:t>
            </a:r>
            <a:r>
              <a:rPr lang="en-US" sz="2800" b="0" i="0" dirty="0" err="1">
                <a:solidFill>
                  <a:srgbClr val="000000"/>
                </a:solidFill>
                <a:effectLst/>
                <a:latin typeface="system-ui"/>
              </a:rPr>
              <a:t>torrente</a:t>
            </a:r>
            <a:r>
              <a:rPr lang="en-US" sz="2800" b="0" i="0" dirty="0">
                <a:solidFill>
                  <a:srgbClr val="000000"/>
                </a:solidFill>
                <a:effectLst/>
                <a:latin typeface="system-ui"/>
              </a:rPr>
              <a:t> de </a:t>
            </a:r>
            <a:r>
              <a:rPr lang="en-US" sz="2800" b="0" i="0" dirty="0" err="1">
                <a:solidFill>
                  <a:srgbClr val="000000"/>
                </a:solidFill>
                <a:effectLst/>
                <a:latin typeface="system-ui"/>
              </a:rPr>
              <a:t>Besor</a:t>
            </a:r>
            <a:r>
              <a:rPr lang="en-US" sz="2800" b="0" i="0" dirty="0">
                <a:solidFill>
                  <a:srgbClr val="000000"/>
                </a:solidFill>
                <a:effectLst/>
                <a:latin typeface="system-ui"/>
              </a:rPr>
              <a:t>; y </a:t>
            </a:r>
            <a:r>
              <a:rPr lang="en-US" sz="2800" b="0" i="0" dirty="0" err="1">
                <a:solidFill>
                  <a:srgbClr val="000000"/>
                </a:solidFill>
                <a:effectLst/>
                <a:latin typeface="system-ui"/>
              </a:rPr>
              <a:t>ellos</a:t>
            </a:r>
            <a:r>
              <a:rPr lang="en-US" sz="2800" b="0" i="0" dirty="0">
                <a:solidFill>
                  <a:srgbClr val="000000"/>
                </a:solidFill>
                <a:effectLst/>
                <a:latin typeface="system-ui"/>
              </a:rPr>
              <a:t> </a:t>
            </a:r>
            <a:r>
              <a:rPr lang="en-US" sz="2800" b="0" i="0" dirty="0" err="1">
                <a:solidFill>
                  <a:srgbClr val="000000"/>
                </a:solidFill>
                <a:effectLst/>
                <a:latin typeface="system-ui"/>
              </a:rPr>
              <a:t>salieron</a:t>
            </a:r>
            <a:r>
              <a:rPr lang="en-US" sz="2800" b="0" i="0" dirty="0">
                <a:solidFill>
                  <a:srgbClr val="000000"/>
                </a:solidFill>
                <a:effectLst/>
                <a:latin typeface="system-ui"/>
              </a:rPr>
              <a:t> a </a:t>
            </a:r>
            <a:r>
              <a:rPr lang="en-US" sz="2800" b="0" i="0" dirty="0" err="1">
                <a:solidFill>
                  <a:srgbClr val="000000"/>
                </a:solidFill>
                <a:effectLst/>
                <a:latin typeface="system-ui"/>
              </a:rPr>
              <a:t>recibir</a:t>
            </a:r>
            <a:r>
              <a:rPr lang="en-US" sz="2800" b="0" i="0" dirty="0">
                <a:solidFill>
                  <a:srgbClr val="000000"/>
                </a:solidFill>
                <a:effectLst/>
                <a:latin typeface="system-ui"/>
              </a:rPr>
              <a:t> a David y al pueblo que con </a:t>
            </a:r>
            <a:r>
              <a:rPr lang="en-US" sz="2800" b="0" i="0" dirty="0" err="1">
                <a:solidFill>
                  <a:srgbClr val="000000"/>
                </a:solidFill>
                <a:effectLst/>
                <a:latin typeface="system-ui"/>
              </a:rPr>
              <a:t>él</a:t>
            </a:r>
            <a:r>
              <a:rPr lang="en-US" sz="2800" b="0" i="0" dirty="0">
                <a:solidFill>
                  <a:srgbClr val="000000"/>
                </a:solidFill>
                <a:effectLst/>
                <a:latin typeface="system-ui"/>
              </a:rPr>
              <a:t> </a:t>
            </a:r>
            <a:r>
              <a:rPr lang="en-US" sz="2800" b="0" i="0" dirty="0" err="1">
                <a:solidFill>
                  <a:srgbClr val="000000"/>
                </a:solidFill>
                <a:effectLst/>
                <a:latin typeface="system-ui"/>
              </a:rPr>
              <a:t>estaba</a:t>
            </a:r>
            <a:r>
              <a:rPr lang="en-US" sz="2800" b="0" i="0" dirty="0">
                <a:solidFill>
                  <a:srgbClr val="000000"/>
                </a:solidFill>
                <a:effectLst/>
                <a:latin typeface="system-ui"/>
              </a:rPr>
              <a:t>. Y </a:t>
            </a:r>
            <a:r>
              <a:rPr lang="en-US" sz="2800" b="0" i="0" dirty="0" err="1">
                <a:solidFill>
                  <a:srgbClr val="000000"/>
                </a:solidFill>
                <a:effectLst/>
                <a:latin typeface="system-ui"/>
              </a:rPr>
              <a:t>cuando</a:t>
            </a:r>
            <a:r>
              <a:rPr lang="en-US" sz="2800" b="0" i="0" dirty="0">
                <a:solidFill>
                  <a:srgbClr val="000000"/>
                </a:solidFill>
                <a:effectLst/>
                <a:latin typeface="system-ui"/>
              </a:rPr>
              <a:t> David </a:t>
            </a:r>
            <a:r>
              <a:rPr lang="en-US" sz="2800" b="0" i="0" dirty="0" err="1">
                <a:solidFill>
                  <a:srgbClr val="000000"/>
                </a:solidFill>
                <a:effectLst/>
                <a:latin typeface="system-ui"/>
              </a:rPr>
              <a:t>llegó</a:t>
            </a:r>
            <a:r>
              <a:rPr lang="en-US" sz="2800" b="0" i="0" dirty="0">
                <a:solidFill>
                  <a:srgbClr val="000000"/>
                </a:solidFill>
                <a:effectLst/>
                <a:latin typeface="system-ui"/>
              </a:rPr>
              <a:t> a la </a:t>
            </a:r>
            <a:r>
              <a:rPr lang="en-US" sz="2800" b="0" i="0" dirty="0" err="1">
                <a:solidFill>
                  <a:srgbClr val="000000"/>
                </a:solidFill>
                <a:effectLst/>
                <a:latin typeface="system-ui"/>
              </a:rPr>
              <a:t>gente</a:t>
            </a:r>
            <a:r>
              <a:rPr lang="en-US" sz="2800" b="0" i="0" dirty="0">
                <a:solidFill>
                  <a:srgbClr val="000000"/>
                </a:solidFill>
                <a:effectLst/>
                <a:latin typeface="system-ui"/>
              </a:rPr>
              <a:t>, </a:t>
            </a:r>
            <a:r>
              <a:rPr lang="en-US" sz="2800" b="1" i="0" dirty="0">
                <a:solidFill>
                  <a:srgbClr val="000000"/>
                </a:solidFill>
                <a:effectLst/>
                <a:latin typeface="system-ui"/>
              </a:rPr>
              <a:t>les </a:t>
            </a:r>
            <a:r>
              <a:rPr lang="en-US" sz="2800" b="1" i="0" dirty="0" err="1">
                <a:solidFill>
                  <a:srgbClr val="000000"/>
                </a:solidFill>
                <a:effectLst/>
                <a:latin typeface="system-ui"/>
              </a:rPr>
              <a:t>saludó</a:t>
            </a:r>
            <a:r>
              <a:rPr lang="en-US" sz="2800" b="1" i="0" dirty="0">
                <a:solidFill>
                  <a:srgbClr val="000000"/>
                </a:solidFill>
                <a:effectLst/>
                <a:latin typeface="system-ui"/>
              </a:rPr>
              <a:t> con </a:t>
            </a:r>
            <a:r>
              <a:rPr lang="en-US" sz="2800" b="1" i="0" dirty="0" err="1">
                <a:solidFill>
                  <a:srgbClr val="000000"/>
                </a:solidFill>
                <a:effectLst/>
                <a:latin typeface="system-ui"/>
              </a:rPr>
              <a:t>paz</a:t>
            </a:r>
            <a:r>
              <a:rPr lang="en-US" sz="2800" b="0" i="0" dirty="0">
                <a:solidFill>
                  <a:srgbClr val="000000"/>
                </a:solidFill>
                <a:effectLst/>
                <a:latin typeface="system-ui"/>
              </a:rPr>
              <a:t>. </a:t>
            </a:r>
            <a:r>
              <a:rPr lang="en-US" sz="2800" b="1" i="0" baseline="30000" dirty="0">
                <a:solidFill>
                  <a:srgbClr val="000000"/>
                </a:solidFill>
                <a:effectLst/>
                <a:latin typeface="system-ui"/>
              </a:rPr>
              <a:t>22 </a:t>
            </a:r>
            <a:r>
              <a:rPr lang="en-US" sz="2800" b="0" i="0" dirty="0" err="1">
                <a:solidFill>
                  <a:srgbClr val="000000"/>
                </a:solidFill>
                <a:effectLst/>
                <a:latin typeface="system-ui"/>
              </a:rPr>
              <a:t>Entonces</a:t>
            </a:r>
            <a:r>
              <a:rPr lang="en-US" sz="2800" b="0" i="0" dirty="0">
                <a:solidFill>
                  <a:srgbClr val="000000"/>
                </a:solidFill>
                <a:effectLst/>
                <a:latin typeface="system-ui"/>
              </a:rPr>
              <a:t> </a:t>
            </a:r>
            <a:r>
              <a:rPr lang="en-US" sz="2800" b="0" i="0" dirty="0" err="1">
                <a:solidFill>
                  <a:srgbClr val="000000"/>
                </a:solidFill>
                <a:effectLst/>
                <a:latin typeface="system-ui"/>
              </a:rPr>
              <a:t>todos</a:t>
            </a:r>
            <a:r>
              <a:rPr lang="en-US" sz="2800" b="0" i="0" dirty="0">
                <a:solidFill>
                  <a:srgbClr val="000000"/>
                </a:solidFill>
                <a:effectLst/>
                <a:latin typeface="system-ui"/>
              </a:rPr>
              <a:t> </a:t>
            </a:r>
            <a:r>
              <a:rPr lang="en-US" sz="2800" b="0" i="0" dirty="0" err="1">
                <a:solidFill>
                  <a:srgbClr val="000000"/>
                </a:solidFill>
                <a:effectLst/>
                <a:latin typeface="system-ui"/>
              </a:rPr>
              <a:t>los</a:t>
            </a:r>
            <a:r>
              <a:rPr lang="en-US" sz="2800" b="0" i="0" dirty="0">
                <a:solidFill>
                  <a:srgbClr val="000000"/>
                </a:solidFill>
                <a:effectLst/>
                <a:latin typeface="system-ui"/>
              </a:rPr>
              <a:t> </a:t>
            </a:r>
            <a:r>
              <a:rPr lang="en-US" sz="2800" b="0" i="0" dirty="0" err="1">
                <a:solidFill>
                  <a:srgbClr val="000000"/>
                </a:solidFill>
                <a:effectLst/>
                <a:latin typeface="system-ui"/>
              </a:rPr>
              <a:t>malos</a:t>
            </a:r>
            <a:r>
              <a:rPr lang="en-US" sz="2800" b="0" i="0" dirty="0">
                <a:solidFill>
                  <a:srgbClr val="000000"/>
                </a:solidFill>
                <a:effectLst/>
                <a:latin typeface="system-ui"/>
              </a:rPr>
              <a:t> y </a:t>
            </a:r>
            <a:r>
              <a:rPr lang="en-US" sz="2800" b="0" i="0" dirty="0" err="1">
                <a:solidFill>
                  <a:srgbClr val="000000"/>
                </a:solidFill>
                <a:effectLst/>
                <a:latin typeface="system-ui"/>
              </a:rPr>
              <a:t>perversos</a:t>
            </a:r>
            <a:r>
              <a:rPr lang="en-US" sz="2800" b="0" i="0" dirty="0">
                <a:solidFill>
                  <a:srgbClr val="000000"/>
                </a:solidFill>
                <a:effectLst/>
                <a:latin typeface="system-ui"/>
              </a:rPr>
              <a:t> de entre </a:t>
            </a:r>
            <a:r>
              <a:rPr lang="en-US" sz="2800" b="0" i="0" dirty="0" err="1">
                <a:solidFill>
                  <a:srgbClr val="000000"/>
                </a:solidFill>
                <a:effectLst/>
                <a:latin typeface="system-ui"/>
              </a:rPr>
              <a:t>los</a:t>
            </a:r>
            <a:r>
              <a:rPr lang="en-US" sz="2800" b="0" i="0" dirty="0">
                <a:solidFill>
                  <a:srgbClr val="000000"/>
                </a:solidFill>
                <a:effectLst/>
                <a:latin typeface="system-ui"/>
              </a:rPr>
              <a:t> que </a:t>
            </a:r>
            <a:r>
              <a:rPr lang="en-US" sz="2800" b="0" i="0" dirty="0" err="1">
                <a:solidFill>
                  <a:srgbClr val="000000"/>
                </a:solidFill>
                <a:effectLst/>
                <a:latin typeface="system-ui"/>
              </a:rPr>
              <a:t>habían</a:t>
            </a:r>
            <a:r>
              <a:rPr lang="en-US" sz="2800" b="0" i="0" dirty="0">
                <a:solidFill>
                  <a:srgbClr val="000000"/>
                </a:solidFill>
                <a:effectLst/>
                <a:latin typeface="system-ui"/>
              </a:rPr>
              <a:t> </a:t>
            </a:r>
            <a:r>
              <a:rPr lang="en-US" sz="2800" b="0" i="0" dirty="0" err="1">
                <a:solidFill>
                  <a:srgbClr val="000000"/>
                </a:solidFill>
                <a:effectLst/>
                <a:latin typeface="system-ui"/>
              </a:rPr>
              <a:t>ido</a:t>
            </a:r>
            <a:r>
              <a:rPr lang="en-US" sz="2800" b="0" i="0" dirty="0">
                <a:solidFill>
                  <a:srgbClr val="000000"/>
                </a:solidFill>
                <a:effectLst/>
                <a:latin typeface="system-ui"/>
              </a:rPr>
              <a:t> con David, </a:t>
            </a:r>
            <a:r>
              <a:rPr lang="en-US" sz="2800" b="0" i="0" dirty="0" err="1">
                <a:solidFill>
                  <a:srgbClr val="000000"/>
                </a:solidFill>
                <a:effectLst/>
                <a:latin typeface="system-ui"/>
              </a:rPr>
              <a:t>respondieron</a:t>
            </a:r>
            <a:r>
              <a:rPr lang="en-US" sz="2800" b="0" i="0" dirty="0">
                <a:solidFill>
                  <a:srgbClr val="000000"/>
                </a:solidFill>
                <a:effectLst/>
                <a:latin typeface="system-ui"/>
              </a:rPr>
              <a:t> y </a:t>
            </a:r>
            <a:r>
              <a:rPr lang="en-US" sz="2800" b="0" i="0" dirty="0" err="1">
                <a:solidFill>
                  <a:srgbClr val="000000"/>
                </a:solidFill>
                <a:effectLst/>
                <a:latin typeface="system-ui"/>
              </a:rPr>
              <a:t>dijeron</a:t>
            </a:r>
            <a:r>
              <a:rPr lang="en-US" sz="2800" b="0" i="0" dirty="0">
                <a:solidFill>
                  <a:srgbClr val="000000"/>
                </a:solidFill>
                <a:effectLst/>
                <a:latin typeface="system-ui"/>
              </a:rPr>
              <a:t>: </a:t>
            </a:r>
            <a:r>
              <a:rPr lang="en-US" sz="2800" b="0" i="0" dirty="0" err="1">
                <a:solidFill>
                  <a:srgbClr val="000000"/>
                </a:solidFill>
                <a:effectLst/>
                <a:latin typeface="system-ui"/>
              </a:rPr>
              <a:t>Porque</a:t>
            </a:r>
            <a:r>
              <a:rPr lang="en-US" sz="2800" b="0" i="0" dirty="0">
                <a:solidFill>
                  <a:srgbClr val="000000"/>
                </a:solidFill>
                <a:effectLst/>
                <a:latin typeface="system-ui"/>
              </a:rPr>
              <a:t> no </a:t>
            </a:r>
            <a:r>
              <a:rPr lang="en-US" sz="2800" b="0" i="0" dirty="0" err="1">
                <a:solidFill>
                  <a:srgbClr val="000000"/>
                </a:solidFill>
                <a:effectLst/>
                <a:latin typeface="system-ui"/>
              </a:rPr>
              <a:t>fueron</a:t>
            </a:r>
            <a:r>
              <a:rPr lang="en-US" sz="2800" b="0" i="0" dirty="0">
                <a:solidFill>
                  <a:srgbClr val="000000"/>
                </a:solidFill>
                <a:effectLst/>
                <a:latin typeface="system-ui"/>
              </a:rPr>
              <a:t> con </a:t>
            </a:r>
            <a:r>
              <a:rPr lang="en-US" sz="2800" b="0" i="0" dirty="0" err="1">
                <a:solidFill>
                  <a:srgbClr val="000000"/>
                </a:solidFill>
                <a:effectLst/>
                <a:latin typeface="system-ui"/>
              </a:rPr>
              <a:t>nosotros</a:t>
            </a:r>
            <a:r>
              <a:rPr lang="en-US" sz="2800" b="0" i="0" dirty="0">
                <a:solidFill>
                  <a:srgbClr val="000000"/>
                </a:solidFill>
                <a:effectLst/>
                <a:latin typeface="system-ui"/>
              </a:rPr>
              <a:t>, no les </a:t>
            </a:r>
            <a:r>
              <a:rPr lang="en-US" sz="2800" b="0" i="0" dirty="0" err="1">
                <a:solidFill>
                  <a:srgbClr val="000000"/>
                </a:solidFill>
                <a:effectLst/>
                <a:latin typeface="system-ui"/>
              </a:rPr>
              <a:t>daremos</a:t>
            </a:r>
            <a:r>
              <a:rPr lang="en-US" sz="2800" b="0" i="0" dirty="0">
                <a:solidFill>
                  <a:srgbClr val="000000"/>
                </a:solidFill>
                <a:effectLst/>
                <a:latin typeface="system-ui"/>
              </a:rPr>
              <a:t> del </a:t>
            </a:r>
            <a:r>
              <a:rPr lang="en-US" sz="2800" b="0" i="0" dirty="0" err="1">
                <a:solidFill>
                  <a:srgbClr val="000000"/>
                </a:solidFill>
                <a:effectLst/>
                <a:latin typeface="system-ui"/>
              </a:rPr>
              <a:t>botín</a:t>
            </a:r>
            <a:r>
              <a:rPr lang="en-US" sz="2800" b="0" i="0" dirty="0">
                <a:solidFill>
                  <a:srgbClr val="000000"/>
                </a:solidFill>
                <a:effectLst/>
                <a:latin typeface="system-ui"/>
              </a:rPr>
              <a:t> que </a:t>
            </a:r>
            <a:r>
              <a:rPr lang="en-US" sz="2800" b="0" i="0" dirty="0" err="1">
                <a:solidFill>
                  <a:srgbClr val="000000"/>
                </a:solidFill>
                <a:effectLst/>
                <a:latin typeface="system-ui"/>
              </a:rPr>
              <a:t>hemos</a:t>
            </a:r>
            <a:r>
              <a:rPr lang="en-US" sz="2800" b="0" i="0" dirty="0">
                <a:solidFill>
                  <a:srgbClr val="000000"/>
                </a:solidFill>
                <a:effectLst/>
                <a:latin typeface="system-ui"/>
              </a:rPr>
              <a:t> </a:t>
            </a:r>
            <a:r>
              <a:rPr lang="en-US" sz="2800" b="0" i="0" dirty="0" err="1">
                <a:solidFill>
                  <a:srgbClr val="000000"/>
                </a:solidFill>
                <a:effectLst/>
                <a:latin typeface="system-ui"/>
              </a:rPr>
              <a:t>quitado</a:t>
            </a:r>
            <a:r>
              <a:rPr lang="en-US" sz="2800" b="0" i="0" dirty="0">
                <a:solidFill>
                  <a:srgbClr val="000000"/>
                </a:solidFill>
                <a:effectLst/>
                <a:latin typeface="system-ui"/>
              </a:rPr>
              <a:t>, </a:t>
            </a:r>
            <a:r>
              <a:rPr lang="en-US" sz="2800" b="0" i="0" dirty="0" err="1">
                <a:solidFill>
                  <a:srgbClr val="000000"/>
                </a:solidFill>
                <a:effectLst/>
                <a:latin typeface="system-ui"/>
              </a:rPr>
              <a:t>sino</a:t>
            </a:r>
            <a:r>
              <a:rPr lang="en-US" sz="2800" b="0" i="0" dirty="0">
                <a:solidFill>
                  <a:srgbClr val="000000"/>
                </a:solidFill>
                <a:effectLst/>
                <a:latin typeface="system-ui"/>
              </a:rPr>
              <a:t> a </a:t>
            </a:r>
            <a:r>
              <a:rPr lang="en-US" sz="2800" b="0" i="0" dirty="0" err="1">
                <a:solidFill>
                  <a:srgbClr val="000000"/>
                </a:solidFill>
                <a:effectLst/>
                <a:latin typeface="system-ui"/>
              </a:rPr>
              <a:t>cada</a:t>
            </a:r>
            <a:r>
              <a:rPr lang="en-US" sz="2800" b="0" i="0" dirty="0">
                <a:solidFill>
                  <a:srgbClr val="000000"/>
                </a:solidFill>
                <a:effectLst/>
                <a:latin typeface="system-ui"/>
              </a:rPr>
              <a:t> uno </a:t>
            </a:r>
            <a:r>
              <a:rPr lang="en-US" sz="2800" b="0" i="0" dirty="0" err="1">
                <a:solidFill>
                  <a:srgbClr val="000000"/>
                </a:solidFill>
                <a:effectLst/>
                <a:latin typeface="system-ui"/>
              </a:rPr>
              <a:t>su</a:t>
            </a:r>
            <a:r>
              <a:rPr lang="en-US" sz="2800" b="0" i="0" dirty="0">
                <a:solidFill>
                  <a:srgbClr val="000000"/>
                </a:solidFill>
                <a:effectLst/>
                <a:latin typeface="system-ui"/>
              </a:rPr>
              <a:t> </a:t>
            </a:r>
            <a:r>
              <a:rPr lang="en-US" sz="2800" b="0" i="0" dirty="0" err="1">
                <a:solidFill>
                  <a:srgbClr val="000000"/>
                </a:solidFill>
                <a:effectLst/>
                <a:latin typeface="system-ui"/>
              </a:rPr>
              <a:t>mujer</a:t>
            </a:r>
            <a:r>
              <a:rPr lang="en-US" sz="2800" b="0" i="0" dirty="0">
                <a:solidFill>
                  <a:srgbClr val="000000"/>
                </a:solidFill>
                <a:effectLst/>
                <a:latin typeface="system-ui"/>
              </a:rPr>
              <a:t> y sus </a:t>
            </a:r>
            <a:r>
              <a:rPr lang="en-US" sz="2800" b="0" i="0" dirty="0" err="1">
                <a:solidFill>
                  <a:srgbClr val="000000"/>
                </a:solidFill>
                <a:effectLst/>
                <a:latin typeface="system-ui"/>
              </a:rPr>
              <a:t>hijos</a:t>
            </a:r>
            <a:r>
              <a:rPr lang="en-US" sz="2800" b="0" i="0" dirty="0">
                <a:solidFill>
                  <a:srgbClr val="000000"/>
                </a:solidFill>
                <a:effectLst/>
                <a:latin typeface="system-ui"/>
              </a:rPr>
              <a:t>; que </a:t>
            </a:r>
            <a:r>
              <a:rPr lang="en-US" sz="2800" b="0" i="0" dirty="0" err="1">
                <a:solidFill>
                  <a:srgbClr val="000000"/>
                </a:solidFill>
                <a:effectLst/>
                <a:latin typeface="system-ui"/>
              </a:rPr>
              <a:t>los</a:t>
            </a:r>
            <a:r>
              <a:rPr lang="en-US" sz="2800" b="0" i="0" dirty="0">
                <a:solidFill>
                  <a:srgbClr val="000000"/>
                </a:solidFill>
                <a:effectLst/>
                <a:latin typeface="system-ui"/>
              </a:rPr>
              <a:t> </a:t>
            </a:r>
            <a:r>
              <a:rPr lang="en-US" sz="2800" b="0" i="0" dirty="0" err="1">
                <a:solidFill>
                  <a:srgbClr val="000000"/>
                </a:solidFill>
                <a:effectLst/>
                <a:latin typeface="system-ui"/>
              </a:rPr>
              <a:t>tomen</a:t>
            </a:r>
            <a:r>
              <a:rPr lang="en-US" sz="2800" b="0" i="0" dirty="0">
                <a:solidFill>
                  <a:srgbClr val="000000"/>
                </a:solidFill>
                <a:effectLst/>
                <a:latin typeface="system-ui"/>
              </a:rPr>
              <a:t> y se </a:t>
            </a:r>
            <a:r>
              <a:rPr lang="en-US" sz="2800" b="0" i="0" dirty="0" err="1">
                <a:solidFill>
                  <a:srgbClr val="000000"/>
                </a:solidFill>
                <a:effectLst/>
                <a:latin typeface="system-ui"/>
              </a:rPr>
              <a:t>vayan</a:t>
            </a:r>
            <a:r>
              <a:rPr lang="en-US" sz="2800" b="0" i="0" dirty="0">
                <a:solidFill>
                  <a:srgbClr val="000000"/>
                </a:solidFill>
                <a:effectLst/>
                <a:latin typeface="system-ui"/>
              </a:rPr>
              <a:t>.</a:t>
            </a:r>
          </a:p>
          <a:p>
            <a:pPr algn="l"/>
            <a:endParaRPr lang="en-CL" sz="2000" b="1" dirty="0"/>
          </a:p>
        </p:txBody>
      </p:sp>
      <p:pic>
        <p:nvPicPr>
          <p:cNvPr id="5" name="Picture Placeholder 4">
            <a:extLst>
              <a:ext uri="{FF2B5EF4-FFF2-40B4-BE49-F238E27FC236}">
                <a16:creationId xmlns:a16="http://schemas.microsoft.com/office/drawing/2014/main" id="{8D548977-D8C8-1418-4F16-8355671B4AF4}"/>
              </a:ext>
            </a:extLst>
          </p:cNvPr>
          <p:cNvPicPr>
            <a:picLocks noGrp="1" noChangeAspect="1"/>
          </p:cNvPicPr>
          <p:nvPr>
            <p:ph type="pic" idx="1"/>
          </p:nvPr>
        </p:nvPicPr>
        <p:blipFill>
          <a:blip r:embed="rId2"/>
          <a:srcRect l="7950" r="7950"/>
          <a:stretch>
            <a:fillRect/>
          </a:stretch>
        </p:blipFill>
        <p:spPr>
          <a:xfrm>
            <a:off x="6490009" y="318655"/>
            <a:ext cx="5521881" cy="6234545"/>
          </a:xfrm>
        </p:spPr>
      </p:pic>
    </p:spTree>
    <p:extLst>
      <p:ext uri="{BB962C8B-B14F-4D97-AF65-F5344CB8AC3E}">
        <p14:creationId xmlns:p14="http://schemas.microsoft.com/office/powerpoint/2010/main" val="2918634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254145" y="218129"/>
            <a:ext cx="5841855" cy="6234545"/>
          </a:xfrm>
        </p:spPr>
        <p:txBody>
          <a:bodyPr>
            <a:normAutofit lnSpcReduction="10000"/>
          </a:bodyPr>
          <a:lstStyle/>
          <a:p>
            <a:pPr algn="l"/>
            <a:r>
              <a:rPr lang="en-US" sz="3200" b="1" i="0" dirty="0">
                <a:solidFill>
                  <a:srgbClr val="000000"/>
                </a:solidFill>
                <a:effectLst/>
                <a:latin typeface="system-ui"/>
              </a:rPr>
              <a:t>1 Samuel 30:23-25</a:t>
            </a:r>
          </a:p>
          <a:p>
            <a:pPr algn="l"/>
            <a:r>
              <a:rPr lang="en-US" sz="3200" b="1" i="0" baseline="30000" dirty="0">
                <a:solidFill>
                  <a:srgbClr val="000000"/>
                </a:solidFill>
                <a:effectLst/>
                <a:latin typeface="system-ui"/>
              </a:rPr>
              <a:t>23 </a:t>
            </a:r>
            <a:r>
              <a:rPr lang="en-US" sz="3200" b="0" i="0" dirty="0">
                <a:solidFill>
                  <a:srgbClr val="000000"/>
                </a:solidFill>
                <a:effectLst/>
                <a:latin typeface="system-ui"/>
              </a:rPr>
              <a:t>Y David </a:t>
            </a:r>
            <a:r>
              <a:rPr lang="en-US" sz="3200" b="0" i="0" dirty="0" err="1">
                <a:solidFill>
                  <a:srgbClr val="000000"/>
                </a:solidFill>
                <a:effectLst/>
                <a:latin typeface="system-ui"/>
              </a:rPr>
              <a:t>dijo</a:t>
            </a:r>
            <a:r>
              <a:rPr lang="en-US" sz="3200" b="0" i="0" dirty="0">
                <a:solidFill>
                  <a:srgbClr val="000000"/>
                </a:solidFill>
                <a:effectLst/>
                <a:latin typeface="system-ui"/>
              </a:rPr>
              <a:t>: No </a:t>
            </a:r>
            <a:r>
              <a:rPr lang="en-US" sz="3200" b="0" i="0" dirty="0" err="1">
                <a:solidFill>
                  <a:srgbClr val="000000"/>
                </a:solidFill>
                <a:effectLst/>
                <a:latin typeface="system-ui"/>
              </a:rPr>
              <a:t>hagáis</a:t>
            </a:r>
            <a:r>
              <a:rPr lang="en-US" sz="3200" b="0" i="0" dirty="0">
                <a:solidFill>
                  <a:srgbClr val="000000"/>
                </a:solidFill>
                <a:effectLst/>
                <a:latin typeface="system-ui"/>
              </a:rPr>
              <a:t> </a:t>
            </a:r>
            <a:r>
              <a:rPr lang="en-US" sz="3200" b="0" i="0" dirty="0" err="1">
                <a:solidFill>
                  <a:srgbClr val="000000"/>
                </a:solidFill>
                <a:effectLst/>
                <a:latin typeface="system-ui"/>
              </a:rPr>
              <a:t>eso</a:t>
            </a:r>
            <a:r>
              <a:rPr lang="en-US" sz="3200" b="0" i="0" dirty="0">
                <a:solidFill>
                  <a:srgbClr val="000000"/>
                </a:solidFill>
                <a:effectLst/>
                <a:latin typeface="system-ui"/>
              </a:rPr>
              <a:t>, </a:t>
            </a:r>
            <a:r>
              <a:rPr lang="en-US" sz="3200" b="0" i="0" dirty="0" err="1">
                <a:solidFill>
                  <a:srgbClr val="000000"/>
                </a:solidFill>
                <a:effectLst/>
                <a:latin typeface="system-ui"/>
              </a:rPr>
              <a:t>hermanos</a:t>
            </a:r>
            <a:r>
              <a:rPr lang="en-US" sz="3200" b="0" i="0" dirty="0">
                <a:solidFill>
                  <a:srgbClr val="000000"/>
                </a:solidFill>
                <a:effectLst/>
                <a:latin typeface="system-ui"/>
              </a:rPr>
              <a:t> </a:t>
            </a:r>
            <a:r>
              <a:rPr lang="en-US" sz="3200" b="0" i="0" dirty="0" err="1">
                <a:solidFill>
                  <a:srgbClr val="000000"/>
                </a:solidFill>
                <a:effectLst/>
                <a:latin typeface="system-ui"/>
              </a:rPr>
              <a:t>míos</a:t>
            </a:r>
            <a:r>
              <a:rPr lang="en-US" sz="3200" b="0" i="0" dirty="0">
                <a:solidFill>
                  <a:srgbClr val="000000"/>
                </a:solidFill>
                <a:effectLst/>
                <a:latin typeface="system-ui"/>
              </a:rPr>
              <a:t>, de lo que </a:t>
            </a:r>
            <a:r>
              <a:rPr lang="en-US" sz="3200" b="0" i="0" dirty="0" err="1">
                <a:solidFill>
                  <a:srgbClr val="000000"/>
                </a:solidFill>
                <a:effectLst/>
                <a:latin typeface="system-ui"/>
              </a:rPr>
              <a:t>nos</a:t>
            </a:r>
            <a:r>
              <a:rPr lang="en-US" sz="3200" b="0" i="0" dirty="0">
                <a:solidFill>
                  <a:srgbClr val="000000"/>
                </a:solidFill>
                <a:effectLst/>
                <a:latin typeface="system-ui"/>
              </a:rPr>
              <a:t> ha dado </a:t>
            </a:r>
            <a:r>
              <a:rPr lang="en-US" sz="3200" b="0" i="0" dirty="0" err="1">
                <a:solidFill>
                  <a:srgbClr val="000000"/>
                </a:solidFill>
                <a:effectLst/>
                <a:latin typeface="system-ui"/>
              </a:rPr>
              <a:t>Jehová</a:t>
            </a:r>
            <a:r>
              <a:rPr lang="en-US" sz="3200" b="0" i="0" dirty="0">
                <a:solidFill>
                  <a:srgbClr val="000000"/>
                </a:solidFill>
                <a:effectLst/>
                <a:latin typeface="system-ui"/>
              </a:rPr>
              <a:t>, </a:t>
            </a:r>
            <a:r>
              <a:rPr lang="en-US" sz="3200" b="0" i="0" dirty="0" err="1">
                <a:solidFill>
                  <a:srgbClr val="000000"/>
                </a:solidFill>
                <a:effectLst/>
                <a:latin typeface="system-ui"/>
              </a:rPr>
              <a:t>quien</a:t>
            </a:r>
            <a:r>
              <a:rPr lang="en-US" sz="3200" b="0" i="0" dirty="0">
                <a:solidFill>
                  <a:srgbClr val="000000"/>
                </a:solidFill>
                <a:effectLst/>
                <a:latin typeface="system-ui"/>
              </a:rPr>
              <a:t> </a:t>
            </a:r>
            <a:r>
              <a:rPr lang="en-US" sz="3200" b="0" i="0" dirty="0" err="1">
                <a:solidFill>
                  <a:srgbClr val="000000"/>
                </a:solidFill>
                <a:effectLst/>
                <a:latin typeface="system-ui"/>
              </a:rPr>
              <a:t>nos</a:t>
            </a:r>
            <a:r>
              <a:rPr lang="en-US" sz="3200" b="0" i="0" dirty="0">
                <a:solidFill>
                  <a:srgbClr val="000000"/>
                </a:solidFill>
                <a:effectLst/>
                <a:latin typeface="system-ui"/>
              </a:rPr>
              <a:t> ha </a:t>
            </a:r>
            <a:r>
              <a:rPr lang="en-US" sz="3200" b="0" i="0" dirty="0" err="1">
                <a:solidFill>
                  <a:srgbClr val="000000"/>
                </a:solidFill>
                <a:effectLst/>
                <a:latin typeface="system-ui"/>
              </a:rPr>
              <a:t>guardado</a:t>
            </a:r>
            <a:r>
              <a:rPr lang="en-US" sz="3200" b="0" i="0" dirty="0">
                <a:solidFill>
                  <a:srgbClr val="000000"/>
                </a:solidFill>
                <a:effectLst/>
                <a:latin typeface="system-ui"/>
              </a:rPr>
              <a:t>, y ha </a:t>
            </a:r>
            <a:r>
              <a:rPr lang="en-US" sz="3200" b="0" i="0" dirty="0" err="1">
                <a:solidFill>
                  <a:srgbClr val="000000"/>
                </a:solidFill>
                <a:effectLst/>
                <a:latin typeface="system-ui"/>
              </a:rPr>
              <a:t>entregado</a:t>
            </a:r>
            <a:r>
              <a:rPr lang="en-US" sz="3200" b="0" i="0" dirty="0">
                <a:solidFill>
                  <a:srgbClr val="000000"/>
                </a:solidFill>
                <a:effectLst/>
                <a:latin typeface="system-ui"/>
              </a:rPr>
              <a:t> </a:t>
            </a:r>
            <a:r>
              <a:rPr lang="en-US" sz="3200" b="0" i="0" dirty="0" err="1">
                <a:solidFill>
                  <a:srgbClr val="000000"/>
                </a:solidFill>
                <a:effectLst/>
                <a:latin typeface="system-ui"/>
              </a:rPr>
              <a:t>en</a:t>
            </a:r>
            <a:r>
              <a:rPr lang="en-US" sz="3200" b="0" i="0" dirty="0">
                <a:solidFill>
                  <a:srgbClr val="000000"/>
                </a:solidFill>
                <a:effectLst/>
                <a:latin typeface="system-ui"/>
              </a:rPr>
              <a:t> </a:t>
            </a:r>
            <a:r>
              <a:rPr lang="en-US" sz="3200" b="0" i="0" dirty="0" err="1">
                <a:solidFill>
                  <a:srgbClr val="000000"/>
                </a:solidFill>
                <a:effectLst/>
                <a:latin typeface="system-ui"/>
              </a:rPr>
              <a:t>nuestra</a:t>
            </a:r>
            <a:r>
              <a:rPr lang="en-US" sz="3200" b="0" i="0" dirty="0">
                <a:solidFill>
                  <a:srgbClr val="000000"/>
                </a:solidFill>
                <a:effectLst/>
                <a:latin typeface="system-ui"/>
              </a:rPr>
              <a:t> mano a </a:t>
            </a:r>
            <a:r>
              <a:rPr lang="en-US" sz="3200" b="0" i="0" dirty="0" err="1">
                <a:solidFill>
                  <a:srgbClr val="000000"/>
                </a:solidFill>
                <a:effectLst/>
                <a:latin typeface="system-ui"/>
              </a:rPr>
              <a:t>los</a:t>
            </a:r>
            <a:r>
              <a:rPr lang="en-US" sz="3200" b="0" i="0" dirty="0">
                <a:solidFill>
                  <a:srgbClr val="000000"/>
                </a:solidFill>
                <a:effectLst/>
                <a:latin typeface="system-ui"/>
              </a:rPr>
              <a:t> </a:t>
            </a:r>
            <a:r>
              <a:rPr lang="en-US" sz="3200" b="0" i="0" dirty="0" err="1">
                <a:solidFill>
                  <a:srgbClr val="000000"/>
                </a:solidFill>
                <a:effectLst/>
                <a:latin typeface="system-ui"/>
              </a:rPr>
              <a:t>merodeadores</a:t>
            </a:r>
            <a:r>
              <a:rPr lang="en-US" sz="3200" b="0" i="0" dirty="0">
                <a:solidFill>
                  <a:srgbClr val="000000"/>
                </a:solidFill>
                <a:effectLst/>
                <a:latin typeface="system-ui"/>
              </a:rPr>
              <a:t> que </a:t>
            </a:r>
            <a:r>
              <a:rPr lang="en-US" sz="3200" b="0" i="0" dirty="0" err="1">
                <a:solidFill>
                  <a:srgbClr val="000000"/>
                </a:solidFill>
                <a:effectLst/>
                <a:latin typeface="system-ui"/>
              </a:rPr>
              <a:t>vinieron</a:t>
            </a:r>
            <a:r>
              <a:rPr lang="en-US" sz="3200" b="0" i="0" dirty="0">
                <a:solidFill>
                  <a:srgbClr val="000000"/>
                </a:solidFill>
                <a:effectLst/>
                <a:latin typeface="system-ui"/>
              </a:rPr>
              <a:t> contra </a:t>
            </a:r>
            <a:r>
              <a:rPr lang="en-US" sz="3200" b="0" i="0" dirty="0" err="1">
                <a:solidFill>
                  <a:srgbClr val="000000"/>
                </a:solidFill>
                <a:effectLst/>
                <a:latin typeface="system-ui"/>
              </a:rPr>
              <a:t>nosotros</a:t>
            </a:r>
            <a:r>
              <a:rPr lang="en-US" sz="3200" b="0" i="0" dirty="0">
                <a:solidFill>
                  <a:srgbClr val="000000"/>
                </a:solidFill>
                <a:effectLst/>
                <a:latin typeface="system-ui"/>
              </a:rPr>
              <a:t>. </a:t>
            </a:r>
            <a:r>
              <a:rPr lang="en-US" sz="3200" b="1" i="0" baseline="30000" dirty="0">
                <a:solidFill>
                  <a:srgbClr val="000000"/>
                </a:solidFill>
                <a:effectLst/>
                <a:latin typeface="system-ui"/>
              </a:rPr>
              <a:t>24 </a:t>
            </a:r>
            <a:r>
              <a:rPr lang="en-US" sz="3200" b="0" i="0" dirty="0">
                <a:solidFill>
                  <a:srgbClr val="000000"/>
                </a:solidFill>
                <a:effectLst/>
                <a:latin typeface="system-ui"/>
              </a:rPr>
              <a:t>¿Y </a:t>
            </a:r>
            <a:r>
              <a:rPr lang="en-US" sz="3200" b="0" i="0" dirty="0" err="1">
                <a:solidFill>
                  <a:srgbClr val="000000"/>
                </a:solidFill>
                <a:effectLst/>
                <a:latin typeface="system-ui"/>
              </a:rPr>
              <a:t>quién</a:t>
            </a:r>
            <a:r>
              <a:rPr lang="en-US" sz="3200" b="0" i="0" dirty="0">
                <a:solidFill>
                  <a:srgbClr val="000000"/>
                </a:solidFill>
                <a:effectLst/>
                <a:latin typeface="system-ui"/>
              </a:rPr>
              <a:t> </a:t>
            </a:r>
            <a:r>
              <a:rPr lang="en-US" sz="3200" b="0" i="0" dirty="0" err="1">
                <a:solidFill>
                  <a:srgbClr val="000000"/>
                </a:solidFill>
                <a:effectLst/>
                <a:latin typeface="system-ui"/>
              </a:rPr>
              <a:t>os</a:t>
            </a:r>
            <a:r>
              <a:rPr lang="en-US" sz="3200" b="0" i="0" dirty="0">
                <a:solidFill>
                  <a:srgbClr val="000000"/>
                </a:solidFill>
                <a:effectLst/>
                <a:latin typeface="system-ui"/>
              </a:rPr>
              <a:t> </a:t>
            </a:r>
            <a:r>
              <a:rPr lang="en-US" sz="3200" b="0" i="0" dirty="0" err="1">
                <a:solidFill>
                  <a:srgbClr val="000000"/>
                </a:solidFill>
                <a:effectLst/>
                <a:latin typeface="system-ui"/>
              </a:rPr>
              <a:t>escuchará</a:t>
            </a:r>
            <a:r>
              <a:rPr lang="en-US" sz="3200" b="0" i="0" dirty="0">
                <a:solidFill>
                  <a:srgbClr val="000000"/>
                </a:solidFill>
                <a:effectLst/>
                <a:latin typeface="system-ui"/>
              </a:rPr>
              <a:t> </a:t>
            </a:r>
            <a:r>
              <a:rPr lang="en-US" sz="3200" b="0" i="0" dirty="0" err="1">
                <a:solidFill>
                  <a:srgbClr val="000000"/>
                </a:solidFill>
                <a:effectLst/>
                <a:latin typeface="system-ui"/>
              </a:rPr>
              <a:t>en</a:t>
            </a:r>
            <a:r>
              <a:rPr lang="en-US" sz="3200" b="0" i="0" dirty="0">
                <a:solidFill>
                  <a:srgbClr val="000000"/>
                </a:solidFill>
                <a:effectLst/>
                <a:latin typeface="system-ui"/>
              </a:rPr>
              <a:t> </a:t>
            </a:r>
            <a:r>
              <a:rPr lang="en-US" sz="3200" b="0" i="0" dirty="0" err="1">
                <a:solidFill>
                  <a:srgbClr val="000000"/>
                </a:solidFill>
                <a:effectLst/>
                <a:latin typeface="system-ui"/>
              </a:rPr>
              <a:t>este</a:t>
            </a:r>
            <a:r>
              <a:rPr lang="en-US" sz="3200" b="0" i="0" dirty="0">
                <a:solidFill>
                  <a:srgbClr val="000000"/>
                </a:solidFill>
                <a:effectLst/>
                <a:latin typeface="system-ui"/>
              </a:rPr>
              <a:t> </a:t>
            </a:r>
            <a:r>
              <a:rPr lang="en-US" sz="3200" b="0" i="0" dirty="0" err="1">
                <a:solidFill>
                  <a:srgbClr val="000000"/>
                </a:solidFill>
                <a:effectLst/>
                <a:latin typeface="system-ui"/>
              </a:rPr>
              <a:t>caso</a:t>
            </a:r>
            <a:r>
              <a:rPr lang="en-US" sz="3200" b="0" i="0" dirty="0">
                <a:solidFill>
                  <a:srgbClr val="000000"/>
                </a:solidFill>
                <a:effectLst/>
                <a:latin typeface="system-ui"/>
              </a:rPr>
              <a:t>? </a:t>
            </a:r>
            <a:r>
              <a:rPr lang="en-US" sz="3200" b="0" i="0" dirty="0" err="1">
                <a:solidFill>
                  <a:srgbClr val="000000"/>
                </a:solidFill>
                <a:effectLst/>
                <a:latin typeface="system-ui"/>
              </a:rPr>
              <a:t>Porque</a:t>
            </a:r>
            <a:r>
              <a:rPr lang="en-US" sz="3200" b="0" i="0" dirty="0">
                <a:solidFill>
                  <a:srgbClr val="000000"/>
                </a:solidFill>
                <a:effectLst/>
                <a:latin typeface="system-ui"/>
              </a:rPr>
              <a:t> </a:t>
            </a:r>
            <a:r>
              <a:rPr lang="en-US" sz="3200" b="0" i="0" dirty="0" err="1">
                <a:solidFill>
                  <a:srgbClr val="000000"/>
                </a:solidFill>
                <a:effectLst/>
                <a:latin typeface="system-ui"/>
              </a:rPr>
              <a:t>conforme</a:t>
            </a:r>
            <a:r>
              <a:rPr lang="en-US" sz="3200" b="0" i="0" dirty="0">
                <a:solidFill>
                  <a:srgbClr val="000000"/>
                </a:solidFill>
                <a:effectLst/>
                <a:latin typeface="system-ui"/>
              </a:rPr>
              <a:t> a la </a:t>
            </a:r>
            <a:r>
              <a:rPr lang="en-US" sz="3200" b="0" i="0" dirty="0" err="1">
                <a:solidFill>
                  <a:srgbClr val="000000"/>
                </a:solidFill>
                <a:effectLst/>
                <a:latin typeface="system-ui"/>
              </a:rPr>
              <a:t>parte</a:t>
            </a:r>
            <a:r>
              <a:rPr lang="en-US" sz="3200" b="0" i="0" dirty="0">
                <a:solidFill>
                  <a:srgbClr val="000000"/>
                </a:solidFill>
                <a:effectLst/>
                <a:latin typeface="system-ui"/>
              </a:rPr>
              <a:t> del que </a:t>
            </a:r>
            <a:r>
              <a:rPr lang="en-US" sz="3200" b="0" i="0" dirty="0" err="1">
                <a:solidFill>
                  <a:srgbClr val="000000"/>
                </a:solidFill>
                <a:effectLst/>
                <a:latin typeface="system-ui"/>
              </a:rPr>
              <a:t>desciende</a:t>
            </a:r>
            <a:r>
              <a:rPr lang="en-US" sz="3200" b="0" i="0" dirty="0">
                <a:solidFill>
                  <a:srgbClr val="000000"/>
                </a:solidFill>
                <a:effectLst/>
                <a:latin typeface="system-ui"/>
              </a:rPr>
              <a:t> a la </a:t>
            </a:r>
            <a:r>
              <a:rPr lang="en-US" sz="3200" b="0" i="0" dirty="0" err="1">
                <a:solidFill>
                  <a:srgbClr val="000000"/>
                </a:solidFill>
                <a:effectLst/>
                <a:latin typeface="system-ui"/>
              </a:rPr>
              <a:t>batalla</a:t>
            </a:r>
            <a:r>
              <a:rPr lang="en-US" sz="3200" b="0" i="0" dirty="0">
                <a:solidFill>
                  <a:srgbClr val="000000"/>
                </a:solidFill>
                <a:effectLst/>
                <a:latin typeface="system-ui"/>
              </a:rPr>
              <a:t>, </a:t>
            </a:r>
            <a:r>
              <a:rPr lang="en-US" sz="3200" b="0" i="0" dirty="0" err="1">
                <a:solidFill>
                  <a:srgbClr val="000000"/>
                </a:solidFill>
                <a:effectLst/>
                <a:latin typeface="system-ui"/>
              </a:rPr>
              <a:t>así</a:t>
            </a:r>
            <a:r>
              <a:rPr lang="en-US" sz="3200" b="0" i="0" dirty="0">
                <a:solidFill>
                  <a:srgbClr val="000000"/>
                </a:solidFill>
                <a:effectLst/>
                <a:latin typeface="system-ui"/>
              </a:rPr>
              <a:t> ha de ser la </a:t>
            </a:r>
            <a:r>
              <a:rPr lang="en-US" sz="3200" b="0" i="0" dirty="0" err="1">
                <a:solidFill>
                  <a:srgbClr val="000000"/>
                </a:solidFill>
                <a:effectLst/>
                <a:latin typeface="system-ui"/>
              </a:rPr>
              <a:t>parte</a:t>
            </a:r>
            <a:r>
              <a:rPr lang="en-US" sz="3200" b="0" i="0" dirty="0">
                <a:solidFill>
                  <a:srgbClr val="000000"/>
                </a:solidFill>
                <a:effectLst/>
                <a:latin typeface="system-ui"/>
              </a:rPr>
              <a:t> del que </a:t>
            </a:r>
            <a:r>
              <a:rPr lang="en-US" sz="3200" b="0" i="0" dirty="0" err="1">
                <a:solidFill>
                  <a:srgbClr val="000000"/>
                </a:solidFill>
                <a:effectLst/>
                <a:latin typeface="system-ui"/>
              </a:rPr>
              <a:t>queda</a:t>
            </a:r>
            <a:r>
              <a:rPr lang="en-US" sz="3200" b="0" i="0" dirty="0">
                <a:solidFill>
                  <a:srgbClr val="000000"/>
                </a:solidFill>
                <a:effectLst/>
                <a:latin typeface="system-ui"/>
              </a:rPr>
              <a:t> con </a:t>
            </a:r>
            <a:r>
              <a:rPr lang="en-US" sz="3200" b="0" i="0" dirty="0" err="1">
                <a:solidFill>
                  <a:srgbClr val="000000"/>
                </a:solidFill>
                <a:effectLst/>
                <a:latin typeface="system-ui"/>
              </a:rPr>
              <a:t>el</a:t>
            </a:r>
            <a:r>
              <a:rPr lang="en-US" sz="3200" b="0" i="0" dirty="0">
                <a:solidFill>
                  <a:srgbClr val="000000"/>
                </a:solidFill>
                <a:effectLst/>
                <a:latin typeface="system-ui"/>
              </a:rPr>
              <a:t> </a:t>
            </a:r>
            <a:r>
              <a:rPr lang="en-US" sz="3200" b="0" i="0" dirty="0" err="1">
                <a:solidFill>
                  <a:srgbClr val="000000"/>
                </a:solidFill>
                <a:effectLst/>
                <a:latin typeface="system-ui"/>
              </a:rPr>
              <a:t>bagaje</a:t>
            </a:r>
            <a:r>
              <a:rPr lang="en-US" sz="3200" b="0" i="0" dirty="0">
                <a:solidFill>
                  <a:srgbClr val="000000"/>
                </a:solidFill>
                <a:effectLst/>
                <a:latin typeface="system-ui"/>
              </a:rPr>
              <a:t>; les </a:t>
            </a:r>
            <a:r>
              <a:rPr lang="en-US" sz="3200" b="0" i="0" dirty="0" err="1">
                <a:solidFill>
                  <a:srgbClr val="000000"/>
                </a:solidFill>
                <a:effectLst/>
                <a:latin typeface="system-ui"/>
              </a:rPr>
              <a:t>tocará</a:t>
            </a:r>
            <a:r>
              <a:rPr lang="en-US" sz="3200" b="0" i="0" dirty="0">
                <a:solidFill>
                  <a:srgbClr val="000000"/>
                </a:solidFill>
                <a:effectLst/>
                <a:latin typeface="system-ui"/>
              </a:rPr>
              <a:t> </a:t>
            </a:r>
            <a:r>
              <a:rPr lang="en-US" sz="3200" b="0" i="0" dirty="0" err="1">
                <a:solidFill>
                  <a:srgbClr val="000000"/>
                </a:solidFill>
                <a:effectLst/>
                <a:latin typeface="system-ui"/>
              </a:rPr>
              <a:t>parte</a:t>
            </a:r>
            <a:r>
              <a:rPr lang="en-US" sz="3200" b="0" i="0" dirty="0">
                <a:solidFill>
                  <a:srgbClr val="000000"/>
                </a:solidFill>
                <a:effectLst/>
                <a:latin typeface="system-ui"/>
              </a:rPr>
              <a:t> </a:t>
            </a:r>
            <a:r>
              <a:rPr lang="en-US" sz="3200" b="0" i="0" dirty="0" err="1">
                <a:solidFill>
                  <a:srgbClr val="000000"/>
                </a:solidFill>
                <a:effectLst/>
                <a:latin typeface="system-ui"/>
              </a:rPr>
              <a:t>igual</a:t>
            </a:r>
            <a:r>
              <a:rPr lang="en-US" sz="3200" b="0" i="0" dirty="0">
                <a:solidFill>
                  <a:srgbClr val="000000"/>
                </a:solidFill>
                <a:effectLst/>
                <a:latin typeface="system-ui"/>
              </a:rPr>
              <a:t>. </a:t>
            </a:r>
            <a:r>
              <a:rPr lang="en-US" sz="3200" b="1" i="0" baseline="30000" dirty="0">
                <a:solidFill>
                  <a:srgbClr val="000000"/>
                </a:solidFill>
                <a:effectLst/>
                <a:latin typeface="system-ui"/>
              </a:rPr>
              <a:t>25</a:t>
            </a:r>
            <a:r>
              <a:rPr lang="en-US" sz="3200" i="0" baseline="30000" dirty="0">
                <a:solidFill>
                  <a:srgbClr val="000000"/>
                </a:solidFill>
                <a:effectLst/>
                <a:latin typeface="system-ui"/>
              </a:rPr>
              <a:t> </a:t>
            </a:r>
            <a:r>
              <a:rPr lang="en-US" sz="3200" b="1" i="0" dirty="0" err="1">
                <a:solidFill>
                  <a:srgbClr val="000000"/>
                </a:solidFill>
                <a:effectLst/>
                <a:latin typeface="system-ui"/>
              </a:rPr>
              <a:t>Desde</a:t>
            </a:r>
            <a:r>
              <a:rPr lang="en-US" sz="3200" b="1" i="0" dirty="0">
                <a:solidFill>
                  <a:srgbClr val="000000"/>
                </a:solidFill>
                <a:effectLst/>
                <a:latin typeface="system-ui"/>
              </a:rPr>
              <a:t> </a:t>
            </a:r>
            <a:r>
              <a:rPr lang="en-US" sz="3200" b="1" i="0" dirty="0" err="1">
                <a:solidFill>
                  <a:srgbClr val="000000"/>
                </a:solidFill>
                <a:effectLst/>
                <a:latin typeface="system-ui"/>
              </a:rPr>
              <a:t>aquel</a:t>
            </a:r>
            <a:r>
              <a:rPr lang="en-US" sz="3200" b="1" i="0" dirty="0">
                <a:solidFill>
                  <a:srgbClr val="000000"/>
                </a:solidFill>
                <a:effectLst/>
                <a:latin typeface="system-ui"/>
              </a:rPr>
              <a:t> día </a:t>
            </a:r>
            <a:r>
              <a:rPr lang="en-US" sz="3200" b="1" i="0" dirty="0" err="1">
                <a:solidFill>
                  <a:srgbClr val="000000"/>
                </a:solidFill>
                <a:effectLst/>
                <a:latin typeface="system-ui"/>
              </a:rPr>
              <a:t>en</a:t>
            </a:r>
            <a:r>
              <a:rPr lang="en-US" sz="3200" b="1" i="0" dirty="0">
                <a:solidFill>
                  <a:srgbClr val="000000"/>
                </a:solidFill>
                <a:effectLst/>
                <a:latin typeface="system-ui"/>
              </a:rPr>
              <a:t> </a:t>
            </a:r>
            <a:r>
              <a:rPr lang="en-US" sz="3200" b="1" i="0" dirty="0" err="1">
                <a:solidFill>
                  <a:srgbClr val="000000"/>
                </a:solidFill>
                <a:effectLst/>
                <a:latin typeface="system-ui"/>
              </a:rPr>
              <a:t>adelante</a:t>
            </a:r>
            <a:r>
              <a:rPr lang="en-US" sz="3200" b="1" i="0" dirty="0">
                <a:solidFill>
                  <a:srgbClr val="000000"/>
                </a:solidFill>
                <a:effectLst/>
                <a:latin typeface="system-ui"/>
              </a:rPr>
              <a:t> </a:t>
            </a:r>
            <a:r>
              <a:rPr lang="en-US" sz="3200" b="1" i="0" dirty="0" err="1">
                <a:solidFill>
                  <a:srgbClr val="000000"/>
                </a:solidFill>
                <a:effectLst/>
                <a:latin typeface="system-ui"/>
              </a:rPr>
              <a:t>fue</a:t>
            </a:r>
            <a:r>
              <a:rPr lang="en-US" sz="3200" b="1" i="0" dirty="0">
                <a:solidFill>
                  <a:srgbClr val="000000"/>
                </a:solidFill>
                <a:effectLst/>
                <a:latin typeface="system-ui"/>
              </a:rPr>
              <a:t> </a:t>
            </a:r>
            <a:r>
              <a:rPr lang="en-US" sz="3200" b="1" i="0" dirty="0" err="1">
                <a:solidFill>
                  <a:srgbClr val="000000"/>
                </a:solidFill>
                <a:effectLst/>
                <a:latin typeface="system-ui"/>
              </a:rPr>
              <a:t>esto</a:t>
            </a:r>
            <a:r>
              <a:rPr lang="en-US" sz="3200" b="1" i="0" dirty="0">
                <a:solidFill>
                  <a:srgbClr val="000000"/>
                </a:solidFill>
                <a:effectLst/>
                <a:latin typeface="system-ui"/>
              </a:rPr>
              <a:t> </a:t>
            </a:r>
            <a:r>
              <a:rPr lang="en-US" sz="3200" b="1" i="0" dirty="0" err="1">
                <a:solidFill>
                  <a:srgbClr val="000000"/>
                </a:solidFill>
                <a:effectLst/>
                <a:latin typeface="system-ui"/>
              </a:rPr>
              <a:t>por</a:t>
            </a:r>
            <a:r>
              <a:rPr lang="en-US" sz="3200" b="1" i="0" dirty="0">
                <a:solidFill>
                  <a:srgbClr val="000000"/>
                </a:solidFill>
                <a:effectLst/>
                <a:latin typeface="system-ui"/>
              </a:rPr>
              <a:t> ley y </a:t>
            </a:r>
            <a:r>
              <a:rPr lang="en-US" sz="3200" b="1" i="0" dirty="0" err="1">
                <a:solidFill>
                  <a:srgbClr val="000000"/>
                </a:solidFill>
                <a:effectLst/>
                <a:latin typeface="system-ui"/>
              </a:rPr>
              <a:t>ordenanza</a:t>
            </a:r>
            <a:r>
              <a:rPr lang="en-US" sz="3200" b="1" i="0" dirty="0">
                <a:solidFill>
                  <a:srgbClr val="000000"/>
                </a:solidFill>
                <a:effectLst/>
                <a:latin typeface="system-ui"/>
              </a:rPr>
              <a:t> </a:t>
            </a:r>
            <a:r>
              <a:rPr lang="en-US" sz="3200" b="1" i="0" dirty="0" err="1">
                <a:solidFill>
                  <a:srgbClr val="000000"/>
                </a:solidFill>
                <a:effectLst/>
                <a:latin typeface="system-ui"/>
              </a:rPr>
              <a:t>en</a:t>
            </a:r>
            <a:r>
              <a:rPr lang="en-US" sz="3200" b="1" i="0" dirty="0">
                <a:solidFill>
                  <a:srgbClr val="000000"/>
                </a:solidFill>
                <a:effectLst/>
                <a:latin typeface="system-ui"/>
              </a:rPr>
              <a:t> Israel, hasta hoy.</a:t>
            </a:r>
          </a:p>
          <a:p>
            <a:pPr algn="l"/>
            <a:endParaRPr lang="en-CL" sz="2000" b="1" dirty="0"/>
          </a:p>
        </p:txBody>
      </p:sp>
      <p:pic>
        <p:nvPicPr>
          <p:cNvPr id="7" name="Picture Placeholder 6">
            <a:extLst>
              <a:ext uri="{FF2B5EF4-FFF2-40B4-BE49-F238E27FC236}">
                <a16:creationId xmlns:a16="http://schemas.microsoft.com/office/drawing/2014/main" id="{0363528E-9CDF-1F1D-0397-D98F383551EA}"/>
              </a:ext>
            </a:extLst>
          </p:cNvPr>
          <p:cNvPicPr>
            <a:picLocks noGrp="1" noChangeAspect="1"/>
          </p:cNvPicPr>
          <p:nvPr>
            <p:ph type="pic" idx="1"/>
          </p:nvPr>
        </p:nvPicPr>
        <p:blipFill>
          <a:blip r:embed="rId2"/>
          <a:srcRect l="17009" r="17009"/>
          <a:stretch>
            <a:fillRect/>
          </a:stretch>
        </p:blipFill>
        <p:spPr>
          <a:xfrm>
            <a:off x="6220692" y="297713"/>
            <a:ext cx="5874324" cy="6075378"/>
          </a:xfrm>
        </p:spPr>
      </p:pic>
    </p:spTree>
    <p:extLst>
      <p:ext uri="{BB962C8B-B14F-4D97-AF65-F5344CB8AC3E}">
        <p14:creationId xmlns:p14="http://schemas.microsoft.com/office/powerpoint/2010/main" val="364535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10F223-B02F-5FC5-4613-7020B75468EC}"/>
              </a:ext>
            </a:extLst>
          </p:cNvPr>
          <p:cNvSpPr>
            <a:spLocks noGrp="1"/>
          </p:cNvSpPr>
          <p:nvPr>
            <p:ph idx="1"/>
          </p:nvPr>
        </p:nvSpPr>
        <p:spPr>
          <a:xfrm>
            <a:off x="207818" y="166255"/>
            <a:ext cx="11734800" cy="6525490"/>
          </a:xfrm>
        </p:spPr>
        <p:txBody>
          <a:bodyPr>
            <a:normAutofit fontScale="92500" lnSpcReduction="10000"/>
          </a:bodyPr>
          <a:lstStyle/>
          <a:p>
            <a:pPr marL="0" indent="0" algn="l">
              <a:buNone/>
            </a:pPr>
            <a:r>
              <a:rPr lang="en-US" b="1" i="0" dirty="0">
                <a:solidFill>
                  <a:srgbClr val="000000"/>
                </a:solidFill>
                <a:effectLst/>
                <a:latin typeface="system-ui"/>
              </a:rPr>
              <a:t>1 Samuel 27:1-8</a:t>
            </a:r>
          </a:p>
          <a:p>
            <a:pPr marL="0" indent="0" algn="l">
              <a:buNone/>
            </a:pPr>
            <a:r>
              <a:rPr lang="en-US" b="1" i="0" dirty="0">
                <a:solidFill>
                  <a:srgbClr val="000000"/>
                </a:solidFill>
                <a:effectLst/>
                <a:latin typeface="system-ui"/>
              </a:rPr>
              <a:t>27 </a:t>
            </a:r>
            <a:r>
              <a:rPr lang="en-US" b="0" i="0" dirty="0" err="1">
                <a:solidFill>
                  <a:srgbClr val="000000"/>
                </a:solidFill>
                <a:effectLst/>
                <a:latin typeface="system-ui"/>
              </a:rPr>
              <a:t>Dijo</a:t>
            </a:r>
            <a:r>
              <a:rPr lang="en-US" b="0" i="0" dirty="0">
                <a:solidFill>
                  <a:srgbClr val="000000"/>
                </a:solidFill>
                <a:effectLst/>
                <a:latin typeface="system-ui"/>
              </a:rPr>
              <a:t> </a:t>
            </a:r>
            <a:r>
              <a:rPr lang="en-US" b="0" i="0" dirty="0" err="1">
                <a:solidFill>
                  <a:srgbClr val="000000"/>
                </a:solidFill>
                <a:effectLst/>
                <a:latin typeface="system-ui"/>
              </a:rPr>
              <a:t>luego</a:t>
            </a:r>
            <a:r>
              <a:rPr lang="en-US" b="0" i="0" dirty="0">
                <a:solidFill>
                  <a:srgbClr val="000000"/>
                </a:solidFill>
                <a:effectLst/>
                <a:latin typeface="system-ui"/>
              </a:rPr>
              <a:t> David </a:t>
            </a:r>
            <a:r>
              <a:rPr lang="en-US" b="1" i="0" dirty="0" err="1">
                <a:solidFill>
                  <a:srgbClr val="000000"/>
                </a:solidFill>
                <a:effectLst/>
                <a:latin typeface="system-ui"/>
              </a:rPr>
              <a:t>en</a:t>
            </a:r>
            <a:r>
              <a:rPr lang="en-US" b="1" i="0" dirty="0">
                <a:solidFill>
                  <a:srgbClr val="000000"/>
                </a:solidFill>
                <a:effectLst/>
                <a:latin typeface="system-ui"/>
              </a:rPr>
              <a:t> </a:t>
            </a:r>
            <a:r>
              <a:rPr lang="en-US" b="1" i="0" dirty="0" err="1">
                <a:solidFill>
                  <a:srgbClr val="000000"/>
                </a:solidFill>
                <a:effectLst/>
                <a:latin typeface="system-ui"/>
              </a:rPr>
              <a:t>su</a:t>
            </a:r>
            <a:r>
              <a:rPr lang="en-US" b="1" i="0" dirty="0">
                <a:solidFill>
                  <a:srgbClr val="000000"/>
                </a:solidFill>
                <a:effectLst/>
                <a:latin typeface="system-ui"/>
              </a:rPr>
              <a:t> </a:t>
            </a:r>
            <a:r>
              <a:rPr lang="en-US" b="1" i="0" dirty="0" err="1">
                <a:solidFill>
                  <a:srgbClr val="000000"/>
                </a:solidFill>
                <a:effectLst/>
                <a:latin typeface="system-ui"/>
              </a:rPr>
              <a:t>corazón</a:t>
            </a:r>
            <a:r>
              <a:rPr lang="en-US" b="0" i="0" dirty="0">
                <a:solidFill>
                  <a:srgbClr val="000000"/>
                </a:solidFill>
                <a:effectLst/>
                <a:latin typeface="system-ui"/>
              </a:rPr>
              <a:t>: Al fin </a:t>
            </a:r>
            <a:r>
              <a:rPr lang="en-US" b="0" i="0" dirty="0" err="1">
                <a:solidFill>
                  <a:srgbClr val="000000"/>
                </a:solidFill>
                <a:effectLst/>
                <a:latin typeface="system-ui"/>
              </a:rPr>
              <a:t>seré</a:t>
            </a:r>
            <a:r>
              <a:rPr lang="en-US" b="0" i="0" dirty="0">
                <a:solidFill>
                  <a:srgbClr val="000000"/>
                </a:solidFill>
                <a:effectLst/>
                <a:latin typeface="system-ui"/>
              </a:rPr>
              <a:t> </a:t>
            </a:r>
            <a:r>
              <a:rPr lang="en-US" b="0" i="0" dirty="0" err="1">
                <a:solidFill>
                  <a:srgbClr val="000000"/>
                </a:solidFill>
                <a:effectLst/>
                <a:latin typeface="system-ui"/>
              </a:rPr>
              <a:t>muerto</a:t>
            </a:r>
            <a:r>
              <a:rPr lang="en-US" b="0" i="0" dirty="0">
                <a:solidFill>
                  <a:srgbClr val="000000"/>
                </a:solidFill>
                <a:effectLst/>
                <a:latin typeface="system-ui"/>
              </a:rPr>
              <a:t> </a:t>
            </a:r>
            <a:r>
              <a:rPr lang="en-US" b="0" i="0" dirty="0" err="1">
                <a:solidFill>
                  <a:srgbClr val="000000"/>
                </a:solidFill>
                <a:effectLst/>
                <a:latin typeface="system-ui"/>
              </a:rPr>
              <a:t>algún</a:t>
            </a:r>
            <a:r>
              <a:rPr lang="en-US" b="0" i="0" dirty="0">
                <a:solidFill>
                  <a:srgbClr val="000000"/>
                </a:solidFill>
                <a:effectLst/>
                <a:latin typeface="system-ui"/>
              </a:rPr>
              <a:t> día </a:t>
            </a:r>
            <a:r>
              <a:rPr lang="en-US" b="0" i="0" dirty="0" err="1">
                <a:solidFill>
                  <a:srgbClr val="000000"/>
                </a:solidFill>
                <a:effectLst/>
                <a:latin typeface="system-ui"/>
              </a:rPr>
              <a:t>por</a:t>
            </a:r>
            <a:r>
              <a:rPr lang="en-US" b="0" i="0" dirty="0">
                <a:solidFill>
                  <a:srgbClr val="000000"/>
                </a:solidFill>
                <a:effectLst/>
                <a:latin typeface="system-ui"/>
              </a:rPr>
              <a:t> la mano de </a:t>
            </a:r>
            <a:r>
              <a:rPr lang="en-US" b="0" i="0" dirty="0" err="1">
                <a:solidFill>
                  <a:srgbClr val="000000"/>
                </a:solidFill>
                <a:effectLst/>
                <a:latin typeface="system-ui"/>
              </a:rPr>
              <a:t>Saúl</a:t>
            </a:r>
            <a:r>
              <a:rPr lang="en-US" b="0" i="0" dirty="0">
                <a:solidFill>
                  <a:srgbClr val="000000"/>
                </a:solidFill>
                <a:effectLst/>
                <a:latin typeface="system-ui"/>
              </a:rPr>
              <a:t>; nada, </a:t>
            </a:r>
            <a:r>
              <a:rPr lang="en-US" b="0" i="0" dirty="0" err="1">
                <a:solidFill>
                  <a:srgbClr val="000000"/>
                </a:solidFill>
                <a:effectLst/>
                <a:latin typeface="system-ui"/>
              </a:rPr>
              <a:t>por</a:t>
            </a:r>
            <a:r>
              <a:rPr lang="en-US" b="0" i="0" dirty="0">
                <a:solidFill>
                  <a:srgbClr val="000000"/>
                </a:solidFill>
                <a:effectLst/>
                <a:latin typeface="system-ui"/>
              </a:rPr>
              <a:t> tanto, me </a:t>
            </a:r>
            <a:r>
              <a:rPr lang="en-US" b="0" i="0" dirty="0" err="1">
                <a:solidFill>
                  <a:srgbClr val="000000"/>
                </a:solidFill>
                <a:effectLst/>
                <a:latin typeface="system-ui"/>
              </a:rPr>
              <a:t>será</a:t>
            </a:r>
            <a:r>
              <a:rPr lang="en-US" b="0" i="0" dirty="0">
                <a:solidFill>
                  <a:srgbClr val="000000"/>
                </a:solidFill>
                <a:effectLst/>
                <a:latin typeface="system-ui"/>
              </a:rPr>
              <a:t> </a:t>
            </a:r>
            <a:r>
              <a:rPr lang="en-US" b="0" i="0" dirty="0" err="1">
                <a:solidFill>
                  <a:srgbClr val="000000"/>
                </a:solidFill>
                <a:effectLst/>
                <a:latin typeface="system-ui"/>
              </a:rPr>
              <a:t>mejor</a:t>
            </a:r>
            <a:r>
              <a:rPr lang="en-US" b="0" i="0" dirty="0">
                <a:solidFill>
                  <a:srgbClr val="000000"/>
                </a:solidFill>
                <a:effectLst/>
                <a:latin typeface="system-ui"/>
              </a:rPr>
              <a:t> que </a:t>
            </a:r>
            <a:r>
              <a:rPr lang="en-US" b="0" i="0" dirty="0" err="1">
                <a:solidFill>
                  <a:srgbClr val="000000"/>
                </a:solidFill>
                <a:effectLst/>
                <a:latin typeface="system-ui"/>
              </a:rPr>
              <a:t>fugarme</a:t>
            </a:r>
            <a:r>
              <a:rPr lang="en-US" b="0" i="0" dirty="0">
                <a:solidFill>
                  <a:srgbClr val="000000"/>
                </a:solidFill>
                <a:effectLst/>
                <a:latin typeface="system-ui"/>
              </a:rPr>
              <a:t> a la tierra de </a:t>
            </a:r>
            <a:r>
              <a:rPr lang="en-US" b="0" i="0" dirty="0" err="1">
                <a:solidFill>
                  <a:srgbClr val="000000"/>
                </a:solidFill>
                <a:effectLst/>
                <a:latin typeface="system-ui"/>
              </a:rPr>
              <a:t>los</a:t>
            </a:r>
            <a:r>
              <a:rPr lang="en-US" b="0" i="0" dirty="0">
                <a:solidFill>
                  <a:srgbClr val="000000"/>
                </a:solidFill>
                <a:effectLst/>
                <a:latin typeface="system-ui"/>
              </a:rPr>
              <a:t> </a:t>
            </a:r>
            <a:r>
              <a:rPr lang="en-US" b="0" i="0" dirty="0" err="1">
                <a:solidFill>
                  <a:srgbClr val="000000"/>
                </a:solidFill>
                <a:effectLst/>
                <a:latin typeface="system-ui"/>
              </a:rPr>
              <a:t>filisteos</a:t>
            </a:r>
            <a:r>
              <a:rPr lang="en-US" b="0" i="0" dirty="0">
                <a:solidFill>
                  <a:srgbClr val="000000"/>
                </a:solidFill>
                <a:effectLst/>
                <a:latin typeface="system-ui"/>
              </a:rPr>
              <a:t>, para que </a:t>
            </a:r>
            <a:r>
              <a:rPr lang="en-US" b="0" i="0" dirty="0" err="1">
                <a:solidFill>
                  <a:srgbClr val="000000"/>
                </a:solidFill>
                <a:effectLst/>
                <a:latin typeface="system-ui"/>
              </a:rPr>
              <a:t>Saúl</a:t>
            </a:r>
            <a:r>
              <a:rPr lang="en-US" b="0" i="0" dirty="0">
                <a:solidFill>
                  <a:srgbClr val="000000"/>
                </a:solidFill>
                <a:effectLst/>
                <a:latin typeface="system-ui"/>
              </a:rPr>
              <a:t> no se </a:t>
            </a:r>
            <a:r>
              <a:rPr lang="en-US" b="0" i="0" dirty="0" err="1">
                <a:solidFill>
                  <a:srgbClr val="000000"/>
                </a:solidFill>
                <a:effectLst/>
                <a:latin typeface="system-ui"/>
              </a:rPr>
              <a:t>ocupe</a:t>
            </a:r>
            <a:r>
              <a:rPr lang="en-US" b="0" i="0" dirty="0">
                <a:solidFill>
                  <a:srgbClr val="000000"/>
                </a:solidFill>
                <a:effectLst/>
                <a:latin typeface="system-ui"/>
              </a:rPr>
              <a:t> de </a:t>
            </a:r>
            <a:r>
              <a:rPr lang="en-US" b="0" i="0" dirty="0" err="1">
                <a:solidFill>
                  <a:srgbClr val="000000"/>
                </a:solidFill>
                <a:effectLst/>
                <a:latin typeface="system-ui"/>
              </a:rPr>
              <a:t>mí</a:t>
            </a:r>
            <a:r>
              <a:rPr lang="en-US" b="0" i="0" dirty="0">
                <a:solidFill>
                  <a:srgbClr val="000000"/>
                </a:solidFill>
                <a:effectLst/>
                <a:latin typeface="system-ui"/>
              </a:rPr>
              <a:t>, y no me </a:t>
            </a:r>
            <a:r>
              <a:rPr lang="en-US" b="0" i="0" dirty="0" err="1">
                <a:solidFill>
                  <a:srgbClr val="000000"/>
                </a:solidFill>
                <a:effectLst/>
                <a:latin typeface="system-ui"/>
              </a:rPr>
              <a:t>ande</a:t>
            </a:r>
            <a:r>
              <a:rPr lang="en-US" b="0" i="0" dirty="0">
                <a:solidFill>
                  <a:srgbClr val="000000"/>
                </a:solidFill>
                <a:effectLst/>
                <a:latin typeface="system-ui"/>
              </a:rPr>
              <a:t> </a:t>
            </a:r>
            <a:r>
              <a:rPr lang="en-US" b="0" i="0" dirty="0" err="1">
                <a:solidFill>
                  <a:srgbClr val="000000"/>
                </a:solidFill>
                <a:effectLst/>
                <a:latin typeface="system-ui"/>
              </a:rPr>
              <a:t>buscando</a:t>
            </a:r>
            <a:r>
              <a:rPr lang="en-US" b="0" i="0" dirty="0">
                <a:solidFill>
                  <a:srgbClr val="000000"/>
                </a:solidFill>
                <a:effectLst/>
                <a:latin typeface="system-ui"/>
              </a:rPr>
              <a:t> </a:t>
            </a:r>
            <a:r>
              <a:rPr lang="en-US" b="0" i="0" dirty="0" err="1">
                <a:solidFill>
                  <a:srgbClr val="000000"/>
                </a:solidFill>
                <a:effectLst/>
                <a:latin typeface="system-ui"/>
              </a:rPr>
              <a:t>más</a:t>
            </a:r>
            <a:r>
              <a:rPr lang="en-US" b="0" i="0" dirty="0">
                <a:solidFill>
                  <a:srgbClr val="000000"/>
                </a:solidFill>
                <a:effectLst/>
                <a:latin typeface="system-ui"/>
              </a:rPr>
              <a:t> </a:t>
            </a:r>
            <a:r>
              <a:rPr lang="en-US" b="0" i="0" dirty="0" err="1">
                <a:solidFill>
                  <a:srgbClr val="000000"/>
                </a:solidFill>
                <a:effectLst/>
                <a:latin typeface="system-ui"/>
              </a:rPr>
              <a:t>por</a:t>
            </a:r>
            <a:r>
              <a:rPr lang="en-US" b="0" i="0" dirty="0">
                <a:solidFill>
                  <a:srgbClr val="000000"/>
                </a:solidFill>
                <a:effectLst/>
                <a:latin typeface="system-ui"/>
              </a:rPr>
              <a:t> </a:t>
            </a:r>
            <a:r>
              <a:rPr lang="en-US" b="0" i="0" dirty="0" err="1">
                <a:solidFill>
                  <a:srgbClr val="000000"/>
                </a:solidFill>
                <a:effectLst/>
                <a:latin typeface="system-ui"/>
              </a:rPr>
              <a:t>todo</a:t>
            </a:r>
            <a:r>
              <a:rPr lang="en-US" b="0" i="0" dirty="0">
                <a:solidFill>
                  <a:srgbClr val="000000"/>
                </a:solidFill>
                <a:effectLst/>
                <a:latin typeface="system-ui"/>
              </a:rPr>
              <a:t> </a:t>
            </a:r>
            <a:r>
              <a:rPr lang="en-US" b="0" i="0" dirty="0" err="1">
                <a:solidFill>
                  <a:srgbClr val="000000"/>
                </a:solidFill>
                <a:effectLst/>
                <a:latin typeface="system-ui"/>
              </a:rPr>
              <a:t>el</a:t>
            </a:r>
            <a:r>
              <a:rPr lang="en-US" b="0" i="0" dirty="0">
                <a:solidFill>
                  <a:srgbClr val="000000"/>
                </a:solidFill>
                <a:effectLst/>
                <a:latin typeface="system-ui"/>
              </a:rPr>
              <a:t> </a:t>
            </a:r>
            <a:r>
              <a:rPr lang="en-US" b="0" i="0" dirty="0" err="1">
                <a:solidFill>
                  <a:srgbClr val="000000"/>
                </a:solidFill>
                <a:effectLst/>
                <a:latin typeface="system-ui"/>
              </a:rPr>
              <a:t>territorio</a:t>
            </a:r>
            <a:r>
              <a:rPr lang="en-US" b="0" i="0" dirty="0">
                <a:solidFill>
                  <a:srgbClr val="000000"/>
                </a:solidFill>
                <a:effectLst/>
                <a:latin typeface="system-ui"/>
              </a:rPr>
              <a:t> de Israel; y </a:t>
            </a:r>
            <a:r>
              <a:rPr lang="en-US" b="0" i="0" dirty="0" err="1">
                <a:solidFill>
                  <a:srgbClr val="000000"/>
                </a:solidFill>
                <a:effectLst/>
                <a:latin typeface="system-ui"/>
              </a:rPr>
              <a:t>así</a:t>
            </a:r>
            <a:r>
              <a:rPr lang="en-US" b="0" i="0" dirty="0">
                <a:solidFill>
                  <a:srgbClr val="000000"/>
                </a:solidFill>
                <a:effectLst/>
                <a:latin typeface="system-ui"/>
              </a:rPr>
              <a:t> </a:t>
            </a:r>
            <a:r>
              <a:rPr lang="en-US" b="0" i="0" dirty="0" err="1">
                <a:solidFill>
                  <a:srgbClr val="000000"/>
                </a:solidFill>
                <a:effectLst/>
                <a:latin typeface="system-ui"/>
              </a:rPr>
              <a:t>escaparé</a:t>
            </a:r>
            <a:r>
              <a:rPr lang="en-US" b="0" i="0" dirty="0">
                <a:solidFill>
                  <a:srgbClr val="000000"/>
                </a:solidFill>
                <a:effectLst/>
                <a:latin typeface="system-ui"/>
              </a:rPr>
              <a:t> de </a:t>
            </a:r>
            <a:r>
              <a:rPr lang="en-US" b="0" i="0" dirty="0" err="1">
                <a:solidFill>
                  <a:srgbClr val="000000"/>
                </a:solidFill>
                <a:effectLst/>
                <a:latin typeface="system-ui"/>
              </a:rPr>
              <a:t>su</a:t>
            </a:r>
            <a:r>
              <a:rPr lang="en-US" b="0" i="0" dirty="0">
                <a:solidFill>
                  <a:srgbClr val="000000"/>
                </a:solidFill>
                <a:effectLst/>
                <a:latin typeface="system-ui"/>
              </a:rPr>
              <a:t> mano. </a:t>
            </a:r>
            <a:r>
              <a:rPr lang="en-US" b="1" i="0" baseline="30000" dirty="0">
                <a:solidFill>
                  <a:srgbClr val="000000"/>
                </a:solidFill>
                <a:effectLst/>
                <a:latin typeface="system-ui"/>
              </a:rPr>
              <a:t>2 </a:t>
            </a:r>
            <a:r>
              <a:rPr lang="en-US" b="0" i="0" dirty="0">
                <a:solidFill>
                  <a:srgbClr val="000000"/>
                </a:solidFill>
                <a:effectLst/>
                <a:latin typeface="system-ui"/>
              </a:rPr>
              <a:t>Se </a:t>
            </a:r>
            <a:r>
              <a:rPr lang="en-US" b="0" i="0" dirty="0" err="1">
                <a:solidFill>
                  <a:srgbClr val="000000"/>
                </a:solidFill>
                <a:effectLst/>
                <a:latin typeface="system-ui"/>
              </a:rPr>
              <a:t>levantó</a:t>
            </a:r>
            <a:r>
              <a:rPr lang="en-US" b="0" i="0" dirty="0">
                <a:solidFill>
                  <a:srgbClr val="000000"/>
                </a:solidFill>
                <a:effectLst/>
                <a:latin typeface="system-ui"/>
              </a:rPr>
              <a:t>, </a:t>
            </a:r>
            <a:r>
              <a:rPr lang="en-US" b="0" i="0" dirty="0" err="1">
                <a:solidFill>
                  <a:srgbClr val="000000"/>
                </a:solidFill>
                <a:effectLst/>
                <a:latin typeface="system-ui"/>
              </a:rPr>
              <a:t>pues</a:t>
            </a:r>
            <a:r>
              <a:rPr lang="en-US" b="0" i="0" dirty="0">
                <a:solidFill>
                  <a:srgbClr val="000000"/>
                </a:solidFill>
                <a:effectLst/>
                <a:latin typeface="system-ui"/>
              </a:rPr>
              <a:t>, David, y con </a:t>
            </a:r>
            <a:r>
              <a:rPr lang="en-US" b="0" i="0" dirty="0" err="1">
                <a:solidFill>
                  <a:srgbClr val="000000"/>
                </a:solidFill>
                <a:effectLst/>
                <a:latin typeface="system-ui"/>
              </a:rPr>
              <a:t>los</a:t>
            </a:r>
            <a:r>
              <a:rPr lang="en-US" b="0" i="0" dirty="0">
                <a:solidFill>
                  <a:srgbClr val="000000"/>
                </a:solidFill>
                <a:effectLst/>
                <a:latin typeface="system-ui"/>
              </a:rPr>
              <a:t> </a:t>
            </a:r>
            <a:r>
              <a:rPr lang="en-US" b="0" i="0" dirty="0" err="1">
                <a:solidFill>
                  <a:srgbClr val="000000"/>
                </a:solidFill>
                <a:effectLst/>
                <a:latin typeface="system-ui"/>
              </a:rPr>
              <a:t>seiscientos</a:t>
            </a:r>
            <a:r>
              <a:rPr lang="en-US" b="0" i="0" dirty="0">
                <a:solidFill>
                  <a:srgbClr val="000000"/>
                </a:solidFill>
                <a:effectLst/>
                <a:latin typeface="system-ui"/>
              </a:rPr>
              <a:t> hombres que </a:t>
            </a:r>
            <a:r>
              <a:rPr lang="en-US" b="0" i="0" dirty="0" err="1">
                <a:solidFill>
                  <a:srgbClr val="000000"/>
                </a:solidFill>
                <a:effectLst/>
                <a:latin typeface="system-ui"/>
              </a:rPr>
              <a:t>tenía</a:t>
            </a:r>
            <a:r>
              <a:rPr lang="en-US" b="0" i="0" dirty="0">
                <a:solidFill>
                  <a:srgbClr val="000000"/>
                </a:solidFill>
                <a:effectLst/>
                <a:latin typeface="system-ui"/>
              </a:rPr>
              <a:t> </a:t>
            </a:r>
            <a:r>
              <a:rPr lang="en-US" b="0" i="0" dirty="0" err="1">
                <a:solidFill>
                  <a:srgbClr val="000000"/>
                </a:solidFill>
                <a:effectLst/>
                <a:latin typeface="system-ui"/>
              </a:rPr>
              <a:t>consigo</a:t>
            </a:r>
            <a:r>
              <a:rPr lang="en-US" b="0" i="0" dirty="0">
                <a:solidFill>
                  <a:srgbClr val="000000"/>
                </a:solidFill>
                <a:effectLst/>
                <a:latin typeface="system-ui"/>
              </a:rPr>
              <a:t> se </a:t>
            </a:r>
            <a:r>
              <a:rPr lang="en-US" b="0" i="0" dirty="0" err="1">
                <a:solidFill>
                  <a:srgbClr val="000000"/>
                </a:solidFill>
                <a:effectLst/>
                <a:latin typeface="system-ui"/>
              </a:rPr>
              <a:t>pasó</a:t>
            </a:r>
            <a:r>
              <a:rPr lang="en-US" b="0" i="0" dirty="0">
                <a:solidFill>
                  <a:srgbClr val="000000"/>
                </a:solidFill>
                <a:effectLst/>
                <a:latin typeface="system-ui"/>
              </a:rPr>
              <a:t> a </a:t>
            </a:r>
            <a:r>
              <a:rPr lang="en-US" b="0" i="0" dirty="0" err="1">
                <a:solidFill>
                  <a:srgbClr val="000000"/>
                </a:solidFill>
                <a:effectLst/>
                <a:latin typeface="system-ui"/>
              </a:rPr>
              <a:t>Aquis</a:t>
            </a:r>
            <a:r>
              <a:rPr lang="en-US" b="0" i="0" dirty="0">
                <a:solidFill>
                  <a:srgbClr val="000000"/>
                </a:solidFill>
                <a:effectLst/>
                <a:latin typeface="system-ui"/>
              </a:rPr>
              <a:t> </a:t>
            </a:r>
            <a:r>
              <a:rPr lang="en-US" b="0" i="0" dirty="0" err="1">
                <a:solidFill>
                  <a:srgbClr val="000000"/>
                </a:solidFill>
                <a:effectLst/>
                <a:latin typeface="system-ui"/>
              </a:rPr>
              <a:t>hijo</a:t>
            </a:r>
            <a:r>
              <a:rPr lang="en-US" b="0" i="0" dirty="0">
                <a:solidFill>
                  <a:srgbClr val="000000"/>
                </a:solidFill>
                <a:effectLst/>
                <a:latin typeface="system-ui"/>
              </a:rPr>
              <a:t> de </a:t>
            </a:r>
            <a:r>
              <a:rPr lang="en-US" b="0" i="0" dirty="0" err="1">
                <a:solidFill>
                  <a:srgbClr val="000000"/>
                </a:solidFill>
                <a:effectLst/>
                <a:latin typeface="system-ui"/>
              </a:rPr>
              <a:t>Maoc</a:t>
            </a:r>
            <a:r>
              <a:rPr lang="en-US" b="0" i="0" dirty="0">
                <a:solidFill>
                  <a:srgbClr val="000000"/>
                </a:solidFill>
                <a:effectLst/>
                <a:latin typeface="system-ui"/>
              </a:rPr>
              <a:t>, </a:t>
            </a:r>
            <a:r>
              <a:rPr lang="en-US" b="0" i="0" dirty="0" err="1">
                <a:solidFill>
                  <a:srgbClr val="000000"/>
                </a:solidFill>
                <a:effectLst/>
                <a:latin typeface="system-ui"/>
              </a:rPr>
              <a:t>rey</a:t>
            </a:r>
            <a:r>
              <a:rPr lang="en-US" b="0" i="0" dirty="0">
                <a:solidFill>
                  <a:srgbClr val="000000"/>
                </a:solidFill>
                <a:effectLst/>
                <a:latin typeface="system-ui"/>
              </a:rPr>
              <a:t> de Gat. </a:t>
            </a:r>
            <a:r>
              <a:rPr lang="en-US" b="1" i="0" baseline="30000" dirty="0">
                <a:solidFill>
                  <a:srgbClr val="000000"/>
                </a:solidFill>
                <a:effectLst/>
                <a:latin typeface="system-ui"/>
              </a:rPr>
              <a:t>3 </a:t>
            </a:r>
            <a:r>
              <a:rPr lang="en-US" b="0" i="0" dirty="0">
                <a:solidFill>
                  <a:srgbClr val="000000"/>
                </a:solidFill>
                <a:effectLst/>
                <a:latin typeface="system-ui"/>
              </a:rPr>
              <a:t>Y </a:t>
            </a:r>
            <a:r>
              <a:rPr lang="en-US" b="0" i="0" dirty="0" err="1">
                <a:solidFill>
                  <a:srgbClr val="000000"/>
                </a:solidFill>
                <a:effectLst/>
                <a:latin typeface="system-ui"/>
              </a:rPr>
              <a:t>moró</a:t>
            </a:r>
            <a:r>
              <a:rPr lang="en-US" b="0" i="0" dirty="0">
                <a:solidFill>
                  <a:srgbClr val="000000"/>
                </a:solidFill>
                <a:effectLst/>
                <a:latin typeface="system-ui"/>
              </a:rPr>
              <a:t> David con </a:t>
            </a:r>
            <a:r>
              <a:rPr lang="en-US" b="0" i="0" dirty="0" err="1">
                <a:solidFill>
                  <a:srgbClr val="000000"/>
                </a:solidFill>
                <a:effectLst/>
                <a:latin typeface="system-ui"/>
              </a:rPr>
              <a:t>Aquis</a:t>
            </a:r>
            <a:r>
              <a:rPr lang="en-US" b="0" i="0" dirty="0">
                <a:solidFill>
                  <a:srgbClr val="000000"/>
                </a:solidFill>
                <a:effectLst/>
                <a:latin typeface="system-ui"/>
              </a:rPr>
              <a:t> </a:t>
            </a:r>
            <a:r>
              <a:rPr lang="en-US" b="0" i="0" dirty="0" err="1">
                <a:solidFill>
                  <a:srgbClr val="000000"/>
                </a:solidFill>
                <a:effectLst/>
                <a:latin typeface="system-ui"/>
              </a:rPr>
              <a:t>en</a:t>
            </a:r>
            <a:r>
              <a:rPr lang="en-US" b="0" i="0" dirty="0">
                <a:solidFill>
                  <a:srgbClr val="000000"/>
                </a:solidFill>
                <a:effectLst/>
                <a:latin typeface="system-ui"/>
              </a:rPr>
              <a:t> Gat, </a:t>
            </a:r>
            <a:r>
              <a:rPr lang="en-US" b="0" i="0" dirty="0" err="1">
                <a:solidFill>
                  <a:srgbClr val="000000"/>
                </a:solidFill>
                <a:effectLst/>
                <a:latin typeface="system-ui"/>
              </a:rPr>
              <a:t>él</a:t>
            </a:r>
            <a:r>
              <a:rPr lang="en-US" b="0" i="0" dirty="0">
                <a:solidFill>
                  <a:srgbClr val="000000"/>
                </a:solidFill>
                <a:effectLst/>
                <a:latin typeface="system-ui"/>
              </a:rPr>
              <a:t> y sus hombres, </a:t>
            </a:r>
            <a:r>
              <a:rPr lang="en-US" b="1" i="0" dirty="0" err="1">
                <a:solidFill>
                  <a:srgbClr val="000000"/>
                </a:solidFill>
                <a:effectLst/>
                <a:latin typeface="system-ui"/>
              </a:rPr>
              <a:t>cada</a:t>
            </a:r>
            <a:r>
              <a:rPr lang="en-US" b="1" i="0" dirty="0">
                <a:solidFill>
                  <a:srgbClr val="000000"/>
                </a:solidFill>
                <a:effectLst/>
                <a:latin typeface="system-ui"/>
              </a:rPr>
              <a:t> uno con </a:t>
            </a:r>
            <a:r>
              <a:rPr lang="en-US" b="1" i="0" dirty="0" err="1">
                <a:solidFill>
                  <a:srgbClr val="000000"/>
                </a:solidFill>
                <a:effectLst/>
                <a:latin typeface="system-ui"/>
              </a:rPr>
              <a:t>su</a:t>
            </a:r>
            <a:r>
              <a:rPr lang="en-US" b="1" i="0" dirty="0">
                <a:solidFill>
                  <a:srgbClr val="000000"/>
                </a:solidFill>
                <a:effectLst/>
                <a:latin typeface="system-ui"/>
              </a:rPr>
              <a:t> </a:t>
            </a:r>
            <a:r>
              <a:rPr lang="en-US" b="1" i="0" dirty="0" err="1">
                <a:solidFill>
                  <a:srgbClr val="000000"/>
                </a:solidFill>
                <a:effectLst/>
                <a:latin typeface="system-ui"/>
              </a:rPr>
              <a:t>familia</a:t>
            </a:r>
            <a:r>
              <a:rPr lang="en-US" b="0" i="0" dirty="0">
                <a:solidFill>
                  <a:srgbClr val="000000"/>
                </a:solidFill>
                <a:effectLst/>
                <a:latin typeface="system-ui"/>
              </a:rPr>
              <a:t>; David con sus dos </a:t>
            </a:r>
            <a:r>
              <a:rPr lang="en-US" b="0" i="0" dirty="0" err="1">
                <a:solidFill>
                  <a:srgbClr val="000000"/>
                </a:solidFill>
                <a:effectLst/>
                <a:latin typeface="system-ui"/>
              </a:rPr>
              <a:t>mujeres</a:t>
            </a:r>
            <a:r>
              <a:rPr lang="en-US" b="0" i="0" dirty="0">
                <a:solidFill>
                  <a:srgbClr val="000000"/>
                </a:solidFill>
                <a:effectLst/>
                <a:latin typeface="system-ui"/>
              </a:rPr>
              <a:t>, </a:t>
            </a:r>
            <a:r>
              <a:rPr lang="en-US" b="0" i="0" dirty="0" err="1">
                <a:solidFill>
                  <a:srgbClr val="000000"/>
                </a:solidFill>
                <a:effectLst/>
                <a:latin typeface="system-ui"/>
              </a:rPr>
              <a:t>Ahinoam</a:t>
            </a:r>
            <a:r>
              <a:rPr lang="en-US" b="0" i="0" dirty="0">
                <a:solidFill>
                  <a:srgbClr val="000000"/>
                </a:solidFill>
                <a:effectLst/>
                <a:latin typeface="system-ui"/>
              </a:rPr>
              <a:t> </a:t>
            </a:r>
            <a:r>
              <a:rPr lang="en-US" b="0" i="0" dirty="0" err="1">
                <a:solidFill>
                  <a:srgbClr val="000000"/>
                </a:solidFill>
                <a:effectLst/>
                <a:latin typeface="system-ui"/>
              </a:rPr>
              <a:t>jezreelita</a:t>
            </a:r>
            <a:r>
              <a:rPr lang="en-US" b="0" i="0" dirty="0">
                <a:solidFill>
                  <a:srgbClr val="000000"/>
                </a:solidFill>
                <a:effectLst/>
                <a:latin typeface="system-ui"/>
              </a:rPr>
              <a:t> y Abigail la que </a:t>
            </a:r>
            <a:r>
              <a:rPr lang="en-US" b="0" i="0" dirty="0" err="1">
                <a:solidFill>
                  <a:srgbClr val="000000"/>
                </a:solidFill>
                <a:effectLst/>
                <a:latin typeface="system-ui"/>
              </a:rPr>
              <a:t>fue</a:t>
            </a:r>
            <a:r>
              <a:rPr lang="en-US" b="0" i="0" dirty="0">
                <a:solidFill>
                  <a:srgbClr val="000000"/>
                </a:solidFill>
                <a:effectLst/>
                <a:latin typeface="system-ui"/>
              </a:rPr>
              <a:t> </a:t>
            </a:r>
            <a:r>
              <a:rPr lang="en-US" b="0" i="0" dirty="0" err="1">
                <a:solidFill>
                  <a:srgbClr val="000000"/>
                </a:solidFill>
                <a:effectLst/>
                <a:latin typeface="system-ui"/>
              </a:rPr>
              <a:t>mujer</a:t>
            </a:r>
            <a:r>
              <a:rPr lang="en-US" b="0" i="0" dirty="0">
                <a:solidFill>
                  <a:srgbClr val="000000"/>
                </a:solidFill>
                <a:effectLst/>
                <a:latin typeface="system-ui"/>
              </a:rPr>
              <a:t> de </a:t>
            </a:r>
            <a:r>
              <a:rPr lang="en-US" b="0" i="0" dirty="0" err="1">
                <a:solidFill>
                  <a:srgbClr val="000000"/>
                </a:solidFill>
                <a:effectLst/>
                <a:latin typeface="system-ui"/>
              </a:rPr>
              <a:t>Nabal</a:t>
            </a:r>
            <a:r>
              <a:rPr lang="en-US" b="0" i="0" dirty="0">
                <a:solidFill>
                  <a:srgbClr val="000000"/>
                </a:solidFill>
                <a:effectLst/>
                <a:latin typeface="system-ui"/>
              </a:rPr>
              <a:t> </a:t>
            </a:r>
            <a:r>
              <a:rPr lang="en-US" b="0" i="0" dirty="0" err="1">
                <a:solidFill>
                  <a:srgbClr val="000000"/>
                </a:solidFill>
                <a:effectLst/>
                <a:latin typeface="system-ui"/>
              </a:rPr>
              <a:t>el</a:t>
            </a:r>
            <a:r>
              <a:rPr lang="en-US" b="0" i="0" dirty="0">
                <a:solidFill>
                  <a:srgbClr val="000000"/>
                </a:solidFill>
                <a:effectLst/>
                <a:latin typeface="system-ui"/>
              </a:rPr>
              <a:t> de Carmel. </a:t>
            </a:r>
            <a:r>
              <a:rPr lang="en-US" b="1" i="0" baseline="30000" dirty="0">
                <a:solidFill>
                  <a:srgbClr val="000000"/>
                </a:solidFill>
                <a:effectLst/>
                <a:latin typeface="system-ui"/>
              </a:rPr>
              <a:t>4 </a:t>
            </a:r>
            <a:r>
              <a:rPr lang="en-US" b="0" i="0" dirty="0">
                <a:solidFill>
                  <a:srgbClr val="000000"/>
                </a:solidFill>
                <a:effectLst/>
                <a:latin typeface="system-ui"/>
              </a:rPr>
              <a:t>Y vino a </a:t>
            </a:r>
            <a:r>
              <a:rPr lang="en-US" b="0" i="0" dirty="0" err="1">
                <a:solidFill>
                  <a:srgbClr val="000000"/>
                </a:solidFill>
                <a:effectLst/>
                <a:latin typeface="system-ui"/>
              </a:rPr>
              <a:t>Saúl</a:t>
            </a:r>
            <a:r>
              <a:rPr lang="en-US" b="0" i="0" dirty="0">
                <a:solidFill>
                  <a:srgbClr val="000000"/>
                </a:solidFill>
                <a:effectLst/>
                <a:latin typeface="system-ui"/>
              </a:rPr>
              <a:t> la </a:t>
            </a:r>
            <a:r>
              <a:rPr lang="en-US" b="0" i="0" dirty="0" err="1">
                <a:solidFill>
                  <a:srgbClr val="000000"/>
                </a:solidFill>
                <a:effectLst/>
                <a:latin typeface="system-ui"/>
              </a:rPr>
              <a:t>nueva</a:t>
            </a:r>
            <a:r>
              <a:rPr lang="en-US" b="0" i="0" dirty="0">
                <a:solidFill>
                  <a:srgbClr val="000000"/>
                </a:solidFill>
                <a:effectLst/>
                <a:latin typeface="system-ui"/>
              </a:rPr>
              <a:t> de que David </a:t>
            </a:r>
            <a:r>
              <a:rPr lang="en-US" b="0" i="0" dirty="0" err="1">
                <a:solidFill>
                  <a:srgbClr val="000000"/>
                </a:solidFill>
                <a:effectLst/>
                <a:latin typeface="system-ui"/>
              </a:rPr>
              <a:t>había</a:t>
            </a:r>
            <a:r>
              <a:rPr lang="en-US" b="0" i="0" dirty="0">
                <a:solidFill>
                  <a:srgbClr val="000000"/>
                </a:solidFill>
                <a:effectLst/>
                <a:latin typeface="system-ui"/>
              </a:rPr>
              <a:t> </a:t>
            </a:r>
            <a:r>
              <a:rPr lang="en-US" b="0" i="0" dirty="0" err="1">
                <a:solidFill>
                  <a:srgbClr val="000000"/>
                </a:solidFill>
                <a:effectLst/>
                <a:latin typeface="system-ui"/>
              </a:rPr>
              <a:t>huido</a:t>
            </a:r>
            <a:r>
              <a:rPr lang="en-US" b="0" i="0" dirty="0">
                <a:solidFill>
                  <a:srgbClr val="000000"/>
                </a:solidFill>
                <a:effectLst/>
                <a:latin typeface="system-ui"/>
              </a:rPr>
              <a:t> a Gat, </a:t>
            </a:r>
            <a:r>
              <a:rPr lang="en-US" b="1" i="0" dirty="0">
                <a:solidFill>
                  <a:srgbClr val="000000"/>
                </a:solidFill>
                <a:effectLst/>
                <a:latin typeface="system-ui"/>
              </a:rPr>
              <a:t>y no lo </a:t>
            </a:r>
            <a:r>
              <a:rPr lang="en-US" b="1" i="0" dirty="0" err="1">
                <a:solidFill>
                  <a:srgbClr val="000000"/>
                </a:solidFill>
                <a:effectLst/>
                <a:latin typeface="system-ui"/>
              </a:rPr>
              <a:t>buscó</a:t>
            </a:r>
            <a:r>
              <a:rPr lang="en-US" b="1" i="0" dirty="0">
                <a:solidFill>
                  <a:srgbClr val="000000"/>
                </a:solidFill>
                <a:effectLst/>
                <a:latin typeface="system-ui"/>
              </a:rPr>
              <a:t> </a:t>
            </a:r>
            <a:r>
              <a:rPr lang="en-US" b="1" i="0" dirty="0" err="1">
                <a:solidFill>
                  <a:srgbClr val="000000"/>
                </a:solidFill>
                <a:effectLst/>
                <a:latin typeface="system-ui"/>
              </a:rPr>
              <a:t>más</a:t>
            </a:r>
            <a:r>
              <a:rPr lang="en-US" b="1" i="0" dirty="0">
                <a:solidFill>
                  <a:srgbClr val="000000"/>
                </a:solidFill>
                <a:effectLst/>
                <a:latin typeface="system-ui"/>
              </a:rPr>
              <a:t>.</a:t>
            </a:r>
          </a:p>
          <a:p>
            <a:pPr marL="0" indent="0" algn="l">
              <a:buNone/>
            </a:pPr>
            <a:r>
              <a:rPr lang="en-US" b="1" i="0" baseline="30000" dirty="0">
                <a:solidFill>
                  <a:srgbClr val="000000"/>
                </a:solidFill>
                <a:effectLst/>
                <a:latin typeface="system-ui"/>
              </a:rPr>
              <a:t>5 </a:t>
            </a:r>
            <a:r>
              <a:rPr lang="en-US" b="0" i="0" dirty="0">
                <a:solidFill>
                  <a:srgbClr val="000000"/>
                </a:solidFill>
                <a:effectLst/>
                <a:latin typeface="system-ui"/>
              </a:rPr>
              <a:t>Y David </a:t>
            </a:r>
            <a:r>
              <a:rPr lang="en-US" b="0" i="0" dirty="0" err="1">
                <a:solidFill>
                  <a:srgbClr val="000000"/>
                </a:solidFill>
                <a:effectLst/>
                <a:latin typeface="system-ui"/>
              </a:rPr>
              <a:t>dijo</a:t>
            </a:r>
            <a:r>
              <a:rPr lang="en-US" b="0" i="0" dirty="0">
                <a:solidFill>
                  <a:srgbClr val="000000"/>
                </a:solidFill>
                <a:effectLst/>
                <a:latin typeface="system-ui"/>
              </a:rPr>
              <a:t> a </a:t>
            </a:r>
            <a:r>
              <a:rPr lang="en-US" b="0" i="0" dirty="0" err="1">
                <a:solidFill>
                  <a:srgbClr val="000000"/>
                </a:solidFill>
                <a:effectLst/>
                <a:latin typeface="system-ui"/>
              </a:rPr>
              <a:t>Aquis</a:t>
            </a:r>
            <a:r>
              <a:rPr lang="en-US" b="0" i="0" dirty="0">
                <a:solidFill>
                  <a:srgbClr val="000000"/>
                </a:solidFill>
                <a:effectLst/>
                <a:latin typeface="system-ui"/>
              </a:rPr>
              <a:t>: Si he </a:t>
            </a:r>
            <a:r>
              <a:rPr lang="en-US" b="0" i="0" dirty="0" err="1">
                <a:solidFill>
                  <a:srgbClr val="000000"/>
                </a:solidFill>
                <a:effectLst/>
                <a:latin typeface="system-ui"/>
              </a:rPr>
              <a:t>hallado</a:t>
            </a:r>
            <a:r>
              <a:rPr lang="en-US" b="0" i="0" dirty="0">
                <a:solidFill>
                  <a:srgbClr val="000000"/>
                </a:solidFill>
                <a:effectLst/>
                <a:latin typeface="system-ui"/>
              </a:rPr>
              <a:t> </a:t>
            </a:r>
            <a:r>
              <a:rPr lang="en-US" b="0" i="0" dirty="0" err="1">
                <a:solidFill>
                  <a:srgbClr val="000000"/>
                </a:solidFill>
                <a:effectLst/>
                <a:latin typeface="system-ui"/>
              </a:rPr>
              <a:t>gracia</a:t>
            </a:r>
            <a:r>
              <a:rPr lang="en-US" b="0" i="0" dirty="0">
                <a:solidFill>
                  <a:srgbClr val="000000"/>
                </a:solidFill>
                <a:effectLst/>
                <a:latin typeface="system-ui"/>
              </a:rPr>
              <a:t> ante </a:t>
            </a:r>
            <a:r>
              <a:rPr lang="en-US" b="0" i="0" dirty="0" err="1">
                <a:solidFill>
                  <a:srgbClr val="000000"/>
                </a:solidFill>
                <a:effectLst/>
                <a:latin typeface="system-ui"/>
              </a:rPr>
              <a:t>tus</a:t>
            </a:r>
            <a:r>
              <a:rPr lang="en-US" b="0" i="0" dirty="0">
                <a:solidFill>
                  <a:srgbClr val="000000"/>
                </a:solidFill>
                <a:effectLst/>
                <a:latin typeface="system-ui"/>
              </a:rPr>
              <a:t> </a:t>
            </a:r>
            <a:r>
              <a:rPr lang="en-US" b="0" i="0" dirty="0" err="1">
                <a:solidFill>
                  <a:srgbClr val="000000"/>
                </a:solidFill>
                <a:effectLst/>
                <a:latin typeface="system-ui"/>
              </a:rPr>
              <a:t>ojos</a:t>
            </a:r>
            <a:r>
              <a:rPr lang="en-US" b="0" i="0" dirty="0">
                <a:solidFill>
                  <a:srgbClr val="000000"/>
                </a:solidFill>
                <a:effectLst/>
                <a:latin typeface="system-ui"/>
              </a:rPr>
              <a:t>, </a:t>
            </a:r>
            <a:r>
              <a:rPr lang="en-US" b="0" i="0" dirty="0" err="1">
                <a:solidFill>
                  <a:srgbClr val="000000"/>
                </a:solidFill>
                <a:effectLst/>
                <a:latin typeface="system-ui"/>
              </a:rPr>
              <a:t>séame</a:t>
            </a:r>
            <a:r>
              <a:rPr lang="en-US" b="0" i="0" dirty="0">
                <a:solidFill>
                  <a:srgbClr val="000000"/>
                </a:solidFill>
                <a:effectLst/>
                <a:latin typeface="system-ui"/>
              </a:rPr>
              <a:t> dado </a:t>
            </a:r>
            <a:r>
              <a:rPr lang="en-US" b="0" i="0" dirty="0" err="1">
                <a:solidFill>
                  <a:srgbClr val="000000"/>
                </a:solidFill>
                <a:effectLst/>
                <a:latin typeface="system-ui"/>
              </a:rPr>
              <a:t>lugar</a:t>
            </a:r>
            <a:r>
              <a:rPr lang="en-US" b="0" i="0" dirty="0">
                <a:solidFill>
                  <a:srgbClr val="000000"/>
                </a:solidFill>
                <a:effectLst/>
                <a:latin typeface="system-ui"/>
              </a:rPr>
              <a:t> </a:t>
            </a:r>
            <a:r>
              <a:rPr lang="en-US" b="0" i="0" dirty="0" err="1">
                <a:solidFill>
                  <a:srgbClr val="000000"/>
                </a:solidFill>
                <a:effectLst/>
                <a:latin typeface="system-ui"/>
              </a:rPr>
              <a:t>en</a:t>
            </a:r>
            <a:r>
              <a:rPr lang="en-US" b="0" i="0" dirty="0">
                <a:solidFill>
                  <a:srgbClr val="000000"/>
                </a:solidFill>
                <a:effectLst/>
                <a:latin typeface="system-ui"/>
              </a:rPr>
              <a:t> </a:t>
            </a:r>
            <a:r>
              <a:rPr lang="en-US" b="0" i="0" dirty="0" err="1">
                <a:solidFill>
                  <a:srgbClr val="000000"/>
                </a:solidFill>
                <a:effectLst/>
                <a:latin typeface="system-ui"/>
              </a:rPr>
              <a:t>alguna</a:t>
            </a:r>
            <a:r>
              <a:rPr lang="en-US" b="0" i="0" dirty="0">
                <a:solidFill>
                  <a:srgbClr val="000000"/>
                </a:solidFill>
                <a:effectLst/>
                <a:latin typeface="system-ui"/>
              </a:rPr>
              <a:t> de las aldeas para que </a:t>
            </a:r>
            <a:r>
              <a:rPr lang="en-US" b="0" i="0" dirty="0" err="1">
                <a:solidFill>
                  <a:srgbClr val="000000"/>
                </a:solidFill>
                <a:effectLst/>
                <a:latin typeface="system-ui"/>
              </a:rPr>
              <a:t>habite</a:t>
            </a:r>
            <a:r>
              <a:rPr lang="en-US" b="0" i="0" dirty="0">
                <a:solidFill>
                  <a:srgbClr val="000000"/>
                </a:solidFill>
                <a:effectLst/>
                <a:latin typeface="system-ui"/>
              </a:rPr>
              <a:t> </a:t>
            </a:r>
            <a:r>
              <a:rPr lang="en-US" b="0" i="0" dirty="0" err="1">
                <a:solidFill>
                  <a:srgbClr val="000000"/>
                </a:solidFill>
                <a:effectLst/>
                <a:latin typeface="system-ui"/>
              </a:rPr>
              <a:t>allí</a:t>
            </a:r>
            <a:r>
              <a:rPr lang="en-US" b="0" i="0" dirty="0">
                <a:solidFill>
                  <a:srgbClr val="000000"/>
                </a:solidFill>
                <a:effectLst/>
                <a:latin typeface="system-ui"/>
              </a:rPr>
              <a:t>; </a:t>
            </a:r>
            <a:r>
              <a:rPr lang="en-US" b="0" i="0" dirty="0" err="1">
                <a:solidFill>
                  <a:srgbClr val="000000"/>
                </a:solidFill>
                <a:effectLst/>
                <a:latin typeface="system-ui"/>
              </a:rPr>
              <a:t>pues</a:t>
            </a:r>
            <a:r>
              <a:rPr lang="en-US" b="0" i="0" dirty="0">
                <a:solidFill>
                  <a:srgbClr val="000000"/>
                </a:solidFill>
                <a:effectLst/>
                <a:latin typeface="system-ui"/>
              </a:rPr>
              <a:t> ¿</a:t>
            </a:r>
            <a:r>
              <a:rPr lang="en-US" b="0" i="0" dirty="0" err="1">
                <a:solidFill>
                  <a:srgbClr val="000000"/>
                </a:solidFill>
                <a:effectLst/>
                <a:latin typeface="system-ui"/>
              </a:rPr>
              <a:t>por</a:t>
            </a:r>
            <a:r>
              <a:rPr lang="en-US" b="0" i="0" dirty="0">
                <a:solidFill>
                  <a:srgbClr val="000000"/>
                </a:solidFill>
                <a:effectLst/>
                <a:latin typeface="system-ui"/>
              </a:rPr>
              <a:t> </a:t>
            </a:r>
            <a:r>
              <a:rPr lang="en-US" b="0" i="0" dirty="0" err="1">
                <a:solidFill>
                  <a:srgbClr val="000000"/>
                </a:solidFill>
                <a:effectLst/>
                <a:latin typeface="system-ui"/>
              </a:rPr>
              <a:t>qué</a:t>
            </a:r>
            <a:r>
              <a:rPr lang="en-US" b="0" i="0" dirty="0">
                <a:solidFill>
                  <a:srgbClr val="000000"/>
                </a:solidFill>
                <a:effectLst/>
                <a:latin typeface="system-ui"/>
              </a:rPr>
              <a:t> ha de </a:t>
            </a:r>
            <a:r>
              <a:rPr lang="en-US" b="0" i="0" dirty="0" err="1">
                <a:solidFill>
                  <a:srgbClr val="000000"/>
                </a:solidFill>
                <a:effectLst/>
                <a:latin typeface="system-ui"/>
              </a:rPr>
              <a:t>morar</a:t>
            </a:r>
            <a:r>
              <a:rPr lang="en-US" b="0" i="0" dirty="0">
                <a:solidFill>
                  <a:srgbClr val="000000"/>
                </a:solidFill>
                <a:effectLst/>
                <a:latin typeface="system-ui"/>
              </a:rPr>
              <a:t> </a:t>
            </a:r>
            <a:r>
              <a:rPr lang="en-US" b="0" i="0" dirty="0" err="1">
                <a:solidFill>
                  <a:srgbClr val="000000"/>
                </a:solidFill>
                <a:effectLst/>
                <a:latin typeface="system-ui"/>
              </a:rPr>
              <a:t>tu</a:t>
            </a:r>
            <a:r>
              <a:rPr lang="en-US" b="0" i="0" dirty="0">
                <a:solidFill>
                  <a:srgbClr val="000000"/>
                </a:solidFill>
                <a:effectLst/>
                <a:latin typeface="system-ui"/>
              </a:rPr>
              <a:t> </a:t>
            </a:r>
            <a:r>
              <a:rPr lang="en-US" b="0" i="0" dirty="0" err="1">
                <a:solidFill>
                  <a:srgbClr val="000000"/>
                </a:solidFill>
                <a:effectLst/>
                <a:latin typeface="system-ui"/>
              </a:rPr>
              <a:t>siervo</a:t>
            </a:r>
            <a:r>
              <a:rPr lang="en-US" b="0" i="0" dirty="0">
                <a:solidFill>
                  <a:srgbClr val="000000"/>
                </a:solidFill>
                <a:effectLst/>
                <a:latin typeface="system-ui"/>
              </a:rPr>
              <a:t> </a:t>
            </a:r>
            <a:r>
              <a:rPr lang="en-US" b="0" i="0" dirty="0" err="1">
                <a:solidFill>
                  <a:srgbClr val="000000"/>
                </a:solidFill>
                <a:effectLst/>
                <a:latin typeface="system-ui"/>
              </a:rPr>
              <a:t>contigo</a:t>
            </a:r>
            <a:r>
              <a:rPr lang="en-US" b="0" i="0" dirty="0">
                <a:solidFill>
                  <a:srgbClr val="000000"/>
                </a:solidFill>
                <a:effectLst/>
                <a:latin typeface="system-ui"/>
              </a:rPr>
              <a:t> </a:t>
            </a:r>
            <a:r>
              <a:rPr lang="en-US" b="0" i="0" dirty="0" err="1">
                <a:solidFill>
                  <a:srgbClr val="000000"/>
                </a:solidFill>
                <a:effectLst/>
                <a:latin typeface="system-ui"/>
              </a:rPr>
              <a:t>en</a:t>
            </a:r>
            <a:r>
              <a:rPr lang="en-US" b="0" i="0" dirty="0">
                <a:solidFill>
                  <a:srgbClr val="000000"/>
                </a:solidFill>
                <a:effectLst/>
                <a:latin typeface="system-ui"/>
              </a:rPr>
              <a:t> la ciudad real? </a:t>
            </a:r>
            <a:r>
              <a:rPr lang="en-US" b="1" i="0" baseline="30000" dirty="0">
                <a:solidFill>
                  <a:srgbClr val="000000"/>
                </a:solidFill>
                <a:effectLst/>
                <a:latin typeface="system-ui"/>
              </a:rPr>
              <a:t>6 </a:t>
            </a:r>
            <a:r>
              <a:rPr lang="en-US" b="0" i="0" dirty="0">
                <a:solidFill>
                  <a:srgbClr val="000000"/>
                </a:solidFill>
                <a:effectLst/>
                <a:latin typeface="system-ui"/>
              </a:rPr>
              <a:t>Y </a:t>
            </a:r>
            <a:r>
              <a:rPr lang="en-US" b="0" i="0" dirty="0" err="1">
                <a:solidFill>
                  <a:srgbClr val="000000"/>
                </a:solidFill>
                <a:effectLst/>
                <a:latin typeface="system-ui"/>
              </a:rPr>
              <a:t>Aquis</a:t>
            </a:r>
            <a:r>
              <a:rPr lang="en-US" b="0" i="0" dirty="0">
                <a:solidFill>
                  <a:srgbClr val="000000"/>
                </a:solidFill>
                <a:effectLst/>
                <a:latin typeface="system-ui"/>
              </a:rPr>
              <a:t> le </a:t>
            </a:r>
            <a:r>
              <a:rPr lang="en-US" b="0" i="0" dirty="0" err="1">
                <a:solidFill>
                  <a:srgbClr val="000000"/>
                </a:solidFill>
                <a:effectLst/>
                <a:latin typeface="system-ui"/>
              </a:rPr>
              <a:t>dio</a:t>
            </a:r>
            <a:r>
              <a:rPr lang="en-US" b="0" i="0" dirty="0">
                <a:solidFill>
                  <a:srgbClr val="000000"/>
                </a:solidFill>
                <a:effectLst/>
                <a:latin typeface="system-ui"/>
              </a:rPr>
              <a:t> </a:t>
            </a:r>
            <a:r>
              <a:rPr lang="en-US" b="0" i="0" dirty="0" err="1">
                <a:solidFill>
                  <a:srgbClr val="000000"/>
                </a:solidFill>
                <a:effectLst/>
                <a:latin typeface="system-ui"/>
              </a:rPr>
              <a:t>aquel</a:t>
            </a:r>
            <a:r>
              <a:rPr lang="en-US" b="0" i="0" dirty="0">
                <a:solidFill>
                  <a:srgbClr val="000000"/>
                </a:solidFill>
                <a:effectLst/>
                <a:latin typeface="system-ui"/>
              </a:rPr>
              <a:t> día a </a:t>
            </a:r>
            <a:r>
              <a:rPr lang="en-US" b="0" i="0" dirty="0" err="1">
                <a:solidFill>
                  <a:srgbClr val="000000"/>
                </a:solidFill>
                <a:effectLst/>
                <a:latin typeface="system-ui"/>
              </a:rPr>
              <a:t>Siclag</a:t>
            </a:r>
            <a:r>
              <a:rPr lang="en-US" b="0" i="0" dirty="0">
                <a:solidFill>
                  <a:srgbClr val="000000"/>
                </a:solidFill>
                <a:effectLst/>
                <a:latin typeface="system-ui"/>
              </a:rPr>
              <a:t>, </a:t>
            </a:r>
            <a:r>
              <a:rPr lang="en-US" b="0" i="0" dirty="0" err="1">
                <a:solidFill>
                  <a:srgbClr val="000000"/>
                </a:solidFill>
                <a:effectLst/>
                <a:latin typeface="system-ui"/>
              </a:rPr>
              <a:t>por</a:t>
            </a:r>
            <a:r>
              <a:rPr lang="en-US" b="0" i="0" dirty="0">
                <a:solidFill>
                  <a:srgbClr val="000000"/>
                </a:solidFill>
                <a:effectLst/>
                <a:latin typeface="system-ui"/>
              </a:rPr>
              <a:t> lo </a:t>
            </a:r>
            <a:r>
              <a:rPr lang="en-US" b="0" i="0" dirty="0" err="1">
                <a:solidFill>
                  <a:srgbClr val="000000"/>
                </a:solidFill>
                <a:effectLst/>
                <a:latin typeface="system-ui"/>
              </a:rPr>
              <a:t>cual</a:t>
            </a:r>
            <a:r>
              <a:rPr lang="en-US" b="0" i="0" dirty="0">
                <a:solidFill>
                  <a:srgbClr val="000000"/>
                </a:solidFill>
                <a:effectLst/>
                <a:latin typeface="system-ui"/>
              </a:rPr>
              <a:t> </a:t>
            </a:r>
            <a:r>
              <a:rPr lang="en-US" b="0" i="0" dirty="0" err="1">
                <a:solidFill>
                  <a:srgbClr val="000000"/>
                </a:solidFill>
                <a:effectLst/>
                <a:latin typeface="system-ui"/>
              </a:rPr>
              <a:t>Siclag</a:t>
            </a:r>
            <a:r>
              <a:rPr lang="en-US" b="0" i="0" dirty="0">
                <a:solidFill>
                  <a:srgbClr val="000000"/>
                </a:solidFill>
                <a:effectLst/>
                <a:latin typeface="system-ui"/>
              </a:rPr>
              <a:t> vino a ser de </a:t>
            </a:r>
            <a:r>
              <a:rPr lang="en-US" b="0" i="0" dirty="0" err="1">
                <a:solidFill>
                  <a:srgbClr val="000000"/>
                </a:solidFill>
                <a:effectLst/>
                <a:latin typeface="system-ui"/>
              </a:rPr>
              <a:t>los</a:t>
            </a:r>
            <a:r>
              <a:rPr lang="en-US" b="0" i="0" dirty="0">
                <a:solidFill>
                  <a:srgbClr val="000000"/>
                </a:solidFill>
                <a:effectLst/>
                <a:latin typeface="system-ui"/>
              </a:rPr>
              <a:t> </a:t>
            </a:r>
            <a:r>
              <a:rPr lang="en-US" b="0" i="0" dirty="0" err="1">
                <a:solidFill>
                  <a:srgbClr val="000000"/>
                </a:solidFill>
                <a:effectLst/>
                <a:latin typeface="system-ui"/>
              </a:rPr>
              <a:t>reyes</a:t>
            </a:r>
            <a:r>
              <a:rPr lang="en-US" b="0" i="0" dirty="0">
                <a:solidFill>
                  <a:srgbClr val="000000"/>
                </a:solidFill>
                <a:effectLst/>
                <a:latin typeface="system-ui"/>
              </a:rPr>
              <a:t> de </a:t>
            </a:r>
            <a:r>
              <a:rPr lang="en-US" b="0" i="0" dirty="0" err="1">
                <a:solidFill>
                  <a:srgbClr val="000000"/>
                </a:solidFill>
                <a:effectLst/>
                <a:latin typeface="system-ui"/>
              </a:rPr>
              <a:t>Judá</a:t>
            </a:r>
            <a:r>
              <a:rPr lang="en-US" b="0" i="0" dirty="0">
                <a:solidFill>
                  <a:srgbClr val="000000"/>
                </a:solidFill>
                <a:effectLst/>
                <a:latin typeface="system-ui"/>
              </a:rPr>
              <a:t> hasta hoy. </a:t>
            </a:r>
            <a:r>
              <a:rPr lang="en-US" b="1" i="0" baseline="30000" dirty="0">
                <a:solidFill>
                  <a:srgbClr val="000000"/>
                </a:solidFill>
                <a:effectLst/>
                <a:latin typeface="system-ui"/>
              </a:rPr>
              <a:t>7 </a:t>
            </a:r>
            <a:r>
              <a:rPr lang="en-US" b="0" i="0" dirty="0" err="1">
                <a:solidFill>
                  <a:srgbClr val="000000"/>
                </a:solidFill>
                <a:effectLst/>
                <a:latin typeface="system-ui"/>
              </a:rPr>
              <a:t>Fue</a:t>
            </a:r>
            <a:r>
              <a:rPr lang="en-US" b="0" i="0" dirty="0">
                <a:solidFill>
                  <a:srgbClr val="000000"/>
                </a:solidFill>
                <a:effectLst/>
                <a:latin typeface="system-ui"/>
              </a:rPr>
              <a:t> </a:t>
            </a:r>
            <a:r>
              <a:rPr lang="en-US" b="0" i="0" dirty="0" err="1">
                <a:solidFill>
                  <a:srgbClr val="000000"/>
                </a:solidFill>
                <a:effectLst/>
                <a:latin typeface="system-ui"/>
              </a:rPr>
              <a:t>el</a:t>
            </a:r>
            <a:r>
              <a:rPr lang="en-US" b="0" i="0" dirty="0">
                <a:solidFill>
                  <a:srgbClr val="000000"/>
                </a:solidFill>
                <a:effectLst/>
                <a:latin typeface="system-ui"/>
              </a:rPr>
              <a:t> </a:t>
            </a:r>
            <a:r>
              <a:rPr lang="en-US" b="0" i="0" dirty="0" err="1">
                <a:solidFill>
                  <a:srgbClr val="000000"/>
                </a:solidFill>
                <a:effectLst/>
                <a:latin typeface="system-ui"/>
              </a:rPr>
              <a:t>número</a:t>
            </a:r>
            <a:r>
              <a:rPr lang="en-US" b="0" i="0" dirty="0">
                <a:solidFill>
                  <a:srgbClr val="000000"/>
                </a:solidFill>
                <a:effectLst/>
                <a:latin typeface="system-ui"/>
              </a:rPr>
              <a:t> de </a:t>
            </a:r>
            <a:r>
              <a:rPr lang="en-US" b="0" i="0" dirty="0" err="1">
                <a:solidFill>
                  <a:srgbClr val="000000"/>
                </a:solidFill>
                <a:effectLst/>
                <a:latin typeface="system-ui"/>
              </a:rPr>
              <a:t>los</a:t>
            </a:r>
            <a:r>
              <a:rPr lang="en-US" b="0" i="0" dirty="0">
                <a:solidFill>
                  <a:srgbClr val="000000"/>
                </a:solidFill>
                <a:effectLst/>
                <a:latin typeface="system-ui"/>
              </a:rPr>
              <a:t> días que David </a:t>
            </a:r>
            <a:r>
              <a:rPr lang="en-US" b="0" i="0" dirty="0" err="1">
                <a:solidFill>
                  <a:srgbClr val="000000"/>
                </a:solidFill>
                <a:effectLst/>
                <a:latin typeface="system-ui"/>
              </a:rPr>
              <a:t>habitó</a:t>
            </a:r>
            <a:r>
              <a:rPr lang="en-US" b="0" i="0" dirty="0">
                <a:solidFill>
                  <a:srgbClr val="000000"/>
                </a:solidFill>
                <a:effectLst/>
                <a:latin typeface="system-ui"/>
              </a:rPr>
              <a:t> </a:t>
            </a:r>
            <a:r>
              <a:rPr lang="en-US" b="0" i="0" dirty="0" err="1">
                <a:solidFill>
                  <a:srgbClr val="000000"/>
                </a:solidFill>
                <a:effectLst/>
                <a:latin typeface="system-ui"/>
              </a:rPr>
              <a:t>en</a:t>
            </a:r>
            <a:r>
              <a:rPr lang="en-US" b="0" i="0" dirty="0">
                <a:solidFill>
                  <a:srgbClr val="000000"/>
                </a:solidFill>
                <a:effectLst/>
                <a:latin typeface="system-ui"/>
              </a:rPr>
              <a:t> la tierra de </a:t>
            </a:r>
            <a:r>
              <a:rPr lang="en-US" b="0" i="0" dirty="0" err="1">
                <a:solidFill>
                  <a:srgbClr val="000000"/>
                </a:solidFill>
                <a:effectLst/>
                <a:latin typeface="system-ui"/>
              </a:rPr>
              <a:t>los</a:t>
            </a:r>
            <a:r>
              <a:rPr lang="en-US" b="0" i="0" dirty="0">
                <a:solidFill>
                  <a:srgbClr val="000000"/>
                </a:solidFill>
                <a:effectLst/>
                <a:latin typeface="system-ui"/>
              </a:rPr>
              <a:t> </a:t>
            </a:r>
            <a:r>
              <a:rPr lang="en-US" b="0" i="0" dirty="0" err="1">
                <a:solidFill>
                  <a:srgbClr val="000000"/>
                </a:solidFill>
                <a:effectLst/>
                <a:latin typeface="system-ui"/>
              </a:rPr>
              <a:t>filisteos</a:t>
            </a:r>
            <a:r>
              <a:rPr lang="en-US" b="0" i="0" dirty="0">
                <a:solidFill>
                  <a:srgbClr val="000000"/>
                </a:solidFill>
                <a:effectLst/>
                <a:latin typeface="system-ui"/>
              </a:rPr>
              <a:t>, </a:t>
            </a:r>
            <a:r>
              <a:rPr lang="en-US" b="1" i="0" dirty="0">
                <a:solidFill>
                  <a:srgbClr val="000000"/>
                </a:solidFill>
                <a:effectLst/>
                <a:latin typeface="system-ui"/>
              </a:rPr>
              <a:t>un </a:t>
            </a:r>
            <a:r>
              <a:rPr lang="en-US" b="1" i="0" dirty="0" err="1">
                <a:solidFill>
                  <a:srgbClr val="000000"/>
                </a:solidFill>
                <a:effectLst/>
                <a:latin typeface="system-ui"/>
              </a:rPr>
              <a:t>año</a:t>
            </a:r>
            <a:r>
              <a:rPr lang="en-US" b="1" i="0" dirty="0">
                <a:solidFill>
                  <a:srgbClr val="000000"/>
                </a:solidFill>
                <a:effectLst/>
                <a:latin typeface="system-ui"/>
              </a:rPr>
              <a:t> y cuatro meses.</a:t>
            </a:r>
          </a:p>
          <a:p>
            <a:pPr marL="0" indent="0" algn="l">
              <a:buNone/>
            </a:pPr>
            <a:r>
              <a:rPr lang="en-US" b="1" i="0" baseline="30000" dirty="0">
                <a:solidFill>
                  <a:srgbClr val="000000"/>
                </a:solidFill>
                <a:effectLst/>
                <a:latin typeface="system-ui"/>
              </a:rPr>
              <a:t>8 </a:t>
            </a:r>
            <a:r>
              <a:rPr lang="en-US" b="0" i="0" dirty="0">
                <a:solidFill>
                  <a:srgbClr val="000000"/>
                </a:solidFill>
                <a:effectLst/>
                <a:latin typeface="system-ui"/>
              </a:rPr>
              <a:t>Y </a:t>
            </a:r>
            <a:r>
              <a:rPr lang="en-US" b="0" i="0" dirty="0" err="1">
                <a:solidFill>
                  <a:srgbClr val="000000"/>
                </a:solidFill>
                <a:effectLst/>
                <a:latin typeface="system-ui"/>
              </a:rPr>
              <a:t>subía</a:t>
            </a:r>
            <a:r>
              <a:rPr lang="en-US" b="0" i="0" dirty="0">
                <a:solidFill>
                  <a:srgbClr val="000000"/>
                </a:solidFill>
                <a:effectLst/>
                <a:latin typeface="system-ui"/>
              </a:rPr>
              <a:t> David con sus hombres, y </a:t>
            </a:r>
            <a:r>
              <a:rPr lang="en-US" b="0" i="0" dirty="0" err="1">
                <a:solidFill>
                  <a:srgbClr val="000000"/>
                </a:solidFill>
                <a:effectLst/>
                <a:latin typeface="system-ui"/>
              </a:rPr>
              <a:t>hacían</a:t>
            </a:r>
            <a:r>
              <a:rPr lang="en-US" b="0" i="0" dirty="0">
                <a:solidFill>
                  <a:srgbClr val="000000"/>
                </a:solidFill>
                <a:effectLst/>
                <a:latin typeface="system-ui"/>
              </a:rPr>
              <a:t> </a:t>
            </a:r>
            <a:r>
              <a:rPr lang="en-US" b="0" i="0" dirty="0" err="1">
                <a:solidFill>
                  <a:srgbClr val="000000"/>
                </a:solidFill>
                <a:effectLst/>
                <a:latin typeface="system-ui"/>
              </a:rPr>
              <a:t>incursiones</a:t>
            </a:r>
            <a:r>
              <a:rPr lang="en-US" b="0" i="0" dirty="0">
                <a:solidFill>
                  <a:srgbClr val="000000"/>
                </a:solidFill>
                <a:effectLst/>
                <a:latin typeface="system-ui"/>
              </a:rPr>
              <a:t> contra </a:t>
            </a:r>
            <a:r>
              <a:rPr lang="en-US" b="0" i="0" dirty="0" err="1">
                <a:solidFill>
                  <a:srgbClr val="000000"/>
                </a:solidFill>
                <a:effectLst/>
                <a:latin typeface="system-ui"/>
              </a:rPr>
              <a:t>los</a:t>
            </a:r>
            <a:r>
              <a:rPr lang="en-US" b="0" i="0" dirty="0">
                <a:solidFill>
                  <a:srgbClr val="000000"/>
                </a:solidFill>
                <a:effectLst/>
                <a:latin typeface="system-ui"/>
              </a:rPr>
              <a:t> </a:t>
            </a:r>
            <a:r>
              <a:rPr lang="en-US" b="0" i="0" dirty="0" err="1">
                <a:solidFill>
                  <a:srgbClr val="000000"/>
                </a:solidFill>
                <a:effectLst/>
                <a:latin typeface="system-ui"/>
              </a:rPr>
              <a:t>gesuritas</a:t>
            </a:r>
            <a:r>
              <a:rPr lang="en-US" b="0" i="0" dirty="0">
                <a:solidFill>
                  <a:srgbClr val="000000"/>
                </a:solidFill>
                <a:effectLst/>
                <a:latin typeface="system-ui"/>
              </a:rPr>
              <a:t>, </a:t>
            </a:r>
            <a:r>
              <a:rPr lang="en-US" b="0" i="0" dirty="0" err="1">
                <a:solidFill>
                  <a:srgbClr val="000000"/>
                </a:solidFill>
                <a:effectLst/>
                <a:latin typeface="system-ui"/>
              </a:rPr>
              <a:t>los</a:t>
            </a:r>
            <a:r>
              <a:rPr lang="en-US" b="0" i="0" dirty="0">
                <a:solidFill>
                  <a:srgbClr val="000000"/>
                </a:solidFill>
                <a:effectLst/>
                <a:latin typeface="system-ui"/>
              </a:rPr>
              <a:t> </a:t>
            </a:r>
            <a:r>
              <a:rPr lang="en-US" b="0" i="0" dirty="0" err="1">
                <a:solidFill>
                  <a:srgbClr val="000000"/>
                </a:solidFill>
                <a:effectLst/>
                <a:latin typeface="system-ui"/>
              </a:rPr>
              <a:t>gezritas</a:t>
            </a:r>
            <a:r>
              <a:rPr lang="en-US" b="0" i="0" dirty="0">
                <a:solidFill>
                  <a:srgbClr val="000000"/>
                </a:solidFill>
                <a:effectLst/>
                <a:latin typeface="system-ui"/>
              </a:rPr>
              <a:t> y </a:t>
            </a:r>
            <a:r>
              <a:rPr lang="en-US" b="0" i="0" dirty="0" err="1">
                <a:solidFill>
                  <a:srgbClr val="000000"/>
                </a:solidFill>
                <a:effectLst/>
                <a:latin typeface="system-ui"/>
              </a:rPr>
              <a:t>los</a:t>
            </a:r>
            <a:r>
              <a:rPr lang="en-US" b="0" i="0" dirty="0">
                <a:solidFill>
                  <a:srgbClr val="000000"/>
                </a:solidFill>
                <a:effectLst/>
                <a:latin typeface="system-ui"/>
              </a:rPr>
              <a:t> </a:t>
            </a:r>
            <a:r>
              <a:rPr lang="en-US" b="0" i="0" dirty="0" err="1">
                <a:solidFill>
                  <a:srgbClr val="000000"/>
                </a:solidFill>
                <a:effectLst/>
                <a:latin typeface="system-ui"/>
              </a:rPr>
              <a:t>amalecitas</a:t>
            </a:r>
            <a:r>
              <a:rPr lang="en-US" b="0" i="0" dirty="0">
                <a:solidFill>
                  <a:srgbClr val="000000"/>
                </a:solidFill>
                <a:effectLst/>
                <a:latin typeface="system-ui"/>
              </a:rPr>
              <a:t>; </a:t>
            </a:r>
            <a:r>
              <a:rPr lang="en-US" b="0" i="0" dirty="0" err="1">
                <a:solidFill>
                  <a:srgbClr val="000000"/>
                </a:solidFill>
                <a:effectLst/>
                <a:latin typeface="system-ui"/>
              </a:rPr>
              <a:t>porque</a:t>
            </a:r>
            <a:r>
              <a:rPr lang="en-US" b="0" i="0" dirty="0">
                <a:solidFill>
                  <a:srgbClr val="000000"/>
                </a:solidFill>
                <a:effectLst/>
                <a:latin typeface="system-ui"/>
              </a:rPr>
              <a:t> </a:t>
            </a:r>
            <a:r>
              <a:rPr lang="en-US" b="0" i="0" dirty="0" err="1">
                <a:solidFill>
                  <a:srgbClr val="000000"/>
                </a:solidFill>
                <a:effectLst/>
                <a:latin typeface="system-ui"/>
              </a:rPr>
              <a:t>estos</a:t>
            </a:r>
            <a:r>
              <a:rPr lang="en-US" b="0" i="0" dirty="0">
                <a:solidFill>
                  <a:srgbClr val="000000"/>
                </a:solidFill>
                <a:effectLst/>
                <a:latin typeface="system-ui"/>
              </a:rPr>
              <a:t> </a:t>
            </a:r>
            <a:r>
              <a:rPr lang="en-US" b="0" i="0" dirty="0" err="1">
                <a:solidFill>
                  <a:srgbClr val="000000"/>
                </a:solidFill>
                <a:effectLst/>
                <a:latin typeface="system-ui"/>
              </a:rPr>
              <a:t>habitaban</a:t>
            </a:r>
            <a:r>
              <a:rPr lang="en-US" b="0" i="0" dirty="0">
                <a:solidFill>
                  <a:srgbClr val="000000"/>
                </a:solidFill>
                <a:effectLst/>
                <a:latin typeface="system-ui"/>
              </a:rPr>
              <a:t> de largo </a:t>
            </a:r>
            <a:r>
              <a:rPr lang="en-US" b="0" i="0" dirty="0" err="1">
                <a:solidFill>
                  <a:srgbClr val="000000"/>
                </a:solidFill>
                <a:effectLst/>
                <a:latin typeface="system-ui"/>
              </a:rPr>
              <a:t>tiempo</a:t>
            </a:r>
            <a:r>
              <a:rPr lang="en-US" b="0" i="0" dirty="0">
                <a:solidFill>
                  <a:srgbClr val="000000"/>
                </a:solidFill>
                <a:effectLst/>
                <a:latin typeface="system-ui"/>
              </a:rPr>
              <a:t> la tierra, </a:t>
            </a:r>
            <a:r>
              <a:rPr lang="en-US" b="0" i="0" dirty="0" err="1">
                <a:solidFill>
                  <a:srgbClr val="000000"/>
                </a:solidFill>
                <a:effectLst/>
                <a:latin typeface="system-ui"/>
              </a:rPr>
              <a:t>desde</a:t>
            </a:r>
            <a:r>
              <a:rPr lang="en-US" b="0" i="0" dirty="0">
                <a:solidFill>
                  <a:srgbClr val="000000"/>
                </a:solidFill>
                <a:effectLst/>
                <a:latin typeface="system-ui"/>
              </a:rPr>
              <a:t> </a:t>
            </a:r>
            <a:r>
              <a:rPr lang="en-US" b="0" i="0" dirty="0" err="1">
                <a:solidFill>
                  <a:srgbClr val="000000"/>
                </a:solidFill>
                <a:effectLst/>
                <a:latin typeface="system-ui"/>
              </a:rPr>
              <a:t>como</a:t>
            </a:r>
            <a:r>
              <a:rPr lang="en-US" b="0" i="0" dirty="0">
                <a:solidFill>
                  <a:srgbClr val="000000"/>
                </a:solidFill>
                <a:effectLst/>
                <a:latin typeface="system-ui"/>
              </a:rPr>
              <a:t> </a:t>
            </a:r>
            <a:r>
              <a:rPr lang="en-US" b="0" i="0" dirty="0" err="1">
                <a:solidFill>
                  <a:srgbClr val="000000"/>
                </a:solidFill>
                <a:effectLst/>
                <a:latin typeface="system-ui"/>
              </a:rPr>
              <a:t>quien</a:t>
            </a:r>
            <a:r>
              <a:rPr lang="en-US" b="0" i="0" dirty="0">
                <a:solidFill>
                  <a:srgbClr val="000000"/>
                </a:solidFill>
                <a:effectLst/>
                <a:latin typeface="system-ui"/>
              </a:rPr>
              <a:t> </a:t>
            </a:r>
            <a:r>
              <a:rPr lang="en-US" b="0" i="0" dirty="0" err="1">
                <a:solidFill>
                  <a:srgbClr val="000000"/>
                </a:solidFill>
                <a:effectLst/>
                <a:latin typeface="system-ui"/>
              </a:rPr>
              <a:t>va</a:t>
            </a:r>
            <a:r>
              <a:rPr lang="en-US" b="0" i="0" dirty="0">
                <a:solidFill>
                  <a:srgbClr val="000000"/>
                </a:solidFill>
                <a:effectLst/>
                <a:latin typeface="system-ui"/>
              </a:rPr>
              <a:t> a </a:t>
            </a:r>
            <a:r>
              <a:rPr lang="en-US" i="0" dirty="0" err="1">
                <a:solidFill>
                  <a:srgbClr val="000000"/>
                </a:solidFill>
                <a:effectLst/>
                <a:latin typeface="system-ui"/>
              </a:rPr>
              <a:t>Shur</a:t>
            </a:r>
            <a:r>
              <a:rPr lang="en-US" b="1" i="0" dirty="0">
                <a:solidFill>
                  <a:srgbClr val="000000"/>
                </a:solidFill>
                <a:effectLst/>
                <a:latin typeface="system-ui"/>
              </a:rPr>
              <a:t> </a:t>
            </a:r>
            <a:r>
              <a:rPr lang="en-US" b="0" i="0" dirty="0">
                <a:solidFill>
                  <a:srgbClr val="000000"/>
                </a:solidFill>
                <a:effectLst/>
                <a:latin typeface="system-ui"/>
              </a:rPr>
              <a:t>hasta la tierra de </a:t>
            </a:r>
            <a:r>
              <a:rPr lang="en-US" b="0" i="0" dirty="0" err="1">
                <a:solidFill>
                  <a:srgbClr val="000000"/>
                </a:solidFill>
                <a:effectLst/>
                <a:latin typeface="system-ui"/>
              </a:rPr>
              <a:t>Egipto</a:t>
            </a:r>
            <a:r>
              <a:rPr lang="en-US" b="0" i="0" dirty="0">
                <a:solidFill>
                  <a:srgbClr val="000000"/>
                </a:solidFill>
                <a:effectLst/>
                <a:latin typeface="system-ui"/>
              </a:rPr>
              <a:t>.</a:t>
            </a:r>
          </a:p>
          <a:p>
            <a:pPr marL="0" indent="0">
              <a:buNone/>
            </a:pPr>
            <a:endParaRPr lang="en-CL" dirty="0"/>
          </a:p>
        </p:txBody>
      </p:sp>
    </p:spTree>
    <p:extLst>
      <p:ext uri="{BB962C8B-B14F-4D97-AF65-F5344CB8AC3E}">
        <p14:creationId xmlns:p14="http://schemas.microsoft.com/office/powerpoint/2010/main" val="555015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254145" y="218129"/>
            <a:ext cx="5841855" cy="6234545"/>
          </a:xfrm>
        </p:spPr>
        <p:txBody>
          <a:bodyPr>
            <a:normAutofit/>
          </a:bodyPr>
          <a:lstStyle/>
          <a:p>
            <a:pPr algn="l"/>
            <a:r>
              <a:rPr lang="en-US" sz="2800" b="1" i="0" dirty="0">
                <a:solidFill>
                  <a:srgbClr val="000000"/>
                </a:solidFill>
                <a:effectLst/>
                <a:latin typeface="system-ui"/>
              </a:rPr>
              <a:t>1 Samuel 30:26-31</a:t>
            </a:r>
          </a:p>
          <a:p>
            <a:pPr algn="l"/>
            <a:r>
              <a:rPr lang="en-US" sz="2800" b="1" i="0" baseline="30000" dirty="0">
                <a:solidFill>
                  <a:srgbClr val="000000"/>
                </a:solidFill>
                <a:effectLst/>
                <a:latin typeface="system-ui"/>
              </a:rPr>
              <a:t>26 </a:t>
            </a:r>
            <a:r>
              <a:rPr lang="en-US" sz="2800" b="0" i="0" dirty="0">
                <a:solidFill>
                  <a:srgbClr val="000000"/>
                </a:solidFill>
                <a:effectLst/>
                <a:latin typeface="system-ui"/>
              </a:rPr>
              <a:t>Y </a:t>
            </a:r>
            <a:r>
              <a:rPr lang="en-US" sz="2800" b="0" i="0" dirty="0" err="1">
                <a:solidFill>
                  <a:srgbClr val="000000"/>
                </a:solidFill>
                <a:effectLst/>
                <a:latin typeface="system-ui"/>
              </a:rPr>
              <a:t>cuando</a:t>
            </a:r>
            <a:r>
              <a:rPr lang="en-US" sz="2800" b="0" i="0" dirty="0">
                <a:solidFill>
                  <a:srgbClr val="000000"/>
                </a:solidFill>
                <a:effectLst/>
                <a:latin typeface="system-ui"/>
              </a:rPr>
              <a:t> David </a:t>
            </a:r>
            <a:r>
              <a:rPr lang="en-US" sz="2800" b="0" i="0" dirty="0" err="1">
                <a:solidFill>
                  <a:srgbClr val="000000"/>
                </a:solidFill>
                <a:effectLst/>
                <a:latin typeface="system-ui"/>
              </a:rPr>
              <a:t>llegó</a:t>
            </a:r>
            <a:r>
              <a:rPr lang="en-US" sz="2800" b="0" i="0" dirty="0">
                <a:solidFill>
                  <a:srgbClr val="000000"/>
                </a:solidFill>
                <a:effectLst/>
                <a:latin typeface="system-ui"/>
              </a:rPr>
              <a:t> a </a:t>
            </a:r>
            <a:r>
              <a:rPr lang="en-US" sz="2800" b="0" i="0" dirty="0" err="1">
                <a:solidFill>
                  <a:srgbClr val="000000"/>
                </a:solidFill>
                <a:effectLst/>
                <a:latin typeface="system-ui"/>
              </a:rPr>
              <a:t>Siclag</a:t>
            </a:r>
            <a:r>
              <a:rPr lang="en-US" sz="2800" b="0" i="0" dirty="0">
                <a:solidFill>
                  <a:srgbClr val="000000"/>
                </a:solidFill>
                <a:effectLst/>
                <a:latin typeface="system-ui"/>
              </a:rPr>
              <a:t>, </a:t>
            </a:r>
            <a:r>
              <a:rPr lang="en-US" sz="2800" b="0" i="0" dirty="0" err="1">
                <a:solidFill>
                  <a:srgbClr val="000000"/>
                </a:solidFill>
                <a:effectLst/>
                <a:latin typeface="system-ui"/>
              </a:rPr>
              <a:t>envió</a:t>
            </a:r>
            <a:r>
              <a:rPr lang="en-US" sz="2800" b="0" i="0" dirty="0">
                <a:solidFill>
                  <a:srgbClr val="000000"/>
                </a:solidFill>
                <a:effectLst/>
                <a:latin typeface="system-ui"/>
              </a:rPr>
              <a:t> del </a:t>
            </a:r>
            <a:r>
              <a:rPr lang="en-US" sz="2800" b="0" i="0" dirty="0" err="1">
                <a:solidFill>
                  <a:srgbClr val="000000"/>
                </a:solidFill>
                <a:effectLst/>
                <a:latin typeface="system-ui"/>
              </a:rPr>
              <a:t>botín</a:t>
            </a:r>
            <a:r>
              <a:rPr lang="en-US" sz="2800" b="0" i="0" dirty="0">
                <a:solidFill>
                  <a:srgbClr val="000000"/>
                </a:solidFill>
                <a:effectLst/>
                <a:latin typeface="system-ui"/>
              </a:rPr>
              <a:t> a </a:t>
            </a:r>
            <a:r>
              <a:rPr lang="en-US" sz="2800" b="0" i="0" dirty="0" err="1">
                <a:solidFill>
                  <a:srgbClr val="000000"/>
                </a:solidFill>
                <a:effectLst/>
                <a:latin typeface="system-ui"/>
              </a:rPr>
              <a:t>los</a:t>
            </a:r>
            <a:r>
              <a:rPr lang="en-US" sz="2800" b="0" i="0" dirty="0">
                <a:solidFill>
                  <a:srgbClr val="000000"/>
                </a:solidFill>
                <a:effectLst/>
                <a:latin typeface="system-ui"/>
              </a:rPr>
              <a:t> </a:t>
            </a:r>
            <a:r>
              <a:rPr lang="en-US" sz="2800" b="0" i="0" dirty="0" err="1">
                <a:solidFill>
                  <a:srgbClr val="000000"/>
                </a:solidFill>
                <a:effectLst/>
                <a:latin typeface="system-ui"/>
              </a:rPr>
              <a:t>ancianos</a:t>
            </a:r>
            <a:r>
              <a:rPr lang="en-US" sz="2800" b="0" i="0" dirty="0">
                <a:solidFill>
                  <a:srgbClr val="000000"/>
                </a:solidFill>
                <a:effectLst/>
                <a:latin typeface="system-ui"/>
              </a:rPr>
              <a:t> de </a:t>
            </a:r>
            <a:r>
              <a:rPr lang="en-US" sz="2800" b="0" i="0" dirty="0" err="1">
                <a:solidFill>
                  <a:srgbClr val="000000"/>
                </a:solidFill>
                <a:effectLst/>
                <a:latin typeface="system-ui"/>
              </a:rPr>
              <a:t>Judá</a:t>
            </a:r>
            <a:r>
              <a:rPr lang="en-US" sz="2800" b="0" i="0" dirty="0">
                <a:solidFill>
                  <a:srgbClr val="000000"/>
                </a:solidFill>
                <a:effectLst/>
                <a:latin typeface="system-ui"/>
              </a:rPr>
              <a:t>, sus amigos, </a:t>
            </a:r>
            <a:r>
              <a:rPr lang="en-US" sz="2800" b="0" i="0" dirty="0" err="1">
                <a:solidFill>
                  <a:srgbClr val="000000"/>
                </a:solidFill>
                <a:effectLst/>
                <a:latin typeface="system-ui"/>
              </a:rPr>
              <a:t>diciendo</a:t>
            </a:r>
            <a:r>
              <a:rPr lang="en-US" sz="2800" b="0" i="0" dirty="0">
                <a:solidFill>
                  <a:srgbClr val="000000"/>
                </a:solidFill>
                <a:effectLst/>
                <a:latin typeface="system-ui"/>
              </a:rPr>
              <a:t>: </a:t>
            </a:r>
            <a:r>
              <a:rPr lang="en-US" sz="2800" b="1" i="0" dirty="0">
                <a:solidFill>
                  <a:srgbClr val="000000"/>
                </a:solidFill>
                <a:effectLst/>
                <a:latin typeface="system-ui"/>
              </a:rPr>
              <a:t>He </a:t>
            </a:r>
            <a:r>
              <a:rPr lang="en-US" sz="2800" b="1" i="0" dirty="0" err="1">
                <a:solidFill>
                  <a:srgbClr val="000000"/>
                </a:solidFill>
                <a:effectLst/>
                <a:latin typeface="system-ui"/>
              </a:rPr>
              <a:t>aquí</a:t>
            </a:r>
            <a:r>
              <a:rPr lang="en-US" sz="2800" b="1" i="0" dirty="0">
                <a:solidFill>
                  <a:srgbClr val="000000"/>
                </a:solidFill>
                <a:effectLst/>
                <a:latin typeface="system-ui"/>
              </a:rPr>
              <a:t> un </a:t>
            </a:r>
            <a:r>
              <a:rPr lang="en-US" sz="2800" b="1" i="0" dirty="0" err="1">
                <a:solidFill>
                  <a:srgbClr val="000000"/>
                </a:solidFill>
                <a:effectLst/>
                <a:latin typeface="system-ui"/>
              </a:rPr>
              <a:t>presente</a:t>
            </a:r>
            <a:r>
              <a:rPr lang="en-US" sz="2800" b="1" i="0" dirty="0">
                <a:solidFill>
                  <a:srgbClr val="000000"/>
                </a:solidFill>
                <a:effectLst/>
                <a:latin typeface="system-ui"/>
              </a:rPr>
              <a:t> para </a:t>
            </a:r>
            <a:r>
              <a:rPr lang="en-US" sz="2800" b="1" i="0" dirty="0" err="1">
                <a:solidFill>
                  <a:srgbClr val="000000"/>
                </a:solidFill>
                <a:effectLst/>
                <a:latin typeface="system-ui"/>
              </a:rPr>
              <a:t>vosotros</a:t>
            </a:r>
            <a:r>
              <a:rPr lang="en-US" sz="2800" b="1" i="0" dirty="0">
                <a:solidFill>
                  <a:srgbClr val="000000"/>
                </a:solidFill>
                <a:effectLst/>
                <a:latin typeface="system-ui"/>
              </a:rPr>
              <a:t> del </a:t>
            </a:r>
            <a:r>
              <a:rPr lang="en-US" sz="2800" b="1" i="0" dirty="0" err="1">
                <a:solidFill>
                  <a:srgbClr val="000000"/>
                </a:solidFill>
                <a:effectLst/>
                <a:latin typeface="system-ui"/>
              </a:rPr>
              <a:t>botín</a:t>
            </a:r>
            <a:r>
              <a:rPr lang="en-US" sz="2800" b="1" i="0" dirty="0">
                <a:solidFill>
                  <a:srgbClr val="000000"/>
                </a:solidFill>
                <a:effectLst/>
                <a:latin typeface="system-ui"/>
              </a:rPr>
              <a:t> de </a:t>
            </a:r>
            <a:r>
              <a:rPr lang="en-US" sz="2800" b="1" i="0" dirty="0" err="1">
                <a:solidFill>
                  <a:srgbClr val="000000"/>
                </a:solidFill>
                <a:effectLst/>
                <a:latin typeface="system-ui"/>
              </a:rPr>
              <a:t>los</a:t>
            </a:r>
            <a:r>
              <a:rPr lang="en-US" sz="2800" b="1" i="0" dirty="0">
                <a:solidFill>
                  <a:srgbClr val="000000"/>
                </a:solidFill>
                <a:effectLst/>
                <a:latin typeface="system-ui"/>
              </a:rPr>
              <a:t> </a:t>
            </a:r>
            <a:r>
              <a:rPr lang="en-US" sz="2800" b="1" i="0" dirty="0" err="1">
                <a:solidFill>
                  <a:srgbClr val="000000"/>
                </a:solidFill>
                <a:effectLst/>
                <a:latin typeface="system-ui"/>
              </a:rPr>
              <a:t>enemigos</a:t>
            </a:r>
            <a:r>
              <a:rPr lang="en-US" sz="2800" b="1" i="0" dirty="0">
                <a:solidFill>
                  <a:srgbClr val="000000"/>
                </a:solidFill>
                <a:effectLst/>
                <a:latin typeface="system-ui"/>
              </a:rPr>
              <a:t> de </a:t>
            </a:r>
            <a:r>
              <a:rPr lang="en-US" sz="2800" b="1" i="0" dirty="0" err="1">
                <a:solidFill>
                  <a:srgbClr val="000000"/>
                </a:solidFill>
                <a:effectLst/>
                <a:latin typeface="system-ui"/>
              </a:rPr>
              <a:t>Jehová</a:t>
            </a:r>
            <a:r>
              <a:rPr lang="en-US" sz="2800" b="1" i="0" dirty="0">
                <a:solidFill>
                  <a:srgbClr val="000000"/>
                </a:solidFill>
                <a:effectLst/>
                <a:latin typeface="system-ui"/>
              </a:rPr>
              <a:t>.</a:t>
            </a:r>
            <a:r>
              <a:rPr lang="en-US" sz="2800" b="0" i="0" dirty="0">
                <a:solidFill>
                  <a:srgbClr val="000000"/>
                </a:solidFill>
                <a:effectLst/>
                <a:latin typeface="system-ui"/>
              </a:rPr>
              <a:t> </a:t>
            </a:r>
            <a:r>
              <a:rPr lang="en-US" sz="2800" b="1" i="0" baseline="30000" dirty="0">
                <a:solidFill>
                  <a:srgbClr val="000000"/>
                </a:solidFill>
                <a:effectLst/>
                <a:latin typeface="system-ui"/>
              </a:rPr>
              <a:t>27 </a:t>
            </a:r>
            <a:r>
              <a:rPr lang="en-US" sz="2800" b="0" i="0" dirty="0">
                <a:solidFill>
                  <a:srgbClr val="000000"/>
                </a:solidFill>
                <a:effectLst/>
                <a:latin typeface="system-ui"/>
              </a:rPr>
              <a:t>Lo </a:t>
            </a:r>
            <a:r>
              <a:rPr lang="en-US" sz="2800" b="0" i="0" dirty="0" err="1">
                <a:solidFill>
                  <a:srgbClr val="000000"/>
                </a:solidFill>
                <a:effectLst/>
                <a:latin typeface="system-ui"/>
              </a:rPr>
              <a:t>envió</a:t>
            </a:r>
            <a:r>
              <a:rPr lang="en-US" sz="2800" b="0" i="0" dirty="0">
                <a:solidFill>
                  <a:srgbClr val="000000"/>
                </a:solidFill>
                <a:effectLst/>
                <a:latin typeface="system-ui"/>
              </a:rPr>
              <a:t> a </a:t>
            </a:r>
            <a:r>
              <a:rPr lang="en-US" sz="2800" b="0" i="0" dirty="0" err="1">
                <a:solidFill>
                  <a:srgbClr val="000000"/>
                </a:solidFill>
                <a:effectLst/>
                <a:latin typeface="system-ui"/>
              </a:rPr>
              <a:t>los</a:t>
            </a:r>
            <a:r>
              <a:rPr lang="en-US" sz="2800" b="0" i="0" dirty="0">
                <a:solidFill>
                  <a:srgbClr val="000000"/>
                </a:solidFill>
                <a:effectLst/>
                <a:latin typeface="system-ui"/>
              </a:rPr>
              <a:t> que </a:t>
            </a:r>
            <a:r>
              <a:rPr lang="en-US" sz="2800" b="0" i="0" dirty="0" err="1">
                <a:solidFill>
                  <a:srgbClr val="000000"/>
                </a:solidFill>
                <a:effectLst/>
                <a:latin typeface="system-ui"/>
              </a:rPr>
              <a:t>estaban</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Bet-</a:t>
            </a:r>
            <a:r>
              <a:rPr lang="en-US" sz="2800" b="0" i="0" dirty="0" err="1">
                <a:solidFill>
                  <a:srgbClr val="000000"/>
                </a:solidFill>
                <a:effectLst/>
                <a:latin typeface="system-ui"/>
              </a:rPr>
              <a:t>el</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Ramot</a:t>
            </a:r>
            <a:r>
              <a:rPr lang="en-US" sz="2800" b="0" i="0" dirty="0">
                <a:solidFill>
                  <a:srgbClr val="000000"/>
                </a:solidFill>
                <a:effectLst/>
                <a:latin typeface="system-ui"/>
              </a:rPr>
              <a:t> del </a:t>
            </a:r>
            <a:r>
              <a:rPr lang="en-US" sz="2800" b="0" i="0" dirty="0" err="1">
                <a:solidFill>
                  <a:srgbClr val="000000"/>
                </a:solidFill>
                <a:effectLst/>
                <a:latin typeface="system-ui"/>
              </a:rPr>
              <a:t>Neguev</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Jatir</a:t>
            </a:r>
            <a:r>
              <a:rPr lang="en-US" sz="2800" b="0" i="0" dirty="0">
                <a:solidFill>
                  <a:srgbClr val="000000"/>
                </a:solidFill>
                <a:effectLst/>
                <a:latin typeface="system-ui"/>
              </a:rPr>
              <a:t>, </a:t>
            </a:r>
            <a:r>
              <a:rPr lang="en-US" sz="2800" b="1" i="0" baseline="30000" dirty="0">
                <a:solidFill>
                  <a:srgbClr val="000000"/>
                </a:solidFill>
                <a:effectLst/>
                <a:latin typeface="system-ui"/>
              </a:rPr>
              <a:t>28 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Aroer</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Sifmot</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Estemoa</a:t>
            </a:r>
            <a:r>
              <a:rPr lang="en-US" sz="2800" b="0" i="0" dirty="0">
                <a:solidFill>
                  <a:srgbClr val="000000"/>
                </a:solidFill>
                <a:effectLst/>
                <a:latin typeface="system-ui"/>
              </a:rPr>
              <a:t>, </a:t>
            </a:r>
            <a:r>
              <a:rPr lang="en-US" sz="2800" b="1" i="0" baseline="30000" dirty="0">
                <a:solidFill>
                  <a:srgbClr val="000000"/>
                </a:solidFill>
                <a:effectLst/>
                <a:latin typeface="system-ui"/>
              </a:rPr>
              <a:t>29 </a:t>
            </a:r>
            <a:r>
              <a:rPr lang="en-US" sz="2800" b="0" i="0" dirty="0" err="1">
                <a:solidFill>
                  <a:srgbClr val="000000"/>
                </a:solidFill>
                <a:effectLst/>
                <a:latin typeface="system-ui"/>
              </a:rPr>
              <a:t>en</a:t>
            </a:r>
            <a:r>
              <a:rPr lang="en-US" sz="2800" b="0" i="0" dirty="0">
                <a:solidFill>
                  <a:srgbClr val="000000"/>
                </a:solidFill>
                <a:effectLst/>
                <a:latin typeface="system-ui"/>
              </a:rPr>
              <a:t> Racal, </a:t>
            </a:r>
            <a:r>
              <a:rPr lang="en-US" sz="2800" b="0" i="0" dirty="0" err="1">
                <a:solidFill>
                  <a:srgbClr val="000000"/>
                </a:solidFill>
                <a:effectLst/>
                <a:latin typeface="system-ui"/>
              </a:rPr>
              <a:t>en</a:t>
            </a:r>
            <a:r>
              <a:rPr lang="en-US" sz="2800" b="0" i="0" dirty="0">
                <a:solidFill>
                  <a:srgbClr val="000000"/>
                </a:solidFill>
                <a:effectLst/>
                <a:latin typeface="system-ui"/>
              </a:rPr>
              <a:t> las </a:t>
            </a:r>
            <a:r>
              <a:rPr lang="en-US" sz="2800" b="0" i="0" dirty="0" err="1">
                <a:solidFill>
                  <a:srgbClr val="000000"/>
                </a:solidFill>
                <a:effectLst/>
                <a:latin typeface="system-ui"/>
              </a:rPr>
              <a:t>ciudades</a:t>
            </a:r>
            <a:r>
              <a:rPr lang="en-US" sz="2800" b="0" i="0" dirty="0">
                <a:solidFill>
                  <a:srgbClr val="000000"/>
                </a:solidFill>
                <a:effectLst/>
                <a:latin typeface="system-ui"/>
              </a:rPr>
              <a:t> de </a:t>
            </a:r>
            <a:r>
              <a:rPr lang="en-US" sz="2800" b="0" i="0" dirty="0" err="1">
                <a:solidFill>
                  <a:srgbClr val="000000"/>
                </a:solidFill>
                <a:effectLst/>
                <a:latin typeface="system-ui"/>
              </a:rPr>
              <a:t>Jerameel</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las </a:t>
            </a:r>
            <a:r>
              <a:rPr lang="en-US" sz="2800" b="0" i="0" dirty="0" err="1">
                <a:solidFill>
                  <a:srgbClr val="000000"/>
                </a:solidFill>
                <a:effectLst/>
                <a:latin typeface="system-ui"/>
              </a:rPr>
              <a:t>ciudades</a:t>
            </a:r>
            <a:r>
              <a:rPr lang="en-US" sz="2800" b="0" i="0" dirty="0">
                <a:solidFill>
                  <a:srgbClr val="000000"/>
                </a:solidFill>
                <a:effectLst/>
                <a:latin typeface="system-ui"/>
              </a:rPr>
              <a:t> del </a:t>
            </a:r>
            <a:r>
              <a:rPr lang="en-US" sz="2800" b="0" i="0" dirty="0" err="1">
                <a:solidFill>
                  <a:srgbClr val="000000"/>
                </a:solidFill>
                <a:effectLst/>
                <a:latin typeface="system-ui"/>
              </a:rPr>
              <a:t>ceneo</a:t>
            </a:r>
            <a:r>
              <a:rPr lang="en-US" sz="2800" b="0" i="0" dirty="0">
                <a:solidFill>
                  <a:srgbClr val="000000"/>
                </a:solidFill>
                <a:effectLst/>
                <a:latin typeface="system-ui"/>
              </a:rPr>
              <a:t>, </a:t>
            </a:r>
            <a:r>
              <a:rPr lang="en-US" sz="2800" b="1" i="0" baseline="30000" dirty="0">
                <a:solidFill>
                  <a:srgbClr val="000000"/>
                </a:solidFill>
                <a:effectLst/>
                <a:latin typeface="system-ui"/>
              </a:rPr>
              <a:t>30 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Horma</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Corasán</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Atac</a:t>
            </a:r>
            <a:r>
              <a:rPr lang="en-US" sz="2800" b="0" i="0" dirty="0">
                <a:solidFill>
                  <a:srgbClr val="000000"/>
                </a:solidFill>
                <a:effectLst/>
                <a:latin typeface="system-ui"/>
              </a:rPr>
              <a:t>, </a:t>
            </a:r>
            <a:r>
              <a:rPr lang="en-US" sz="2800" b="1" i="0" baseline="30000" dirty="0">
                <a:solidFill>
                  <a:srgbClr val="000000"/>
                </a:solidFill>
                <a:effectLst/>
                <a:latin typeface="system-ui"/>
              </a:rPr>
              <a:t>31 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Hebrón</a:t>
            </a:r>
            <a:r>
              <a:rPr lang="en-US" sz="2800" b="0" i="0" dirty="0">
                <a:solidFill>
                  <a:srgbClr val="000000"/>
                </a:solidFill>
                <a:effectLst/>
                <a:latin typeface="system-ui"/>
              </a:rPr>
              <a:t>, </a:t>
            </a:r>
            <a:r>
              <a:rPr lang="en-US" sz="2800" b="1" i="0" dirty="0">
                <a:solidFill>
                  <a:srgbClr val="000000"/>
                </a:solidFill>
                <a:effectLst/>
                <a:latin typeface="system-ui"/>
              </a:rPr>
              <a:t>y </a:t>
            </a:r>
            <a:r>
              <a:rPr lang="en-US" sz="2800" b="1" i="0" dirty="0" err="1">
                <a:solidFill>
                  <a:srgbClr val="000000"/>
                </a:solidFill>
                <a:effectLst/>
                <a:latin typeface="system-ui"/>
              </a:rPr>
              <a:t>en</a:t>
            </a:r>
            <a:r>
              <a:rPr lang="en-US" sz="2800" b="1" i="0" dirty="0">
                <a:solidFill>
                  <a:srgbClr val="000000"/>
                </a:solidFill>
                <a:effectLst/>
                <a:latin typeface="system-ui"/>
              </a:rPr>
              <a:t> </a:t>
            </a:r>
            <a:r>
              <a:rPr lang="en-US" sz="2800" b="1" i="0" dirty="0" err="1">
                <a:solidFill>
                  <a:srgbClr val="000000"/>
                </a:solidFill>
                <a:effectLst/>
                <a:latin typeface="system-ui"/>
              </a:rPr>
              <a:t>todos</a:t>
            </a:r>
            <a:r>
              <a:rPr lang="en-US" sz="2800" b="1" i="0" dirty="0">
                <a:solidFill>
                  <a:srgbClr val="000000"/>
                </a:solidFill>
                <a:effectLst/>
                <a:latin typeface="system-ui"/>
              </a:rPr>
              <a:t> </a:t>
            </a:r>
            <a:r>
              <a:rPr lang="en-US" sz="2800" b="1" i="0" dirty="0" err="1">
                <a:solidFill>
                  <a:srgbClr val="000000"/>
                </a:solidFill>
                <a:effectLst/>
                <a:latin typeface="system-ui"/>
              </a:rPr>
              <a:t>los</a:t>
            </a:r>
            <a:r>
              <a:rPr lang="en-US" sz="2800" b="1" i="0" dirty="0">
                <a:solidFill>
                  <a:srgbClr val="000000"/>
                </a:solidFill>
                <a:effectLst/>
                <a:latin typeface="system-ui"/>
              </a:rPr>
              <a:t> </a:t>
            </a:r>
            <a:r>
              <a:rPr lang="en-US" sz="2800" b="1" i="0" dirty="0" err="1">
                <a:solidFill>
                  <a:srgbClr val="000000"/>
                </a:solidFill>
                <a:effectLst/>
                <a:latin typeface="system-ui"/>
              </a:rPr>
              <a:t>lugares</a:t>
            </a:r>
            <a:r>
              <a:rPr lang="en-US" sz="2800" b="1" i="0" dirty="0">
                <a:solidFill>
                  <a:srgbClr val="000000"/>
                </a:solidFill>
                <a:effectLst/>
                <a:latin typeface="system-ui"/>
              </a:rPr>
              <a:t> </a:t>
            </a:r>
            <a:r>
              <a:rPr lang="en-US" sz="2800" b="1" i="0" dirty="0" err="1">
                <a:solidFill>
                  <a:srgbClr val="000000"/>
                </a:solidFill>
                <a:effectLst/>
                <a:latin typeface="system-ui"/>
              </a:rPr>
              <a:t>donde</a:t>
            </a:r>
            <a:r>
              <a:rPr lang="en-US" sz="2800" b="1" i="0" dirty="0">
                <a:solidFill>
                  <a:srgbClr val="000000"/>
                </a:solidFill>
                <a:effectLst/>
                <a:latin typeface="system-ui"/>
              </a:rPr>
              <a:t> David </a:t>
            </a:r>
            <a:r>
              <a:rPr lang="en-US" sz="2800" b="1" i="0" dirty="0" err="1">
                <a:solidFill>
                  <a:srgbClr val="000000"/>
                </a:solidFill>
                <a:effectLst/>
                <a:latin typeface="system-ui"/>
              </a:rPr>
              <a:t>había</a:t>
            </a:r>
            <a:r>
              <a:rPr lang="en-US" sz="2800" b="1" i="0" dirty="0">
                <a:solidFill>
                  <a:srgbClr val="000000"/>
                </a:solidFill>
                <a:effectLst/>
                <a:latin typeface="system-ui"/>
              </a:rPr>
              <a:t> </a:t>
            </a:r>
            <a:r>
              <a:rPr lang="en-US" sz="2800" b="1" i="0" dirty="0" err="1">
                <a:solidFill>
                  <a:srgbClr val="000000"/>
                </a:solidFill>
                <a:effectLst/>
                <a:latin typeface="system-ui"/>
              </a:rPr>
              <a:t>estado</a:t>
            </a:r>
            <a:r>
              <a:rPr lang="en-US" sz="2800" b="1" i="0" dirty="0">
                <a:solidFill>
                  <a:srgbClr val="000000"/>
                </a:solidFill>
                <a:effectLst/>
                <a:latin typeface="system-ui"/>
              </a:rPr>
              <a:t> con sus hombres.</a:t>
            </a:r>
          </a:p>
          <a:p>
            <a:pPr algn="l"/>
            <a:endParaRPr lang="en-CL" sz="2000" b="1" dirty="0"/>
          </a:p>
        </p:txBody>
      </p:sp>
      <p:pic>
        <p:nvPicPr>
          <p:cNvPr id="7" name="Picture Placeholder 6">
            <a:extLst>
              <a:ext uri="{FF2B5EF4-FFF2-40B4-BE49-F238E27FC236}">
                <a16:creationId xmlns:a16="http://schemas.microsoft.com/office/drawing/2014/main" id="{0363528E-9CDF-1F1D-0397-D98F383551EA}"/>
              </a:ext>
            </a:extLst>
          </p:cNvPr>
          <p:cNvPicPr>
            <a:picLocks noGrp="1" noChangeAspect="1"/>
          </p:cNvPicPr>
          <p:nvPr>
            <p:ph type="pic" idx="1"/>
          </p:nvPr>
        </p:nvPicPr>
        <p:blipFill>
          <a:blip r:embed="rId2"/>
          <a:srcRect l="17009" r="17009"/>
          <a:stretch>
            <a:fillRect/>
          </a:stretch>
        </p:blipFill>
        <p:spPr>
          <a:xfrm>
            <a:off x="6220692" y="297713"/>
            <a:ext cx="5874324" cy="6075378"/>
          </a:xfrm>
        </p:spPr>
      </p:pic>
    </p:spTree>
    <p:extLst>
      <p:ext uri="{BB962C8B-B14F-4D97-AF65-F5344CB8AC3E}">
        <p14:creationId xmlns:p14="http://schemas.microsoft.com/office/powerpoint/2010/main" val="411764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254145" y="218129"/>
            <a:ext cx="5841855" cy="6234545"/>
          </a:xfrm>
        </p:spPr>
        <p:txBody>
          <a:bodyPr>
            <a:normAutofit/>
          </a:bodyPr>
          <a:lstStyle/>
          <a:p>
            <a:pPr algn="l"/>
            <a:endParaRPr lang="en-CL" sz="4800" dirty="0"/>
          </a:p>
          <a:p>
            <a:pPr algn="l"/>
            <a:endParaRPr lang="en-CL" sz="4800" dirty="0"/>
          </a:p>
          <a:p>
            <a:pPr algn="l"/>
            <a:r>
              <a:rPr lang="en-CL" sz="4800" dirty="0"/>
              <a:t>Vamos a prestar atención a un par de puntos interesantes…</a:t>
            </a:r>
          </a:p>
        </p:txBody>
      </p:sp>
      <p:pic>
        <p:nvPicPr>
          <p:cNvPr id="5" name="Picture Placeholder 4">
            <a:extLst>
              <a:ext uri="{FF2B5EF4-FFF2-40B4-BE49-F238E27FC236}">
                <a16:creationId xmlns:a16="http://schemas.microsoft.com/office/drawing/2014/main" id="{8FEF7B54-2E2C-74E7-9D19-A118123CE6BC}"/>
              </a:ext>
            </a:extLst>
          </p:cNvPr>
          <p:cNvPicPr>
            <a:picLocks noGrp="1" noChangeAspect="1"/>
          </p:cNvPicPr>
          <p:nvPr>
            <p:ph type="pic" idx="1"/>
          </p:nvPr>
        </p:nvPicPr>
        <p:blipFill>
          <a:blip r:embed="rId2"/>
          <a:srcRect l="7164" r="7164"/>
          <a:stretch>
            <a:fillRect/>
          </a:stretch>
        </p:blipFill>
        <p:spPr>
          <a:xfrm>
            <a:off x="6095999" y="405326"/>
            <a:ext cx="5841855" cy="6047347"/>
          </a:xfrm>
        </p:spPr>
      </p:pic>
    </p:spTree>
    <p:extLst>
      <p:ext uri="{BB962C8B-B14F-4D97-AF65-F5344CB8AC3E}">
        <p14:creationId xmlns:p14="http://schemas.microsoft.com/office/powerpoint/2010/main" val="117990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254145" y="218129"/>
            <a:ext cx="5841855" cy="6234545"/>
          </a:xfrm>
        </p:spPr>
        <p:txBody>
          <a:bodyPr>
            <a:normAutofit/>
          </a:bodyPr>
          <a:lstStyle/>
          <a:p>
            <a:pPr algn="l"/>
            <a:r>
              <a:rPr lang="en-CL" sz="4800" dirty="0"/>
              <a:t>Efod, prenda sagrada que utilizaba el sumo sacerdote. Exodo 28</a:t>
            </a:r>
          </a:p>
          <a:p>
            <a:pPr algn="l"/>
            <a:endParaRPr lang="en-CL" sz="4800" dirty="0"/>
          </a:p>
          <a:p>
            <a:pPr algn="l"/>
            <a:r>
              <a:rPr lang="en-CL" sz="4800" dirty="0"/>
              <a:t>1 Samuel 23:9-10</a:t>
            </a:r>
          </a:p>
          <a:p>
            <a:pPr algn="l"/>
            <a:r>
              <a:rPr lang="en-CL" sz="4800" dirty="0"/>
              <a:t>1 Samuel 30:7-8</a:t>
            </a:r>
          </a:p>
          <a:p>
            <a:pPr algn="l"/>
            <a:r>
              <a:rPr lang="en-CL" sz="4800" dirty="0"/>
              <a:t>2 Samuel 6:14</a:t>
            </a:r>
          </a:p>
          <a:p>
            <a:pPr algn="l"/>
            <a:endParaRPr lang="en-CL" sz="4800" dirty="0"/>
          </a:p>
        </p:txBody>
      </p:sp>
      <p:pic>
        <p:nvPicPr>
          <p:cNvPr id="19" name="Picture Placeholder 18">
            <a:extLst>
              <a:ext uri="{FF2B5EF4-FFF2-40B4-BE49-F238E27FC236}">
                <a16:creationId xmlns:a16="http://schemas.microsoft.com/office/drawing/2014/main" id="{E95D7E2D-DDBD-5B49-3D94-570FFF059192}"/>
              </a:ext>
            </a:extLst>
          </p:cNvPr>
          <p:cNvPicPr>
            <a:picLocks noGrp="1" noChangeAspect="1"/>
          </p:cNvPicPr>
          <p:nvPr>
            <p:ph type="pic" idx="1"/>
          </p:nvPr>
        </p:nvPicPr>
        <p:blipFill>
          <a:blip r:embed="rId2"/>
          <a:srcRect t="16668" b="16668"/>
          <a:stretch>
            <a:fillRect/>
          </a:stretch>
        </p:blipFill>
        <p:spPr>
          <a:xfrm>
            <a:off x="6096000" y="218129"/>
            <a:ext cx="6096000" cy="6234545"/>
          </a:xfrm>
        </p:spPr>
      </p:pic>
    </p:spTree>
    <p:extLst>
      <p:ext uri="{BB962C8B-B14F-4D97-AF65-F5344CB8AC3E}">
        <p14:creationId xmlns:p14="http://schemas.microsoft.com/office/powerpoint/2010/main" val="1149224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254145" y="218129"/>
            <a:ext cx="5841855" cy="6234545"/>
          </a:xfrm>
        </p:spPr>
        <p:txBody>
          <a:bodyPr>
            <a:normAutofit/>
          </a:bodyPr>
          <a:lstStyle/>
          <a:p>
            <a:pPr algn="l"/>
            <a:r>
              <a:rPr lang="en-US" sz="2800" b="1" i="0" dirty="0">
                <a:solidFill>
                  <a:srgbClr val="000000"/>
                </a:solidFill>
                <a:effectLst/>
                <a:latin typeface="system-ui"/>
              </a:rPr>
              <a:t>2 Samuel 7:12-13,16</a:t>
            </a:r>
          </a:p>
          <a:p>
            <a:pPr algn="l"/>
            <a:r>
              <a:rPr lang="en-US" sz="3200" b="1" i="0" baseline="30000" dirty="0">
                <a:solidFill>
                  <a:srgbClr val="000000"/>
                </a:solidFill>
                <a:effectLst/>
                <a:latin typeface="system-ui"/>
              </a:rPr>
              <a:t>12 </a:t>
            </a:r>
            <a:r>
              <a:rPr lang="en-US" sz="3200" b="0" i="0" dirty="0">
                <a:solidFill>
                  <a:srgbClr val="000000"/>
                </a:solidFill>
                <a:effectLst/>
                <a:latin typeface="system-ui"/>
              </a:rPr>
              <a:t>Y </a:t>
            </a:r>
            <a:r>
              <a:rPr lang="en-US" sz="3200" b="0" i="0" dirty="0" err="1">
                <a:solidFill>
                  <a:srgbClr val="000000"/>
                </a:solidFill>
                <a:effectLst/>
                <a:latin typeface="system-ui"/>
              </a:rPr>
              <a:t>cuando</a:t>
            </a:r>
            <a:r>
              <a:rPr lang="en-US" sz="3200" b="0" i="0" dirty="0">
                <a:solidFill>
                  <a:srgbClr val="000000"/>
                </a:solidFill>
                <a:effectLst/>
                <a:latin typeface="system-ui"/>
              </a:rPr>
              <a:t> </a:t>
            </a:r>
            <a:r>
              <a:rPr lang="en-US" sz="3200" b="0" i="0" dirty="0" err="1">
                <a:solidFill>
                  <a:srgbClr val="000000"/>
                </a:solidFill>
                <a:effectLst/>
                <a:latin typeface="system-ui"/>
              </a:rPr>
              <a:t>tus</a:t>
            </a:r>
            <a:r>
              <a:rPr lang="en-US" sz="3200" b="0" i="0" dirty="0">
                <a:solidFill>
                  <a:srgbClr val="000000"/>
                </a:solidFill>
                <a:effectLst/>
                <a:latin typeface="system-ui"/>
              </a:rPr>
              <a:t> días </a:t>
            </a:r>
            <a:r>
              <a:rPr lang="en-US" sz="3200" b="0" i="0" dirty="0" err="1">
                <a:solidFill>
                  <a:srgbClr val="000000"/>
                </a:solidFill>
                <a:effectLst/>
                <a:latin typeface="system-ui"/>
              </a:rPr>
              <a:t>sean</a:t>
            </a:r>
            <a:r>
              <a:rPr lang="en-US" sz="3200" b="0" i="0" dirty="0">
                <a:solidFill>
                  <a:srgbClr val="000000"/>
                </a:solidFill>
                <a:effectLst/>
                <a:latin typeface="system-ui"/>
              </a:rPr>
              <a:t> </a:t>
            </a:r>
            <a:r>
              <a:rPr lang="en-US" sz="3200" b="0" i="0" dirty="0" err="1">
                <a:solidFill>
                  <a:srgbClr val="000000"/>
                </a:solidFill>
                <a:effectLst/>
                <a:latin typeface="system-ui"/>
              </a:rPr>
              <a:t>cumplidos</a:t>
            </a:r>
            <a:r>
              <a:rPr lang="en-US" sz="3200" b="0" i="0" dirty="0">
                <a:solidFill>
                  <a:srgbClr val="000000"/>
                </a:solidFill>
                <a:effectLst/>
                <a:latin typeface="system-ui"/>
              </a:rPr>
              <a:t>, y </a:t>
            </a:r>
            <a:r>
              <a:rPr lang="en-US" sz="3200" b="0" i="0" dirty="0" err="1">
                <a:solidFill>
                  <a:srgbClr val="000000"/>
                </a:solidFill>
                <a:effectLst/>
                <a:latin typeface="system-ui"/>
              </a:rPr>
              <a:t>duermas</a:t>
            </a:r>
            <a:r>
              <a:rPr lang="en-US" sz="3200" b="0" i="0" dirty="0">
                <a:solidFill>
                  <a:srgbClr val="000000"/>
                </a:solidFill>
                <a:effectLst/>
                <a:latin typeface="system-ui"/>
              </a:rPr>
              <a:t> con </a:t>
            </a:r>
            <a:r>
              <a:rPr lang="en-US" sz="3200" b="0" i="0" dirty="0" err="1">
                <a:solidFill>
                  <a:srgbClr val="000000"/>
                </a:solidFill>
                <a:effectLst/>
                <a:latin typeface="system-ui"/>
              </a:rPr>
              <a:t>tus</a:t>
            </a:r>
            <a:r>
              <a:rPr lang="en-US" sz="3200" b="0" i="0" dirty="0">
                <a:solidFill>
                  <a:srgbClr val="000000"/>
                </a:solidFill>
                <a:effectLst/>
                <a:latin typeface="system-ui"/>
              </a:rPr>
              <a:t> padres, </a:t>
            </a:r>
            <a:r>
              <a:rPr lang="en-US" sz="3200" b="0" i="0" dirty="0" err="1">
                <a:solidFill>
                  <a:srgbClr val="000000"/>
                </a:solidFill>
                <a:effectLst/>
                <a:latin typeface="system-ui"/>
              </a:rPr>
              <a:t>yo</a:t>
            </a:r>
            <a:r>
              <a:rPr lang="en-US" sz="3200" b="0" i="0" dirty="0">
                <a:solidFill>
                  <a:srgbClr val="000000"/>
                </a:solidFill>
                <a:effectLst/>
                <a:latin typeface="system-ui"/>
              </a:rPr>
              <a:t> </a:t>
            </a:r>
            <a:r>
              <a:rPr lang="en-US" sz="3200" b="0" i="0" dirty="0" err="1">
                <a:solidFill>
                  <a:srgbClr val="000000"/>
                </a:solidFill>
                <a:effectLst/>
                <a:latin typeface="system-ui"/>
              </a:rPr>
              <a:t>levantaré</a:t>
            </a:r>
            <a:r>
              <a:rPr lang="en-US" sz="3200" b="0" i="0" dirty="0">
                <a:solidFill>
                  <a:srgbClr val="000000"/>
                </a:solidFill>
                <a:effectLst/>
                <a:latin typeface="system-ui"/>
              </a:rPr>
              <a:t> </a:t>
            </a:r>
            <a:r>
              <a:rPr lang="en-US" sz="3200" b="0" i="0" dirty="0" err="1">
                <a:solidFill>
                  <a:srgbClr val="000000"/>
                </a:solidFill>
                <a:effectLst/>
                <a:latin typeface="system-ui"/>
              </a:rPr>
              <a:t>después</a:t>
            </a:r>
            <a:r>
              <a:rPr lang="en-US" sz="3200" b="0" i="0" dirty="0">
                <a:solidFill>
                  <a:srgbClr val="000000"/>
                </a:solidFill>
                <a:effectLst/>
                <a:latin typeface="system-ui"/>
              </a:rPr>
              <a:t> de </a:t>
            </a:r>
            <a:r>
              <a:rPr lang="en-US" sz="3200" b="0" i="0" dirty="0" err="1">
                <a:solidFill>
                  <a:srgbClr val="000000"/>
                </a:solidFill>
                <a:effectLst/>
                <a:latin typeface="system-ui"/>
              </a:rPr>
              <a:t>ti</a:t>
            </a:r>
            <a:r>
              <a:rPr lang="en-US" sz="3200" b="0" i="0" dirty="0">
                <a:solidFill>
                  <a:srgbClr val="000000"/>
                </a:solidFill>
                <a:effectLst/>
                <a:latin typeface="system-ui"/>
              </a:rPr>
              <a:t> a uno de </a:t>
            </a:r>
            <a:r>
              <a:rPr lang="en-US" sz="3200" b="0" i="0" dirty="0" err="1">
                <a:solidFill>
                  <a:srgbClr val="000000"/>
                </a:solidFill>
                <a:effectLst/>
                <a:latin typeface="system-ui"/>
              </a:rPr>
              <a:t>tu</a:t>
            </a:r>
            <a:r>
              <a:rPr lang="en-US" sz="3200" b="0" i="0" dirty="0">
                <a:solidFill>
                  <a:srgbClr val="000000"/>
                </a:solidFill>
                <a:effectLst/>
                <a:latin typeface="system-ui"/>
              </a:rPr>
              <a:t> </a:t>
            </a:r>
            <a:r>
              <a:rPr lang="en-US" sz="3200" b="0" i="0" dirty="0" err="1">
                <a:solidFill>
                  <a:srgbClr val="000000"/>
                </a:solidFill>
                <a:effectLst/>
                <a:latin typeface="system-ui"/>
              </a:rPr>
              <a:t>linaje</a:t>
            </a:r>
            <a:r>
              <a:rPr lang="en-US" sz="3200" b="0" i="0" dirty="0">
                <a:solidFill>
                  <a:srgbClr val="000000"/>
                </a:solidFill>
                <a:effectLst/>
                <a:latin typeface="system-ui"/>
              </a:rPr>
              <a:t>, </a:t>
            </a:r>
            <a:r>
              <a:rPr lang="en-US" sz="3200" b="0" i="0" dirty="0" err="1">
                <a:solidFill>
                  <a:srgbClr val="000000"/>
                </a:solidFill>
                <a:effectLst/>
                <a:latin typeface="system-ui"/>
              </a:rPr>
              <a:t>el</a:t>
            </a:r>
            <a:r>
              <a:rPr lang="en-US" sz="3200" b="0" i="0" dirty="0">
                <a:solidFill>
                  <a:srgbClr val="000000"/>
                </a:solidFill>
                <a:effectLst/>
                <a:latin typeface="system-ui"/>
              </a:rPr>
              <a:t> </a:t>
            </a:r>
            <a:r>
              <a:rPr lang="en-US" sz="3200" b="0" i="0" dirty="0" err="1">
                <a:solidFill>
                  <a:srgbClr val="000000"/>
                </a:solidFill>
                <a:effectLst/>
                <a:latin typeface="system-ui"/>
              </a:rPr>
              <a:t>cual</a:t>
            </a:r>
            <a:r>
              <a:rPr lang="en-US" sz="3200" b="0" i="0" dirty="0">
                <a:solidFill>
                  <a:srgbClr val="000000"/>
                </a:solidFill>
                <a:effectLst/>
                <a:latin typeface="system-ui"/>
              </a:rPr>
              <a:t> </a:t>
            </a:r>
            <a:r>
              <a:rPr lang="en-US" sz="3200" b="0" i="0" dirty="0" err="1">
                <a:solidFill>
                  <a:srgbClr val="000000"/>
                </a:solidFill>
                <a:effectLst/>
                <a:latin typeface="system-ui"/>
              </a:rPr>
              <a:t>procederá</a:t>
            </a:r>
            <a:r>
              <a:rPr lang="en-US" sz="3200" b="0" i="0" dirty="0">
                <a:solidFill>
                  <a:srgbClr val="000000"/>
                </a:solidFill>
                <a:effectLst/>
                <a:latin typeface="system-ui"/>
              </a:rPr>
              <a:t> de </a:t>
            </a:r>
            <a:r>
              <a:rPr lang="en-US" sz="3200" b="0" i="0" dirty="0" err="1">
                <a:solidFill>
                  <a:srgbClr val="000000"/>
                </a:solidFill>
                <a:effectLst/>
                <a:latin typeface="system-ui"/>
              </a:rPr>
              <a:t>tus</a:t>
            </a:r>
            <a:r>
              <a:rPr lang="en-US" sz="3200" b="0" i="0" dirty="0">
                <a:solidFill>
                  <a:srgbClr val="000000"/>
                </a:solidFill>
                <a:effectLst/>
                <a:latin typeface="system-ui"/>
              </a:rPr>
              <a:t> </a:t>
            </a:r>
            <a:r>
              <a:rPr lang="en-US" sz="3200" b="0" i="0" dirty="0" err="1">
                <a:solidFill>
                  <a:srgbClr val="000000"/>
                </a:solidFill>
                <a:effectLst/>
                <a:latin typeface="system-ui"/>
              </a:rPr>
              <a:t>entrañas</a:t>
            </a:r>
            <a:r>
              <a:rPr lang="en-US" sz="3200" b="0" i="0" dirty="0">
                <a:solidFill>
                  <a:srgbClr val="000000"/>
                </a:solidFill>
                <a:effectLst/>
                <a:latin typeface="system-ui"/>
              </a:rPr>
              <a:t>, y </a:t>
            </a:r>
            <a:r>
              <a:rPr lang="en-US" sz="3200" b="0" i="0" dirty="0" err="1">
                <a:solidFill>
                  <a:srgbClr val="000000"/>
                </a:solidFill>
                <a:effectLst/>
                <a:latin typeface="system-ui"/>
              </a:rPr>
              <a:t>afirmaré</a:t>
            </a:r>
            <a:r>
              <a:rPr lang="en-US" sz="3200" b="0" i="0" dirty="0">
                <a:solidFill>
                  <a:srgbClr val="000000"/>
                </a:solidFill>
                <a:effectLst/>
                <a:latin typeface="system-ui"/>
              </a:rPr>
              <a:t> </a:t>
            </a:r>
            <a:r>
              <a:rPr lang="en-US" sz="3200" b="0" i="0" dirty="0" err="1">
                <a:solidFill>
                  <a:srgbClr val="000000"/>
                </a:solidFill>
                <a:effectLst/>
                <a:latin typeface="system-ui"/>
              </a:rPr>
              <a:t>su</a:t>
            </a:r>
            <a:r>
              <a:rPr lang="en-US" sz="3200" b="0" i="0" dirty="0">
                <a:solidFill>
                  <a:srgbClr val="000000"/>
                </a:solidFill>
                <a:effectLst/>
                <a:latin typeface="system-ui"/>
              </a:rPr>
              <a:t> </a:t>
            </a:r>
            <a:r>
              <a:rPr lang="en-US" sz="3200" b="0" i="0" dirty="0" err="1">
                <a:solidFill>
                  <a:srgbClr val="000000"/>
                </a:solidFill>
                <a:effectLst/>
                <a:latin typeface="system-ui"/>
              </a:rPr>
              <a:t>reino</a:t>
            </a:r>
            <a:r>
              <a:rPr lang="en-US" sz="3200" b="0" i="0" dirty="0">
                <a:solidFill>
                  <a:srgbClr val="000000"/>
                </a:solidFill>
                <a:effectLst/>
                <a:latin typeface="system-ui"/>
              </a:rPr>
              <a:t>. </a:t>
            </a:r>
            <a:r>
              <a:rPr lang="en-US" sz="3200" b="1" i="0" baseline="30000" dirty="0">
                <a:solidFill>
                  <a:srgbClr val="000000"/>
                </a:solidFill>
                <a:effectLst/>
                <a:latin typeface="system-ui"/>
              </a:rPr>
              <a:t>13 </a:t>
            </a:r>
            <a:r>
              <a:rPr lang="en-US" sz="3200" b="0" i="0" dirty="0" err="1">
                <a:solidFill>
                  <a:srgbClr val="000000"/>
                </a:solidFill>
                <a:effectLst/>
                <a:latin typeface="system-ui"/>
              </a:rPr>
              <a:t>Él</a:t>
            </a:r>
            <a:r>
              <a:rPr lang="en-US" sz="3200" b="0" i="0" dirty="0">
                <a:solidFill>
                  <a:srgbClr val="000000"/>
                </a:solidFill>
                <a:effectLst/>
                <a:latin typeface="system-ui"/>
              </a:rPr>
              <a:t> </a:t>
            </a:r>
            <a:r>
              <a:rPr lang="en-US" sz="3200" b="0" i="0" dirty="0" err="1">
                <a:solidFill>
                  <a:srgbClr val="000000"/>
                </a:solidFill>
                <a:effectLst/>
                <a:latin typeface="system-ui"/>
              </a:rPr>
              <a:t>edificará</a:t>
            </a:r>
            <a:r>
              <a:rPr lang="en-US" sz="3200" b="0" i="0" dirty="0">
                <a:solidFill>
                  <a:srgbClr val="000000"/>
                </a:solidFill>
                <a:effectLst/>
                <a:latin typeface="system-ui"/>
              </a:rPr>
              <a:t> casa a mi </a:t>
            </a:r>
            <a:r>
              <a:rPr lang="en-US" sz="3200" b="0" i="0" dirty="0" err="1">
                <a:solidFill>
                  <a:srgbClr val="000000"/>
                </a:solidFill>
                <a:effectLst/>
                <a:latin typeface="system-ui"/>
              </a:rPr>
              <a:t>nombre</a:t>
            </a:r>
            <a:r>
              <a:rPr lang="en-US" sz="3200" b="0" i="0" dirty="0">
                <a:solidFill>
                  <a:srgbClr val="000000"/>
                </a:solidFill>
                <a:effectLst/>
                <a:latin typeface="system-ui"/>
              </a:rPr>
              <a:t>, y </a:t>
            </a:r>
            <a:r>
              <a:rPr lang="en-US" sz="3200" b="0" i="0" dirty="0" err="1">
                <a:solidFill>
                  <a:srgbClr val="000000"/>
                </a:solidFill>
                <a:effectLst/>
                <a:latin typeface="system-ui"/>
              </a:rPr>
              <a:t>yo</a:t>
            </a:r>
            <a:r>
              <a:rPr lang="en-US" sz="3200" b="0" i="0" dirty="0">
                <a:solidFill>
                  <a:srgbClr val="000000"/>
                </a:solidFill>
                <a:effectLst/>
                <a:latin typeface="system-ui"/>
              </a:rPr>
              <a:t> </a:t>
            </a:r>
            <a:r>
              <a:rPr lang="en-US" sz="3200" b="0" i="0" dirty="0" err="1">
                <a:solidFill>
                  <a:srgbClr val="000000"/>
                </a:solidFill>
                <a:effectLst/>
                <a:latin typeface="system-ui"/>
              </a:rPr>
              <a:t>afirmaré</a:t>
            </a:r>
            <a:r>
              <a:rPr lang="en-US" sz="3200" b="0" i="0" dirty="0">
                <a:solidFill>
                  <a:srgbClr val="000000"/>
                </a:solidFill>
                <a:effectLst/>
                <a:latin typeface="system-ui"/>
              </a:rPr>
              <a:t> para </a:t>
            </a:r>
            <a:r>
              <a:rPr lang="en-US" sz="3200" b="0" i="0" dirty="0" err="1">
                <a:solidFill>
                  <a:srgbClr val="000000"/>
                </a:solidFill>
                <a:effectLst/>
                <a:latin typeface="system-ui"/>
              </a:rPr>
              <a:t>siempre</a:t>
            </a:r>
            <a:r>
              <a:rPr lang="en-US" sz="3200" b="0" i="0" dirty="0">
                <a:solidFill>
                  <a:srgbClr val="000000"/>
                </a:solidFill>
                <a:effectLst/>
                <a:latin typeface="system-ui"/>
              </a:rPr>
              <a:t> </a:t>
            </a:r>
            <a:r>
              <a:rPr lang="en-US" sz="3200" b="0" i="0" dirty="0" err="1">
                <a:solidFill>
                  <a:srgbClr val="000000"/>
                </a:solidFill>
                <a:effectLst/>
                <a:latin typeface="system-ui"/>
              </a:rPr>
              <a:t>el</a:t>
            </a:r>
            <a:r>
              <a:rPr lang="en-US" sz="3200" b="0" i="0" dirty="0">
                <a:solidFill>
                  <a:srgbClr val="000000"/>
                </a:solidFill>
                <a:effectLst/>
                <a:latin typeface="system-ui"/>
              </a:rPr>
              <a:t> </a:t>
            </a:r>
            <a:r>
              <a:rPr lang="en-US" sz="3200" b="0" i="0" dirty="0" err="1">
                <a:solidFill>
                  <a:srgbClr val="000000"/>
                </a:solidFill>
                <a:effectLst/>
                <a:latin typeface="system-ui"/>
              </a:rPr>
              <a:t>trono</a:t>
            </a:r>
            <a:r>
              <a:rPr lang="en-US" sz="3200" b="0" i="0" dirty="0">
                <a:solidFill>
                  <a:srgbClr val="000000"/>
                </a:solidFill>
                <a:effectLst/>
                <a:latin typeface="system-ui"/>
              </a:rPr>
              <a:t> de </a:t>
            </a:r>
            <a:r>
              <a:rPr lang="en-US" sz="3200" b="0" i="0" dirty="0" err="1">
                <a:solidFill>
                  <a:srgbClr val="000000"/>
                </a:solidFill>
                <a:effectLst/>
                <a:latin typeface="system-ui"/>
              </a:rPr>
              <a:t>su</a:t>
            </a:r>
            <a:r>
              <a:rPr lang="en-US" sz="3200" b="0" i="0" dirty="0">
                <a:solidFill>
                  <a:srgbClr val="000000"/>
                </a:solidFill>
                <a:effectLst/>
                <a:latin typeface="system-ui"/>
              </a:rPr>
              <a:t> </a:t>
            </a:r>
            <a:r>
              <a:rPr lang="en-US" sz="3200" b="0" i="0" dirty="0" err="1">
                <a:solidFill>
                  <a:srgbClr val="000000"/>
                </a:solidFill>
                <a:effectLst/>
                <a:latin typeface="system-ui"/>
              </a:rPr>
              <a:t>reino</a:t>
            </a:r>
            <a:r>
              <a:rPr lang="en-US" sz="3200" b="0" i="0" dirty="0">
                <a:solidFill>
                  <a:srgbClr val="000000"/>
                </a:solidFill>
                <a:effectLst/>
                <a:latin typeface="system-ui"/>
              </a:rPr>
              <a:t>.</a:t>
            </a:r>
          </a:p>
          <a:p>
            <a:pPr algn="l"/>
            <a:r>
              <a:rPr lang="en-US" sz="3200" b="1" i="0" baseline="30000" dirty="0">
                <a:solidFill>
                  <a:srgbClr val="000000"/>
                </a:solidFill>
                <a:effectLst/>
                <a:latin typeface="system-ui"/>
              </a:rPr>
              <a:t>16 </a:t>
            </a:r>
            <a:r>
              <a:rPr lang="en-US" sz="3200" b="0" i="0" dirty="0">
                <a:solidFill>
                  <a:srgbClr val="000000"/>
                </a:solidFill>
                <a:effectLst/>
                <a:latin typeface="system-ui"/>
              </a:rPr>
              <a:t>Y </a:t>
            </a:r>
            <a:r>
              <a:rPr lang="en-US" sz="3200" b="0" i="0" dirty="0" err="1">
                <a:solidFill>
                  <a:srgbClr val="000000"/>
                </a:solidFill>
                <a:effectLst/>
                <a:latin typeface="system-ui"/>
              </a:rPr>
              <a:t>será</a:t>
            </a:r>
            <a:r>
              <a:rPr lang="en-US" sz="3200" b="0" i="0" dirty="0">
                <a:solidFill>
                  <a:srgbClr val="000000"/>
                </a:solidFill>
                <a:effectLst/>
                <a:latin typeface="system-ui"/>
              </a:rPr>
              <a:t> </a:t>
            </a:r>
            <a:r>
              <a:rPr lang="en-US" sz="3200" b="0" i="0" dirty="0" err="1">
                <a:solidFill>
                  <a:srgbClr val="000000"/>
                </a:solidFill>
                <a:effectLst/>
                <a:latin typeface="system-ui"/>
              </a:rPr>
              <a:t>afirmada</a:t>
            </a:r>
            <a:r>
              <a:rPr lang="en-US" sz="3200" b="0" i="0" dirty="0">
                <a:solidFill>
                  <a:srgbClr val="000000"/>
                </a:solidFill>
                <a:effectLst/>
                <a:latin typeface="system-ui"/>
              </a:rPr>
              <a:t> </a:t>
            </a:r>
            <a:r>
              <a:rPr lang="en-US" sz="3200" b="0" i="0" dirty="0" err="1">
                <a:solidFill>
                  <a:srgbClr val="000000"/>
                </a:solidFill>
                <a:effectLst/>
                <a:latin typeface="system-ui"/>
              </a:rPr>
              <a:t>tu</a:t>
            </a:r>
            <a:r>
              <a:rPr lang="en-US" sz="3200" b="0" i="0" dirty="0">
                <a:solidFill>
                  <a:srgbClr val="000000"/>
                </a:solidFill>
                <a:effectLst/>
                <a:latin typeface="system-ui"/>
              </a:rPr>
              <a:t> casa y </a:t>
            </a:r>
            <a:r>
              <a:rPr lang="en-US" sz="3200" b="0" i="0" dirty="0" err="1">
                <a:solidFill>
                  <a:srgbClr val="000000"/>
                </a:solidFill>
                <a:effectLst/>
                <a:latin typeface="system-ui"/>
              </a:rPr>
              <a:t>tu</a:t>
            </a:r>
            <a:r>
              <a:rPr lang="en-US" sz="3200" b="0" i="0" dirty="0">
                <a:solidFill>
                  <a:srgbClr val="000000"/>
                </a:solidFill>
                <a:effectLst/>
                <a:latin typeface="system-ui"/>
              </a:rPr>
              <a:t> </a:t>
            </a:r>
            <a:r>
              <a:rPr lang="en-US" sz="3200" b="0" i="0" dirty="0" err="1">
                <a:solidFill>
                  <a:srgbClr val="000000"/>
                </a:solidFill>
                <a:effectLst/>
                <a:latin typeface="system-ui"/>
              </a:rPr>
              <a:t>reino</a:t>
            </a:r>
            <a:r>
              <a:rPr lang="en-US" sz="3200" b="0" i="0" dirty="0">
                <a:solidFill>
                  <a:srgbClr val="000000"/>
                </a:solidFill>
                <a:effectLst/>
                <a:latin typeface="system-ui"/>
              </a:rPr>
              <a:t> para </a:t>
            </a:r>
            <a:r>
              <a:rPr lang="en-US" sz="3200" b="0" i="0" dirty="0" err="1">
                <a:solidFill>
                  <a:srgbClr val="000000"/>
                </a:solidFill>
                <a:effectLst/>
                <a:latin typeface="system-ui"/>
              </a:rPr>
              <a:t>siempre</a:t>
            </a:r>
            <a:r>
              <a:rPr lang="en-US" sz="3200" b="0" i="0" dirty="0">
                <a:solidFill>
                  <a:srgbClr val="000000"/>
                </a:solidFill>
                <a:effectLst/>
                <a:latin typeface="system-ui"/>
              </a:rPr>
              <a:t> </a:t>
            </a:r>
            <a:r>
              <a:rPr lang="en-US" sz="3200" b="0" i="0" dirty="0" err="1">
                <a:solidFill>
                  <a:srgbClr val="000000"/>
                </a:solidFill>
                <a:effectLst/>
                <a:latin typeface="system-ui"/>
              </a:rPr>
              <a:t>delante</a:t>
            </a:r>
            <a:r>
              <a:rPr lang="en-US" sz="3200" b="0" i="0" dirty="0">
                <a:solidFill>
                  <a:srgbClr val="000000"/>
                </a:solidFill>
                <a:effectLst/>
                <a:latin typeface="system-ui"/>
              </a:rPr>
              <a:t> de </a:t>
            </a:r>
            <a:r>
              <a:rPr lang="en-US" sz="3200" b="0" i="0" dirty="0" err="1">
                <a:solidFill>
                  <a:srgbClr val="000000"/>
                </a:solidFill>
                <a:effectLst/>
                <a:latin typeface="system-ui"/>
              </a:rPr>
              <a:t>tu</a:t>
            </a:r>
            <a:r>
              <a:rPr lang="en-US" sz="3200" b="0" i="0" dirty="0">
                <a:solidFill>
                  <a:srgbClr val="000000"/>
                </a:solidFill>
                <a:effectLst/>
                <a:latin typeface="system-ui"/>
              </a:rPr>
              <a:t> rostro, y </a:t>
            </a:r>
            <a:r>
              <a:rPr lang="en-US" sz="3200" b="0" i="0" dirty="0" err="1">
                <a:solidFill>
                  <a:srgbClr val="000000"/>
                </a:solidFill>
                <a:effectLst/>
                <a:latin typeface="system-ui"/>
              </a:rPr>
              <a:t>tu</a:t>
            </a:r>
            <a:r>
              <a:rPr lang="en-US" sz="3200" b="0" i="0" dirty="0">
                <a:solidFill>
                  <a:srgbClr val="000000"/>
                </a:solidFill>
                <a:effectLst/>
                <a:latin typeface="system-ui"/>
              </a:rPr>
              <a:t> </a:t>
            </a:r>
            <a:r>
              <a:rPr lang="en-US" sz="3200" b="0" i="0" dirty="0" err="1">
                <a:solidFill>
                  <a:srgbClr val="000000"/>
                </a:solidFill>
                <a:effectLst/>
                <a:latin typeface="system-ui"/>
              </a:rPr>
              <a:t>trono</a:t>
            </a:r>
            <a:r>
              <a:rPr lang="en-US" sz="3200" b="0" i="0" dirty="0">
                <a:solidFill>
                  <a:srgbClr val="000000"/>
                </a:solidFill>
                <a:effectLst/>
                <a:latin typeface="system-ui"/>
              </a:rPr>
              <a:t> </a:t>
            </a:r>
            <a:r>
              <a:rPr lang="en-US" sz="3200" b="0" i="0" dirty="0" err="1">
                <a:solidFill>
                  <a:srgbClr val="000000"/>
                </a:solidFill>
                <a:effectLst/>
                <a:latin typeface="system-ui"/>
              </a:rPr>
              <a:t>será</a:t>
            </a:r>
            <a:r>
              <a:rPr lang="en-US" sz="3200" b="0" i="0" dirty="0">
                <a:solidFill>
                  <a:srgbClr val="000000"/>
                </a:solidFill>
                <a:effectLst/>
                <a:latin typeface="system-ui"/>
              </a:rPr>
              <a:t> </a:t>
            </a:r>
            <a:r>
              <a:rPr lang="en-US" sz="3200" b="0" i="0" dirty="0" err="1">
                <a:solidFill>
                  <a:srgbClr val="000000"/>
                </a:solidFill>
                <a:effectLst/>
                <a:latin typeface="system-ui"/>
              </a:rPr>
              <a:t>estable</a:t>
            </a:r>
            <a:r>
              <a:rPr lang="en-US" sz="3200" b="0" i="0" dirty="0">
                <a:solidFill>
                  <a:srgbClr val="000000"/>
                </a:solidFill>
                <a:effectLst/>
                <a:latin typeface="system-ui"/>
              </a:rPr>
              <a:t> </a:t>
            </a:r>
            <a:r>
              <a:rPr lang="en-US" sz="3200" b="0" i="0" dirty="0" err="1">
                <a:solidFill>
                  <a:srgbClr val="000000"/>
                </a:solidFill>
                <a:effectLst/>
                <a:latin typeface="system-ui"/>
              </a:rPr>
              <a:t>eternamente</a:t>
            </a:r>
            <a:r>
              <a:rPr lang="en-US" sz="3200" b="0" i="0" dirty="0">
                <a:solidFill>
                  <a:srgbClr val="000000"/>
                </a:solidFill>
                <a:effectLst/>
                <a:latin typeface="system-ui"/>
              </a:rPr>
              <a:t>.</a:t>
            </a:r>
            <a:endParaRPr lang="en-CL" sz="3200" dirty="0"/>
          </a:p>
        </p:txBody>
      </p:sp>
      <p:pic>
        <p:nvPicPr>
          <p:cNvPr id="5" name="Picture Placeholder 4">
            <a:extLst>
              <a:ext uri="{FF2B5EF4-FFF2-40B4-BE49-F238E27FC236}">
                <a16:creationId xmlns:a16="http://schemas.microsoft.com/office/drawing/2014/main" id="{3A3FAEC9-6905-F408-9810-B6AA73BC4190}"/>
              </a:ext>
            </a:extLst>
          </p:cNvPr>
          <p:cNvPicPr>
            <a:picLocks noGrp="1" noChangeAspect="1"/>
          </p:cNvPicPr>
          <p:nvPr>
            <p:ph type="pic" idx="1"/>
          </p:nvPr>
        </p:nvPicPr>
        <p:blipFill>
          <a:blip r:embed="rId2"/>
          <a:srcRect l="2385" r="2385"/>
          <a:stretch>
            <a:fillRect/>
          </a:stretch>
        </p:blipFill>
        <p:spPr>
          <a:xfrm>
            <a:off x="6246054" y="379828"/>
            <a:ext cx="5691801" cy="6072845"/>
          </a:xfrm>
        </p:spPr>
      </p:pic>
    </p:spTree>
    <p:extLst>
      <p:ext uri="{BB962C8B-B14F-4D97-AF65-F5344CB8AC3E}">
        <p14:creationId xmlns:p14="http://schemas.microsoft.com/office/powerpoint/2010/main" val="688086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254145" y="218129"/>
            <a:ext cx="5841855" cy="6234545"/>
          </a:xfrm>
        </p:spPr>
        <p:txBody>
          <a:bodyPr>
            <a:normAutofit/>
          </a:bodyPr>
          <a:lstStyle/>
          <a:p>
            <a:pPr algn="l"/>
            <a:r>
              <a:rPr lang="en-CL" sz="2800" dirty="0"/>
              <a:t>Claramente David es un tipo de Cristo el Mesías, de su linaje vendría el Rey Eterno.</a:t>
            </a:r>
          </a:p>
          <a:p>
            <a:pPr algn="l"/>
            <a:r>
              <a:rPr lang="en-CL" sz="2800" dirty="0"/>
              <a:t>Pero el Mesias no sólo sería Rey sino Sumo Sacerdote eterno, no del linaje de Leví, sino de uno superior, del de Melquisedec.</a:t>
            </a:r>
          </a:p>
          <a:p>
            <a:pPr algn="l"/>
            <a:r>
              <a:rPr lang="en-CL" sz="2800" b="1" dirty="0"/>
              <a:t>Hebreos 7:11-28</a:t>
            </a:r>
          </a:p>
          <a:p>
            <a:pPr algn="l"/>
            <a:r>
              <a:rPr lang="en-CL" sz="2800" b="1" dirty="0"/>
              <a:t>Salmo 110:4</a:t>
            </a:r>
          </a:p>
          <a:p>
            <a:pPr algn="l"/>
            <a:r>
              <a:rPr lang="en-CL" sz="2800" b="1" dirty="0"/>
              <a:t>Genesis 14:17-20</a:t>
            </a:r>
          </a:p>
          <a:p>
            <a:pPr algn="l"/>
            <a:endParaRPr lang="en-CL" sz="2800" dirty="0"/>
          </a:p>
          <a:p>
            <a:pPr algn="l"/>
            <a:r>
              <a:rPr lang="en-CL" sz="2800" dirty="0"/>
              <a:t>David, al utilizar el efod y consultar a Dios, también es figura del Sumo Sacerdote venidero.</a:t>
            </a:r>
          </a:p>
        </p:txBody>
      </p:sp>
      <p:pic>
        <p:nvPicPr>
          <p:cNvPr id="5" name="Picture Placeholder 4">
            <a:extLst>
              <a:ext uri="{FF2B5EF4-FFF2-40B4-BE49-F238E27FC236}">
                <a16:creationId xmlns:a16="http://schemas.microsoft.com/office/drawing/2014/main" id="{3A3FAEC9-6905-F408-9810-B6AA73BC4190}"/>
              </a:ext>
            </a:extLst>
          </p:cNvPr>
          <p:cNvPicPr>
            <a:picLocks noGrp="1" noChangeAspect="1"/>
          </p:cNvPicPr>
          <p:nvPr>
            <p:ph type="pic" idx="1"/>
          </p:nvPr>
        </p:nvPicPr>
        <p:blipFill>
          <a:blip r:embed="rId2"/>
          <a:srcRect l="2385" r="2385"/>
          <a:stretch>
            <a:fillRect/>
          </a:stretch>
        </p:blipFill>
        <p:spPr>
          <a:xfrm>
            <a:off x="6246054" y="379828"/>
            <a:ext cx="5691801" cy="6072845"/>
          </a:xfrm>
        </p:spPr>
      </p:pic>
    </p:spTree>
    <p:extLst>
      <p:ext uri="{BB962C8B-B14F-4D97-AF65-F5344CB8AC3E}">
        <p14:creationId xmlns:p14="http://schemas.microsoft.com/office/powerpoint/2010/main" val="376522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9923119-3382-12E2-C026-D46CABBF36EB}"/>
              </a:ext>
            </a:extLst>
          </p:cNvPr>
          <p:cNvSpPr>
            <a:spLocks noGrp="1"/>
          </p:cNvSpPr>
          <p:nvPr>
            <p:ph idx="1"/>
          </p:nvPr>
        </p:nvSpPr>
        <p:spPr>
          <a:xfrm>
            <a:off x="154745" y="239150"/>
            <a:ext cx="11873132" cy="6428935"/>
          </a:xfrm>
        </p:spPr>
        <p:txBody>
          <a:bodyPr/>
          <a:lstStyle/>
          <a:p>
            <a:pPr marL="0" indent="0" algn="l">
              <a:buNone/>
            </a:pPr>
            <a:r>
              <a:rPr lang="en-US" b="1" i="0" dirty="0">
                <a:solidFill>
                  <a:srgbClr val="000000"/>
                </a:solidFill>
                <a:effectLst/>
                <a:latin typeface="system-ui"/>
              </a:rPr>
              <a:t>1 Samuel 30:23</a:t>
            </a:r>
          </a:p>
          <a:p>
            <a:pPr marL="0" indent="0" algn="l">
              <a:buNone/>
            </a:pPr>
            <a:r>
              <a:rPr lang="en-US" b="1" i="0" baseline="30000" dirty="0">
                <a:solidFill>
                  <a:srgbClr val="000000"/>
                </a:solidFill>
                <a:effectLst/>
                <a:latin typeface="system-ui"/>
              </a:rPr>
              <a:t>23 </a:t>
            </a:r>
            <a:r>
              <a:rPr lang="en-US" b="0" i="0" dirty="0">
                <a:solidFill>
                  <a:srgbClr val="000000"/>
                </a:solidFill>
                <a:effectLst/>
                <a:latin typeface="system-ui"/>
              </a:rPr>
              <a:t>Y David </a:t>
            </a:r>
            <a:r>
              <a:rPr lang="en-US" b="0" i="0" dirty="0" err="1">
                <a:solidFill>
                  <a:srgbClr val="000000"/>
                </a:solidFill>
                <a:effectLst/>
                <a:latin typeface="system-ui"/>
              </a:rPr>
              <a:t>dijo</a:t>
            </a:r>
            <a:r>
              <a:rPr lang="en-US" b="0" i="0" dirty="0">
                <a:solidFill>
                  <a:srgbClr val="000000"/>
                </a:solidFill>
                <a:effectLst/>
                <a:latin typeface="system-ui"/>
              </a:rPr>
              <a:t>: No </a:t>
            </a:r>
            <a:r>
              <a:rPr lang="en-US" b="0" i="0" dirty="0" err="1">
                <a:solidFill>
                  <a:srgbClr val="000000"/>
                </a:solidFill>
                <a:effectLst/>
                <a:latin typeface="system-ui"/>
              </a:rPr>
              <a:t>hagáis</a:t>
            </a:r>
            <a:r>
              <a:rPr lang="en-US" b="0" i="0" dirty="0">
                <a:solidFill>
                  <a:srgbClr val="000000"/>
                </a:solidFill>
                <a:effectLst/>
                <a:latin typeface="system-ui"/>
              </a:rPr>
              <a:t> </a:t>
            </a:r>
            <a:r>
              <a:rPr lang="en-US" b="0" i="0" dirty="0" err="1">
                <a:solidFill>
                  <a:srgbClr val="000000"/>
                </a:solidFill>
                <a:effectLst/>
                <a:latin typeface="system-ui"/>
              </a:rPr>
              <a:t>eso</a:t>
            </a:r>
            <a:r>
              <a:rPr lang="en-US" b="0" i="0" dirty="0">
                <a:solidFill>
                  <a:srgbClr val="000000"/>
                </a:solidFill>
                <a:effectLst/>
                <a:latin typeface="system-ui"/>
              </a:rPr>
              <a:t>, </a:t>
            </a:r>
            <a:r>
              <a:rPr lang="en-US" b="0" i="0" dirty="0" err="1">
                <a:solidFill>
                  <a:srgbClr val="000000"/>
                </a:solidFill>
                <a:effectLst/>
                <a:latin typeface="system-ui"/>
              </a:rPr>
              <a:t>hermanos</a:t>
            </a:r>
            <a:r>
              <a:rPr lang="en-US" b="0" i="0" dirty="0">
                <a:solidFill>
                  <a:srgbClr val="000000"/>
                </a:solidFill>
                <a:effectLst/>
                <a:latin typeface="system-ui"/>
              </a:rPr>
              <a:t> </a:t>
            </a:r>
            <a:r>
              <a:rPr lang="en-US" b="0" i="0" dirty="0" err="1">
                <a:solidFill>
                  <a:srgbClr val="000000"/>
                </a:solidFill>
                <a:effectLst/>
                <a:latin typeface="system-ui"/>
              </a:rPr>
              <a:t>míos</a:t>
            </a:r>
            <a:r>
              <a:rPr lang="en-US" b="0" i="0" dirty="0">
                <a:solidFill>
                  <a:srgbClr val="000000"/>
                </a:solidFill>
                <a:effectLst/>
                <a:latin typeface="system-ui"/>
              </a:rPr>
              <a:t>, de lo que </a:t>
            </a:r>
            <a:r>
              <a:rPr lang="en-US" b="1" i="0" dirty="0" err="1">
                <a:solidFill>
                  <a:srgbClr val="000000"/>
                </a:solidFill>
                <a:effectLst/>
                <a:latin typeface="system-ui"/>
              </a:rPr>
              <a:t>nos</a:t>
            </a:r>
            <a:r>
              <a:rPr lang="en-US" b="1" i="0" dirty="0">
                <a:solidFill>
                  <a:srgbClr val="000000"/>
                </a:solidFill>
                <a:effectLst/>
                <a:latin typeface="system-ui"/>
              </a:rPr>
              <a:t> ha dado </a:t>
            </a:r>
            <a:r>
              <a:rPr lang="en-US" b="1" i="0" dirty="0" err="1">
                <a:solidFill>
                  <a:srgbClr val="000000"/>
                </a:solidFill>
                <a:effectLst/>
                <a:latin typeface="system-ui"/>
              </a:rPr>
              <a:t>Jehová</a:t>
            </a:r>
            <a:r>
              <a:rPr lang="en-US" b="0" i="0" dirty="0">
                <a:solidFill>
                  <a:srgbClr val="000000"/>
                </a:solidFill>
                <a:effectLst/>
                <a:latin typeface="system-ui"/>
              </a:rPr>
              <a:t>, </a:t>
            </a:r>
            <a:r>
              <a:rPr lang="en-US" b="0" i="0" dirty="0" err="1">
                <a:solidFill>
                  <a:srgbClr val="000000"/>
                </a:solidFill>
                <a:effectLst/>
                <a:latin typeface="system-ui"/>
              </a:rPr>
              <a:t>quien</a:t>
            </a:r>
            <a:r>
              <a:rPr lang="en-US" b="0" i="0" dirty="0">
                <a:solidFill>
                  <a:srgbClr val="000000"/>
                </a:solidFill>
                <a:effectLst/>
                <a:latin typeface="system-ui"/>
              </a:rPr>
              <a:t> </a:t>
            </a:r>
            <a:r>
              <a:rPr lang="en-US" b="0" i="0" dirty="0" err="1">
                <a:solidFill>
                  <a:srgbClr val="000000"/>
                </a:solidFill>
                <a:effectLst/>
                <a:latin typeface="system-ui"/>
              </a:rPr>
              <a:t>nos</a:t>
            </a:r>
            <a:r>
              <a:rPr lang="en-US" b="0" i="0" dirty="0">
                <a:solidFill>
                  <a:srgbClr val="000000"/>
                </a:solidFill>
                <a:effectLst/>
                <a:latin typeface="system-ui"/>
              </a:rPr>
              <a:t> ha </a:t>
            </a:r>
            <a:r>
              <a:rPr lang="en-US" b="0" i="0" dirty="0" err="1">
                <a:solidFill>
                  <a:srgbClr val="000000"/>
                </a:solidFill>
                <a:effectLst/>
                <a:latin typeface="system-ui"/>
              </a:rPr>
              <a:t>guardado</a:t>
            </a:r>
            <a:r>
              <a:rPr lang="en-US" b="0" i="0" dirty="0">
                <a:solidFill>
                  <a:srgbClr val="000000"/>
                </a:solidFill>
                <a:effectLst/>
                <a:latin typeface="system-ui"/>
              </a:rPr>
              <a:t>, y ha </a:t>
            </a:r>
            <a:r>
              <a:rPr lang="en-US" b="0" i="0" dirty="0" err="1">
                <a:solidFill>
                  <a:srgbClr val="000000"/>
                </a:solidFill>
                <a:effectLst/>
                <a:latin typeface="system-ui"/>
              </a:rPr>
              <a:t>entregado</a:t>
            </a:r>
            <a:r>
              <a:rPr lang="en-US" b="0" i="0" dirty="0">
                <a:solidFill>
                  <a:srgbClr val="000000"/>
                </a:solidFill>
                <a:effectLst/>
                <a:latin typeface="system-ui"/>
              </a:rPr>
              <a:t> </a:t>
            </a:r>
            <a:r>
              <a:rPr lang="en-US" b="0" i="0" dirty="0" err="1">
                <a:solidFill>
                  <a:srgbClr val="000000"/>
                </a:solidFill>
                <a:effectLst/>
                <a:latin typeface="system-ui"/>
              </a:rPr>
              <a:t>en</a:t>
            </a:r>
            <a:r>
              <a:rPr lang="en-US" b="0" i="0" dirty="0">
                <a:solidFill>
                  <a:srgbClr val="000000"/>
                </a:solidFill>
                <a:effectLst/>
                <a:latin typeface="system-ui"/>
              </a:rPr>
              <a:t> </a:t>
            </a:r>
            <a:r>
              <a:rPr lang="en-US" b="0" i="0" dirty="0" err="1">
                <a:solidFill>
                  <a:srgbClr val="000000"/>
                </a:solidFill>
                <a:effectLst/>
                <a:latin typeface="system-ui"/>
              </a:rPr>
              <a:t>nuestra</a:t>
            </a:r>
            <a:r>
              <a:rPr lang="en-US" b="0" i="0" dirty="0">
                <a:solidFill>
                  <a:srgbClr val="000000"/>
                </a:solidFill>
                <a:effectLst/>
                <a:latin typeface="system-ui"/>
              </a:rPr>
              <a:t> mano a </a:t>
            </a:r>
            <a:r>
              <a:rPr lang="en-US" b="0" i="0" dirty="0" err="1">
                <a:solidFill>
                  <a:srgbClr val="000000"/>
                </a:solidFill>
                <a:effectLst/>
                <a:latin typeface="system-ui"/>
              </a:rPr>
              <a:t>los</a:t>
            </a:r>
            <a:r>
              <a:rPr lang="en-US" b="0" i="0" dirty="0">
                <a:solidFill>
                  <a:srgbClr val="000000"/>
                </a:solidFill>
                <a:effectLst/>
                <a:latin typeface="system-ui"/>
              </a:rPr>
              <a:t> </a:t>
            </a:r>
            <a:r>
              <a:rPr lang="en-US" b="0" i="0" dirty="0" err="1">
                <a:solidFill>
                  <a:srgbClr val="000000"/>
                </a:solidFill>
                <a:effectLst/>
                <a:latin typeface="system-ui"/>
              </a:rPr>
              <a:t>merodeadores</a:t>
            </a:r>
            <a:r>
              <a:rPr lang="en-US" b="0" i="0" dirty="0">
                <a:solidFill>
                  <a:srgbClr val="000000"/>
                </a:solidFill>
                <a:effectLst/>
                <a:latin typeface="system-ui"/>
              </a:rPr>
              <a:t> que </a:t>
            </a:r>
            <a:r>
              <a:rPr lang="en-US" b="0" i="0" dirty="0" err="1">
                <a:solidFill>
                  <a:srgbClr val="000000"/>
                </a:solidFill>
                <a:effectLst/>
                <a:latin typeface="system-ui"/>
              </a:rPr>
              <a:t>vinieron</a:t>
            </a:r>
            <a:r>
              <a:rPr lang="en-US" b="0" i="0" dirty="0">
                <a:solidFill>
                  <a:srgbClr val="000000"/>
                </a:solidFill>
                <a:effectLst/>
                <a:latin typeface="system-ui"/>
              </a:rPr>
              <a:t> contra </a:t>
            </a:r>
            <a:r>
              <a:rPr lang="en-US" b="0" i="0" dirty="0" err="1">
                <a:solidFill>
                  <a:srgbClr val="000000"/>
                </a:solidFill>
                <a:effectLst/>
                <a:latin typeface="system-ui"/>
              </a:rPr>
              <a:t>nosotros</a:t>
            </a:r>
            <a:r>
              <a:rPr lang="en-US" b="0" i="0" dirty="0">
                <a:solidFill>
                  <a:srgbClr val="000000"/>
                </a:solidFill>
                <a:effectLst/>
                <a:latin typeface="system-ui"/>
              </a:rPr>
              <a:t>.</a:t>
            </a:r>
          </a:p>
          <a:p>
            <a:pPr marL="0" indent="0">
              <a:buNone/>
            </a:pPr>
            <a:endParaRPr lang="en-CL" dirty="0"/>
          </a:p>
          <a:p>
            <a:pPr marL="0" indent="0">
              <a:buNone/>
            </a:pPr>
            <a:r>
              <a:rPr lang="en-CL" dirty="0"/>
              <a:t>David tenía claro que lo que tenía, incluso lo que ganó en batalla, era dado por Dios, y por lo tanto no tenía inconveninete de compartir, no sólo con los 200 sino con los ancianos de Siclag y todos los lugares donde había sido acogido.(30:26ss)</a:t>
            </a:r>
          </a:p>
          <a:p>
            <a:pPr marL="0" indent="0">
              <a:buNone/>
            </a:pPr>
            <a:endParaRPr lang="en-CL" dirty="0"/>
          </a:p>
          <a:p>
            <a:pPr marL="0" indent="0">
              <a:buNone/>
            </a:pPr>
            <a:r>
              <a:rPr lang="en-CL" dirty="0"/>
              <a:t>Veamos que dice el libro de 2 Corintios…..</a:t>
            </a:r>
          </a:p>
        </p:txBody>
      </p:sp>
    </p:spTree>
    <p:extLst>
      <p:ext uri="{BB962C8B-B14F-4D97-AF65-F5344CB8AC3E}">
        <p14:creationId xmlns:p14="http://schemas.microsoft.com/office/powerpoint/2010/main" val="3976202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9923119-3382-12E2-C026-D46CABBF36EB}"/>
              </a:ext>
            </a:extLst>
          </p:cNvPr>
          <p:cNvSpPr>
            <a:spLocks noGrp="1"/>
          </p:cNvSpPr>
          <p:nvPr>
            <p:ph idx="1"/>
          </p:nvPr>
        </p:nvSpPr>
        <p:spPr>
          <a:xfrm>
            <a:off x="98474" y="214532"/>
            <a:ext cx="12093526" cy="6428935"/>
          </a:xfrm>
        </p:spPr>
        <p:txBody>
          <a:bodyPr>
            <a:normAutofit/>
          </a:bodyPr>
          <a:lstStyle/>
          <a:p>
            <a:pPr marL="0" indent="0" algn="l">
              <a:buNone/>
            </a:pPr>
            <a:r>
              <a:rPr lang="en-US" b="1" i="0" dirty="0">
                <a:solidFill>
                  <a:srgbClr val="000000"/>
                </a:solidFill>
                <a:effectLst/>
                <a:latin typeface="system-ui"/>
              </a:rPr>
              <a:t>2 </a:t>
            </a:r>
            <a:r>
              <a:rPr lang="en-US" b="1" i="0" dirty="0" err="1">
                <a:solidFill>
                  <a:srgbClr val="000000"/>
                </a:solidFill>
                <a:effectLst/>
                <a:latin typeface="system-ui"/>
              </a:rPr>
              <a:t>Corintios</a:t>
            </a:r>
            <a:r>
              <a:rPr lang="en-US" b="1" i="0" dirty="0">
                <a:solidFill>
                  <a:srgbClr val="000000"/>
                </a:solidFill>
                <a:effectLst/>
                <a:latin typeface="system-ui"/>
              </a:rPr>
              <a:t> 9:7-13</a:t>
            </a:r>
          </a:p>
          <a:p>
            <a:pPr marL="0" indent="0" algn="l">
              <a:buNone/>
            </a:pPr>
            <a:r>
              <a:rPr lang="en-US" b="1" i="0" baseline="30000" dirty="0">
                <a:solidFill>
                  <a:srgbClr val="000000"/>
                </a:solidFill>
                <a:effectLst/>
                <a:latin typeface="system-ui"/>
              </a:rPr>
              <a:t>7 </a:t>
            </a:r>
            <a:r>
              <a:rPr lang="en-US" b="0" i="0" dirty="0" err="1">
                <a:solidFill>
                  <a:srgbClr val="000000"/>
                </a:solidFill>
                <a:effectLst/>
                <a:latin typeface="system-ui"/>
              </a:rPr>
              <a:t>Cada</a:t>
            </a:r>
            <a:r>
              <a:rPr lang="en-US" b="0" i="0" dirty="0">
                <a:solidFill>
                  <a:srgbClr val="000000"/>
                </a:solidFill>
                <a:effectLst/>
                <a:latin typeface="system-ui"/>
              </a:rPr>
              <a:t> uno </a:t>
            </a:r>
            <a:r>
              <a:rPr lang="en-US" b="0" i="0" dirty="0" err="1">
                <a:solidFill>
                  <a:srgbClr val="000000"/>
                </a:solidFill>
                <a:effectLst/>
                <a:latin typeface="system-ui"/>
              </a:rPr>
              <a:t>dé</a:t>
            </a:r>
            <a:r>
              <a:rPr lang="en-US" b="0" i="0" dirty="0">
                <a:solidFill>
                  <a:srgbClr val="000000"/>
                </a:solidFill>
                <a:effectLst/>
                <a:latin typeface="system-ui"/>
              </a:rPr>
              <a:t> </a:t>
            </a:r>
            <a:r>
              <a:rPr lang="en-US" b="1" i="0" dirty="0" err="1">
                <a:solidFill>
                  <a:srgbClr val="000000"/>
                </a:solidFill>
                <a:effectLst/>
                <a:latin typeface="system-ui"/>
              </a:rPr>
              <a:t>como</a:t>
            </a:r>
            <a:r>
              <a:rPr lang="en-US" b="1" i="0" dirty="0">
                <a:solidFill>
                  <a:srgbClr val="000000"/>
                </a:solidFill>
                <a:effectLst/>
                <a:latin typeface="system-ui"/>
              </a:rPr>
              <a:t> </a:t>
            </a:r>
            <a:r>
              <a:rPr lang="en-US" b="1" i="0" dirty="0" err="1">
                <a:solidFill>
                  <a:srgbClr val="000000"/>
                </a:solidFill>
                <a:effectLst/>
                <a:latin typeface="system-ui"/>
              </a:rPr>
              <a:t>propuso</a:t>
            </a:r>
            <a:r>
              <a:rPr lang="en-US" b="1" i="0" dirty="0">
                <a:solidFill>
                  <a:srgbClr val="000000"/>
                </a:solidFill>
                <a:effectLst/>
                <a:latin typeface="system-ui"/>
              </a:rPr>
              <a:t> </a:t>
            </a:r>
            <a:r>
              <a:rPr lang="en-US" b="1" i="0" dirty="0" err="1">
                <a:solidFill>
                  <a:srgbClr val="000000"/>
                </a:solidFill>
                <a:effectLst/>
                <a:latin typeface="system-ui"/>
              </a:rPr>
              <a:t>en</a:t>
            </a:r>
            <a:r>
              <a:rPr lang="en-US" b="1" i="0" dirty="0">
                <a:solidFill>
                  <a:srgbClr val="000000"/>
                </a:solidFill>
                <a:effectLst/>
                <a:latin typeface="system-ui"/>
              </a:rPr>
              <a:t> </a:t>
            </a:r>
            <a:r>
              <a:rPr lang="en-US" b="1" i="0" dirty="0" err="1">
                <a:solidFill>
                  <a:srgbClr val="000000"/>
                </a:solidFill>
                <a:effectLst/>
                <a:latin typeface="system-ui"/>
              </a:rPr>
              <a:t>su</a:t>
            </a:r>
            <a:r>
              <a:rPr lang="en-US" b="1" i="0" dirty="0">
                <a:solidFill>
                  <a:srgbClr val="000000"/>
                </a:solidFill>
                <a:effectLst/>
                <a:latin typeface="system-ui"/>
              </a:rPr>
              <a:t> </a:t>
            </a:r>
            <a:r>
              <a:rPr lang="en-US" b="1" i="0" dirty="0" err="1">
                <a:solidFill>
                  <a:srgbClr val="000000"/>
                </a:solidFill>
                <a:effectLst/>
                <a:latin typeface="system-ui"/>
              </a:rPr>
              <a:t>corazón</a:t>
            </a:r>
            <a:r>
              <a:rPr lang="en-US" i="0" dirty="0">
                <a:solidFill>
                  <a:srgbClr val="000000"/>
                </a:solidFill>
                <a:effectLst/>
                <a:latin typeface="system-ui"/>
              </a:rPr>
              <a:t>( </a:t>
            </a:r>
            <a:r>
              <a:rPr lang="en-US" b="1" i="0" dirty="0">
                <a:solidFill>
                  <a:srgbClr val="000000"/>
                </a:solidFill>
                <a:effectLst/>
                <a:latin typeface="system-ui"/>
              </a:rPr>
              <a:t>1 Cor 16:1-3 </a:t>
            </a:r>
            <a:r>
              <a:rPr lang="en-US" i="0" dirty="0">
                <a:solidFill>
                  <a:srgbClr val="000000"/>
                </a:solidFill>
                <a:effectLst/>
                <a:latin typeface="system-ui"/>
              </a:rPr>
              <a:t>)</a:t>
            </a:r>
            <a:r>
              <a:rPr lang="en-US" b="0" i="0" dirty="0">
                <a:solidFill>
                  <a:srgbClr val="000000"/>
                </a:solidFill>
                <a:effectLst/>
                <a:latin typeface="system-ui"/>
              </a:rPr>
              <a:t>: no con tristeza, </a:t>
            </a:r>
            <a:r>
              <a:rPr lang="en-US" b="0" i="0" dirty="0" err="1">
                <a:solidFill>
                  <a:srgbClr val="000000"/>
                </a:solidFill>
                <a:effectLst/>
                <a:latin typeface="system-ui"/>
              </a:rPr>
              <a:t>ni</a:t>
            </a:r>
            <a:r>
              <a:rPr lang="en-US" b="0" i="0" dirty="0">
                <a:solidFill>
                  <a:srgbClr val="000000"/>
                </a:solidFill>
                <a:effectLst/>
                <a:latin typeface="system-ui"/>
              </a:rPr>
              <a:t> </a:t>
            </a:r>
            <a:r>
              <a:rPr lang="en-US" b="0" i="0" dirty="0" err="1">
                <a:solidFill>
                  <a:srgbClr val="000000"/>
                </a:solidFill>
                <a:effectLst/>
                <a:latin typeface="system-ui"/>
              </a:rPr>
              <a:t>por</a:t>
            </a:r>
            <a:r>
              <a:rPr lang="en-US" b="0" i="0" dirty="0">
                <a:solidFill>
                  <a:srgbClr val="000000"/>
                </a:solidFill>
                <a:effectLst/>
                <a:latin typeface="system-ui"/>
              </a:rPr>
              <a:t> </a:t>
            </a:r>
            <a:r>
              <a:rPr lang="en-US" b="0" i="0" dirty="0" err="1">
                <a:solidFill>
                  <a:srgbClr val="000000"/>
                </a:solidFill>
                <a:effectLst/>
                <a:latin typeface="system-ui"/>
              </a:rPr>
              <a:t>necesidad</a:t>
            </a:r>
            <a:r>
              <a:rPr lang="en-US" b="0" i="0" dirty="0">
                <a:solidFill>
                  <a:srgbClr val="000000"/>
                </a:solidFill>
                <a:effectLst/>
                <a:latin typeface="system-ui"/>
              </a:rPr>
              <a:t>, </a:t>
            </a:r>
            <a:r>
              <a:rPr lang="en-US" b="0" i="0" dirty="0" err="1">
                <a:solidFill>
                  <a:srgbClr val="000000"/>
                </a:solidFill>
                <a:effectLst/>
                <a:latin typeface="system-ui"/>
              </a:rPr>
              <a:t>porque</a:t>
            </a:r>
            <a:r>
              <a:rPr lang="en-US" b="0" i="0" dirty="0">
                <a:solidFill>
                  <a:srgbClr val="000000"/>
                </a:solidFill>
                <a:effectLst/>
                <a:latin typeface="system-ui"/>
              </a:rPr>
              <a:t> Dios ama </a:t>
            </a:r>
            <a:r>
              <a:rPr lang="en-US" b="1" i="0" dirty="0">
                <a:solidFill>
                  <a:srgbClr val="000000"/>
                </a:solidFill>
                <a:effectLst/>
                <a:latin typeface="system-ui"/>
              </a:rPr>
              <a:t>al </a:t>
            </a:r>
            <a:r>
              <a:rPr lang="en-US" b="1" i="0" dirty="0" err="1">
                <a:solidFill>
                  <a:srgbClr val="000000"/>
                </a:solidFill>
                <a:effectLst/>
                <a:latin typeface="system-ui"/>
              </a:rPr>
              <a:t>dador</a:t>
            </a:r>
            <a:r>
              <a:rPr lang="en-US" b="1" i="0" dirty="0">
                <a:solidFill>
                  <a:srgbClr val="000000"/>
                </a:solidFill>
                <a:effectLst/>
                <a:latin typeface="system-ui"/>
              </a:rPr>
              <a:t> </a:t>
            </a:r>
            <a:r>
              <a:rPr lang="en-US" b="1" i="0" dirty="0" err="1">
                <a:solidFill>
                  <a:srgbClr val="000000"/>
                </a:solidFill>
                <a:effectLst/>
                <a:latin typeface="system-ui"/>
              </a:rPr>
              <a:t>alegre</a:t>
            </a:r>
            <a:r>
              <a:rPr lang="en-US" b="0" i="0" dirty="0">
                <a:solidFill>
                  <a:srgbClr val="000000"/>
                </a:solidFill>
                <a:effectLst/>
                <a:latin typeface="system-ui"/>
              </a:rPr>
              <a:t>. </a:t>
            </a:r>
            <a:r>
              <a:rPr lang="en-US" b="1" i="0" baseline="30000" dirty="0">
                <a:solidFill>
                  <a:srgbClr val="000000"/>
                </a:solidFill>
                <a:effectLst/>
                <a:latin typeface="system-ui"/>
              </a:rPr>
              <a:t>8 </a:t>
            </a:r>
            <a:r>
              <a:rPr lang="en-US" b="0" i="0" dirty="0">
                <a:solidFill>
                  <a:srgbClr val="000000"/>
                </a:solidFill>
                <a:effectLst/>
                <a:latin typeface="system-ui"/>
              </a:rPr>
              <a:t>Y </a:t>
            </a:r>
            <a:r>
              <a:rPr lang="en-US" b="0" i="0" dirty="0" err="1">
                <a:solidFill>
                  <a:srgbClr val="000000"/>
                </a:solidFill>
                <a:effectLst/>
                <a:latin typeface="system-ui"/>
              </a:rPr>
              <a:t>poderoso</a:t>
            </a:r>
            <a:r>
              <a:rPr lang="en-US" b="0" i="0" dirty="0">
                <a:solidFill>
                  <a:srgbClr val="000000"/>
                </a:solidFill>
                <a:effectLst/>
                <a:latin typeface="system-ui"/>
              </a:rPr>
              <a:t> es Dios para </a:t>
            </a:r>
            <a:r>
              <a:rPr lang="en-US" b="0" i="0" dirty="0" err="1">
                <a:solidFill>
                  <a:srgbClr val="000000"/>
                </a:solidFill>
                <a:effectLst/>
                <a:latin typeface="system-ui"/>
              </a:rPr>
              <a:t>hacer</a:t>
            </a:r>
            <a:r>
              <a:rPr lang="en-US" b="0" i="0" dirty="0">
                <a:solidFill>
                  <a:srgbClr val="000000"/>
                </a:solidFill>
                <a:effectLst/>
                <a:latin typeface="system-ui"/>
              </a:rPr>
              <a:t> que </a:t>
            </a:r>
            <a:r>
              <a:rPr lang="en-US" b="0" i="0" dirty="0" err="1">
                <a:solidFill>
                  <a:srgbClr val="000000"/>
                </a:solidFill>
                <a:effectLst/>
                <a:latin typeface="system-ui"/>
              </a:rPr>
              <a:t>abunde</a:t>
            </a:r>
            <a:r>
              <a:rPr lang="en-US" b="0" i="0" dirty="0">
                <a:solidFill>
                  <a:srgbClr val="000000"/>
                </a:solidFill>
                <a:effectLst/>
                <a:latin typeface="system-ui"/>
              </a:rPr>
              <a:t> </a:t>
            </a:r>
            <a:r>
              <a:rPr lang="en-US" b="0" i="0" dirty="0" err="1">
                <a:solidFill>
                  <a:srgbClr val="000000"/>
                </a:solidFill>
                <a:effectLst/>
                <a:latin typeface="system-ui"/>
              </a:rPr>
              <a:t>en</a:t>
            </a:r>
            <a:r>
              <a:rPr lang="en-US" b="0" i="0" dirty="0">
                <a:solidFill>
                  <a:srgbClr val="000000"/>
                </a:solidFill>
                <a:effectLst/>
                <a:latin typeface="system-ui"/>
              </a:rPr>
              <a:t> </a:t>
            </a:r>
            <a:r>
              <a:rPr lang="en-US" b="0" i="0" dirty="0" err="1">
                <a:solidFill>
                  <a:srgbClr val="000000"/>
                </a:solidFill>
                <a:effectLst/>
                <a:latin typeface="system-ui"/>
              </a:rPr>
              <a:t>vosotros</a:t>
            </a:r>
            <a:r>
              <a:rPr lang="en-US" b="0" i="0" dirty="0">
                <a:solidFill>
                  <a:srgbClr val="000000"/>
                </a:solidFill>
                <a:effectLst/>
                <a:latin typeface="system-ui"/>
              </a:rPr>
              <a:t> </a:t>
            </a:r>
            <a:r>
              <a:rPr lang="en-US" b="1" i="0" dirty="0" err="1">
                <a:solidFill>
                  <a:srgbClr val="000000"/>
                </a:solidFill>
                <a:effectLst/>
                <a:latin typeface="system-ui"/>
              </a:rPr>
              <a:t>toda</a:t>
            </a:r>
            <a:r>
              <a:rPr lang="en-US" b="1" i="0" dirty="0">
                <a:solidFill>
                  <a:srgbClr val="000000"/>
                </a:solidFill>
                <a:effectLst/>
                <a:latin typeface="system-ui"/>
              </a:rPr>
              <a:t> </a:t>
            </a:r>
            <a:r>
              <a:rPr lang="en-US" b="1" i="0" dirty="0" err="1">
                <a:solidFill>
                  <a:srgbClr val="000000"/>
                </a:solidFill>
                <a:effectLst/>
                <a:latin typeface="system-ui"/>
              </a:rPr>
              <a:t>gracia</a:t>
            </a:r>
            <a:r>
              <a:rPr lang="en-US" b="0" i="0" dirty="0">
                <a:solidFill>
                  <a:srgbClr val="000000"/>
                </a:solidFill>
                <a:effectLst/>
                <a:latin typeface="system-ui"/>
              </a:rPr>
              <a:t>, a fin de que, </a:t>
            </a:r>
            <a:r>
              <a:rPr lang="en-US" b="0" i="0" dirty="0" err="1">
                <a:solidFill>
                  <a:srgbClr val="000000"/>
                </a:solidFill>
                <a:effectLst/>
                <a:latin typeface="system-ui"/>
              </a:rPr>
              <a:t>teniendo</a:t>
            </a:r>
            <a:r>
              <a:rPr lang="en-US" b="0" i="0" dirty="0">
                <a:solidFill>
                  <a:srgbClr val="000000"/>
                </a:solidFill>
                <a:effectLst/>
                <a:latin typeface="system-ui"/>
              </a:rPr>
              <a:t> </a:t>
            </a:r>
            <a:r>
              <a:rPr lang="en-US" b="0" i="0" dirty="0" err="1">
                <a:solidFill>
                  <a:srgbClr val="000000"/>
                </a:solidFill>
                <a:effectLst/>
                <a:latin typeface="system-ui"/>
              </a:rPr>
              <a:t>siempre</a:t>
            </a:r>
            <a:r>
              <a:rPr lang="en-US" b="0" i="0" dirty="0">
                <a:solidFill>
                  <a:srgbClr val="000000"/>
                </a:solidFill>
                <a:effectLst/>
                <a:latin typeface="system-ui"/>
              </a:rPr>
              <a:t> </a:t>
            </a:r>
            <a:r>
              <a:rPr lang="en-US" b="0" i="0" dirty="0" err="1">
                <a:solidFill>
                  <a:srgbClr val="000000"/>
                </a:solidFill>
                <a:effectLst/>
                <a:latin typeface="system-ui"/>
              </a:rPr>
              <a:t>en</a:t>
            </a:r>
            <a:r>
              <a:rPr lang="en-US" b="0" i="0" dirty="0">
                <a:solidFill>
                  <a:srgbClr val="000000"/>
                </a:solidFill>
                <a:effectLst/>
                <a:latin typeface="system-ui"/>
              </a:rPr>
              <a:t> </a:t>
            </a:r>
            <a:r>
              <a:rPr lang="en-US" b="0" i="0" dirty="0" err="1">
                <a:solidFill>
                  <a:srgbClr val="000000"/>
                </a:solidFill>
                <a:effectLst/>
                <a:latin typeface="system-ui"/>
              </a:rPr>
              <a:t>todas</a:t>
            </a:r>
            <a:r>
              <a:rPr lang="en-US" b="0" i="0" dirty="0">
                <a:solidFill>
                  <a:srgbClr val="000000"/>
                </a:solidFill>
                <a:effectLst/>
                <a:latin typeface="system-ui"/>
              </a:rPr>
              <a:t> las </a:t>
            </a:r>
            <a:r>
              <a:rPr lang="en-US" b="0" i="0" dirty="0" err="1">
                <a:solidFill>
                  <a:srgbClr val="000000"/>
                </a:solidFill>
                <a:effectLst/>
                <a:latin typeface="system-ui"/>
              </a:rPr>
              <a:t>cosas</a:t>
            </a:r>
            <a:r>
              <a:rPr lang="en-US" b="0" i="0" dirty="0">
                <a:solidFill>
                  <a:srgbClr val="000000"/>
                </a:solidFill>
                <a:effectLst/>
                <a:latin typeface="system-ui"/>
              </a:rPr>
              <a:t> </a:t>
            </a:r>
            <a:r>
              <a:rPr lang="en-US" b="1" i="0" dirty="0" err="1">
                <a:solidFill>
                  <a:srgbClr val="000000"/>
                </a:solidFill>
                <a:effectLst/>
                <a:latin typeface="system-ui"/>
              </a:rPr>
              <a:t>todo</a:t>
            </a:r>
            <a:r>
              <a:rPr lang="en-US" b="1" i="0" dirty="0">
                <a:solidFill>
                  <a:srgbClr val="000000"/>
                </a:solidFill>
                <a:effectLst/>
                <a:latin typeface="system-ui"/>
              </a:rPr>
              <a:t> lo </a:t>
            </a:r>
            <a:r>
              <a:rPr lang="en-US" b="1" i="0" dirty="0" err="1">
                <a:solidFill>
                  <a:srgbClr val="000000"/>
                </a:solidFill>
                <a:effectLst/>
                <a:latin typeface="system-ui"/>
              </a:rPr>
              <a:t>suficiente</a:t>
            </a:r>
            <a:r>
              <a:rPr lang="en-US" b="0" i="0" dirty="0">
                <a:solidFill>
                  <a:srgbClr val="000000"/>
                </a:solidFill>
                <a:effectLst/>
                <a:latin typeface="system-ui"/>
              </a:rPr>
              <a:t>, </a:t>
            </a:r>
            <a:r>
              <a:rPr lang="en-US" b="0" i="0" dirty="0" err="1">
                <a:solidFill>
                  <a:srgbClr val="000000"/>
                </a:solidFill>
                <a:effectLst/>
                <a:latin typeface="system-ui"/>
              </a:rPr>
              <a:t>abundéis</a:t>
            </a:r>
            <a:r>
              <a:rPr lang="en-US" b="0" i="0" dirty="0">
                <a:solidFill>
                  <a:srgbClr val="000000"/>
                </a:solidFill>
                <a:effectLst/>
                <a:latin typeface="system-ui"/>
              </a:rPr>
              <a:t> para </a:t>
            </a:r>
            <a:r>
              <a:rPr lang="en-US" b="0" i="0" dirty="0" err="1">
                <a:solidFill>
                  <a:srgbClr val="000000"/>
                </a:solidFill>
                <a:effectLst/>
                <a:latin typeface="system-ui"/>
              </a:rPr>
              <a:t>toda</a:t>
            </a:r>
            <a:r>
              <a:rPr lang="en-US" b="0" i="0" dirty="0">
                <a:solidFill>
                  <a:srgbClr val="000000"/>
                </a:solidFill>
                <a:effectLst/>
                <a:latin typeface="system-ui"/>
              </a:rPr>
              <a:t> </a:t>
            </a:r>
            <a:r>
              <a:rPr lang="en-US" b="1" i="0" dirty="0" err="1">
                <a:solidFill>
                  <a:srgbClr val="000000"/>
                </a:solidFill>
                <a:effectLst/>
                <a:latin typeface="system-ui"/>
              </a:rPr>
              <a:t>buena</a:t>
            </a:r>
            <a:r>
              <a:rPr lang="en-US" b="1" i="0" dirty="0">
                <a:solidFill>
                  <a:srgbClr val="000000"/>
                </a:solidFill>
                <a:effectLst/>
                <a:latin typeface="system-ui"/>
              </a:rPr>
              <a:t> </a:t>
            </a:r>
            <a:r>
              <a:rPr lang="en-US" b="1" i="0" dirty="0" err="1">
                <a:solidFill>
                  <a:srgbClr val="000000"/>
                </a:solidFill>
                <a:effectLst/>
                <a:latin typeface="system-ui"/>
              </a:rPr>
              <a:t>obra</a:t>
            </a:r>
            <a:r>
              <a:rPr lang="en-US" b="0" i="0" dirty="0">
                <a:solidFill>
                  <a:srgbClr val="000000"/>
                </a:solidFill>
                <a:effectLst/>
                <a:latin typeface="system-ui"/>
              </a:rPr>
              <a:t>; </a:t>
            </a:r>
            <a:r>
              <a:rPr lang="en-US" b="1" i="0" baseline="30000" dirty="0">
                <a:solidFill>
                  <a:srgbClr val="000000"/>
                </a:solidFill>
                <a:effectLst/>
                <a:latin typeface="system-ui"/>
              </a:rPr>
              <a:t>9 </a:t>
            </a:r>
            <a:r>
              <a:rPr lang="en-US" b="0" i="0" dirty="0" err="1">
                <a:solidFill>
                  <a:srgbClr val="000000"/>
                </a:solidFill>
                <a:effectLst/>
                <a:latin typeface="system-ui"/>
              </a:rPr>
              <a:t>como</a:t>
            </a:r>
            <a:r>
              <a:rPr lang="en-US" b="0" i="0" dirty="0">
                <a:solidFill>
                  <a:srgbClr val="000000"/>
                </a:solidFill>
                <a:effectLst/>
                <a:latin typeface="system-ui"/>
              </a:rPr>
              <a:t> </a:t>
            </a:r>
            <a:r>
              <a:rPr lang="en-US" b="0" i="0" dirty="0" err="1">
                <a:solidFill>
                  <a:srgbClr val="000000"/>
                </a:solidFill>
                <a:effectLst/>
                <a:latin typeface="system-ui"/>
              </a:rPr>
              <a:t>está</a:t>
            </a:r>
            <a:r>
              <a:rPr lang="en-US" b="0" i="0" dirty="0">
                <a:solidFill>
                  <a:srgbClr val="000000"/>
                </a:solidFill>
                <a:effectLst/>
                <a:latin typeface="system-ui"/>
              </a:rPr>
              <a:t> </a:t>
            </a:r>
            <a:r>
              <a:rPr lang="en-US" b="0" i="0" dirty="0" err="1">
                <a:solidFill>
                  <a:srgbClr val="000000"/>
                </a:solidFill>
                <a:effectLst/>
                <a:latin typeface="system-ui"/>
              </a:rPr>
              <a:t>escrito</a:t>
            </a:r>
            <a:r>
              <a:rPr lang="en-US" b="0" i="0" dirty="0">
                <a:solidFill>
                  <a:srgbClr val="000000"/>
                </a:solidFill>
                <a:effectLst/>
                <a:latin typeface="system-ui"/>
              </a:rPr>
              <a:t>:</a:t>
            </a:r>
          </a:p>
          <a:p>
            <a:pPr marL="0" indent="0" algn="l">
              <a:buNone/>
            </a:pPr>
            <a:r>
              <a:rPr lang="en-US" b="0" i="0" dirty="0" err="1">
                <a:solidFill>
                  <a:srgbClr val="000000"/>
                </a:solidFill>
                <a:effectLst/>
                <a:latin typeface="system-ui"/>
              </a:rPr>
              <a:t>Repartió</a:t>
            </a:r>
            <a:r>
              <a:rPr lang="en-US" b="0" i="0" dirty="0">
                <a:solidFill>
                  <a:srgbClr val="000000"/>
                </a:solidFill>
                <a:effectLst/>
                <a:latin typeface="system-ui"/>
              </a:rPr>
              <a:t>, </a:t>
            </a:r>
            <a:r>
              <a:rPr lang="en-US" b="0" i="0" dirty="0" err="1">
                <a:solidFill>
                  <a:srgbClr val="000000"/>
                </a:solidFill>
                <a:effectLst/>
                <a:latin typeface="system-ui"/>
              </a:rPr>
              <a:t>dio</a:t>
            </a:r>
            <a:r>
              <a:rPr lang="en-US" b="0" i="0" dirty="0">
                <a:solidFill>
                  <a:srgbClr val="000000"/>
                </a:solidFill>
                <a:effectLst/>
                <a:latin typeface="system-ui"/>
              </a:rPr>
              <a:t> a </a:t>
            </a:r>
            <a:r>
              <a:rPr lang="en-US" b="0" i="0" dirty="0" err="1">
                <a:solidFill>
                  <a:srgbClr val="000000"/>
                </a:solidFill>
                <a:effectLst/>
                <a:latin typeface="system-ui"/>
              </a:rPr>
              <a:t>los</a:t>
            </a:r>
            <a:r>
              <a:rPr lang="en-US" b="0" i="0" dirty="0">
                <a:solidFill>
                  <a:srgbClr val="000000"/>
                </a:solidFill>
                <a:effectLst/>
                <a:latin typeface="system-ui"/>
              </a:rPr>
              <a:t> </a:t>
            </a:r>
            <a:r>
              <a:rPr lang="en-US" b="0" i="0" dirty="0" err="1">
                <a:solidFill>
                  <a:srgbClr val="000000"/>
                </a:solidFill>
                <a:effectLst/>
                <a:latin typeface="system-ui"/>
              </a:rPr>
              <a:t>pobres</a:t>
            </a:r>
            <a:r>
              <a:rPr lang="en-US" b="0" i="0" dirty="0">
                <a:solidFill>
                  <a:srgbClr val="000000"/>
                </a:solidFill>
                <a:effectLst/>
                <a:latin typeface="system-ui"/>
              </a:rPr>
              <a:t>;</a:t>
            </a:r>
          </a:p>
          <a:p>
            <a:pPr marL="0" indent="0" algn="l">
              <a:buNone/>
            </a:pPr>
            <a:r>
              <a:rPr lang="en-US" b="0" i="0" dirty="0" err="1">
                <a:solidFill>
                  <a:srgbClr val="000000"/>
                </a:solidFill>
                <a:effectLst/>
                <a:latin typeface="system-ui"/>
              </a:rPr>
              <a:t>Su</a:t>
            </a:r>
            <a:r>
              <a:rPr lang="en-US" b="0" i="0" dirty="0">
                <a:solidFill>
                  <a:srgbClr val="000000"/>
                </a:solidFill>
                <a:effectLst/>
                <a:latin typeface="system-ui"/>
              </a:rPr>
              <a:t> </a:t>
            </a:r>
            <a:r>
              <a:rPr lang="en-US" b="0" i="0" dirty="0" err="1">
                <a:solidFill>
                  <a:srgbClr val="000000"/>
                </a:solidFill>
                <a:effectLst/>
                <a:latin typeface="system-ui"/>
              </a:rPr>
              <a:t>justicia</a:t>
            </a:r>
            <a:r>
              <a:rPr lang="en-US" b="0" i="0" dirty="0">
                <a:solidFill>
                  <a:srgbClr val="000000"/>
                </a:solidFill>
                <a:effectLst/>
                <a:latin typeface="system-ui"/>
              </a:rPr>
              <a:t> </a:t>
            </a:r>
            <a:r>
              <a:rPr lang="en-US" b="0" i="0" dirty="0" err="1">
                <a:solidFill>
                  <a:srgbClr val="000000"/>
                </a:solidFill>
                <a:effectLst/>
                <a:latin typeface="system-ui"/>
              </a:rPr>
              <a:t>permanece</a:t>
            </a:r>
            <a:r>
              <a:rPr lang="en-US" b="0" i="0" dirty="0">
                <a:solidFill>
                  <a:srgbClr val="000000"/>
                </a:solidFill>
                <a:effectLst/>
                <a:latin typeface="system-ui"/>
              </a:rPr>
              <a:t> para </a:t>
            </a:r>
            <a:r>
              <a:rPr lang="en-US" b="0" i="0" dirty="0" err="1">
                <a:solidFill>
                  <a:srgbClr val="000000"/>
                </a:solidFill>
                <a:effectLst/>
                <a:latin typeface="system-ui"/>
              </a:rPr>
              <a:t>siempre</a:t>
            </a:r>
            <a:r>
              <a:rPr lang="en-US" b="0" i="0" dirty="0">
                <a:solidFill>
                  <a:srgbClr val="000000"/>
                </a:solidFill>
                <a:effectLst/>
                <a:latin typeface="system-ui"/>
              </a:rPr>
              <a:t>.</a:t>
            </a:r>
          </a:p>
          <a:p>
            <a:pPr marL="0" indent="0" algn="l">
              <a:buNone/>
            </a:pPr>
            <a:r>
              <a:rPr lang="en-US" b="1" i="0" baseline="30000" dirty="0">
                <a:solidFill>
                  <a:srgbClr val="000000"/>
                </a:solidFill>
                <a:effectLst/>
                <a:latin typeface="system-ui"/>
              </a:rPr>
              <a:t>10 </a:t>
            </a:r>
            <a:r>
              <a:rPr lang="en-US" b="0" i="0" dirty="0">
                <a:solidFill>
                  <a:srgbClr val="000000"/>
                </a:solidFill>
                <a:effectLst/>
                <a:latin typeface="system-ui"/>
              </a:rPr>
              <a:t>Y </a:t>
            </a:r>
            <a:r>
              <a:rPr lang="en-US" b="0" i="0" dirty="0" err="1">
                <a:solidFill>
                  <a:srgbClr val="000000"/>
                </a:solidFill>
                <a:effectLst/>
                <a:latin typeface="system-ui"/>
              </a:rPr>
              <a:t>el</a:t>
            </a:r>
            <a:r>
              <a:rPr lang="en-US" b="0" i="0" dirty="0">
                <a:solidFill>
                  <a:srgbClr val="000000"/>
                </a:solidFill>
                <a:effectLst/>
                <a:latin typeface="system-ui"/>
              </a:rPr>
              <a:t> que da </a:t>
            </a:r>
            <a:r>
              <a:rPr lang="en-US" b="0" i="0" dirty="0" err="1">
                <a:solidFill>
                  <a:srgbClr val="000000"/>
                </a:solidFill>
                <a:effectLst/>
                <a:latin typeface="system-ui"/>
              </a:rPr>
              <a:t>semilla</a:t>
            </a:r>
            <a:r>
              <a:rPr lang="en-US" b="0" i="0" dirty="0">
                <a:solidFill>
                  <a:srgbClr val="000000"/>
                </a:solidFill>
                <a:effectLst/>
                <a:latin typeface="system-ui"/>
              </a:rPr>
              <a:t> al que </a:t>
            </a:r>
            <a:r>
              <a:rPr lang="en-US" b="0" i="0" dirty="0" err="1">
                <a:solidFill>
                  <a:srgbClr val="000000"/>
                </a:solidFill>
                <a:effectLst/>
                <a:latin typeface="system-ui"/>
              </a:rPr>
              <a:t>siembra</a:t>
            </a:r>
            <a:r>
              <a:rPr lang="en-US" b="0" i="0" dirty="0">
                <a:solidFill>
                  <a:srgbClr val="000000"/>
                </a:solidFill>
                <a:effectLst/>
                <a:latin typeface="system-ui"/>
              </a:rPr>
              <a:t>, y pan al que come, </a:t>
            </a:r>
            <a:r>
              <a:rPr lang="en-US" b="0" i="0" dirty="0" err="1">
                <a:solidFill>
                  <a:srgbClr val="000000"/>
                </a:solidFill>
                <a:effectLst/>
                <a:latin typeface="system-ui"/>
              </a:rPr>
              <a:t>proveerá</a:t>
            </a:r>
            <a:r>
              <a:rPr lang="en-US" b="0" i="0" dirty="0">
                <a:solidFill>
                  <a:srgbClr val="000000"/>
                </a:solidFill>
                <a:effectLst/>
                <a:latin typeface="system-ui"/>
              </a:rPr>
              <a:t> y </a:t>
            </a:r>
            <a:r>
              <a:rPr lang="en-US" b="0" i="0" dirty="0" err="1">
                <a:solidFill>
                  <a:srgbClr val="000000"/>
                </a:solidFill>
                <a:effectLst/>
                <a:latin typeface="system-ui"/>
              </a:rPr>
              <a:t>multiplicará</a:t>
            </a:r>
            <a:r>
              <a:rPr lang="en-US" b="0" i="0" dirty="0">
                <a:solidFill>
                  <a:srgbClr val="000000"/>
                </a:solidFill>
                <a:effectLst/>
                <a:latin typeface="system-ui"/>
              </a:rPr>
              <a:t> </a:t>
            </a:r>
            <a:r>
              <a:rPr lang="en-US" b="0" i="0" dirty="0" err="1">
                <a:solidFill>
                  <a:srgbClr val="000000"/>
                </a:solidFill>
                <a:effectLst/>
                <a:latin typeface="system-ui"/>
              </a:rPr>
              <a:t>vuestra</a:t>
            </a:r>
            <a:r>
              <a:rPr lang="en-US" b="0" i="0" dirty="0">
                <a:solidFill>
                  <a:srgbClr val="000000"/>
                </a:solidFill>
                <a:effectLst/>
                <a:latin typeface="system-ui"/>
              </a:rPr>
              <a:t> sementera, y </a:t>
            </a:r>
            <a:r>
              <a:rPr lang="en-US" b="0" i="0" dirty="0" err="1">
                <a:solidFill>
                  <a:srgbClr val="000000"/>
                </a:solidFill>
                <a:effectLst/>
                <a:latin typeface="system-ui"/>
              </a:rPr>
              <a:t>aumentará</a:t>
            </a:r>
            <a:r>
              <a:rPr lang="en-US" b="0" i="0" dirty="0">
                <a:solidFill>
                  <a:srgbClr val="000000"/>
                </a:solidFill>
                <a:effectLst/>
                <a:latin typeface="system-ui"/>
              </a:rPr>
              <a:t> </a:t>
            </a:r>
            <a:r>
              <a:rPr lang="en-US" b="0" i="0" dirty="0" err="1">
                <a:solidFill>
                  <a:srgbClr val="000000"/>
                </a:solidFill>
                <a:effectLst/>
                <a:latin typeface="system-ui"/>
              </a:rPr>
              <a:t>los</a:t>
            </a:r>
            <a:r>
              <a:rPr lang="en-US" b="0" i="0" dirty="0">
                <a:solidFill>
                  <a:srgbClr val="000000"/>
                </a:solidFill>
                <a:effectLst/>
                <a:latin typeface="system-ui"/>
              </a:rPr>
              <a:t> </a:t>
            </a:r>
            <a:r>
              <a:rPr lang="en-US" b="0" i="0" dirty="0" err="1">
                <a:solidFill>
                  <a:srgbClr val="000000"/>
                </a:solidFill>
                <a:effectLst/>
                <a:latin typeface="system-ui"/>
              </a:rPr>
              <a:t>frutos</a:t>
            </a:r>
            <a:r>
              <a:rPr lang="en-US" b="0" i="0" dirty="0">
                <a:solidFill>
                  <a:srgbClr val="000000"/>
                </a:solidFill>
                <a:effectLst/>
                <a:latin typeface="system-ui"/>
              </a:rPr>
              <a:t> de </a:t>
            </a:r>
            <a:r>
              <a:rPr lang="en-US" b="0" i="0" dirty="0" err="1">
                <a:solidFill>
                  <a:srgbClr val="000000"/>
                </a:solidFill>
                <a:effectLst/>
                <a:latin typeface="system-ui"/>
              </a:rPr>
              <a:t>vuestra</a:t>
            </a:r>
            <a:r>
              <a:rPr lang="en-US" b="0" i="0" dirty="0">
                <a:solidFill>
                  <a:srgbClr val="000000"/>
                </a:solidFill>
                <a:effectLst/>
                <a:latin typeface="system-ui"/>
              </a:rPr>
              <a:t> </a:t>
            </a:r>
            <a:r>
              <a:rPr lang="en-US" b="0" i="0" dirty="0" err="1">
                <a:solidFill>
                  <a:srgbClr val="000000"/>
                </a:solidFill>
                <a:effectLst/>
                <a:latin typeface="system-ui"/>
              </a:rPr>
              <a:t>justicia</a:t>
            </a:r>
            <a:r>
              <a:rPr lang="en-US" b="0" i="0" dirty="0">
                <a:solidFill>
                  <a:srgbClr val="000000"/>
                </a:solidFill>
                <a:effectLst/>
                <a:latin typeface="system-ui"/>
              </a:rPr>
              <a:t>, </a:t>
            </a:r>
            <a:r>
              <a:rPr lang="en-US" b="1" i="0" baseline="30000" dirty="0">
                <a:solidFill>
                  <a:srgbClr val="000000"/>
                </a:solidFill>
                <a:effectLst/>
                <a:latin typeface="system-ui"/>
              </a:rPr>
              <a:t>11 </a:t>
            </a:r>
            <a:r>
              <a:rPr lang="en-US" b="0" i="0" dirty="0">
                <a:solidFill>
                  <a:srgbClr val="000000"/>
                </a:solidFill>
                <a:effectLst/>
                <a:latin typeface="system-ui"/>
              </a:rPr>
              <a:t>para que </a:t>
            </a:r>
            <a:r>
              <a:rPr lang="en-US" b="0" i="0" dirty="0" err="1">
                <a:solidFill>
                  <a:srgbClr val="000000"/>
                </a:solidFill>
                <a:effectLst/>
                <a:latin typeface="system-ui"/>
              </a:rPr>
              <a:t>estéis</a:t>
            </a:r>
            <a:r>
              <a:rPr lang="en-US" b="0" i="0" dirty="0">
                <a:solidFill>
                  <a:srgbClr val="000000"/>
                </a:solidFill>
                <a:effectLst/>
                <a:latin typeface="system-ui"/>
              </a:rPr>
              <a:t> </a:t>
            </a:r>
            <a:r>
              <a:rPr lang="en-US" b="0" i="0" dirty="0" err="1">
                <a:solidFill>
                  <a:srgbClr val="000000"/>
                </a:solidFill>
                <a:effectLst/>
                <a:latin typeface="system-ui"/>
              </a:rPr>
              <a:t>enriquecidos</a:t>
            </a:r>
            <a:r>
              <a:rPr lang="en-US" b="0" i="0" dirty="0">
                <a:solidFill>
                  <a:srgbClr val="000000"/>
                </a:solidFill>
                <a:effectLst/>
                <a:latin typeface="system-ui"/>
              </a:rPr>
              <a:t> </a:t>
            </a:r>
            <a:r>
              <a:rPr lang="en-US" b="0" i="0" dirty="0" err="1">
                <a:solidFill>
                  <a:srgbClr val="000000"/>
                </a:solidFill>
                <a:effectLst/>
                <a:latin typeface="system-ui"/>
              </a:rPr>
              <a:t>en</a:t>
            </a:r>
            <a:r>
              <a:rPr lang="en-US" b="0" i="0" dirty="0">
                <a:solidFill>
                  <a:srgbClr val="000000"/>
                </a:solidFill>
                <a:effectLst/>
                <a:latin typeface="system-ui"/>
              </a:rPr>
              <a:t> </a:t>
            </a:r>
            <a:r>
              <a:rPr lang="en-US" b="0" i="0" dirty="0" err="1">
                <a:solidFill>
                  <a:srgbClr val="000000"/>
                </a:solidFill>
                <a:effectLst/>
                <a:latin typeface="system-ui"/>
              </a:rPr>
              <a:t>todo</a:t>
            </a:r>
            <a:r>
              <a:rPr lang="en-US" b="0" i="0" dirty="0">
                <a:solidFill>
                  <a:srgbClr val="000000"/>
                </a:solidFill>
                <a:effectLst/>
                <a:latin typeface="system-ui"/>
              </a:rPr>
              <a:t> para </a:t>
            </a:r>
            <a:r>
              <a:rPr lang="en-US" b="0" i="0" dirty="0" err="1">
                <a:solidFill>
                  <a:srgbClr val="000000"/>
                </a:solidFill>
                <a:effectLst/>
                <a:latin typeface="system-ui"/>
              </a:rPr>
              <a:t>toda</a:t>
            </a:r>
            <a:r>
              <a:rPr lang="en-US" b="0" i="0" dirty="0">
                <a:solidFill>
                  <a:srgbClr val="000000"/>
                </a:solidFill>
                <a:effectLst/>
                <a:latin typeface="system-ui"/>
              </a:rPr>
              <a:t> </a:t>
            </a:r>
            <a:r>
              <a:rPr lang="en-US" b="0" i="0" dirty="0" err="1">
                <a:solidFill>
                  <a:srgbClr val="000000"/>
                </a:solidFill>
                <a:effectLst/>
                <a:latin typeface="system-ui"/>
              </a:rPr>
              <a:t>liberalidad</a:t>
            </a:r>
            <a:r>
              <a:rPr lang="en-US" b="0" i="0" dirty="0">
                <a:solidFill>
                  <a:srgbClr val="000000"/>
                </a:solidFill>
                <a:effectLst/>
                <a:latin typeface="system-ui"/>
              </a:rPr>
              <a:t>, la </a:t>
            </a:r>
            <a:r>
              <a:rPr lang="en-US" b="0" i="0" dirty="0" err="1">
                <a:solidFill>
                  <a:srgbClr val="000000"/>
                </a:solidFill>
                <a:effectLst/>
                <a:latin typeface="system-ui"/>
              </a:rPr>
              <a:t>cual</a:t>
            </a:r>
            <a:r>
              <a:rPr lang="en-US" b="0" i="0" dirty="0">
                <a:solidFill>
                  <a:srgbClr val="000000"/>
                </a:solidFill>
                <a:effectLst/>
                <a:latin typeface="system-ui"/>
              </a:rPr>
              <a:t> produce </a:t>
            </a:r>
            <a:r>
              <a:rPr lang="en-US" b="0" i="0" dirty="0" err="1">
                <a:solidFill>
                  <a:srgbClr val="000000"/>
                </a:solidFill>
                <a:effectLst/>
                <a:latin typeface="system-ui"/>
              </a:rPr>
              <a:t>por</a:t>
            </a:r>
            <a:r>
              <a:rPr lang="en-US" b="0" i="0" dirty="0">
                <a:solidFill>
                  <a:srgbClr val="000000"/>
                </a:solidFill>
                <a:effectLst/>
                <a:latin typeface="system-ui"/>
              </a:rPr>
              <a:t> medio de </a:t>
            </a:r>
            <a:r>
              <a:rPr lang="en-US" b="0" i="0" dirty="0" err="1">
                <a:solidFill>
                  <a:srgbClr val="000000"/>
                </a:solidFill>
                <a:effectLst/>
                <a:latin typeface="system-ui"/>
              </a:rPr>
              <a:t>nosotros</a:t>
            </a:r>
            <a:r>
              <a:rPr lang="en-US" b="0" i="0" dirty="0">
                <a:solidFill>
                  <a:srgbClr val="000000"/>
                </a:solidFill>
                <a:effectLst/>
                <a:latin typeface="system-ui"/>
              </a:rPr>
              <a:t> </a:t>
            </a:r>
            <a:r>
              <a:rPr lang="en-US" b="0" i="0" dirty="0" err="1">
                <a:solidFill>
                  <a:srgbClr val="000000"/>
                </a:solidFill>
                <a:effectLst/>
                <a:latin typeface="system-ui"/>
              </a:rPr>
              <a:t>acción</a:t>
            </a:r>
            <a:r>
              <a:rPr lang="en-US" b="0" i="0" dirty="0">
                <a:solidFill>
                  <a:srgbClr val="000000"/>
                </a:solidFill>
                <a:effectLst/>
                <a:latin typeface="system-ui"/>
              </a:rPr>
              <a:t> de gracias a Dios. </a:t>
            </a:r>
            <a:r>
              <a:rPr lang="en-US" b="1" i="0" baseline="30000" dirty="0">
                <a:solidFill>
                  <a:srgbClr val="000000"/>
                </a:solidFill>
                <a:effectLst/>
                <a:latin typeface="system-ui"/>
              </a:rPr>
              <a:t>12 </a:t>
            </a:r>
            <a:r>
              <a:rPr lang="en-US" b="0" i="0" dirty="0" err="1">
                <a:solidFill>
                  <a:srgbClr val="000000"/>
                </a:solidFill>
                <a:effectLst/>
                <a:latin typeface="system-ui"/>
              </a:rPr>
              <a:t>Porque</a:t>
            </a:r>
            <a:r>
              <a:rPr lang="en-US" b="0" i="0" dirty="0">
                <a:solidFill>
                  <a:srgbClr val="000000"/>
                </a:solidFill>
                <a:effectLst/>
                <a:latin typeface="system-ui"/>
              </a:rPr>
              <a:t> la </a:t>
            </a:r>
            <a:r>
              <a:rPr lang="en-US" b="0" i="0" dirty="0" err="1">
                <a:solidFill>
                  <a:srgbClr val="000000"/>
                </a:solidFill>
                <a:effectLst/>
                <a:latin typeface="system-ui"/>
              </a:rPr>
              <a:t>ministración</a:t>
            </a:r>
            <a:r>
              <a:rPr lang="en-US" b="0" i="0" dirty="0">
                <a:solidFill>
                  <a:srgbClr val="000000"/>
                </a:solidFill>
                <a:effectLst/>
                <a:latin typeface="system-ui"/>
              </a:rPr>
              <a:t> de </a:t>
            </a:r>
            <a:r>
              <a:rPr lang="en-US" b="0" i="0" dirty="0" err="1">
                <a:solidFill>
                  <a:srgbClr val="000000"/>
                </a:solidFill>
                <a:effectLst/>
                <a:latin typeface="system-ui"/>
              </a:rPr>
              <a:t>este</a:t>
            </a:r>
            <a:r>
              <a:rPr lang="en-US" b="0" i="0" dirty="0">
                <a:solidFill>
                  <a:srgbClr val="000000"/>
                </a:solidFill>
                <a:effectLst/>
                <a:latin typeface="system-ui"/>
              </a:rPr>
              <a:t> </a:t>
            </a:r>
            <a:r>
              <a:rPr lang="en-US" b="0" i="0" dirty="0" err="1">
                <a:solidFill>
                  <a:srgbClr val="000000"/>
                </a:solidFill>
                <a:effectLst/>
                <a:latin typeface="system-ui"/>
              </a:rPr>
              <a:t>servicio</a:t>
            </a:r>
            <a:r>
              <a:rPr lang="en-US" b="0" i="0" dirty="0">
                <a:solidFill>
                  <a:srgbClr val="000000"/>
                </a:solidFill>
                <a:effectLst/>
                <a:latin typeface="system-ui"/>
              </a:rPr>
              <a:t> no </a:t>
            </a:r>
            <a:r>
              <a:rPr lang="en-US" b="0" i="0" dirty="0" err="1">
                <a:solidFill>
                  <a:srgbClr val="000000"/>
                </a:solidFill>
                <a:effectLst/>
                <a:latin typeface="system-ui"/>
              </a:rPr>
              <a:t>solamente</a:t>
            </a:r>
            <a:r>
              <a:rPr lang="en-US" b="0" i="0" dirty="0">
                <a:solidFill>
                  <a:srgbClr val="000000"/>
                </a:solidFill>
                <a:effectLst/>
                <a:latin typeface="system-ui"/>
              </a:rPr>
              <a:t> </a:t>
            </a:r>
            <a:r>
              <a:rPr lang="en-US" b="0" i="0" dirty="0" err="1">
                <a:solidFill>
                  <a:srgbClr val="000000"/>
                </a:solidFill>
                <a:effectLst/>
                <a:latin typeface="system-ui"/>
              </a:rPr>
              <a:t>suple</a:t>
            </a:r>
            <a:r>
              <a:rPr lang="en-US" b="0" i="0" dirty="0">
                <a:solidFill>
                  <a:srgbClr val="000000"/>
                </a:solidFill>
                <a:effectLst/>
                <a:latin typeface="system-ui"/>
              </a:rPr>
              <a:t> lo que a </a:t>
            </a:r>
            <a:r>
              <a:rPr lang="en-US" b="0" i="0" dirty="0" err="1">
                <a:solidFill>
                  <a:srgbClr val="000000"/>
                </a:solidFill>
                <a:effectLst/>
                <a:latin typeface="system-ui"/>
              </a:rPr>
              <a:t>los</a:t>
            </a:r>
            <a:r>
              <a:rPr lang="en-US" b="0" i="0" dirty="0">
                <a:solidFill>
                  <a:srgbClr val="000000"/>
                </a:solidFill>
                <a:effectLst/>
                <a:latin typeface="system-ui"/>
              </a:rPr>
              <a:t> santos </a:t>
            </a:r>
            <a:r>
              <a:rPr lang="en-US" b="0" i="0" dirty="0" err="1">
                <a:solidFill>
                  <a:srgbClr val="000000"/>
                </a:solidFill>
                <a:effectLst/>
                <a:latin typeface="system-ui"/>
              </a:rPr>
              <a:t>falta</a:t>
            </a:r>
            <a:r>
              <a:rPr lang="en-US" b="0" i="0" dirty="0">
                <a:solidFill>
                  <a:srgbClr val="000000"/>
                </a:solidFill>
                <a:effectLst/>
                <a:latin typeface="system-ui"/>
              </a:rPr>
              <a:t>, </a:t>
            </a:r>
            <a:r>
              <a:rPr lang="en-US" b="0" i="0" dirty="0" err="1">
                <a:solidFill>
                  <a:srgbClr val="000000"/>
                </a:solidFill>
                <a:effectLst/>
                <a:latin typeface="system-ui"/>
              </a:rPr>
              <a:t>sino</a:t>
            </a:r>
            <a:r>
              <a:rPr lang="en-US" b="0" i="0" dirty="0">
                <a:solidFill>
                  <a:srgbClr val="000000"/>
                </a:solidFill>
                <a:effectLst/>
                <a:latin typeface="system-ui"/>
              </a:rPr>
              <a:t> que </a:t>
            </a:r>
            <a:r>
              <a:rPr lang="en-US" b="0" i="0" dirty="0" err="1">
                <a:solidFill>
                  <a:srgbClr val="000000"/>
                </a:solidFill>
                <a:effectLst/>
                <a:latin typeface="system-ui"/>
              </a:rPr>
              <a:t>también</a:t>
            </a:r>
            <a:r>
              <a:rPr lang="en-US" b="0" i="0" dirty="0">
                <a:solidFill>
                  <a:srgbClr val="000000"/>
                </a:solidFill>
                <a:effectLst/>
                <a:latin typeface="system-ui"/>
              </a:rPr>
              <a:t> </a:t>
            </a:r>
            <a:r>
              <a:rPr lang="en-US" b="0" i="0" dirty="0" err="1">
                <a:solidFill>
                  <a:srgbClr val="000000"/>
                </a:solidFill>
                <a:effectLst/>
                <a:latin typeface="system-ui"/>
              </a:rPr>
              <a:t>abunda</a:t>
            </a:r>
            <a:r>
              <a:rPr lang="en-US" b="0" i="0" dirty="0">
                <a:solidFill>
                  <a:srgbClr val="000000"/>
                </a:solidFill>
                <a:effectLst/>
                <a:latin typeface="system-ui"/>
              </a:rPr>
              <a:t> </a:t>
            </a:r>
            <a:r>
              <a:rPr lang="en-US" b="0" i="0" dirty="0" err="1">
                <a:solidFill>
                  <a:srgbClr val="000000"/>
                </a:solidFill>
                <a:effectLst/>
                <a:latin typeface="system-ui"/>
              </a:rPr>
              <a:t>en</a:t>
            </a:r>
            <a:r>
              <a:rPr lang="en-US" b="0" i="0" dirty="0">
                <a:solidFill>
                  <a:srgbClr val="000000"/>
                </a:solidFill>
                <a:effectLst/>
                <a:latin typeface="system-ui"/>
              </a:rPr>
              <a:t> </a:t>
            </a:r>
            <a:r>
              <a:rPr lang="en-US" b="0" i="0" dirty="0" err="1">
                <a:solidFill>
                  <a:srgbClr val="000000"/>
                </a:solidFill>
                <a:effectLst/>
                <a:latin typeface="system-ui"/>
              </a:rPr>
              <a:t>muchas</a:t>
            </a:r>
            <a:r>
              <a:rPr lang="en-US" b="0" i="0" dirty="0">
                <a:solidFill>
                  <a:srgbClr val="000000"/>
                </a:solidFill>
                <a:effectLst/>
                <a:latin typeface="system-ui"/>
              </a:rPr>
              <a:t> </a:t>
            </a:r>
            <a:r>
              <a:rPr lang="en-US" b="0" i="0" dirty="0" err="1">
                <a:solidFill>
                  <a:srgbClr val="000000"/>
                </a:solidFill>
                <a:effectLst/>
                <a:latin typeface="system-ui"/>
              </a:rPr>
              <a:t>acciones</a:t>
            </a:r>
            <a:r>
              <a:rPr lang="en-US" b="0" i="0" dirty="0">
                <a:solidFill>
                  <a:srgbClr val="000000"/>
                </a:solidFill>
                <a:effectLst/>
                <a:latin typeface="system-ui"/>
              </a:rPr>
              <a:t> de gracias a Dios; </a:t>
            </a:r>
            <a:r>
              <a:rPr lang="en-US" b="1" i="0" baseline="30000" dirty="0">
                <a:solidFill>
                  <a:srgbClr val="000000"/>
                </a:solidFill>
                <a:effectLst/>
                <a:latin typeface="system-ui"/>
              </a:rPr>
              <a:t>13 </a:t>
            </a:r>
            <a:r>
              <a:rPr lang="en-US" b="0" i="0" dirty="0" err="1">
                <a:solidFill>
                  <a:srgbClr val="000000"/>
                </a:solidFill>
                <a:effectLst/>
                <a:latin typeface="system-ui"/>
              </a:rPr>
              <a:t>pues</a:t>
            </a:r>
            <a:r>
              <a:rPr lang="en-US" b="0" i="0" dirty="0">
                <a:solidFill>
                  <a:srgbClr val="000000"/>
                </a:solidFill>
                <a:effectLst/>
                <a:latin typeface="system-ui"/>
              </a:rPr>
              <a:t> </a:t>
            </a:r>
            <a:r>
              <a:rPr lang="en-US" b="0" i="0" dirty="0" err="1">
                <a:solidFill>
                  <a:srgbClr val="000000"/>
                </a:solidFill>
                <a:effectLst/>
                <a:latin typeface="system-ui"/>
              </a:rPr>
              <a:t>por</a:t>
            </a:r>
            <a:r>
              <a:rPr lang="en-US" b="0" i="0" dirty="0">
                <a:solidFill>
                  <a:srgbClr val="000000"/>
                </a:solidFill>
                <a:effectLst/>
                <a:latin typeface="system-ui"/>
              </a:rPr>
              <a:t> la </a:t>
            </a:r>
            <a:r>
              <a:rPr lang="en-US" b="0" i="0" dirty="0" err="1">
                <a:solidFill>
                  <a:srgbClr val="000000"/>
                </a:solidFill>
                <a:effectLst/>
                <a:latin typeface="system-ui"/>
              </a:rPr>
              <a:t>experiencia</a:t>
            </a:r>
            <a:r>
              <a:rPr lang="en-US" b="0" i="0" dirty="0">
                <a:solidFill>
                  <a:srgbClr val="000000"/>
                </a:solidFill>
                <a:effectLst/>
                <a:latin typeface="system-ui"/>
              </a:rPr>
              <a:t> de </a:t>
            </a:r>
            <a:r>
              <a:rPr lang="en-US" b="0" i="0" dirty="0" err="1">
                <a:solidFill>
                  <a:srgbClr val="000000"/>
                </a:solidFill>
                <a:effectLst/>
                <a:latin typeface="system-ui"/>
              </a:rPr>
              <a:t>esta</a:t>
            </a:r>
            <a:r>
              <a:rPr lang="en-US" b="0" i="0" dirty="0">
                <a:solidFill>
                  <a:srgbClr val="000000"/>
                </a:solidFill>
                <a:effectLst/>
                <a:latin typeface="system-ui"/>
              </a:rPr>
              <a:t> </a:t>
            </a:r>
            <a:r>
              <a:rPr lang="en-US" b="0" i="0" dirty="0" err="1">
                <a:solidFill>
                  <a:srgbClr val="000000"/>
                </a:solidFill>
                <a:effectLst/>
                <a:latin typeface="system-ui"/>
              </a:rPr>
              <a:t>ministración</a:t>
            </a:r>
            <a:r>
              <a:rPr lang="en-US" b="0" i="0" dirty="0">
                <a:solidFill>
                  <a:srgbClr val="000000"/>
                </a:solidFill>
                <a:effectLst/>
                <a:latin typeface="system-ui"/>
              </a:rPr>
              <a:t> </a:t>
            </a:r>
            <a:r>
              <a:rPr lang="en-US" b="1" i="0" dirty="0" err="1">
                <a:solidFill>
                  <a:srgbClr val="000000"/>
                </a:solidFill>
                <a:effectLst/>
                <a:latin typeface="system-ui"/>
              </a:rPr>
              <a:t>glorifican</a:t>
            </a:r>
            <a:r>
              <a:rPr lang="en-US" b="1" i="0" dirty="0">
                <a:solidFill>
                  <a:srgbClr val="000000"/>
                </a:solidFill>
                <a:effectLst/>
                <a:latin typeface="system-ui"/>
              </a:rPr>
              <a:t> a Dios </a:t>
            </a:r>
            <a:r>
              <a:rPr lang="en-US" b="1" i="0" dirty="0" err="1">
                <a:solidFill>
                  <a:srgbClr val="000000"/>
                </a:solidFill>
                <a:effectLst/>
                <a:latin typeface="system-ui"/>
              </a:rPr>
              <a:t>por</a:t>
            </a:r>
            <a:r>
              <a:rPr lang="en-US" b="1" i="0" dirty="0">
                <a:solidFill>
                  <a:srgbClr val="000000"/>
                </a:solidFill>
                <a:effectLst/>
                <a:latin typeface="system-ui"/>
              </a:rPr>
              <a:t> la </a:t>
            </a:r>
            <a:r>
              <a:rPr lang="en-US" b="1" i="0" dirty="0" err="1">
                <a:solidFill>
                  <a:srgbClr val="000000"/>
                </a:solidFill>
                <a:effectLst/>
                <a:latin typeface="system-ui"/>
              </a:rPr>
              <a:t>obediencia</a:t>
            </a:r>
            <a:r>
              <a:rPr lang="en-US" b="1" i="0" dirty="0">
                <a:solidFill>
                  <a:srgbClr val="000000"/>
                </a:solidFill>
                <a:effectLst/>
                <a:latin typeface="system-ui"/>
              </a:rPr>
              <a:t> </a:t>
            </a:r>
            <a:r>
              <a:rPr lang="en-US" b="0" i="0" dirty="0">
                <a:solidFill>
                  <a:srgbClr val="000000"/>
                </a:solidFill>
                <a:effectLst/>
                <a:latin typeface="system-ui"/>
              </a:rPr>
              <a:t>que </a:t>
            </a:r>
            <a:r>
              <a:rPr lang="en-US" b="0" i="0" dirty="0" err="1">
                <a:solidFill>
                  <a:srgbClr val="000000"/>
                </a:solidFill>
                <a:effectLst/>
                <a:latin typeface="system-ui"/>
              </a:rPr>
              <a:t>profesáis</a:t>
            </a:r>
            <a:r>
              <a:rPr lang="en-US" b="0" i="0" dirty="0">
                <a:solidFill>
                  <a:srgbClr val="000000"/>
                </a:solidFill>
                <a:effectLst/>
                <a:latin typeface="system-ui"/>
              </a:rPr>
              <a:t> al </a:t>
            </a:r>
            <a:r>
              <a:rPr lang="en-US" b="0" i="0" dirty="0" err="1">
                <a:solidFill>
                  <a:srgbClr val="000000"/>
                </a:solidFill>
                <a:effectLst/>
                <a:latin typeface="system-ui"/>
              </a:rPr>
              <a:t>evangelio</a:t>
            </a:r>
            <a:r>
              <a:rPr lang="en-US" b="0" i="0" dirty="0">
                <a:solidFill>
                  <a:srgbClr val="000000"/>
                </a:solidFill>
                <a:effectLst/>
                <a:latin typeface="system-ui"/>
              </a:rPr>
              <a:t> de Cristo, y </a:t>
            </a:r>
            <a:r>
              <a:rPr lang="en-US" b="0" i="0" dirty="0" err="1">
                <a:solidFill>
                  <a:srgbClr val="000000"/>
                </a:solidFill>
                <a:effectLst/>
                <a:latin typeface="system-ui"/>
              </a:rPr>
              <a:t>por</a:t>
            </a:r>
            <a:r>
              <a:rPr lang="en-US" b="0" i="0" dirty="0">
                <a:solidFill>
                  <a:srgbClr val="000000"/>
                </a:solidFill>
                <a:effectLst/>
                <a:latin typeface="system-ui"/>
              </a:rPr>
              <a:t> la </a:t>
            </a:r>
            <a:r>
              <a:rPr lang="en-US" b="0" i="0" dirty="0" err="1">
                <a:solidFill>
                  <a:srgbClr val="000000"/>
                </a:solidFill>
                <a:effectLst/>
                <a:latin typeface="system-ui"/>
              </a:rPr>
              <a:t>liberalidad</a:t>
            </a:r>
            <a:r>
              <a:rPr lang="en-US" b="0" i="0" dirty="0">
                <a:solidFill>
                  <a:srgbClr val="000000"/>
                </a:solidFill>
                <a:effectLst/>
                <a:latin typeface="system-ui"/>
              </a:rPr>
              <a:t> de </a:t>
            </a:r>
            <a:r>
              <a:rPr lang="en-US" b="0" i="0" dirty="0" err="1">
                <a:solidFill>
                  <a:srgbClr val="000000"/>
                </a:solidFill>
                <a:effectLst/>
                <a:latin typeface="system-ui"/>
              </a:rPr>
              <a:t>vuestra</a:t>
            </a:r>
            <a:r>
              <a:rPr lang="en-US" b="0" i="0" dirty="0">
                <a:solidFill>
                  <a:srgbClr val="000000"/>
                </a:solidFill>
                <a:effectLst/>
                <a:latin typeface="system-ui"/>
              </a:rPr>
              <a:t> </a:t>
            </a:r>
            <a:r>
              <a:rPr lang="en-US" b="0" i="0" dirty="0" err="1">
                <a:solidFill>
                  <a:srgbClr val="000000"/>
                </a:solidFill>
                <a:effectLst/>
                <a:latin typeface="system-ui"/>
              </a:rPr>
              <a:t>contribución</a:t>
            </a:r>
            <a:r>
              <a:rPr lang="en-US" b="0" i="0" dirty="0">
                <a:solidFill>
                  <a:srgbClr val="000000"/>
                </a:solidFill>
                <a:effectLst/>
                <a:latin typeface="system-ui"/>
              </a:rPr>
              <a:t> para </a:t>
            </a:r>
            <a:r>
              <a:rPr lang="en-US" b="0" i="0" dirty="0" err="1">
                <a:solidFill>
                  <a:srgbClr val="000000"/>
                </a:solidFill>
                <a:effectLst/>
                <a:latin typeface="system-ui"/>
              </a:rPr>
              <a:t>ellos</a:t>
            </a:r>
            <a:r>
              <a:rPr lang="en-US" b="0" i="0" dirty="0">
                <a:solidFill>
                  <a:srgbClr val="000000"/>
                </a:solidFill>
                <a:effectLst/>
                <a:latin typeface="system-ui"/>
              </a:rPr>
              <a:t> y para </a:t>
            </a:r>
            <a:r>
              <a:rPr lang="en-US" b="0" i="0" dirty="0" err="1">
                <a:solidFill>
                  <a:srgbClr val="000000"/>
                </a:solidFill>
                <a:effectLst/>
                <a:latin typeface="system-ui"/>
              </a:rPr>
              <a:t>todos</a:t>
            </a:r>
            <a:r>
              <a:rPr lang="en-US" b="0" i="0" dirty="0">
                <a:solidFill>
                  <a:srgbClr val="000000"/>
                </a:solidFill>
                <a:effectLst/>
                <a:latin typeface="system-ui"/>
              </a:rPr>
              <a:t>;</a:t>
            </a:r>
          </a:p>
          <a:p>
            <a:pPr marL="0" indent="0" algn="l">
              <a:buNone/>
            </a:pPr>
            <a:endParaRPr lang="en-CL" dirty="0"/>
          </a:p>
        </p:txBody>
      </p:sp>
    </p:spTree>
    <p:extLst>
      <p:ext uri="{BB962C8B-B14F-4D97-AF65-F5344CB8AC3E}">
        <p14:creationId xmlns:p14="http://schemas.microsoft.com/office/powerpoint/2010/main" val="597601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9923119-3382-12E2-C026-D46CABBF36EB}"/>
              </a:ext>
            </a:extLst>
          </p:cNvPr>
          <p:cNvSpPr>
            <a:spLocks noGrp="1"/>
          </p:cNvSpPr>
          <p:nvPr>
            <p:ph idx="1"/>
          </p:nvPr>
        </p:nvSpPr>
        <p:spPr>
          <a:xfrm>
            <a:off x="98474" y="214532"/>
            <a:ext cx="12093526" cy="6428935"/>
          </a:xfrm>
        </p:spPr>
        <p:txBody>
          <a:bodyPr>
            <a:normAutofit lnSpcReduction="10000"/>
          </a:bodyPr>
          <a:lstStyle/>
          <a:p>
            <a:pPr marL="0" indent="0" algn="l">
              <a:buNone/>
            </a:pPr>
            <a:r>
              <a:rPr lang="en-CL" dirty="0"/>
              <a:t>La palabra nos enseña el apartar de lo que el Señor nos da, no lo que sobra, no si me alcanza de mis otras prioridadesy si entendemos que todo lo que tenemos proviene de El , y es de El, no será dolorosa dar , sino que será motivo de gozo, porque será para y por El.</a:t>
            </a:r>
          </a:p>
          <a:p>
            <a:pPr marL="0" indent="0" algn="l">
              <a:buNone/>
            </a:pPr>
            <a:r>
              <a:rPr lang="en-CL" dirty="0"/>
              <a:t>Y producto de dar el Señor , El nos promete abundancia de </a:t>
            </a:r>
            <a:r>
              <a:rPr lang="en-CL" b="1" dirty="0"/>
              <a:t>gracia</a:t>
            </a:r>
            <a:r>
              <a:rPr lang="en-CL" dirty="0"/>
              <a:t> (8) y todo lo </a:t>
            </a:r>
            <a:r>
              <a:rPr lang="en-CL" b="1" dirty="0"/>
              <a:t>suficiente</a:t>
            </a:r>
            <a:r>
              <a:rPr lang="en-CL" dirty="0"/>
              <a:t>.</a:t>
            </a:r>
          </a:p>
          <a:p>
            <a:pPr marL="0" indent="0" algn="l">
              <a:buNone/>
            </a:pPr>
            <a:r>
              <a:rPr lang="en-CL" dirty="0"/>
              <a:t>Y cual es el fin último de ofrendar, dar, diezmar, bendecir económicamente al hermano cuando está en necesidad?....vers 13</a:t>
            </a:r>
          </a:p>
          <a:p>
            <a:pPr marL="0" indent="0" algn="l">
              <a:buNone/>
            </a:pPr>
            <a:r>
              <a:rPr lang="en-US" sz="4000" b="0" i="0" dirty="0" err="1">
                <a:solidFill>
                  <a:srgbClr val="000000"/>
                </a:solidFill>
                <a:effectLst/>
                <a:latin typeface="system-ui"/>
              </a:rPr>
              <a:t>pues</a:t>
            </a:r>
            <a:r>
              <a:rPr lang="en-US" sz="4000" b="0" i="0" dirty="0">
                <a:solidFill>
                  <a:srgbClr val="000000"/>
                </a:solidFill>
                <a:effectLst/>
                <a:latin typeface="system-ui"/>
              </a:rPr>
              <a:t> </a:t>
            </a:r>
            <a:r>
              <a:rPr lang="en-US" sz="4000" b="0" i="0" dirty="0" err="1">
                <a:solidFill>
                  <a:srgbClr val="000000"/>
                </a:solidFill>
                <a:effectLst/>
                <a:latin typeface="system-ui"/>
              </a:rPr>
              <a:t>por</a:t>
            </a:r>
            <a:r>
              <a:rPr lang="en-US" sz="4000" b="0" i="0" dirty="0">
                <a:solidFill>
                  <a:srgbClr val="000000"/>
                </a:solidFill>
                <a:effectLst/>
                <a:latin typeface="system-ui"/>
              </a:rPr>
              <a:t> la </a:t>
            </a:r>
            <a:r>
              <a:rPr lang="en-US" sz="4000" b="0" i="0" dirty="0" err="1">
                <a:solidFill>
                  <a:srgbClr val="000000"/>
                </a:solidFill>
                <a:effectLst/>
                <a:latin typeface="system-ui"/>
              </a:rPr>
              <a:t>experiencia</a:t>
            </a:r>
            <a:r>
              <a:rPr lang="en-US" sz="4000" b="0" i="0" dirty="0">
                <a:solidFill>
                  <a:srgbClr val="000000"/>
                </a:solidFill>
                <a:effectLst/>
                <a:latin typeface="system-ui"/>
              </a:rPr>
              <a:t> de </a:t>
            </a:r>
            <a:r>
              <a:rPr lang="en-US" sz="4000" b="0" i="0" dirty="0" err="1">
                <a:solidFill>
                  <a:srgbClr val="000000"/>
                </a:solidFill>
                <a:effectLst/>
                <a:latin typeface="system-ui"/>
              </a:rPr>
              <a:t>esta</a:t>
            </a:r>
            <a:r>
              <a:rPr lang="en-US" sz="4000" b="0" i="0" dirty="0">
                <a:solidFill>
                  <a:srgbClr val="000000"/>
                </a:solidFill>
                <a:effectLst/>
                <a:latin typeface="system-ui"/>
              </a:rPr>
              <a:t> </a:t>
            </a:r>
            <a:r>
              <a:rPr lang="en-US" sz="4000" b="0" i="0" dirty="0" err="1">
                <a:solidFill>
                  <a:srgbClr val="000000"/>
                </a:solidFill>
                <a:effectLst/>
                <a:latin typeface="system-ui"/>
              </a:rPr>
              <a:t>ministración</a:t>
            </a:r>
            <a:r>
              <a:rPr lang="en-US" sz="4000" b="0" i="0" dirty="0">
                <a:solidFill>
                  <a:srgbClr val="000000"/>
                </a:solidFill>
                <a:effectLst/>
                <a:latin typeface="system-ui"/>
              </a:rPr>
              <a:t> </a:t>
            </a:r>
            <a:r>
              <a:rPr lang="en-US" sz="4000" b="1" i="0" dirty="0" err="1">
                <a:solidFill>
                  <a:srgbClr val="000000"/>
                </a:solidFill>
                <a:effectLst/>
                <a:latin typeface="system-ui"/>
              </a:rPr>
              <a:t>glorifican</a:t>
            </a:r>
            <a:r>
              <a:rPr lang="en-US" sz="4000" b="1" i="0" dirty="0">
                <a:solidFill>
                  <a:srgbClr val="000000"/>
                </a:solidFill>
                <a:effectLst/>
                <a:latin typeface="system-ui"/>
              </a:rPr>
              <a:t> a Dios </a:t>
            </a:r>
            <a:r>
              <a:rPr lang="en-US" sz="4000" b="1" i="0" dirty="0" err="1">
                <a:solidFill>
                  <a:srgbClr val="000000"/>
                </a:solidFill>
                <a:effectLst/>
                <a:latin typeface="system-ui"/>
              </a:rPr>
              <a:t>por</a:t>
            </a:r>
            <a:r>
              <a:rPr lang="en-US" sz="4000" b="1" i="0" dirty="0">
                <a:solidFill>
                  <a:srgbClr val="000000"/>
                </a:solidFill>
                <a:effectLst/>
                <a:latin typeface="system-ui"/>
              </a:rPr>
              <a:t> la </a:t>
            </a:r>
            <a:r>
              <a:rPr lang="en-US" sz="4000" b="1" i="0" dirty="0" err="1">
                <a:solidFill>
                  <a:srgbClr val="000000"/>
                </a:solidFill>
                <a:effectLst/>
                <a:latin typeface="system-ui"/>
              </a:rPr>
              <a:t>obediencia</a:t>
            </a:r>
            <a:endParaRPr lang="en-US" sz="4000" b="1" i="0" dirty="0">
              <a:solidFill>
                <a:srgbClr val="000000"/>
              </a:solidFill>
              <a:effectLst/>
              <a:latin typeface="system-ui"/>
            </a:endParaRPr>
          </a:p>
          <a:p>
            <a:pPr marL="0" indent="0" algn="l">
              <a:buNone/>
            </a:pPr>
            <a:r>
              <a:rPr lang="en-US" dirty="0">
                <a:solidFill>
                  <a:srgbClr val="000000"/>
                </a:solidFill>
                <a:latin typeface="system-ui"/>
              </a:rPr>
              <a:t>El fin ultimo es GLORIFICAR A DIOS, </a:t>
            </a:r>
            <a:r>
              <a:rPr lang="en-US" dirty="0" err="1">
                <a:solidFill>
                  <a:srgbClr val="000000"/>
                </a:solidFill>
                <a:latin typeface="system-ui"/>
              </a:rPr>
              <a:t>como</a:t>
            </a:r>
            <a:r>
              <a:rPr lang="en-US" dirty="0">
                <a:solidFill>
                  <a:srgbClr val="000000"/>
                </a:solidFill>
                <a:latin typeface="system-ui"/>
              </a:rPr>
              <a:t> lo es </a:t>
            </a:r>
            <a:r>
              <a:rPr lang="en-US" dirty="0" err="1">
                <a:solidFill>
                  <a:srgbClr val="000000"/>
                </a:solidFill>
                <a:latin typeface="system-ui"/>
              </a:rPr>
              <a:t>toda</a:t>
            </a:r>
            <a:r>
              <a:rPr lang="en-US" dirty="0">
                <a:solidFill>
                  <a:srgbClr val="000000"/>
                </a:solidFill>
                <a:latin typeface="system-ui"/>
              </a:rPr>
              <a:t> </a:t>
            </a:r>
            <a:r>
              <a:rPr lang="en-US" dirty="0" err="1">
                <a:solidFill>
                  <a:srgbClr val="000000"/>
                </a:solidFill>
                <a:latin typeface="system-ui"/>
              </a:rPr>
              <a:t>nuestra</a:t>
            </a:r>
            <a:r>
              <a:rPr lang="en-US" dirty="0">
                <a:solidFill>
                  <a:srgbClr val="000000"/>
                </a:solidFill>
                <a:latin typeface="system-ui"/>
              </a:rPr>
              <a:t> </a:t>
            </a:r>
            <a:r>
              <a:rPr lang="en-US" dirty="0" err="1">
                <a:solidFill>
                  <a:srgbClr val="000000"/>
                </a:solidFill>
                <a:latin typeface="system-ui"/>
              </a:rPr>
              <a:t>vida</a:t>
            </a:r>
            <a:r>
              <a:rPr lang="en-US" dirty="0">
                <a:solidFill>
                  <a:srgbClr val="000000"/>
                </a:solidFill>
                <a:latin typeface="system-ui"/>
              </a:rPr>
              <a:t>.</a:t>
            </a:r>
          </a:p>
          <a:p>
            <a:pPr marL="0" indent="0" algn="l">
              <a:buNone/>
            </a:pPr>
            <a:r>
              <a:rPr lang="en-US" dirty="0" err="1">
                <a:solidFill>
                  <a:srgbClr val="000000"/>
                </a:solidFill>
                <a:latin typeface="system-ui"/>
              </a:rPr>
              <a:t>Cuando</a:t>
            </a:r>
            <a:r>
              <a:rPr lang="en-US" dirty="0">
                <a:solidFill>
                  <a:srgbClr val="000000"/>
                </a:solidFill>
                <a:latin typeface="system-ui"/>
              </a:rPr>
              <a:t> </a:t>
            </a:r>
            <a:r>
              <a:rPr lang="en-US" dirty="0" err="1">
                <a:solidFill>
                  <a:srgbClr val="000000"/>
                </a:solidFill>
                <a:latin typeface="system-ui"/>
              </a:rPr>
              <a:t>apartes</a:t>
            </a:r>
            <a:r>
              <a:rPr lang="en-US" dirty="0">
                <a:solidFill>
                  <a:srgbClr val="000000"/>
                </a:solidFill>
                <a:latin typeface="system-ui"/>
              </a:rPr>
              <a:t> para </a:t>
            </a:r>
            <a:r>
              <a:rPr lang="en-US" dirty="0" err="1">
                <a:solidFill>
                  <a:srgbClr val="000000"/>
                </a:solidFill>
                <a:latin typeface="system-ui"/>
              </a:rPr>
              <a:t>el</a:t>
            </a:r>
            <a:r>
              <a:rPr lang="en-US" dirty="0">
                <a:solidFill>
                  <a:srgbClr val="000000"/>
                </a:solidFill>
                <a:latin typeface="system-ui"/>
              </a:rPr>
              <a:t> </a:t>
            </a:r>
            <a:r>
              <a:rPr lang="en-US" dirty="0" err="1">
                <a:solidFill>
                  <a:srgbClr val="000000"/>
                </a:solidFill>
                <a:latin typeface="system-ui"/>
              </a:rPr>
              <a:t>diezmo</a:t>
            </a:r>
            <a:r>
              <a:rPr lang="en-US" dirty="0">
                <a:solidFill>
                  <a:srgbClr val="000000"/>
                </a:solidFill>
                <a:latin typeface="system-ui"/>
              </a:rPr>
              <a:t> y la ofrenda, </a:t>
            </a:r>
            <a:r>
              <a:rPr lang="en-US" dirty="0" err="1">
                <a:solidFill>
                  <a:srgbClr val="000000"/>
                </a:solidFill>
                <a:latin typeface="system-ui"/>
              </a:rPr>
              <a:t>hazlo</a:t>
            </a:r>
            <a:r>
              <a:rPr lang="en-US" dirty="0">
                <a:solidFill>
                  <a:srgbClr val="000000"/>
                </a:solidFill>
                <a:latin typeface="system-ui"/>
              </a:rPr>
              <a:t> con </a:t>
            </a:r>
            <a:r>
              <a:rPr lang="en-US" dirty="0" err="1">
                <a:solidFill>
                  <a:srgbClr val="000000"/>
                </a:solidFill>
                <a:latin typeface="system-ui"/>
              </a:rPr>
              <a:t>el</a:t>
            </a:r>
            <a:r>
              <a:rPr lang="en-US" dirty="0">
                <a:solidFill>
                  <a:srgbClr val="000000"/>
                </a:solidFill>
                <a:latin typeface="system-ui"/>
              </a:rPr>
              <a:t> </a:t>
            </a:r>
            <a:r>
              <a:rPr lang="en-US" dirty="0" err="1">
                <a:solidFill>
                  <a:srgbClr val="000000"/>
                </a:solidFill>
                <a:latin typeface="system-ui"/>
              </a:rPr>
              <a:t>gozo</a:t>
            </a:r>
            <a:r>
              <a:rPr lang="en-US" dirty="0">
                <a:solidFill>
                  <a:srgbClr val="000000"/>
                </a:solidFill>
                <a:latin typeface="system-ui"/>
              </a:rPr>
              <a:t> de saber que </a:t>
            </a:r>
            <a:r>
              <a:rPr lang="en-US" dirty="0" err="1">
                <a:solidFill>
                  <a:srgbClr val="000000"/>
                </a:solidFill>
                <a:latin typeface="system-ui"/>
              </a:rPr>
              <a:t>estás</a:t>
            </a:r>
            <a:r>
              <a:rPr lang="en-US" dirty="0">
                <a:solidFill>
                  <a:srgbClr val="000000"/>
                </a:solidFill>
                <a:latin typeface="system-ui"/>
              </a:rPr>
              <a:t> </a:t>
            </a:r>
            <a:r>
              <a:rPr lang="en-US" dirty="0" err="1">
                <a:solidFill>
                  <a:srgbClr val="000000"/>
                </a:solidFill>
                <a:latin typeface="system-ui"/>
              </a:rPr>
              <a:t>agradando</a:t>
            </a:r>
            <a:r>
              <a:rPr lang="en-US" dirty="0">
                <a:solidFill>
                  <a:srgbClr val="000000"/>
                </a:solidFill>
                <a:latin typeface="system-ui"/>
              </a:rPr>
              <a:t> a Dios y </a:t>
            </a:r>
            <a:r>
              <a:rPr lang="en-US" dirty="0" err="1">
                <a:solidFill>
                  <a:srgbClr val="000000"/>
                </a:solidFill>
                <a:latin typeface="system-ui"/>
              </a:rPr>
              <a:t>espera</a:t>
            </a:r>
            <a:r>
              <a:rPr lang="en-US" dirty="0">
                <a:solidFill>
                  <a:srgbClr val="000000"/>
                </a:solidFill>
                <a:latin typeface="system-ui"/>
              </a:rPr>
              <a:t> de El mas de </a:t>
            </a:r>
            <a:r>
              <a:rPr lang="en-US" dirty="0" err="1">
                <a:solidFill>
                  <a:srgbClr val="000000"/>
                </a:solidFill>
                <a:latin typeface="system-ui"/>
              </a:rPr>
              <a:t>su</a:t>
            </a:r>
            <a:r>
              <a:rPr lang="en-US" dirty="0">
                <a:solidFill>
                  <a:srgbClr val="000000"/>
                </a:solidFill>
                <a:latin typeface="system-ui"/>
              </a:rPr>
              <a:t> </a:t>
            </a:r>
            <a:r>
              <a:rPr lang="en-US" dirty="0" err="1">
                <a:solidFill>
                  <a:srgbClr val="000000"/>
                </a:solidFill>
                <a:latin typeface="system-ui"/>
              </a:rPr>
              <a:t>gracia</a:t>
            </a:r>
            <a:r>
              <a:rPr lang="en-US" dirty="0">
                <a:solidFill>
                  <a:srgbClr val="000000"/>
                </a:solidFill>
                <a:latin typeface="system-ui"/>
              </a:rPr>
              <a:t> </a:t>
            </a:r>
            <a:r>
              <a:rPr lang="en-US" dirty="0" err="1">
                <a:solidFill>
                  <a:srgbClr val="000000"/>
                </a:solidFill>
                <a:latin typeface="system-ui"/>
              </a:rPr>
              <a:t>en</a:t>
            </a:r>
            <a:r>
              <a:rPr lang="en-US" dirty="0">
                <a:solidFill>
                  <a:srgbClr val="000000"/>
                </a:solidFill>
                <a:latin typeface="system-ui"/>
              </a:rPr>
              <a:t> </a:t>
            </a:r>
            <a:r>
              <a:rPr lang="en-US" dirty="0" err="1">
                <a:solidFill>
                  <a:srgbClr val="000000"/>
                </a:solidFill>
                <a:latin typeface="system-ui"/>
              </a:rPr>
              <a:t>retribución</a:t>
            </a:r>
            <a:r>
              <a:rPr lang="en-US" dirty="0">
                <a:solidFill>
                  <a:srgbClr val="000000"/>
                </a:solidFill>
                <a:latin typeface="system-ui"/>
              </a:rPr>
              <a:t>.</a:t>
            </a:r>
          </a:p>
          <a:p>
            <a:pPr marL="0" indent="0" algn="l">
              <a:buNone/>
            </a:pPr>
            <a:r>
              <a:rPr lang="en-US" dirty="0">
                <a:solidFill>
                  <a:srgbClr val="000000"/>
                </a:solidFill>
                <a:latin typeface="system-ui"/>
              </a:rPr>
              <a:t>Y </a:t>
            </a:r>
            <a:r>
              <a:rPr lang="en-US" dirty="0" err="1">
                <a:solidFill>
                  <a:srgbClr val="000000"/>
                </a:solidFill>
                <a:latin typeface="system-ui"/>
              </a:rPr>
              <a:t>nunca</a:t>
            </a:r>
            <a:r>
              <a:rPr lang="en-US" dirty="0">
                <a:solidFill>
                  <a:srgbClr val="000000"/>
                </a:solidFill>
                <a:latin typeface="system-ui"/>
              </a:rPr>
              <a:t> </a:t>
            </a:r>
            <a:r>
              <a:rPr lang="en-US" dirty="0" err="1">
                <a:solidFill>
                  <a:srgbClr val="000000"/>
                </a:solidFill>
                <a:latin typeface="system-ui"/>
              </a:rPr>
              <a:t>olvides</a:t>
            </a:r>
            <a:r>
              <a:rPr lang="en-US" dirty="0">
                <a:solidFill>
                  <a:srgbClr val="000000"/>
                </a:solidFill>
                <a:latin typeface="system-ui"/>
              </a:rPr>
              <a:t> que </a:t>
            </a:r>
            <a:r>
              <a:rPr lang="en-US" dirty="0" err="1">
                <a:solidFill>
                  <a:srgbClr val="000000"/>
                </a:solidFill>
                <a:latin typeface="system-ui"/>
              </a:rPr>
              <a:t>si</a:t>
            </a:r>
            <a:r>
              <a:rPr lang="en-US" dirty="0">
                <a:solidFill>
                  <a:srgbClr val="000000"/>
                </a:solidFill>
                <a:latin typeface="system-ui"/>
              </a:rPr>
              <a:t> El </a:t>
            </a:r>
            <a:r>
              <a:rPr lang="en-US" dirty="0" err="1">
                <a:solidFill>
                  <a:srgbClr val="000000"/>
                </a:solidFill>
                <a:latin typeface="system-ui"/>
              </a:rPr>
              <a:t>cuida</a:t>
            </a:r>
            <a:r>
              <a:rPr lang="en-US" dirty="0">
                <a:solidFill>
                  <a:srgbClr val="000000"/>
                </a:solidFill>
                <a:latin typeface="system-ui"/>
              </a:rPr>
              <a:t> de las </a:t>
            </a:r>
            <a:r>
              <a:rPr lang="en-US" dirty="0" err="1">
                <a:solidFill>
                  <a:srgbClr val="000000"/>
                </a:solidFill>
                <a:latin typeface="system-ui"/>
              </a:rPr>
              <a:t>aves</a:t>
            </a:r>
            <a:r>
              <a:rPr lang="en-US" dirty="0">
                <a:solidFill>
                  <a:srgbClr val="000000"/>
                </a:solidFill>
                <a:latin typeface="system-ui"/>
              </a:rPr>
              <a:t>, </a:t>
            </a:r>
            <a:r>
              <a:rPr lang="en-US" dirty="0" err="1">
                <a:solidFill>
                  <a:srgbClr val="000000"/>
                </a:solidFill>
                <a:latin typeface="system-ui"/>
              </a:rPr>
              <a:t>cuidara</a:t>
            </a:r>
            <a:r>
              <a:rPr lang="en-US" dirty="0">
                <a:solidFill>
                  <a:srgbClr val="000000"/>
                </a:solidFill>
                <a:latin typeface="system-ui"/>
              </a:rPr>
              <a:t> </a:t>
            </a:r>
            <a:r>
              <a:rPr lang="en-US" dirty="0" err="1">
                <a:solidFill>
                  <a:srgbClr val="000000"/>
                </a:solidFill>
                <a:latin typeface="system-ui"/>
              </a:rPr>
              <a:t>también</a:t>
            </a:r>
            <a:r>
              <a:rPr lang="en-US" dirty="0">
                <a:solidFill>
                  <a:srgbClr val="000000"/>
                </a:solidFill>
                <a:latin typeface="system-ui"/>
              </a:rPr>
              <a:t> de </a:t>
            </a:r>
            <a:r>
              <a:rPr lang="en-US" dirty="0" err="1">
                <a:solidFill>
                  <a:srgbClr val="000000"/>
                </a:solidFill>
                <a:latin typeface="system-ui"/>
              </a:rPr>
              <a:t>ti</a:t>
            </a:r>
            <a:r>
              <a:rPr lang="en-US" dirty="0">
                <a:solidFill>
                  <a:srgbClr val="000000"/>
                </a:solidFill>
                <a:latin typeface="system-ui"/>
              </a:rPr>
              <a:t>…..</a:t>
            </a:r>
            <a:r>
              <a:rPr lang="en-US" dirty="0" err="1">
                <a:solidFill>
                  <a:srgbClr val="000000"/>
                </a:solidFill>
                <a:latin typeface="system-ui"/>
              </a:rPr>
              <a:t>como</a:t>
            </a:r>
            <a:r>
              <a:rPr lang="en-US" dirty="0">
                <a:solidFill>
                  <a:srgbClr val="000000"/>
                </a:solidFill>
                <a:latin typeface="system-ui"/>
              </a:rPr>
              <a:t> dice </a:t>
            </a:r>
            <a:r>
              <a:rPr lang="en-US" dirty="0" err="1">
                <a:solidFill>
                  <a:srgbClr val="000000"/>
                </a:solidFill>
                <a:latin typeface="system-ui"/>
              </a:rPr>
              <a:t>el</a:t>
            </a:r>
            <a:r>
              <a:rPr lang="en-US" dirty="0">
                <a:solidFill>
                  <a:srgbClr val="000000"/>
                </a:solidFill>
                <a:latin typeface="system-ui"/>
              </a:rPr>
              <a:t> </a:t>
            </a:r>
            <a:r>
              <a:rPr lang="en-US" dirty="0" err="1">
                <a:solidFill>
                  <a:srgbClr val="000000"/>
                </a:solidFill>
                <a:latin typeface="system-ui"/>
              </a:rPr>
              <a:t>himno</a:t>
            </a:r>
            <a:r>
              <a:rPr lang="en-US" dirty="0">
                <a:solidFill>
                  <a:srgbClr val="000000"/>
                </a:solidFill>
                <a:latin typeface="system-ui"/>
              </a:rPr>
              <a:t>.</a:t>
            </a:r>
            <a:endParaRPr lang="en-CL" dirty="0"/>
          </a:p>
        </p:txBody>
      </p:sp>
    </p:spTree>
    <p:extLst>
      <p:ext uri="{BB962C8B-B14F-4D97-AF65-F5344CB8AC3E}">
        <p14:creationId xmlns:p14="http://schemas.microsoft.com/office/powerpoint/2010/main" val="739407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9923119-3382-12E2-C026-D46CABBF36EB}"/>
              </a:ext>
            </a:extLst>
          </p:cNvPr>
          <p:cNvSpPr>
            <a:spLocks noGrp="1"/>
          </p:cNvSpPr>
          <p:nvPr>
            <p:ph idx="1"/>
          </p:nvPr>
        </p:nvSpPr>
        <p:spPr>
          <a:xfrm>
            <a:off x="98474" y="214532"/>
            <a:ext cx="12093526" cy="6428935"/>
          </a:xfrm>
        </p:spPr>
        <p:txBody>
          <a:bodyPr>
            <a:normAutofit/>
          </a:bodyPr>
          <a:lstStyle/>
          <a:p>
            <a:pPr marL="0" indent="0" algn="l">
              <a:buNone/>
            </a:pPr>
            <a:r>
              <a:rPr lang="en-CL" sz="9600" dirty="0">
                <a:latin typeface="Bradley Hand" pitchFamily="2" charset="77"/>
              </a:rPr>
              <a:t>Recuerde leer los capítulos 28 y 31 para la última clase de 1 Samuel.</a:t>
            </a:r>
          </a:p>
        </p:txBody>
      </p:sp>
    </p:spTree>
    <p:extLst>
      <p:ext uri="{BB962C8B-B14F-4D97-AF65-F5344CB8AC3E}">
        <p14:creationId xmlns:p14="http://schemas.microsoft.com/office/powerpoint/2010/main" val="232951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F346B04-0C35-2B99-AD38-177895FAEDFC}"/>
              </a:ext>
            </a:extLst>
          </p:cNvPr>
          <p:cNvPicPr>
            <a:picLocks noGrp="1" noChangeAspect="1"/>
          </p:cNvPicPr>
          <p:nvPr>
            <p:ph type="pic" idx="1"/>
          </p:nvPr>
        </p:nvPicPr>
        <p:blipFill>
          <a:blip r:embed="rId2"/>
          <a:srcRect l="24587" r="24587"/>
          <a:stretch>
            <a:fillRect/>
          </a:stretch>
        </p:blipFill>
        <p:spPr>
          <a:xfrm>
            <a:off x="5791200" y="319088"/>
            <a:ext cx="6081713" cy="6234112"/>
          </a:xfrm>
        </p:spPr>
      </p:pic>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5375563" cy="6234545"/>
          </a:xfrm>
        </p:spPr>
        <p:txBody>
          <a:bodyPr>
            <a:normAutofit fontScale="77500" lnSpcReduction="20000"/>
          </a:bodyPr>
          <a:lstStyle/>
          <a:p>
            <a:pPr algn="l">
              <a:buFont typeface="Arial" panose="020B0604020202020204" pitchFamily="34" charset="0"/>
              <a:buChar char="•"/>
            </a:pPr>
            <a:r>
              <a:rPr lang="en-US" sz="4000" b="1" i="0" dirty="0" err="1">
                <a:solidFill>
                  <a:srgbClr val="0A0A0A"/>
                </a:solidFill>
                <a:effectLst/>
                <a:latin typeface="Google Sans"/>
              </a:rPr>
              <a:t>Amalecitas</a:t>
            </a:r>
            <a:r>
              <a:rPr lang="en-US" sz="4000" b="1" i="0" dirty="0">
                <a:solidFill>
                  <a:srgbClr val="0A0A0A"/>
                </a:solidFill>
                <a:effectLst/>
                <a:latin typeface="Google Sans"/>
              </a:rPr>
              <a:t>:</a:t>
            </a:r>
            <a:r>
              <a:rPr lang="en-US" sz="4000" b="0" i="0" dirty="0">
                <a:solidFill>
                  <a:srgbClr val="0A0A0A"/>
                </a:solidFill>
                <a:effectLst/>
                <a:latin typeface="Google Sans"/>
              </a:rPr>
              <a:t> Eran un pueblo </a:t>
            </a:r>
            <a:r>
              <a:rPr lang="en-US" sz="4000" b="0" i="0" dirty="0" err="1">
                <a:solidFill>
                  <a:srgbClr val="0A0A0A"/>
                </a:solidFill>
                <a:effectLst/>
                <a:latin typeface="Google Sans"/>
              </a:rPr>
              <a:t>nómada</a:t>
            </a:r>
            <a:r>
              <a:rPr lang="en-US" sz="4000" b="0" i="0" dirty="0">
                <a:solidFill>
                  <a:srgbClr val="0A0A0A"/>
                </a:solidFill>
                <a:effectLst/>
                <a:latin typeface="Google Sans"/>
              </a:rPr>
              <a:t> que </a:t>
            </a:r>
            <a:r>
              <a:rPr lang="en-US" sz="4000" b="0" i="0" dirty="0" err="1">
                <a:solidFill>
                  <a:srgbClr val="0A0A0A"/>
                </a:solidFill>
                <a:effectLst/>
                <a:latin typeface="Google Sans"/>
              </a:rPr>
              <a:t>habitaba</a:t>
            </a:r>
            <a:r>
              <a:rPr lang="en-US" sz="4000" b="0" i="0" dirty="0">
                <a:solidFill>
                  <a:srgbClr val="0A0A0A"/>
                </a:solidFill>
                <a:effectLst/>
                <a:latin typeface="Google Sans"/>
              </a:rPr>
              <a:t> </a:t>
            </a:r>
            <a:r>
              <a:rPr lang="en-US" sz="4000" b="0" i="0" dirty="0" err="1">
                <a:solidFill>
                  <a:srgbClr val="0A0A0A"/>
                </a:solidFill>
                <a:effectLst/>
                <a:latin typeface="Google Sans"/>
              </a:rPr>
              <a:t>el</a:t>
            </a:r>
            <a:r>
              <a:rPr lang="en-US" sz="4000" b="0" i="0" dirty="0">
                <a:solidFill>
                  <a:srgbClr val="0A0A0A"/>
                </a:solidFill>
                <a:effectLst/>
                <a:latin typeface="Google Sans"/>
              </a:rPr>
              <a:t> </a:t>
            </a:r>
            <a:r>
              <a:rPr lang="en-US" sz="4000" b="0" i="0" dirty="0" err="1">
                <a:solidFill>
                  <a:srgbClr val="0A0A0A"/>
                </a:solidFill>
                <a:effectLst/>
                <a:latin typeface="Google Sans"/>
              </a:rPr>
              <a:t>desierto</a:t>
            </a:r>
            <a:r>
              <a:rPr lang="en-US" sz="4000" b="0" i="0" dirty="0">
                <a:solidFill>
                  <a:srgbClr val="0A0A0A"/>
                </a:solidFill>
                <a:effectLst/>
                <a:latin typeface="Google Sans"/>
              </a:rPr>
              <a:t> del </a:t>
            </a:r>
            <a:r>
              <a:rPr lang="en-US" sz="4000" b="0" i="0" dirty="0" err="1">
                <a:solidFill>
                  <a:srgbClr val="0A0A0A"/>
                </a:solidFill>
                <a:effectLst/>
                <a:latin typeface="Google Sans"/>
              </a:rPr>
              <a:t>Sinaí</a:t>
            </a:r>
            <a:r>
              <a:rPr lang="en-US" sz="4000" b="0" i="0" dirty="0">
                <a:solidFill>
                  <a:srgbClr val="0A0A0A"/>
                </a:solidFill>
                <a:effectLst/>
                <a:latin typeface="Google Sans"/>
              </a:rPr>
              <a:t> y </a:t>
            </a:r>
            <a:r>
              <a:rPr lang="en-US" sz="4000" b="0" i="0" dirty="0" err="1">
                <a:solidFill>
                  <a:srgbClr val="0A0A0A"/>
                </a:solidFill>
                <a:effectLst/>
                <a:latin typeface="Google Sans"/>
              </a:rPr>
              <a:t>los</a:t>
            </a:r>
            <a:r>
              <a:rPr lang="en-US" sz="4000" b="0" i="0" dirty="0">
                <a:solidFill>
                  <a:srgbClr val="0A0A0A"/>
                </a:solidFill>
                <a:effectLst/>
                <a:latin typeface="Google Sans"/>
              </a:rPr>
              <a:t> </a:t>
            </a:r>
            <a:r>
              <a:rPr lang="en-US" sz="4000" b="0" i="0" dirty="0" err="1">
                <a:solidFill>
                  <a:srgbClr val="0A0A0A"/>
                </a:solidFill>
                <a:effectLst/>
                <a:latin typeface="Google Sans"/>
              </a:rPr>
              <a:t>territorios</a:t>
            </a:r>
            <a:r>
              <a:rPr lang="en-US" sz="4000" b="0" i="0" dirty="0">
                <a:solidFill>
                  <a:srgbClr val="0A0A0A"/>
                </a:solidFill>
                <a:effectLst/>
                <a:latin typeface="Google Sans"/>
              </a:rPr>
              <a:t> del sur de </a:t>
            </a:r>
            <a:r>
              <a:rPr lang="en-US" sz="4000" b="0" i="0" dirty="0" err="1">
                <a:solidFill>
                  <a:srgbClr val="0A0A0A"/>
                </a:solidFill>
                <a:effectLst/>
                <a:latin typeface="Google Sans"/>
              </a:rPr>
              <a:t>Canaán</a:t>
            </a:r>
            <a:r>
              <a:rPr lang="en-US" sz="4000" b="0" i="0" dirty="0">
                <a:solidFill>
                  <a:srgbClr val="0A0A0A"/>
                </a:solidFill>
                <a:effectLst/>
                <a:latin typeface="Google Sans"/>
              </a:rPr>
              <a:t>. Se les describe </a:t>
            </a:r>
            <a:r>
              <a:rPr lang="en-US" sz="4000" b="0" i="0" dirty="0" err="1">
                <a:solidFill>
                  <a:srgbClr val="0A0A0A"/>
                </a:solidFill>
                <a:effectLst/>
                <a:latin typeface="Google Sans"/>
              </a:rPr>
              <a:t>como</a:t>
            </a:r>
            <a:r>
              <a:rPr lang="en-US" sz="4000" b="0" i="0" dirty="0">
                <a:solidFill>
                  <a:srgbClr val="0A0A0A"/>
                </a:solidFill>
                <a:effectLst/>
                <a:latin typeface="Google Sans"/>
              </a:rPr>
              <a:t> </a:t>
            </a:r>
            <a:r>
              <a:rPr lang="en-US" sz="4000" b="0" i="0" dirty="0" err="1">
                <a:solidFill>
                  <a:srgbClr val="0A0A0A"/>
                </a:solidFill>
                <a:effectLst/>
                <a:latin typeface="Google Sans"/>
              </a:rPr>
              <a:t>enemigos</a:t>
            </a:r>
            <a:r>
              <a:rPr lang="en-US" sz="4000" b="0" i="0" dirty="0">
                <a:solidFill>
                  <a:srgbClr val="0A0A0A"/>
                </a:solidFill>
                <a:effectLst/>
                <a:latin typeface="Google Sans"/>
              </a:rPr>
              <a:t> </a:t>
            </a:r>
            <a:r>
              <a:rPr lang="en-US" sz="4000" b="0" i="0" dirty="0" err="1">
                <a:solidFill>
                  <a:srgbClr val="0A0A0A"/>
                </a:solidFill>
                <a:effectLst/>
                <a:latin typeface="Google Sans"/>
              </a:rPr>
              <a:t>constantes</a:t>
            </a:r>
            <a:r>
              <a:rPr lang="en-US" sz="4000" b="0" i="0" dirty="0">
                <a:solidFill>
                  <a:srgbClr val="0A0A0A"/>
                </a:solidFill>
                <a:effectLst/>
                <a:latin typeface="Google Sans"/>
              </a:rPr>
              <a:t> de </a:t>
            </a:r>
            <a:r>
              <a:rPr lang="en-US" sz="4000" b="0" i="0" dirty="0" err="1">
                <a:solidFill>
                  <a:srgbClr val="0A0A0A"/>
                </a:solidFill>
                <a:effectLst/>
                <a:latin typeface="Google Sans"/>
              </a:rPr>
              <a:t>los</a:t>
            </a:r>
            <a:r>
              <a:rPr lang="en-US" sz="4000" b="0" i="0" dirty="0">
                <a:solidFill>
                  <a:srgbClr val="0A0A0A"/>
                </a:solidFill>
                <a:effectLst/>
                <a:latin typeface="Google Sans"/>
              </a:rPr>
              <a:t> </a:t>
            </a:r>
            <a:r>
              <a:rPr lang="en-US" sz="4000" b="0" i="0" dirty="0" err="1">
                <a:solidFill>
                  <a:srgbClr val="0A0A0A"/>
                </a:solidFill>
                <a:effectLst/>
                <a:latin typeface="Google Sans"/>
              </a:rPr>
              <a:t>israelitas</a:t>
            </a:r>
            <a:r>
              <a:rPr lang="en-US" sz="4000" b="0" i="0" dirty="0">
                <a:solidFill>
                  <a:srgbClr val="0A0A0A"/>
                </a:solidFill>
                <a:effectLst/>
                <a:latin typeface="Google Sans"/>
              </a:rPr>
              <a:t>. </a:t>
            </a:r>
            <a:r>
              <a:rPr lang="en-US" sz="4000" b="1" i="0" dirty="0" err="1">
                <a:solidFill>
                  <a:srgbClr val="0A0A0A"/>
                </a:solidFill>
                <a:effectLst/>
                <a:latin typeface="Google Sans"/>
              </a:rPr>
              <a:t>Deut</a:t>
            </a:r>
            <a:r>
              <a:rPr lang="en-US" sz="4000" b="1" i="0" dirty="0">
                <a:solidFill>
                  <a:srgbClr val="0A0A0A"/>
                </a:solidFill>
                <a:effectLst/>
                <a:latin typeface="Google Sans"/>
              </a:rPr>
              <a:t> 25:17-19</a:t>
            </a:r>
          </a:p>
          <a:p>
            <a:pPr algn="l"/>
            <a:r>
              <a:rPr lang="en-US" sz="4000" b="1" i="0" dirty="0">
                <a:solidFill>
                  <a:srgbClr val="0A0A0A"/>
                </a:solidFill>
                <a:effectLst/>
                <a:latin typeface="Google Sans"/>
              </a:rPr>
              <a:t>Exo 17:8-14</a:t>
            </a:r>
          </a:p>
          <a:p>
            <a:pPr algn="l"/>
            <a:endParaRPr lang="en-US" sz="4000" b="1" i="0" dirty="0">
              <a:solidFill>
                <a:srgbClr val="0A0A0A"/>
              </a:solidFill>
              <a:effectLst/>
              <a:latin typeface="Google Sans"/>
            </a:endParaRPr>
          </a:p>
          <a:p>
            <a:pPr algn="l"/>
            <a:r>
              <a:rPr lang="en-US" sz="4000" b="1" i="0" dirty="0" err="1">
                <a:solidFill>
                  <a:srgbClr val="0A0A0A"/>
                </a:solidFill>
                <a:effectLst/>
                <a:latin typeface="Google Sans"/>
              </a:rPr>
              <a:t>Gesuritas</a:t>
            </a:r>
            <a:r>
              <a:rPr lang="en-US" sz="4000" b="1" i="0" dirty="0">
                <a:solidFill>
                  <a:srgbClr val="0A0A0A"/>
                </a:solidFill>
                <a:effectLst/>
                <a:latin typeface="Google Sans"/>
              </a:rPr>
              <a:t> y </a:t>
            </a:r>
            <a:r>
              <a:rPr lang="en-US" sz="4000" b="1" i="0" dirty="0" err="1">
                <a:solidFill>
                  <a:srgbClr val="0A0A0A"/>
                </a:solidFill>
                <a:effectLst/>
                <a:latin typeface="Google Sans"/>
              </a:rPr>
              <a:t>Gezritas</a:t>
            </a:r>
            <a:r>
              <a:rPr lang="en-US" sz="4000" b="1" i="0" dirty="0">
                <a:solidFill>
                  <a:srgbClr val="0A0A0A"/>
                </a:solidFill>
                <a:effectLst/>
                <a:latin typeface="Google Sans"/>
              </a:rPr>
              <a:t>:</a:t>
            </a:r>
            <a:r>
              <a:rPr lang="en-US" sz="4000" b="0" i="0" dirty="0">
                <a:solidFill>
                  <a:srgbClr val="0A0A0A"/>
                </a:solidFill>
                <a:effectLst/>
                <a:latin typeface="Google Sans"/>
              </a:rPr>
              <a:t> Eran </a:t>
            </a:r>
            <a:r>
              <a:rPr lang="en-US" sz="4000" b="0" i="0" dirty="0" err="1">
                <a:solidFill>
                  <a:srgbClr val="0A0A0A"/>
                </a:solidFill>
                <a:effectLst/>
                <a:latin typeface="Google Sans"/>
              </a:rPr>
              <a:t>tribus</a:t>
            </a:r>
            <a:r>
              <a:rPr lang="en-US" sz="4000" b="0" i="0" dirty="0">
                <a:solidFill>
                  <a:srgbClr val="0A0A0A"/>
                </a:solidFill>
                <a:effectLst/>
                <a:latin typeface="Google Sans"/>
              </a:rPr>
              <a:t> que </a:t>
            </a:r>
            <a:r>
              <a:rPr lang="en-US" sz="4000" b="0" i="0" dirty="0" err="1">
                <a:solidFill>
                  <a:srgbClr val="0A0A0A"/>
                </a:solidFill>
                <a:effectLst/>
                <a:latin typeface="Google Sans"/>
              </a:rPr>
              <a:t>vivían</a:t>
            </a:r>
            <a:r>
              <a:rPr lang="en-US" sz="4000" b="0" i="0" dirty="0">
                <a:solidFill>
                  <a:srgbClr val="0A0A0A"/>
                </a:solidFill>
                <a:effectLst/>
                <a:latin typeface="Google Sans"/>
              </a:rPr>
              <a:t> </a:t>
            </a:r>
            <a:r>
              <a:rPr lang="en-US" sz="4000" b="0" i="0" dirty="0" err="1">
                <a:solidFill>
                  <a:srgbClr val="0A0A0A"/>
                </a:solidFill>
                <a:effectLst/>
                <a:latin typeface="Google Sans"/>
              </a:rPr>
              <a:t>en</a:t>
            </a:r>
            <a:r>
              <a:rPr lang="en-US" sz="4000" b="0" i="0" dirty="0">
                <a:solidFill>
                  <a:srgbClr val="0A0A0A"/>
                </a:solidFill>
                <a:effectLst/>
                <a:latin typeface="Google Sans"/>
              </a:rPr>
              <a:t> las </a:t>
            </a:r>
            <a:r>
              <a:rPr lang="en-US" sz="4000" b="0" i="0" dirty="0" err="1">
                <a:solidFill>
                  <a:srgbClr val="0A0A0A"/>
                </a:solidFill>
                <a:effectLst/>
                <a:latin typeface="Google Sans"/>
              </a:rPr>
              <a:t>regiones</a:t>
            </a:r>
            <a:r>
              <a:rPr lang="en-US" sz="4000" b="0" i="0" dirty="0">
                <a:solidFill>
                  <a:srgbClr val="0A0A0A"/>
                </a:solidFill>
                <a:effectLst/>
                <a:latin typeface="Google Sans"/>
              </a:rPr>
              <a:t> del </a:t>
            </a:r>
            <a:r>
              <a:rPr lang="en-US" sz="4000" b="0" i="0" dirty="0" err="1">
                <a:solidFill>
                  <a:srgbClr val="0A0A0A"/>
                </a:solidFill>
                <a:effectLst/>
                <a:latin typeface="Google Sans"/>
              </a:rPr>
              <a:t>Neguev</a:t>
            </a:r>
            <a:r>
              <a:rPr lang="en-US" sz="4000" b="0" i="0" dirty="0">
                <a:solidFill>
                  <a:srgbClr val="0A0A0A"/>
                </a:solidFill>
                <a:effectLst/>
                <a:latin typeface="Google Sans"/>
              </a:rPr>
              <a:t> (sur de </a:t>
            </a:r>
            <a:r>
              <a:rPr lang="en-US" sz="4000" b="0" i="0" dirty="0" err="1">
                <a:solidFill>
                  <a:srgbClr val="0A0A0A"/>
                </a:solidFill>
                <a:effectLst/>
                <a:latin typeface="Google Sans"/>
              </a:rPr>
              <a:t>Judá</a:t>
            </a:r>
            <a:r>
              <a:rPr lang="en-US" sz="4000" b="0" i="0" dirty="0">
                <a:solidFill>
                  <a:srgbClr val="0A0A0A"/>
                </a:solidFill>
                <a:effectLst/>
                <a:latin typeface="Google Sans"/>
              </a:rPr>
              <a:t>) y </a:t>
            </a:r>
            <a:r>
              <a:rPr lang="en-US" sz="4000" b="0" i="0" dirty="0" err="1">
                <a:solidFill>
                  <a:srgbClr val="0A0A0A"/>
                </a:solidFill>
                <a:effectLst/>
                <a:latin typeface="Google Sans"/>
              </a:rPr>
              <a:t>cerca</a:t>
            </a:r>
            <a:r>
              <a:rPr lang="en-US" sz="4000" b="0" i="0" dirty="0">
                <a:solidFill>
                  <a:srgbClr val="0A0A0A"/>
                </a:solidFill>
                <a:effectLst/>
                <a:latin typeface="Google Sans"/>
              </a:rPr>
              <a:t> de </a:t>
            </a:r>
            <a:r>
              <a:rPr lang="en-US" sz="4000" b="0" i="0" dirty="0" err="1">
                <a:solidFill>
                  <a:srgbClr val="0A0A0A"/>
                </a:solidFill>
                <a:effectLst/>
                <a:latin typeface="Google Sans"/>
              </a:rPr>
              <a:t>los</a:t>
            </a:r>
            <a:r>
              <a:rPr lang="en-US" sz="4000" b="0" i="0" dirty="0">
                <a:solidFill>
                  <a:srgbClr val="0A0A0A"/>
                </a:solidFill>
                <a:effectLst/>
                <a:latin typeface="Google Sans"/>
              </a:rPr>
              <a:t> </a:t>
            </a:r>
            <a:r>
              <a:rPr lang="en-US" sz="4000" b="0" i="0" dirty="0" err="1">
                <a:solidFill>
                  <a:srgbClr val="0A0A0A"/>
                </a:solidFill>
                <a:effectLst/>
                <a:latin typeface="Google Sans"/>
              </a:rPr>
              <a:t>filisteos</a:t>
            </a:r>
            <a:r>
              <a:rPr lang="en-US" sz="4000" b="0" i="0" dirty="0">
                <a:solidFill>
                  <a:srgbClr val="0A0A0A"/>
                </a:solidFill>
                <a:effectLst/>
                <a:latin typeface="Google Sans"/>
              </a:rPr>
              <a:t>. David </a:t>
            </a:r>
            <a:r>
              <a:rPr lang="en-US" sz="4000" b="0" i="0" dirty="0" err="1">
                <a:solidFill>
                  <a:srgbClr val="0A0A0A"/>
                </a:solidFill>
                <a:effectLst/>
                <a:latin typeface="Google Sans"/>
              </a:rPr>
              <a:t>los</a:t>
            </a:r>
            <a:r>
              <a:rPr lang="en-US" sz="4000" b="0" i="0" dirty="0">
                <a:solidFill>
                  <a:srgbClr val="0A0A0A"/>
                </a:solidFill>
                <a:effectLst/>
                <a:latin typeface="Google Sans"/>
              </a:rPr>
              <a:t> </a:t>
            </a:r>
            <a:r>
              <a:rPr lang="en-US" sz="4000" b="0" i="0" dirty="0" err="1">
                <a:solidFill>
                  <a:srgbClr val="0A0A0A"/>
                </a:solidFill>
                <a:effectLst/>
                <a:latin typeface="Google Sans"/>
              </a:rPr>
              <a:t>atacaba</a:t>
            </a:r>
            <a:r>
              <a:rPr lang="en-US" sz="4000" b="0" i="0" dirty="0">
                <a:solidFill>
                  <a:srgbClr val="0A0A0A"/>
                </a:solidFill>
                <a:effectLst/>
                <a:latin typeface="Google Sans"/>
              </a:rPr>
              <a:t> </a:t>
            </a:r>
            <a:r>
              <a:rPr lang="en-US" sz="4000" b="0" i="0" dirty="0" err="1">
                <a:solidFill>
                  <a:srgbClr val="0A0A0A"/>
                </a:solidFill>
                <a:effectLst/>
                <a:latin typeface="Google Sans"/>
              </a:rPr>
              <a:t>regularmente</a:t>
            </a:r>
            <a:r>
              <a:rPr lang="en-US" sz="4000" b="0" i="0" dirty="0">
                <a:solidFill>
                  <a:srgbClr val="0A0A0A"/>
                </a:solidFill>
                <a:effectLst/>
                <a:latin typeface="Google Sans"/>
              </a:rPr>
              <a:t> para </a:t>
            </a:r>
            <a:r>
              <a:rPr lang="en-US" sz="4000" b="0" i="0" dirty="0" err="1">
                <a:solidFill>
                  <a:srgbClr val="0A0A0A"/>
                </a:solidFill>
                <a:effectLst/>
                <a:latin typeface="Google Sans"/>
              </a:rPr>
              <a:t>obtener</a:t>
            </a:r>
            <a:r>
              <a:rPr lang="en-US" sz="4000" b="0" i="0" dirty="0">
                <a:solidFill>
                  <a:srgbClr val="0A0A0A"/>
                </a:solidFill>
                <a:effectLst/>
                <a:latin typeface="Google Sans"/>
              </a:rPr>
              <a:t> </a:t>
            </a:r>
            <a:r>
              <a:rPr lang="en-US" sz="4000" b="0" i="0" dirty="0" err="1">
                <a:solidFill>
                  <a:srgbClr val="0A0A0A"/>
                </a:solidFill>
                <a:effectLst/>
                <a:latin typeface="Google Sans"/>
              </a:rPr>
              <a:t>provisiones</a:t>
            </a:r>
            <a:r>
              <a:rPr lang="en-US" sz="4000" b="0" i="0" dirty="0">
                <a:solidFill>
                  <a:srgbClr val="0A0A0A"/>
                </a:solidFill>
                <a:effectLst/>
                <a:latin typeface="Google Sans"/>
              </a:rPr>
              <a:t> y </a:t>
            </a:r>
            <a:r>
              <a:rPr lang="en-US" sz="4000" b="0" i="0" dirty="0" err="1">
                <a:solidFill>
                  <a:srgbClr val="0A0A0A"/>
                </a:solidFill>
                <a:effectLst/>
                <a:latin typeface="Google Sans"/>
              </a:rPr>
              <a:t>simular</a:t>
            </a:r>
            <a:r>
              <a:rPr lang="en-US" sz="4000" b="0" i="0" dirty="0">
                <a:solidFill>
                  <a:srgbClr val="0A0A0A"/>
                </a:solidFill>
                <a:effectLst/>
                <a:latin typeface="Google Sans"/>
              </a:rPr>
              <a:t> que </a:t>
            </a:r>
            <a:r>
              <a:rPr lang="en-US" sz="4000" b="0" i="0" dirty="0" err="1">
                <a:solidFill>
                  <a:srgbClr val="0A0A0A"/>
                </a:solidFill>
                <a:effectLst/>
                <a:latin typeface="Google Sans"/>
              </a:rPr>
              <a:t>estaba</a:t>
            </a:r>
            <a:r>
              <a:rPr lang="en-US" sz="4000" b="0" i="0" dirty="0">
                <a:solidFill>
                  <a:srgbClr val="0A0A0A"/>
                </a:solidFill>
                <a:effectLst/>
                <a:latin typeface="Google Sans"/>
              </a:rPr>
              <a:t> </a:t>
            </a:r>
            <a:r>
              <a:rPr lang="en-US" sz="4000" b="0" i="0" dirty="0" err="1">
                <a:solidFill>
                  <a:srgbClr val="0A0A0A"/>
                </a:solidFill>
                <a:effectLst/>
                <a:latin typeface="Google Sans"/>
              </a:rPr>
              <a:t>luchando</a:t>
            </a:r>
            <a:r>
              <a:rPr lang="en-US" sz="4000" b="0" i="0" dirty="0">
                <a:solidFill>
                  <a:srgbClr val="0A0A0A"/>
                </a:solidFill>
                <a:effectLst/>
                <a:latin typeface="Google Sans"/>
              </a:rPr>
              <a:t> contra </a:t>
            </a:r>
            <a:r>
              <a:rPr lang="en-US" sz="4000" b="0" i="0" dirty="0" err="1">
                <a:solidFill>
                  <a:srgbClr val="0A0A0A"/>
                </a:solidFill>
                <a:effectLst/>
                <a:latin typeface="Google Sans"/>
              </a:rPr>
              <a:t>los</a:t>
            </a:r>
            <a:r>
              <a:rPr lang="en-US" sz="4000" b="0" i="0" dirty="0">
                <a:solidFill>
                  <a:srgbClr val="0A0A0A"/>
                </a:solidFill>
                <a:effectLst/>
                <a:latin typeface="Google Sans"/>
              </a:rPr>
              <a:t> </a:t>
            </a:r>
            <a:r>
              <a:rPr lang="en-US" sz="4000" b="0" i="0" dirty="0" err="1">
                <a:solidFill>
                  <a:srgbClr val="0A0A0A"/>
                </a:solidFill>
                <a:effectLst/>
                <a:latin typeface="Google Sans"/>
              </a:rPr>
              <a:t>filisteos</a:t>
            </a:r>
            <a:r>
              <a:rPr lang="en-US" sz="4000" b="0" i="0" dirty="0">
                <a:solidFill>
                  <a:srgbClr val="0A0A0A"/>
                </a:solidFill>
                <a:effectLst/>
                <a:latin typeface="Google Sans"/>
              </a:rPr>
              <a:t>. </a:t>
            </a:r>
          </a:p>
          <a:p>
            <a:endParaRPr lang="en-CL" dirty="0"/>
          </a:p>
        </p:txBody>
      </p:sp>
    </p:spTree>
    <p:extLst>
      <p:ext uri="{BB962C8B-B14F-4D97-AF65-F5344CB8AC3E}">
        <p14:creationId xmlns:p14="http://schemas.microsoft.com/office/powerpoint/2010/main" val="294299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5375563" cy="6234545"/>
          </a:xfrm>
        </p:spPr>
        <p:txBody>
          <a:bodyPr>
            <a:normAutofit fontScale="70000" lnSpcReduction="20000"/>
          </a:bodyPr>
          <a:lstStyle/>
          <a:p>
            <a:pPr algn="l"/>
            <a:r>
              <a:rPr lang="en-US" b="0" i="0" dirty="0">
                <a:solidFill>
                  <a:srgbClr val="000000"/>
                </a:solidFill>
                <a:effectLst/>
                <a:latin typeface="system-ui"/>
              </a:rPr>
              <a:t> </a:t>
            </a:r>
            <a:r>
              <a:rPr lang="en-US" sz="3600" b="1" i="0" dirty="0">
                <a:solidFill>
                  <a:srgbClr val="000000"/>
                </a:solidFill>
                <a:effectLst/>
                <a:latin typeface="system-ui"/>
              </a:rPr>
              <a:t>Samuel 27:8-11</a:t>
            </a:r>
          </a:p>
          <a:p>
            <a:pPr algn="l"/>
            <a:r>
              <a:rPr lang="en-US" sz="3600" b="1" i="0" baseline="30000" dirty="0">
                <a:solidFill>
                  <a:srgbClr val="000000"/>
                </a:solidFill>
                <a:effectLst/>
                <a:latin typeface="system-ui"/>
              </a:rPr>
              <a:t>8 </a:t>
            </a:r>
            <a:r>
              <a:rPr lang="en-US" sz="3600" b="0" i="0" dirty="0">
                <a:solidFill>
                  <a:srgbClr val="000000"/>
                </a:solidFill>
                <a:effectLst/>
                <a:latin typeface="system-ui"/>
              </a:rPr>
              <a:t>Y </a:t>
            </a:r>
            <a:r>
              <a:rPr lang="en-US" sz="3600" b="0" i="0" dirty="0" err="1">
                <a:solidFill>
                  <a:srgbClr val="000000"/>
                </a:solidFill>
                <a:effectLst/>
                <a:latin typeface="system-ui"/>
              </a:rPr>
              <a:t>subía</a:t>
            </a:r>
            <a:r>
              <a:rPr lang="en-US" sz="3600" b="0" i="0" dirty="0">
                <a:solidFill>
                  <a:srgbClr val="000000"/>
                </a:solidFill>
                <a:effectLst/>
                <a:latin typeface="system-ui"/>
              </a:rPr>
              <a:t> David con sus hombres, y </a:t>
            </a:r>
            <a:r>
              <a:rPr lang="en-US" sz="3600" b="0" i="0" dirty="0" err="1">
                <a:solidFill>
                  <a:srgbClr val="000000"/>
                </a:solidFill>
                <a:effectLst/>
                <a:latin typeface="system-ui"/>
              </a:rPr>
              <a:t>hacían</a:t>
            </a:r>
            <a:r>
              <a:rPr lang="en-US" sz="3600" b="0" i="0" dirty="0">
                <a:solidFill>
                  <a:srgbClr val="000000"/>
                </a:solidFill>
                <a:effectLst/>
                <a:latin typeface="system-ui"/>
              </a:rPr>
              <a:t> </a:t>
            </a:r>
            <a:r>
              <a:rPr lang="en-US" sz="3600" b="0" i="0" dirty="0" err="1">
                <a:solidFill>
                  <a:srgbClr val="000000"/>
                </a:solidFill>
                <a:effectLst/>
                <a:latin typeface="system-ui"/>
              </a:rPr>
              <a:t>incursiones</a:t>
            </a:r>
            <a:r>
              <a:rPr lang="en-US" sz="3600" b="0" i="0" dirty="0">
                <a:solidFill>
                  <a:srgbClr val="000000"/>
                </a:solidFill>
                <a:effectLst/>
                <a:latin typeface="system-ui"/>
              </a:rPr>
              <a:t> contra </a:t>
            </a:r>
            <a:r>
              <a:rPr lang="en-US" sz="3600" b="0" i="0" dirty="0" err="1">
                <a:solidFill>
                  <a:srgbClr val="000000"/>
                </a:solidFill>
                <a:effectLst/>
                <a:latin typeface="system-ui"/>
              </a:rPr>
              <a:t>los</a:t>
            </a:r>
            <a:r>
              <a:rPr lang="en-US" sz="3600" b="0" i="0" dirty="0">
                <a:solidFill>
                  <a:srgbClr val="000000"/>
                </a:solidFill>
                <a:effectLst/>
                <a:latin typeface="system-ui"/>
              </a:rPr>
              <a:t> </a:t>
            </a:r>
            <a:r>
              <a:rPr lang="en-US" sz="3600" b="0" i="0" dirty="0" err="1">
                <a:solidFill>
                  <a:srgbClr val="000000"/>
                </a:solidFill>
                <a:effectLst/>
                <a:latin typeface="system-ui"/>
              </a:rPr>
              <a:t>gesuritas</a:t>
            </a:r>
            <a:r>
              <a:rPr lang="en-US" sz="3600" b="0" i="0" dirty="0">
                <a:solidFill>
                  <a:srgbClr val="000000"/>
                </a:solidFill>
                <a:effectLst/>
                <a:latin typeface="system-ui"/>
              </a:rPr>
              <a:t>, </a:t>
            </a:r>
            <a:r>
              <a:rPr lang="en-US" sz="3600" b="0" i="0" dirty="0" err="1">
                <a:solidFill>
                  <a:srgbClr val="000000"/>
                </a:solidFill>
                <a:effectLst/>
                <a:latin typeface="system-ui"/>
              </a:rPr>
              <a:t>los</a:t>
            </a:r>
            <a:r>
              <a:rPr lang="en-US" sz="3600" b="0" i="0" dirty="0">
                <a:solidFill>
                  <a:srgbClr val="000000"/>
                </a:solidFill>
                <a:effectLst/>
                <a:latin typeface="system-ui"/>
              </a:rPr>
              <a:t> </a:t>
            </a:r>
            <a:r>
              <a:rPr lang="en-US" sz="3600" b="0" i="0" dirty="0" err="1">
                <a:solidFill>
                  <a:srgbClr val="000000"/>
                </a:solidFill>
                <a:effectLst/>
                <a:latin typeface="system-ui"/>
              </a:rPr>
              <a:t>gezritas</a:t>
            </a:r>
            <a:r>
              <a:rPr lang="en-US" sz="3600" b="0" i="0" dirty="0">
                <a:solidFill>
                  <a:srgbClr val="000000"/>
                </a:solidFill>
                <a:effectLst/>
                <a:latin typeface="system-ui"/>
              </a:rPr>
              <a:t> y </a:t>
            </a:r>
            <a:r>
              <a:rPr lang="en-US" sz="3600" b="0" i="0" dirty="0" err="1">
                <a:solidFill>
                  <a:srgbClr val="000000"/>
                </a:solidFill>
                <a:effectLst/>
                <a:latin typeface="system-ui"/>
              </a:rPr>
              <a:t>los</a:t>
            </a:r>
            <a:r>
              <a:rPr lang="en-US" sz="3600" b="0" i="0" dirty="0">
                <a:solidFill>
                  <a:srgbClr val="000000"/>
                </a:solidFill>
                <a:effectLst/>
                <a:latin typeface="system-ui"/>
              </a:rPr>
              <a:t> </a:t>
            </a:r>
            <a:r>
              <a:rPr lang="en-US" sz="3600" b="0" i="0" dirty="0" err="1">
                <a:solidFill>
                  <a:srgbClr val="000000"/>
                </a:solidFill>
                <a:effectLst/>
                <a:latin typeface="system-ui"/>
              </a:rPr>
              <a:t>amalecitas</a:t>
            </a:r>
            <a:r>
              <a:rPr lang="en-US" sz="3600" b="0" i="0" dirty="0">
                <a:solidFill>
                  <a:srgbClr val="000000"/>
                </a:solidFill>
                <a:effectLst/>
                <a:latin typeface="system-ui"/>
              </a:rPr>
              <a:t>; </a:t>
            </a:r>
            <a:r>
              <a:rPr lang="en-US" sz="3600" b="0" i="0" dirty="0" err="1">
                <a:solidFill>
                  <a:srgbClr val="000000"/>
                </a:solidFill>
                <a:effectLst/>
                <a:latin typeface="system-ui"/>
              </a:rPr>
              <a:t>porque</a:t>
            </a:r>
            <a:r>
              <a:rPr lang="en-US" sz="3600" b="0" i="0" dirty="0">
                <a:solidFill>
                  <a:srgbClr val="000000"/>
                </a:solidFill>
                <a:effectLst/>
                <a:latin typeface="system-ui"/>
              </a:rPr>
              <a:t> </a:t>
            </a:r>
            <a:r>
              <a:rPr lang="en-US" sz="3600" b="0" i="0" dirty="0" err="1">
                <a:solidFill>
                  <a:srgbClr val="000000"/>
                </a:solidFill>
                <a:effectLst/>
                <a:latin typeface="system-ui"/>
              </a:rPr>
              <a:t>estos</a:t>
            </a:r>
            <a:r>
              <a:rPr lang="en-US" sz="3600" b="0" i="0" dirty="0">
                <a:solidFill>
                  <a:srgbClr val="000000"/>
                </a:solidFill>
                <a:effectLst/>
                <a:latin typeface="system-ui"/>
              </a:rPr>
              <a:t> </a:t>
            </a:r>
            <a:r>
              <a:rPr lang="en-US" sz="3600" b="0" i="0" dirty="0" err="1">
                <a:solidFill>
                  <a:srgbClr val="000000"/>
                </a:solidFill>
                <a:effectLst/>
                <a:latin typeface="system-ui"/>
              </a:rPr>
              <a:t>habitaban</a:t>
            </a:r>
            <a:r>
              <a:rPr lang="en-US" sz="3600" b="0" i="0" dirty="0">
                <a:solidFill>
                  <a:srgbClr val="000000"/>
                </a:solidFill>
                <a:effectLst/>
                <a:latin typeface="system-ui"/>
              </a:rPr>
              <a:t> de largo </a:t>
            </a:r>
            <a:r>
              <a:rPr lang="en-US" sz="3600" b="0" i="0" dirty="0" err="1">
                <a:solidFill>
                  <a:srgbClr val="000000"/>
                </a:solidFill>
                <a:effectLst/>
                <a:latin typeface="system-ui"/>
              </a:rPr>
              <a:t>tiempo</a:t>
            </a:r>
            <a:r>
              <a:rPr lang="en-US" sz="3600" b="0" i="0" dirty="0">
                <a:solidFill>
                  <a:srgbClr val="000000"/>
                </a:solidFill>
                <a:effectLst/>
                <a:latin typeface="system-ui"/>
              </a:rPr>
              <a:t> la tierra, </a:t>
            </a:r>
            <a:r>
              <a:rPr lang="en-US" sz="3600" b="0" i="0" dirty="0" err="1">
                <a:solidFill>
                  <a:srgbClr val="000000"/>
                </a:solidFill>
                <a:effectLst/>
                <a:latin typeface="system-ui"/>
              </a:rPr>
              <a:t>desde</a:t>
            </a:r>
            <a:r>
              <a:rPr lang="en-US" sz="3600" b="0" i="0" dirty="0">
                <a:solidFill>
                  <a:srgbClr val="000000"/>
                </a:solidFill>
                <a:effectLst/>
                <a:latin typeface="system-ui"/>
              </a:rPr>
              <a:t> </a:t>
            </a:r>
            <a:r>
              <a:rPr lang="en-US" sz="3600" b="0" i="0" dirty="0" err="1">
                <a:solidFill>
                  <a:srgbClr val="000000"/>
                </a:solidFill>
                <a:effectLst/>
                <a:latin typeface="system-ui"/>
              </a:rPr>
              <a:t>como</a:t>
            </a:r>
            <a:r>
              <a:rPr lang="en-US" sz="3600" b="0" i="0" dirty="0">
                <a:solidFill>
                  <a:srgbClr val="000000"/>
                </a:solidFill>
                <a:effectLst/>
                <a:latin typeface="system-ui"/>
              </a:rPr>
              <a:t> </a:t>
            </a:r>
            <a:r>
              <a:rPr lang="en-US" sz="3600" b="0" i="0" dirty="0" err="1">
                <a:solidFill>
                  <a:srgbClr val="000000"/>
                </a:solidFill>
                <a:effectLst/>
                <a:latin typeface="system-ui"/>
              </a:rPr>
              <a:t>quien</a:t>
            </a:r>
            <a:r>
              <a:rPr lang="en-US" sz="3600" b="0" i="0" dirty="0">
                <a:solidFill>
                  <a:srgbClr val="000000"/>
                </a:solidFill>
                <a:effectLst/>
                <a:latin typeface="system-ui"/>
              </a:rPr>
              <a:t> </a:t>
            </a:r>
            <a:r>
              <a:rPr lang="en-US" sz="3600" b="0" i="0" dirty="0" err="1">
                <a:solidFill>
                  <a:srgbClr val="000000"/>
                </a:solidFill>
                <a:effectLst/>
                <a:latin typeface="system-ui"/>
              </a:rPr>
              <a:t>va</a:t>
            </a:r>
            <a:r>
              <a:rPr lang="en-US" sz="3600" b="0" i="0" dirty="0">
                <a:solidFill>
                  <a:srgbClr val="000000"/>
                </a:solidFill>
                <a:effectLst/>
                <a:latin typeface="system-ui"/>
              </a:rPr>
              <a:t> a </a:t>
            </a:r>
            <a:r>
              <a:rPr lang="en-US" sz="3600" b="1" i="0" dirty="0" err="1">
                <a:solidFill>
                  <a:srgbClr val="000000"/>
                </a:solidFill>
                <a:effectLst/>
                <a:latin typeface="system-ui"/>
              </a:rPr>
              <a:t>Shur</a:t>
            </a:r>
            <a:r>
              <a:rPr lang="en-US" sz="3600" b="1" i="0" dirty="0">
                <a:solidFill>
                  <a:srgbClr val="000000"/>
                </a:solidFill>
                <a:effectLst/>
                <a:latin typeface="system-ui"/>
              </a:rPr>
              <a:t> </a:t>
            </a:r>
            <a:r>
              <a:rPr lang="en-US" sz="3600" b="0" i="0" dirty="0">
                <a:solidFill>
                  <a:srgbClr val="000000"/>
                </a:solidFill>
                <a:effectLst/>
                <a:latin typeface="system-ui"/>
              </a:rPr>
              <a:t>hasta la tierra de </a:t>
            </a:r>
            <a:r>
              <a:rPr lang="en-US" sz="3600" b="0" i="0" dirty="0" err="1">
                <a:solidFill>
                  <a:srgbClr val="000000"/>
                </a:solidFill>
                <a:effectLst/>
                <a:latin typeface="system-ui"/>
              </a:rPr>
              <a:t>Egipto</a:t>
            </a:r>
            <a:r>
              <a:rPr lang="en-US" sz="3600" b="0" i="0" dirty="0">
                <a:solidFill>
                  <a:srgbClr val="000000"/>
                </a:solidFill>
                <a:effectLst/>
                <a:latin typeface="system-ui"/>
              </a:rPr>
              <a:t>. </a:t>
            </a:r>
            <a:r>
              <a:rPr lang="en-US" sz="3600" b="1" i="0" baseline="30000" dirty="0">
                <a:solidFill>
                  <a:srgbClr val="000000"/>
                </a:solidFill>
                <a:effectLst/>
                <a:latin typeface="system-ui"/>
              </a:rPr>
              <a:t>9 </a:t>
            </a:r>
            <a:r>
              <a:rPr lang="en-US" sz="3600" b="0" i="0" dirty="0">
                <a:solidFill>
                  <a:srgbClr val="000000"/>
                </a:solidFill>
                <a:effectLst/>
                <a:latin typeface="system-ui"/>
              </a:rPr>
              <a:t>Y </a:t>
            </a:r>
            <a:r>
              <a:rPr lang="en-US" sz="3600" b="0" i="0" dirty="0" err="1">
                <a:solidFill>
                  <a:srgbClr val="000000"/>
                </a:solidFill>
                <a:effectLst/>
                <a:latin typeface="system-ui"/>
              </a:rPr>
              <a:t>asolaba</a:t>
            </a:r>
            <a:r>
              <a:rPr lang="en-US" sz="3600" b="0" i="0" dirty="0">
                <a:solidFill>
                  <a:srgbClr val="000000"/>
                </a:solidFill>
                <a:effectLst/>
                <a:latin typeface="system-ui"/>
              </a:rPr>
              <a:t> David </a:t>
            </a:r>
            <a:r>
              <a:rPr lang="en-US" sz="3600" b="0" i="0" dirty="0" err="1">
                <a:solidFill>
                  <a:srgbClr val="000000"/>
                </a:solidFill>
                <a:effectLst/>
                <a:latin typeface="system-ui"/>
              </a:rPr>
              <a:t>el</a:t>
            </a:r>
            <a:r>
              <a:rPr lang="en-US" sz="3600" b="0" i="0" dirty="0">
                <a:solidFill>
                  <a:srgbClr val="000000"/>
                </a:solidFill>
                <a:effectLst/>
                <a:latin typeface="system-ui"/>
              </a:rPr>
              <a:t> </a:t>
            </a:r>
            <a:r>
              <a:rPr lang="en-US" sz="3600" b="0" i="0" dirty="0" err="1">
                <a:solidFill>
                  <a:srgbClr val="000000"/>
                </a:solidFill>
                <a:effectLst/>
                <a:latin typeface="system-ui"/>
              </a:rPr>
              <a:t>país</a:t>
            </a:r>
            <a:r>
              <a:rPr lang="en-US" sz="3600" b="0" i="0" dirty="0">
                <a:solidFill>
                  <a:srgbClr val="000000"/>
                </a:solidFill>
                <a:effectLst/>
                <a:latin typeface="system-ui"/>
              </a:rPr>
              <a:t>, </a:t>
            </a:r>
            <a:r>
              <a:rPr lang="en-US" sz="3600" b="1" i="0" dirty="0">
                <a:solidFill>
                  <a:srgbClr val="000000"/>
                </a:solidFill>
                <a:effectLst/>
                <a:latin typeface="system-ui"/>
              </a:rPr>
              <a:t>y no </a:t>
            </a:r>
            <a:r>
              <a:rPr lang="en-US" sz="3600" b="1" i="0" dirty="0" err="1">
                <a:solidFill>
                  <a:srgbClr val="000000"/>
                </a:solidFill>
                <a:effectLst/>
                <a:latin typeface="system-ui"/>
              </a:rPr>
              <a:t>dejaba</a:t>
            </a:r>
            <a:r>
              <a:rPr lang="en-US" sz="3600" b="1" i="0" dirty="0">
                <a:solidFill>
                  <a:srgbClr val="000000"/>
                </a:solidFill>
                <a:effectLst/>
                <a:latin typeface="system-ui"/>
              </a:rPr>
              <a:t> con </a:t>
            </a:r>
            <a:r>
              <a:rPr lang="en-US" sz="3600" b="1" i="0" dirty="0" err="1">
                <a:solidFill>
                  <a:srgbClr val="000000"/>
                </a:solidFill>
                <a:effectLst/>
                <a:latin typeface="system-ui"/>
              </a:rPr>
              <a:t>vida</a:t>
            </a:r>
            <a:r>
              <a:rPr lang="en-US" sz="3600" b="1" i="0" dirty="0">
                <a:solidFill>
                  <a:srgbClr val="000000"/>
                </a:solidFill>
                <a:effectLst/>
                <a:latin typeface="system-ui"/>
              </a:rPr>
              <a:t> hombre </a:t>
            </a:r>
            <a:r>
              <a:rPr lang="en-US" sz="3600" b="1" i="0" dirty="0" err="1">
                <a:solidFill>
                  <a:srgbClr val="000000"/>
                </a:solidFill>
                <a:effectLst/>
                <a:latin typeface="system-ui"/>
              </a:rPr>
              <a:t>ni</a:t>
            </a:r>
            <a:r>
              <a:rPr lang="en-US" sz="3600" b="1" i="0" dirty="0">
                <a:solidFill>
                  <a:srgbClr val="000000"/>
                </a:solidFill>
                <a:effectLst/>
                <a:latin typeface="system-ui"/>
              </a:rPr>
              <a:t> </a:t>
            </a:r>
            <a:r>
              <a:rPr lang="en-US" sz="3600" b="1" i="0" dirty="0" err="1">
                <a:solidFill>
                  <a:srgbClr val="000000"/>
                </a:solidFill>
                <a:effectLst/>
                <a:latin typeface="system-ui"/>
              </a:rPr>
              <a:t>mujer</a:t>
            </a:r>
            <a:r>
              <a:rPr lang="en-US" sz="3600" b="1" i="0" dirty="0">
                <a:solidFill>
                  <a:srgbClr val="000000"/>
                </a:solidFill>
                <a:effectLst/>
                <a:latin typeface="system-ui"/>
              </a:rPr>
              <a:t>;</a:t>
            </a:r>
            <a:r>
              <a:rPr lang="en-US" sz="3600" b="0" i="0" dirty="0">
                <a:solidFill>
                  <a:srgbClr val="000000"/>
                </a:solidFill>
                <a:effectLst/>
                <a:latin typeface="system-ui"/>
              </a:rPr>
              <a:t> y se </a:t>
            </a:r>
            <a:r>
              <a:rPr lang="en-US" sz="3600" b="0" i="0" dirty="0" err="1">
                <a:solidFill>
                  <a:srgbClr val="000000"/>
                </a:solidFill>
                <a:effectLst/>
                <a:latin typeface="system-ui"/>
              </a:rPr>
              <a:t>llevaba</a:t>
            </a:r>
            <a:r>
              <a:rPr lang="en-US" sz="3600" b="0" i="0" dirty="0">
                <a:solidFill>
                  <a:srgbClr val="000000"/>
                </a:solidFill>
                <a:effectLst/>
                <a:latin typeface="system-ui"/>
              </a:rPr>
              <a:t> las </a:t>
            </a:r>
            <a:r>
              <a:rPr lang="en-US" sz="3600" b="0" i="0" dirty="0" err="1">
                <a:solidFill>
                  <a:srgbClr val="000000"/>
                </a:solidFill>
                <a:effectLst/>
                <a:latin typeface="system-ui"/>
              </a:rPr>
              <a:t>ovejas</a:t>
            </a:r>
            <a:r>
              <a:rPr lang="en-US" sz="3600" b="0" i="0" dirty="0">
                <a:solidFill>
                  <a:srgbClr val="000000"/>
                </a:solidFill>
                <a:effectLst/>
                <a:latin typeface="system-ui"/>
              </a:rPr>
              <a:t>, las </a:t>
            </a:r>
            <a:r>
              <a:rPr lang="en-US" sz="3600" b="0" i="0" dirty="0" err="1">
                <a:solidFill>
                  <a:srgbClr val="000000"/>
                </a:solidFill>
                <a:effectLst/>
                <a:latin typeface="system-ui"/>
              </a:rPr>
              <a:t>vacas</a:t>
            </a:r>
            <a:r>
              <a:rPr lang="en-US" sz="3600" b="0" i="0" dirty="0">
                <a:solidFill>
                  <a:srgbClr val="000000"/>
                </a:solidFill>
                <a:effectLst/>
                <a:latin typeface="system-ui"/>
              </a:rPr>
              <a:t>, </a:t>
            </a:r>
            <a:r>
              <a:rPr lang="en-US" sz="3600" b="0" i="0" dirty="0" err="1">
                <a:solidFill>
                  <a:srgbClr val="000000"/>
                </a:solidFill>
                <a:effectLst/>
                <a:latin typeface="system-ui"/>
              </a:rPr>
              <a:t>los</a:t>
            </a:r>
            <a:r>
              <a:rPr lang="en-US" sz="3600" b="0" i="0" dirty="0">
                <a:solidFill>
                  <a:srgbClr val="000000"/>
                </a:solidFill>
                <a:effectLst/>
                <a:latin typeface="system-ui"/>
              </a:rPr>
              <a:t> </a:t>
            </a:r>
            <a:r>
              <a:rPr lang="en-US" sz="3600" b="0" i="0" dirty="0" err="1">
                <a:solidFill>
                  <a:srgbClr val="000000"/>
                </a:solidFill>
                <a:effectLst/>
                <a:latin typeface="system-ui"/>
              </a:rPr>
              <a:t>asnos</a:t>
            </a:r>
            <a:r>
              <a:rPr lang="en-US" sz="3600" b="0" i="0" dirty="0">
                <a:solidFill>
                  <a:srgbClr val="000000"/>
                </a:solidFill>
                <a:effectLst/>
                <a:latin typeface="system-ui"/>
              </a:rPr>
              <a:t>, </a:t>
            </a:r>
            <a:r>
              <a:rPr lang="en-US" sz="3600" b="0" i="0" dirty="0" err="1">
                <a:solidFill>
                  <a:srgbClr val="000000"/>
                </a:solidFill>
                <a:effectLst/>
                <a:latin typeface="system-ui"/>
              </a:rPr>
              <a:t>los</a:t>
            </a:r>
            <a:r>
              <a:rPr lang="en-US" sz="3600" b="0" i="0" dirty="0">
                <a:solidFill>
                  <a:srgbClr val="000000"/>
                </a:solidFill>
                <a:effectLst/>
                <a:latin typeface="system-ui"/>
              </a:rPr>
              <a:t> </a:t>
            </a:r>
            <a:r>
              <a:rPr lang="en-US" sz="3600" b="0" i="0" dirty="0" err="1">
                <a:solidFill>
                  <a:srgbClr val="000000"/>
                </a:solidFill>
                <a:effectLst/>
                <a:latin typeface="system-ui"/>
              </a:rPr>
              <a:t>camellos</a:t>
            </a:r>
            <a:r>
              <a:rPr lang="en-US" sz="3600" b="0" i="0" dirty="0">
                <a:solidFill>
                  <a:srgbClr val="000000"/>
                </a:solidFill>
                <a:effectLst/>
                <a:latin typeface="system-ui"/>
              </a:rPr>
              <a:t> y las </a:t>
            </a:r>
            <a:r>
              <a:rPr lang="en-US" sz="3600" b="0" i="0" dirty="0" err="1">
                <a:solidFill>
                  <a:srgbClr val="000000"/>
                </a:solidFill>
                <a:effectLst/>
                <a:latin typeface="system-ui"/>
              </a:rPr>
              <a:t>ropas</a:t>
            </a:r>
            <a:r>
              <a:rPr lang="en-US" sz="3600" b="0" i="0" dirty="0">
                <a:solidFill>
                  <a:srgbClr val="000000"/>
                </a:solidFill>
                <a:effectLst/>
                <a:latin typeface="system-ui"/>
              </a:rPr>
              <a:t>, y </a:t>
            </a:r>
            <a:r>
              <a:rPr lang="en-US" sz="3600" b="0" i="0" dirty="0" err="1">
                <a:solidFill>
                  <a:srgbClr val="000000"/>
                </a:solidFill>
                <a:effectLst/>
                <a:latin typeface="system-ui"/>
              </a:rPr>
              <a:t>regresaba</a:t>
            </a:r>
            <a:r>
              <a:rPr lang="en-US" sz="3600" b="0" i="0" dirty="0">
                <a:solidFill>
                  <a:srgbClr val="000000"/>
                </a:solidFill>
                <a:effectLst/>
                <a:latin typeface="system-ui"/>
              </a:rPr>
              <a:t> a </a:t>
            </a:r>
            <a:r>
              <a:rPr lang="en-US" sz="3600" b="0" i="0" dirty="0" err="1">
                <a:solidFill>
                  <a:srgbClr val="000000"/>
                </a:solidFill>
                <a:effectLst/>
                <a:latin typeface="system-ui"/>
              </a:rPr>
              <a:t>Aquis</a:t>
            </a:r>
            <a:r>
              <a:rPr lang="en-US" sz="3600" b="0" i="0" dirty="0">
                <a:solidFill>
                  <a:srgbClr val="000000"/>
                </a:solidFill>
                <a:effectLst/>
                <a:latin typeface="system-ui"/>
              </a:rPr>
              <a:t>. </a:t>
            </a:r>
            <a:r>
              <a:rPr lang="en-US" sz="3600" b="1" i="0" baseline="30000" dirty="0">
                <a:solidFill>
                  <a:srgbClr val="000000"/>
                </a:solidFill>
                <a:effectLst/>
                <a:latin typeface="system-ui"/>
              </a:rPr>
              <a:t>10 </a:t>
            </a:r>
            <a:r>
              <a:rPr lang="en-US" sz="3600" b="0" i="0" dirty="0">
                <a:solidFill>
                  <a:srgbClr val="000000"/>
                </a:solidFill>
                <a:effectLst/>
                <a:latin typeface="system-ui"/>
              </a:rPr>
              <a:t>Y </a:t>
            </a:r>
            <a:r>
              <a:rPr lang="en-US" sz="3600" b="0" i="0" dirty="0" err="1">
                <a:solidFill>
                  <a:srgbClr val="000000"/>
                </a:solidFill>
                <a:effectLst/>
                <a:latin typeface="system-ui"/>
              </a:rPr>
              <a:t>decía</a:t>
            </a:r>
            <a:r>
              <a:rPr lang="en-US" sz="3600" b="0" i="0" dirty="0">
                <a:solidFill>
                  <a:srgbClr val="000000"/>
                </a:solidFill>
                <a:effectLst/>
                <a:latin typeface="system-ui"/>
              </a:rPr>
              <a:t> </a:t>
            </a:r>
            <a:r>
              <a:rPr lang="en-US" sz="3600" b="0" i="0" dirty="0" err="1">
                <a:solidFill>
                  <a:srgbClr val="000000"/>
                </a:solidFill>
                <a:effectLst/>
                <a:latin typeface="system-ui"/>
              </a:rPr>
              <a:t>Aquis</a:t>
            </a:r>
            <a:r>
              <a:rPr lang="en-US" sz="3600" b="0" i="0" dirty="0">
                <a:solidFill>
                  <a:srgbClr val="000000"/>
                </a:solidFill>
                <a:effectLst/>
                <a:latin typeface="system-ui"/>
              </a:rPr>
              <a:t>: ¿</a:t>
            </a:r>
            <a:r>
              <a:rPr lang="en-US" sz="3600" b="0" i="0" dirty="0" err="1">
                <a:solidFill>
                  <a:srgbClr val="000000"/>
                </a:solidFill>
                <a:effectLst/>
                <a:latin typeface="system-ui"/>
              </a:rPr>
              <a:t>Dónde</a:t>
            </a:r>
            <a:r>
              <a:rPr lang="en-US" sz="3600" b="0" i="0" dirty="0">
                <a:solidFill>
                  <a:srgbClr val="000000"/>
                </a:solidFill>
                <a:effectLst/>
                <a:latin typeface="system-ui"/>
              </a:rPr>
              <a:t> </a:t>
            </a:r>
            <a:r>
              <a:rPr lang="en-US" sz="3600" b="0" i="0" dirty="0" err="1">
                <a:solidFill>
                  <a:srgbClr val="000000"/>
                </a:solidFill>
                <a:effectLst/>
                <a:latin typeface="system-ui"/>
              </a:rPr>
              <a:t>habéis</a:t>
            </a:r>
            <a:r>
              <a:rPr lang="en-US" sz="3600" b="0" i="0" dirty="0">
                <a:solidFill>
                  <a:srgbClr val="000000"/>
                </a:solidFill>
                <a:effectLst/>
                <a:latin typeface="system-ui"/>
              </a:rPr>
              <a:t> </a:t>
            </a:r>
            <a:r>
              <a:rPr lang="en-US" sz="3600" b="0" i="0" dirty="0" err="1">
                <a:solidFill>
                  <a:srgbClr val="000000"/>
                </a:solidFill>
                <a:effectLst/>
                <a:latin typeface="system-ui"/>
              </a:rPr>
              <a:t>merodeado</a:t>
            </a:r>
            <a:r>
              <a:rPr lang="en-US" sz="3600" b="0" i="0" dirty="0">
                <a:solidFill>
                  <a:srgbClr val="000000"/>
                </a:solidFill>
                <a:effectLst/>
                <a:latin typeface="system-ui"/>
              </a:rPr>
              <a:t> hoy? Y David </a:t>
            </a:r>
            <a:r>
              <a:rPr lang="en-US" sz="3600" b="0" i="0" dirty="0" err="1">
                <a:solidFill>
                  <a:srgbClr val="000000"/>
                </a:solidFill>
                <a:effectLst/>
                <a:latin typeface="system-ui"/>
              </a:rPr>
              <a:t>decía</a:t>
            </a:r>
            <a:r>
              <a:rPr lang="en-US" sz="3600" b="0" i="0" dirty="0">
                <a:solidFill>
                  <a:srgbClr val="000000"/>
                </a:solidFill>
                <a:effectLst/>
                <a:latin typeface="system-ui"/>
              </a:rPr>
              <a:t>: </a:t>
            </a:r>
            <a:r>
              <a:rPr lang="en-US" sz="3600" b="0" i="0" dirty="0" err="1">
                <a:solidFill>
                  <a:srgbClr val="000000"/>
                </a:solidFill>
                <a:effectLst/>
                <a:latin typeface="system-ui"/>
              </a:rPr>
              <a:t>En</a:t>
            </a:r>
            <a:r>
              <a:rPr lang="en-US" sz="3600" b="0" i="0" dirty="0">
                <a:solidFill>
                  <a:srgbClr val="000000"/>
                </a:solidFill>
                <a:effectLst/>
                <a:latin typeface="system-ui"/>
              </a:rPr>
              <a:t> </a:t>
            </a:r>
            <a:r>
              <a:rPr lang="en-US" sz="3600" b="0" i="0" dirty="0" err="1">
                <a:solidFill>
                  <a:srgbClr val="000000"/>
                </a:solidFill>
                <a:effectLst/>
                <a:latin typeface="system-ui"/>
              </a:rPr>
              <a:t>el</a:t>
            </a:r>
            <a:r>
              <a:rPr lang="en-US" sz="3600" b="0" i="0" dirty="0">
                <a:solidFill>
                  <a:srgbClr val="000000"/>
                </a:solidFill>
                <a:effectLst/>
                <a:latin typeface="system-ui"/>
              </a:rPr>
              <a:t> </a:t>
            </a:r>
            <a:r>
              <a:rPr lang="en-US" sz="3600" b="0" i="0" dirty="0" err="1">
                <a:solidFill>
                  <a:srgbClr val="000000"/>
                </a:solidFill>
                <a:effectLst/>
                <a:latin typeface="system-ui"/>
              </a:rPr>
              <a:t>Neguev</a:t>
            </a:r>
            <a:r>
              <a:rPr lang="en-US" sz="3600" b="0" i="0" dirty="0">
                <a:solidFill>
                  <a:srgbClr val="000000"/>
                </a:solidFill>
                <a:effectLst/>
                <a:latin typeface="system-ui"/>
              </a:rPr>
              <a:t> de </a:t>
            </a:r>
            <a:r>
              <a:rPr lang="en-US" sz="3600" b="0" i="0" dirty="0" err="1">
                <a:solidFill>
                  <a:srgbClr val="000000"/>
                </a:solidFill>
                <a:effectLst/>
                <a:latin typeface="system-ui"/>
              </a:rPr>
              <a:t>Judá</a:t>
            </a:r>
            <a:r>
              <a:rPr lang="en-US" sz="3600" b="0" i="0" dirty="0">
                <a:solidFill>
                  <a:srgbClr val="000000"/>
                </a:solidFill>
                <a:effectLst/>
                <a:latin typeface="system-ui"/>
              </a:rPr>
              <a:t>, y </a:t>
            </a:r>
            <a:r>
              <a:rPr lang="en-US" sz="3600" b="0" i="0" dirty="0" err="1">
                <a:solidFill>
                  <a:srgbClr val="000000"/>
                </a:solidFill>
                <a:effectLst/>
                <a:latin typeface="system-ui"/>
              </a:rPr>
              <a:t>el</a:t>
            </a:r>
            <a:r>
              <a:rPr lang="en-US" sz="3600" b="0" i="0" dirty="0">
                <a:solidFill>
                  <a:srgbClr val="000000"/>
                </a:solidFill>
                <a:effectLst/>
                <a:latin typeface="system-ui"/>
              </a:rPr>
              <a:t> </a:t>
            </a:r>
            <a:r>
              <a:rPr lang="en-US" sz="3600" b="0" i="0" dirty="0" err="1">
                <a:solidFill>
                  <a:srgbClr val="000000"/>
                </a:solidFill>
                <a:effectLst/>
                <a:latin typeface="system-ui"/>
              </a:rPr>
              <a:t>Neguev</a:t>
            </a:r>
            <a:r>
              <a:rPr lang="en-US" sz="3600" b="0" i="0" dirty="0">
                <a:solidFill>
                  <a:srgbClr val="000000"/>
                </a:solidFill>
                <a:effectLst/>
                <a:latin typeface="system-ui"/>
              </a:rPr>
              <a:t> de </a:t>
            </a:r>
            <a:r>
              <a:rPr lang="en-US" sz="3600" b="0" i="0" dirty="0" err="1">
                <a:solidFill>
                  <a:srgbClr val="000000"/>
                </a:solidFill>
                <a:effectLst/>
                <a:latin typeface="system-ui"/>
              </a:rPr>
              <a:t>Jerameel</a:t>
            </a:r>
            <a:r>
              <a:rPr lang="en-US" sz="3600" b="0" i="0" dirty="0">
                <a:solidFill>
                  <a:srgbClr val="000000"/>
                </a:solidFill>
                <a:effectLst/>
                <a:latin typeface="system-ui"/>
              </a:rPr>
              <a:t>, o </a:t>
            </a:r>
            <a:r>
              <a:rPr lang="en-US" sz="3600" b="0" i="0" dirty="0" err="1">
                <a:solidFill>
                  <a:srgbClr val="000000"/>
                </a:solidFill>
                <a:effectLst/>
                <a:latin typeface="system-ui"/>
              </a:rPr>
              <a:t>en</a:t>
            </a:r>
            <a:r>
              <a:rPr lang="en-US" sz="3600" b="0" i="0" dirty="0">
                <a:solidFill>
                  <a:srgbClr val="000000"/>
                </a:solidFill>
                <a:effectLst/>
                <a:latin typeface="system-ui"/>
              </a:rPr>
              <a:t> </a:t>
            </a:r>
            <a:r>
              <a:rPr lang="en-US" sz="3600" b="0" i="0" dirty="0" err="1">
                <a:solidFill>
                  <a:srgbClr val="000000"/>
                </a:solidFill>
                <a:effectLst/>
                <a:latin typeface="system-ui"/>
              </a:rPr>
              <a:t>el</a:t>
            </a:r>
            <a:r>
              <a:rPr lang="en-US" sz="3600" b="0" i="0" dirty="0">
                <a:solidFill>
                  <a:srgbClr val="000000"/>
                </a:solidFill>
                <a:effectLst/>
                <a:latin typeface="system-ui"/>
              </a:rPr>
              <a:t> </a:t>
            </a:r>
            <a:r>
              <a:rPr lang="en-US" sz="3600" b="0" i="0" dirty="0" err="1">
                <a:solidFill>
                  <a:srgbClr val="000000"/>
                </a:solidFill>
                <a:effectLst/>
                <a:latin typeface="system-ui"/>
              </a:rPr>
              <a:t>Neguev</a:t>
            </a:r>
            <a:r>
              <a:rPr lang="en-US" sz="3600" b="0" i="0" dirty="0">
                <a:solidFill>
                  <a:srgbClr val="000000"/>
                </a:solidFill>
                <a:effectLst/>
                <a:latin typeface="system-ui"/>
              </a:rPr>
              <a:t> de </a:t>
            </a:r>
            <a:r>
              <a:rPr lang="en-US" sz="3600" b="0" i="0" dirty="0" err="1">
                <a:solidFill>
                  <a:srgbClr val="000000"/>
                </a:solidFill>
                <a:effectLst/>
                <a:latin typeface="system-ui"/>
              </a:rPr>
              <a:t>los</a:t>
            </a:r>
            <a:r>
              <a:rPr lang="en-US" sz="3600" b="0" i="0" dirty="0">
                <a:solidFill>
                  <a:srgbClr val="000000"/>
                </a:solidFill>
                <a:effectLst/>
                <a:latin typeface="system-ui"/>
              </a:rPr>
              <a:t> </a:t>
            </a:r>
            <a:r>
              <a:rPr lang="en-US" sz="3600" b="0" i="0" dirty="0" err="1">
                <a:solidFill>
                  <a:srgbClr val="000000"/>
                </a:solidFill>
                <a:effectLst/>
                <a:latin typeface="system-ui"/>
              </a:rPr>
              <a:t>ceneos</a:t>
            </a:r>
            <a:r>
              <a:rPr lang="en-US" sz="3600" b="0" i="0" dirty="0">
                <a:solidFill>
                  <a:srgbClr val="000000"/>
                </a:solidFill>
                <a:effectLst/>
                <a:latin typeface="system-ui"/>
              </a:rPr>
              <a:t>. </a:t>
            </a:r>
            <a:r>
              <a:rPr lang="en-US" sz="3600" b="1" i="0" baseline="30000" dirty="0">
                <a:solidFill>
                  <a:srgbClr val="000000"/>
                </a:solidFill>
                <a:effectLst/>
                <a:latin typeface="system-ui"/>
              </a:rPr>
              <a:t>11 </a:t>
            </a:r>
            <a:r>
              <a:rPr lang="en-US" sz="3600" b="0" i="0" dirty="0">
                <a:solidFill>
                  <a:srgbClr val="000000"/>
                </a:solidFill>
                <a:effectLst/>
                <a:latin typeface="system-ui"/>
              </a:rPr>
              <a:t>Ni hombre </a:t>
            </a:r>
            <a:r>
              <a:rPr lang="en-US" sz="3600" b="0" i="0" dirty="0" err="1">
                <a:solidFill>
                  <a:srgbClr val="000000"/>
                </a:solidFill>
                <a:effectLst/>
                <a:latin typeface="system-ui"/>
              </a:rPr>
              <a:t>ni</a:t>
            </a:r>
            <a:r>
              <a:rPr lang="en-US" sz="3600" b="0" i="0" dirty="0">
                <a:solidFill>
                  <a:srgbClr val="000000"/>
                </a:solidFill>
                <a:effectLst/>
                <a:latin typeface="system-ui"/>
              </a:rPr>
              <a:t> </a:t>
            </a:r>
            <a:r>
              <a:rPr lang="en-US" sz="3600" b="0" i="0" dirty="0" err="1">
                <a:solidFill>
                  <a:srgbClr val="000000"/>
                </a:solidFill>
                <a:effectLst/>
                <a:latin typeface="system-ui"/>
              </a:rPr>
              <a:t>mujer</a:t>
            </a:r>
            <a:r>
              <a:rPr lang="en-US" sz="3600" b="0" i="0" dirty="0">
                <a:solidFill>
                  <a:srgbClr val="000000"/>
                </a:solidFill>
                <a:effectLst/>
                <a:latin typeface="system-ui"/>
              </a:rPr>
              <a:t> </a:t>
            </a:r>
            <a:r>
              <a:rPr lang="en-US" sz="3600" b="0" i="0" dirty="0" err="1">
                <a:solidFill>
                  <a:srgbClr val="000000"/>
                </a:solidFill>
                <a:effectLst/>
                <a:latin typeface="system-ui"/>
              </a:rPr>
              <a:t>dejaba</a:t>
            </a:r>
            <a:r>
              <a:rPr lang="en-US" sz="3600" b="0" i="0" dirty="0">
                <a:solidFill>
                  <a:srgbClr val="000000"/>
                </a:solidFill>
                <a:effectLst/>
                <a:latin typeface="system-ui"/>
              </a:rPr>
              <a:t> David con </a:t>
            </a:r>
            <a:r>
              <a:rPr lang="en-US" sz="3600" b="0" i="0" dirty="0" err="1">
                <a:solidFill>
                  <a:srgbClr val="000000"/>
                </a:solidFill>
                <a:effectLst/>
                <a:latin typeface="system-ui"/>
              </a:rPr>
              <a:t>vida</a:t>
            </a:r>
            <a:r>
              <a:rPr lang="en-US" sz="3600" b="0" i="0" dirty="0">
                <a:solidFill>
                  <a:srgbClr val="000000"/>
                </a:solidFill>
                <a:effectLst/>
                <a:latin typeface="system-ui"/>
              </a:rPr>
              <a:t> para que </a:t>
            </a:r>
            <a:r>
              <a:rPr lang="en-US" sz="3600" b="0" i="0" dirty="0" err="1">
                <a:solidFill>
                  <a:srgbClr val="000000"/>
                </a:solidFill>
                <a:effectLst/>
                <a:latin typeface="system-ui"/>
              </a:rPr>
              <a:t>viniesen</a:t>
            </a:r>
            <a:r>
              <a:rPr lang="en-US" sz="3600" b="0" i="0" dirty="0">
                <a:solidFill>
                  <a:srgbClr val="000000"/>
                </a:solidFill>
                <a:effectLst/>
                <a:latin typeface="system-ui"/>
              </a:rPr>
              <a:t> ( </a:t>
            </a:r>
            <a:r>
              <a:rPr lang="en-US" sz="3600" b="0" i="0" dirty="0" err="1">
                <a:solidFill>
                  <a:srgbClr val="000000"/>
                </a:solidFill>
                <a:effectLst/>
                <a:latin typeface="system-ui"/>
              </a:rPr>
              <a:t>traer</a:t>
            </a:r>
            <a:r>
              <a:rPr lang="en-US" sz="3600" b="0" i="0" dirty="0">
                <a:solidFill>
                  <a:srgbClr val="000000"/>
                </a:solidFill>
                <a:effectLst/>
                <a:latin typeface="system-ui"/>
              </a:rPr>
              <a:t> LBLA ) a Gat; </a:t>
            </a:r>
            <a:r>
              <a:rPr lang="en-US" sz="3600" b="0" i="0" dirty="0" err="1">
                <a:solidFill>
                  <a:srgbClr val="000000"/>
                </a:solidFill>
                <a:effectLst/>
                <a:latin typeface="system-ui"/>
              </a:rPr>
              <a:t>diciendo</a:t>
            </a:r>
            <a:r>
              <a:rPr lang="en-US" sz="3600" b="0" i="0" dirty="0">
                <a:solidFill>
                  <a:srgbClr val="000000"/>
                </a:solidFill>
                <a:effectLst/>
                <a:latin typeface="system-ui"/>
              </a:rPr>
              <a:t>: No sea que den aviso de </a:t>
            </a:r>
            <a:r>
              <a:rPr lang="en-US" sz="3600" b="0" i="0" dirty="0" err="1">
                <a:solidFill>
                  <a:srgbClr val="000000"/>
                </a:solidFill>
                <a:effectLst/>
                <a:latin typeface="system-ui"/>
              </a:rPr>
              <a:t>nosotros</a:t>
            </a:r>
            <a:r>
              <a:rPr lang="en-US" sz="3600" b="0" i="0" dirty="0">
                <a:solidFill>
                  <a:srgbClr val="000000"/>
                </a:solidFill>
                <a:effectLst/>
                <a:latin typeface="system-ui"/>
              </a:rPr>
              <a:t> y </a:t>
            </a:r>
            <a:r>
              <a:rPr lang="en-US" sz="3600" b="0" i="0" dirty="0" err="1">
                <a:solidFill>
                  <a:srgbClr val="000000"/>
                </a:solidFill>
                <a:effectLst/>
                <a:latin typeface="system-ui"/>
              </a:rPr>
              <a:t>digan</a:t>
            </a:r>
            <a:r>
              <a:rPr lang="en-US" sz="3600" b="0" i="0" dirty="0">
                <a:solidFill>
                  <a:srgbClr val="000000"/>
                </a:solidFill>
                <a:effectLst/>
                <a:latin typeface="system-ui"/>
              </a:rPr>
              <a:t>: </a:t>
            </a:r>
            <a:r>
              <a:rPr lang="en-US" sz="3600" b="0" i="0" dirty="0" err="1">
                <a:solidFill>
                  <a:srgbClr val="000000"/>
                </a:solidFill>
                <a:effectLst/>
                <a:latin typeface="system-ui"/>
              </a:rPr>
              <a:t>Esto</a:t>
            </a:r>
            <a:r>
              <a:rPr lang="en-US" sz="3600" b="0" i="0" dirty="0">
                <a:solidFill>
                  <a:srgbClr val="000000"/>
                </a:solidFill>
                <a:effectLst/>
                <a:latin typeface="system-ui"/>
              </a:rPr>
              <a:t> </a:t>
            </a:r>
            <a:r>
              <a:rPr lang="en-US" sz="3600" b="0" i="0" dirty="0" err="1">
                <a:solidFill>
                  <a:srgbClr val="000000"/>
                </a:solidFill>
                <a:effectLst/>
                <a:latin typeface="system-ui"/>
              </a:rPr>
              <a:t>hizo</a:t>
            </a:r>
            <a:r>
              <a:rPr lang="en-US" sz="3600" b="0" i="0" dirty="0">
                <a:solidFill>
                  <a:srgbClr val="000000"/>
                </a:solidFill>
                <a:effectLst/>
                <a:latin typeface="system-ui"/>
              </a:rPr>
              <a:t> David. Y </a:t>
            </a:r>
            <a:r>
              <a:rPr lang="en-US" sz="3600" b="0" i="0" dirty="0" err="1">
                <a:solidFill>
                  <a:srgbClr val="000000"/>
                </a:solidFill>
                <a:effectLst/>
                <a:latin typeface="system-ui"/>
              </a:rPr>
              <a:t>esta</a:t>
            </a:r>
            <a:r>
              <a:rPr lang="en-US" sz="3600" b="0" i="0" dirty="0">
                <a:solidFill>
                  <a:srgbClr val="000000"/>
                </a:solidFill>
                <a:effectLst/>
                <a:latin typeface="system-ui"/>
              </a:rPr>
              <a:t> </a:t>
            </a:r>
            <a:r>
              <a:rPr lang="en-US" sz="3600" b="0" i="0" dirty="0" err="1">
                <a:solidFill>
                  <a:srgbClr val="000000"/>
                </a:solidFill>
                <a:effectLst/>
                <a:latin typeface="system-ui"/>
              </a:rPr>
              <a:t>fue</a:t>
            </a:r>
            <a:r>
              <a:rPr lang="en-US" sz="3600" b="0" i="0" dirty="0">
                <a:solidFill>
                  <a:srgbClr val="000000"/>
                </a:solidFill>
                <a:effectLst/>
                <a:latin typeface="system-ui"/>
              </a:rPr>
              <a:t> </a:t>
            </a:r>
            <a:r>
              <a:rPr lang="en-US" sz="3600" b="0" i="0" dirty="0" err="1">
                <a:solidFill>
                  <a:srgbClr val="000000"/>
                </a:solidFill>
                <a:effectLst/>
                <a:latin typeface="system-ui"/>
              </a:rPr>
              <a:t>su</a:t>
            </a:r>
            <a:r>
              <a:rPr lang="en-US" sz="3600" b="0" i="0" dirty="0">
                <a:solidFill>
                  <a:srgbClr val="000000"/>
                </a:solidFill>
                <a:effectLst/>
                <a:latin typeface="system-ui"/>
              </a:rPr>
              <a:t> </a:t>
            </a:r>
            <a:r>
              <a:rPr lang="en-US" sz="3600" b="0" i="0" dirty="0" err="1">
                <a:solidFill>
                  <a:srgbClr val="000000"/>
                </a:solidFill>
                <a:effectLst/>
                <a:latin typeface="system-ui"/>
              </a:rPr>
              <a:t>costumbre</a:t>
            </a:r>
            <a:r>
              <a:rPr lang="en-US" sz="3600" b="0" i="0" dirty="0">
                <a:solidFill>
                  <a:srgbClr val="000000"/>
                </a:solidFill>
                <a:effectLst/>
                <a:latin typeface="system-ui"/>
              </a:rPr>
              <a:t> </a:t>
            </a:r>
            <a:r>
              <a:rPr lang="en-US" sz="3600" b="0" i="0" dirty="0" err="1">
                <a:solidFill>
                  <a:srgbClr val="000000"/>
                </a:solidFill>
                <a:effectLst/>
                <a:latin typeface="system-ui"/>
              </a:rPr>
              <a:t>todo</a:t>
            </a:r>
            <a:r>
              <a:rPr lang="en-US" sz="3600" b="0" i="0" dirty="0">
                <a:solidFill>
                  <a:srgbClr val="000000"/>
                </a:solidFill>
                <a:effectLst/>
                <a:latin typeface="system-ui"/>
              </a:rPr>
              <a:t> </a:t>
            </a:r>
            <a:r>
              <a:rPr lang="en-US" sz="3600" b="0" i="0" dirty="0" err="1">
                <a:solidFill>
                  <a:srgbClr val="000000"/>
                </a:solidFill>
                <a:effectLst/>
                <a:latin typeface="system-ui"/>
              </a:rPr>
              <a:t>el</a:t>
            </a:r>
            <a:r>
              <a:rPr lang="en-US" sz="3600" b="0" i="0" dirty="0">
                <a:solidFill>
                  <a:srgbClr val="000000"/>
                </a:solidFill>
                <a:effectLst/>
                <a:latin typeface="system-ui"/>
              </a:rPr>
              <a:t> </a:t>
            </a:r>
            <a:r>
              <a:rPr lang="en-US" sz="3600" b="0" i="0" dirty="0" err="1">
                <a:solidFill>
                  <a:srgbClr val="000000"/>
                </a:solidFill>
                <a:effectLst/>
                <a:latin typeface="system-ui"/>
              </a:rPr>
              <a:t>tiempo</a:t>
            </a:r>
            <a:r>
              <a:rPr lang="en-US" sz="3600" b="0" i="0" dirty="0">
                <a:solidFill>
                  <a:srgbClr val="000000"/>
                </a:solidFill>
                <a:effectLst/>
                <a:latin typeface="system-ui"/>
              </a:rPr>
              <a:t> que </a:t>
            </a:r>
            <a:r>
              <a:rPr lang="en-US" sz="3600" b="0" i="0" dirty="0" err="1">
                <a:solidFill>
                  <a:srgbClr val="000000"/>
                </a:solidFill>
                <a:effectLst/>
                <a:latin typeface="system-ui"/>
              </a:rPr>
              <a:t>moró</a:t>
            </a:r>
            <a:r>
              <a:rPr lang="en-US" sz="3600" b="0" i="0" dirty="0">
                <a:solidFill>
                  <a:srgbClr val="000000"/>
                </a:solidFill>
                <a:effectLst/>
                <a:latin typeface="system-ui"/>
              </a:rPr>
              <a:t> </a:t>
            </a:r>
            <a:r>
              <a:rPr lang="en-US" sz="3600" b="0" i="0" dirty="0" err="1">
                <a:solidFill>
                  <a:srgbClr val="000000"/>
                </a:solidFill>
                <a:effectLst/>
                <a:latin typeface="system-ui"/>
              </a:rPr>
              <a:t>en</a:t>
            </a:r>
            <a:r>
              <a:rPr lang="en-US" sz="3600" b="0" i="0" dirty="0">
                <a:solidFill>
                  <a:srgbClr val="000000"/>
                </a:solidFill>
                <a:effectLst/>
                <a:latin typeface="system-ui"/>
              </a:rPr>
              <a:t> la tierra de </a:t>
            </a:r>
            <a:r>
              <a:rPr lang="en-US" sz="3600" b="0" i="0" dirty="0" err="1">
                <a:solidFill>
                  <a:srgbClr val="000000"/>
                </a:solidFill>
                <a:effectLst/>
                <a:latin typeface="system-ui"/>
              </a:rPr>
              <a:t>los</a:t>
            </a:r>
            <a:r>
              <a:rPr lang="en-US" sz="3600" b="0" i="0" dirty="0">
                <a:solidFill>
                  <a:srgbClr val="000000"/>
                </a:solidFill>
                <a:effectLst/>
                <a:latin typeface="system-ui"/>
              </a:rPr>
              <a:t> </a:t>
            </a:r>
            <a:r>
              <a:rPr lang="en-US" sz="3600" b="0" i="0" dirty="0" err="1">
                <a:solidFill>
                  <a:srgbClr val="000000"/>
                </a:solidFill>
                <a:effectLst/>
                <a:latin typeface="system-ui"/>
              </a:rPr>
              <a:t>filisteos</a:t>
            </a:r>
            <a:r>
              <a:rPr lang="en-US" sz="3600" b="0" i="0" dirty="0">
                <a:solidFill>
                  <a:srgbClr val="000000"/>
                </a:solidFill>
                <a:effectLst/>
                <a:latin typeface="system-ui"/>
              </a:rPr>
              <a:t>.</a:t>
            </a:r>
          </a:p>
          <a:p>
            <a:endParaRPr lang="en-CL" dirty="0"/>
          </a:p>
        </p:txBody>
      </p:sp>
      <p:pic>
        <p:nvPicPr>
          <p:cNvPr id="5" name="Picture Placeholder 4">
            <a:extLst>
              <a:ext uri="{FF2B5EF4-FFF2-40B4-BE49-F238E27FC236}">
                <a16:creationId xmlns:a16="http://schemas.microsoft.com/office/drawing/2014/main" id="{9F3BF0F8-2E35-B885-D0DC-5B316AC35758}"/>
              </a:ext>
            </a:extLst>
          </p:cNvPr>
          <p:cNvPicPr>
            <a:picLocks noGrp="1" noChangeAspect="1"/>
          </p:cNvPicPr>
          <p:nvPr>
            <p:ph type="pic" idx="1"/>
          </p:nvPr>
        </p:nvPicPr>
        <p:blipFill>
          <a:blip r:embed="rId2"/>
          <a:srcRect l="17009" r="17009"/>
          <a:stretch>
            <a:fillRect/>
          </a:stretch>
        </p:blipFill>
        <p:spPr>
          <a:xfrm>
            <a:off x="5831840" y="318655"/>
            <a:ext cx="5994400" cy="6234545"/>
          </a:xfrm>
        </p:spPr>
      </p:pic>
    </p:spTree>
    <p:extLst>
      <p:ext uri="{BB962C8B-B14F-4D97-AF65-F5344CB8AC3E}">
        <p14:creationId xmlns:p14="http://schemas.microsoft.com/office/powerpoint/2010/main" val="361496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F346B04-0C35-2B99-AD38-177895FAEDFC}"/>
              </a:ext>
            </a:extLst>
          </p:cNvPr>
          <p:cNvPicPr>
            <a:picLocks noGrp="1" noChangeAspect="1"/>
          </p:cNvPicPr>
          <p:nvPr>
            <p:ph type="pic" idx="1"/>
          </p:nvPr>
        </p:nvPicPr>
        <p:blipFill>
          <a:blip r:embed="rId2"/>
          <a:srcRect l="24587" r="24587"/>
          <a:stretch>
            <a:fillRect/>
          </a:stretch>
        </p:blipFill>
        <p:spPr>
          <a:xfrm>
            <a:off x="5791200" y="319088"/>
            <a:ext cx="6081713" cy="6234112"/>
          </a:xfrm>
        </p:spPr>
      </p:pic>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5375563" cy="6234545"/>
          </a:xfrm>
        </p:spPr>
        <p:txBody>
          <a:bodyPr>
            <a:normAutofit lnSpcReduction="10000"/>
          </a:bodyPr>
          <a:lstStyle/>
          <a:p>
            <a:pPr algn="l"/>
            <a:r>
              <a:rPr lang="en-US" sz="2800" b="0" i="0" dirty="0">
                <a:solidFill>
                  <a:srgbClr val="000000"/>
                </a:solidFill>
                <a:effectLst/>
                <a:latin typeface="system-ui"/>
              </a:rPr>
              <a:t> </a:t>
            </a:r>
            <a:r>
              <a:rPr lang="en-US" sz="2800" b="1" i="0" dirty="0">
                <a:solidFill>
                  <a:srgbClr val="000000"/>
                </a:solidFill>
                <a:effectLst/>
                <a:latin typeface="system-ui"/>
              </a:rPr>
              <a:t>1 Samuel 27:12, 28:1-2</a:t>
            </a:r>
          </a:p>
          <a:p>
            <a:pPr algn="l"/>
            <a:r>
              <a:rPr lang="en-US" sz="2800" b="1" i="0" baseline="30000" dirty="0">
                <a:solidFill>
                  <a:srgbClr val="000000"/>
                </a:solidFill>
                <a:effectLst/>
                <a:latin typeface="system-ui"/>
              </a:rPr>
              <a:t>12 </a:t>
            </a:r>
            <a:r>
              <a:rPr lang="en-US" sz="2800" b="0" i="0" dirty="0">
                <a:solidFill>
                  <a:srgbClr val="000000"/>
                </a:solidFill>
                <a:effectLst/>
                <a:latin typeface="system-ui"/>
              </a:rPr>
              <a:t>Y </a:t>
            </a:r>
            <a:r>
              <a:rPr lang="en-US" sz="2800" b="0" i="0" dirty="0" err="1">
                <a:solidFill>
                  <a:srgbClr val="000000"/>
                </a:solidFill>
                <a:effectLst/>
                <a:latin typeface="system-ui"/>
              </a:rPr>
              <a:t>Aquis</a:t>
            </a:r>
            <a:r>
              <a:rPr lang="en-US" sz="2800" b="0" i="0" dirty="0">
                <a:solidFill>
                  <a:srgbClr val="000000"/>
                </a:solidFill>
                <a:effectLst/>
                <a:latin typeface="system-ui"/>
              </a:rPr>
              <a:t> </a:t>
            </a:r>
            <a:r>
              <a:rPr lang="en-US" sz="2800" b="0" i="0" dirty="0" err="1">
                <a:solidFill>
                  <a:srgbClr val="000000"/>
                </a:solidFill>
                <a:effectLst/>
                <a:latin typeface="system-ui"/>
              </a:rPr>
              <a:t>creía</a:t>
            </a:r>
            <a:r>
              <a:rPr lang="en-US" sz="2800" b="0" i="0" dirty="0">
                <a:solidFill>
                  <a:srgbClr val="000000"/>
                </a:solidFill>
                <a:effectLst/>
                <a:latin typeface="system-ui"/>
              </a:rPr>
              <a:t> a David, y </a:t>
            </a:r>
            <a:r>
              <a:rPr lang="en-US" sz="2800" b="0" i="0" dirty="0" err="1">
                <a:solidFill>
                  <a:srgbClr val="000000"/>
                </a:solidFill>
                <a:effectLst/>
                <a:latin typeface="system-ui"/>
              </a:rPr>
              <a:t>decía</a:t>
            </a:r>
            <a:r>
              <a:rPr lang="en-US" sz="2800" b="0" i="0" dirty="0">
                <a:solidFill>
                  <a:srgbClr val="000000"/>
                </a:solidFill>
                <a:effectLst/>
                <a:latin typeface="system-ui"/>
              </a:rPr>
              <a:t>: </a:t>
            </a:r>
            <a:r>
              <a:rPr lang="en-US" sz="2800" b="0" i="0" dirty="0" err="1">
                <a:solidFill>
                  <a:srgbClr val="000000"/>
                </a:solidFill>
                <a:effectLst/>
                <a:latin typeface="system-ui"/>
              </a:rPr>
              <a:t>Él</a:t>
            </a:r>
            <a:r>
              <a:rPr lang="en-US" sz="2800" b="0" i="0" dirty="0">
                <a:solidFill>
                  <a:srgbClr val="000000"/>
                </a:solidFill>
                <a:effectLst/>
                <a:latin typeface="system-ui"/>
              </a:rPr>
              <a:t> se ha </a:t>
            </a:r>
            <a:r>
              <a:rPr lang="en-US" sz="2800" b="0" i="0" dirty="0" err="1">
                <a:solidFill>
                  <a:srgbClr val="000000"/>
                </a:solidFill>
                <a:effectLst/>
                <a:latin typeface="system-ui"/>
              </a:rPr>
              <a:t>hecho</a:t>
            </a:r>
            <a:r>
              <a:rPr lang="en-US" sz="2800" b="0" i="0" dirty="0">
                <a:solidFill>
                  <a:srgbClr val="000000"/>
                </a:solidFill>
                <a:effectLst/>
                <a:latin typeface="system-ui"/>
              </a:rPr>
              <a:t> abominable a </a:t>
            </a:r>
            <a:r>
              <a:rPr lang="en-US" sz="2800" b="0" i="0" dirty="0" err="1">
                <a:solidFill>
                  <a:srgbClr val="000000"/>
                </a:solidFill>
                <a:effectLst/>
                <a:latin typeface="system-ui"/>
              </a:rPr>
              <a:t>su</a:t>
            </a:r>
            <a:r>
              <a:rPr lang="en-US" sz="2800" b="0" i="0" dirty="0">
                <a:solidFill>
                  <a:srgbClr val="000000"/>
                </a:solidFill>
                <a:effectLst/>
                <a:latin typeface="system-ui"/>
              </a:rPr>
              <a:t> pueblo de Israel, y </a:t>
            </a:r>
            <a:r>
              <a:rPr lang="en-US" sz="2800" b="0" i="0" dirty="0" err="1">
                <a:solidFill>
                  <a:srgbClr val="000000"/>
                </a:solidFill>
                <a:effectLst/>
                <a:latin typeface="system-ui"/>
              </a:rPr>
              <a:t>será</a:t>
            </a:r>
            <a:r>
              <a:rPr lang="en-US" sz="2800" b="0" i="0" dirty="0">
                <a:solidFill>
                  <a:srgbClr val="000000"/>
                </a:solidFill>
                <a:effectLst/>
                <a:latin typeface="system-ui"/>
              </a:rPr>
              <a:t> </a:t>
            </a:r>
            <a:r>
              <a:rPr lang="en-US" sz="2800" b="0" i="0" dirty="0" err="1">
                <a:solidFill>
                  <a:srgbClr val="000000"/>
                </a:solidFill>
                <a:effectLst/>
                <a:latin typeface="system-ui"/>
              </a:rPr>
              <a:t>siempre</a:t>
            </a:r>
            <a:r>
              <a:rPr lang="en-US" sz="2800" b="0" i="0" dirty="0">
                <a:solidFill>
                  <a:srgbClr val="000000"/>
                </a:solidFill>
                <a:effectLst/>
                <a:latin typeface="system-ui"/>
              </a:rPr>
              <a:t> mi </a:t>
            </a:r>
            <a:r>
              <a:rPr lang="en-US" sz="2800" b="0" i="0" dirty="0" err="1">
                <a:solidFill>
                  <a:srgbClr val="000000"/>
                </a:solidFill>
                <a:effectLst/>
                <a:latin typeface="system-ui"/>
              </a:rPr>
              <a:t>siervo</a:t>
            </a:r>
            <a:r>
              <a:rPr lang="en-US" sz="2800" b="0" i="0" dirty="0">
                <a:solidFill>
                  <a:srgbClr val="000000"/>
                </a:solidFill>
                <a:effectLst/>
                <a:latin typeface="system-ui"/>
              </a:rPr>
              <a:t>.</a:t>
            </a:r>
          </a:p>
          <a:p>
            <a:pPr algn="l"/>
            <a:r>
              <a:rPr lang="en-US" sz="2800" b="1" i="0" dirty="0">
                <a:solidFill>
                  <a:srgbClr val="000000"/>
                </a:solidFill>
                <a:effectLst/>
                <a:latin typeface="system-ui"/>
              </a:rPr>
              <a:t>28 </a:t>
            </a:r>
            <a:r>
              <a:rPr lang="en-US" sz="2800" b="0" i="0" dirty="0" err="1">
                <a:solidFill>
                  <a:srgbClr val="000000"/>
                </a:solidFill>
                <a:effectLst/>
                <a:latin typeface="system-ui"/>
              </a:rPr>
              <a:t>Aconteció</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aquellos</a:t>
            </a:r>
            <a:r>
              <a:rPr lang="en-US" sz="2800" b="0" i="0" dirty="0">
                <a:solidFill>
                  <a:srgbClr val="000000"/>
                </a:solidFill>
                <a:effectLst/>
                <a:latin typeface="system-ui"/>
              </a:rPr>
              <a:t> días, que </a:t>
            </a:r>
            <a:r>
              <a:rPr lang="en-US" sz="2800" b="0" i="0" dirty="0" err="1">
                <a:solidFill>
                  <a:srgbClr val="000000"/>
                </a:solidFill>
                <a:effectLst/>
                <a:latin typeface="system-ui"/>
              </a:rPr>
              <a:t>los</a:t>
            </a:r>
            <a:r>
              <a:rPr lang="en-US" sz="2800" b="0" i="0" dirty="0">
                <a:solidFill>
                  <a:srgbClr val="000000"/>
                </a:solidFill>
                <a:effectLst/>
                <a:latin typeface="system-ui"/>
              </a:rPr>
              <a:t> </a:t>
            </a:r>
            <a:r>
              <a:rPr lang="en-US" sz="2800" b="0" i="0" dirty="0" err="1">
                <a:solidFill>
                  <a:srgbClr val="000000"/>
                </a:solidFill>
                <a:effectLst/>
                <a:latin typeface="system-ui"/>
              </a:rPr>
              <a:t>filisteos</a:t>
            </a:r>
            <a:r>
              <a:rPr lang="en-US" sz="2800" b="0" i="0" dirty="0">
                <a:solidFill>
                  <a:srgbClr val="000000"/>
                </a:solidFill>
                <a:effectLst/>
                <a:latin typeface="system-ui"/>
              </a:rPr>
              <a:t> </a:t>
            </a:r>
            <a:r>
              <a:rPr lang="en-US" sz="2800" b="0" i="0" dirty="0" err="1">
                <a:solidFill>
                  <a:srgbClr val="000000"/>
                </a:solidFill>
                <a:effectLst/>
                <a:latin typeface="system-ui"/>
              </a:rPr>
              <a:t>reunieron</a:t>
            </a:r>
            <a:r>
              <a:rPr lang="en-US" sz="2800" b="0" i="0" dirty="0">
                <a:solidFill>
                  <a:srgbClr val="000000"/>
                </a:solidFill>
                <a:effectLst/>
                <a:latin typeface="system-ui"/>
              </a:rPr>
              <a:t> sus </a:t>
            </a:r>
            <a:r>
              <a:rPr lang="en-US" sz="2800" b="0" i="0" dirty="0" err="1">
                <a:solidFill>
                  <a:srgbClr val="000000"/>
                </a:solidFill>
                <a:effectLst/>
                <a:latin typeface="system-ui"/>
              </a:rPr>
              <a:t>fuerzas</a:t>
            </a:r>
            <a:r>
              <a:rPr lang="en-US" sz="2800" b="0" i="0" dirty="0">
                <a:solidFill>
                  <a:srgbClr val="000000"/>
                </a:solidFill>
                <a:effectLst/>
                <a:latin typeface="system-ui"/>
              </a:rPr>
              <a:t> para </a:t>
            </a:r>
            <a:r>
              <a:rPr lang="en-US" sz="2800" b="0" i="0" dirty="0" err="1">
                <a:solidFill>
                  <a:srgbClr val="000000"/>
                </a:solidFill>
                <a:effectLst/>
                <a:latin typeface="system-ui"/>
              </a:rPr>
              <a:t>pelear</a:t>
            </a:r>
            <a:r>
              <a:rPr lang="en-US" sz="2800" b="0" i="0" dirty="0">
                <a:solidFill>
                  <a:srgbClr val="000000"/>
                </a:solidFill>
                <a:effectLst/>
                <a:latin typeface="system-ui"/>
              </a:rPr>
              <a:t> contra Israel. Y </a:t>
            </a:r>
            <a:r>
              <a:rPr lang="en-US" sz="2800" b="0" i="0" dirty="0" err="1">
                <a:solidFill>
                  <a:srgbClr val="000000"/>
                </a:solidFill>
                <a:effectLst/>
                <a:latin typeface="system-ui"/>
              </a:rPr>
              <a:t>dijo</a:t>
            </a:r>
            <a:r>
              <a:rPr lang="en-US" sz="2800" b="0" i="0" dirty="0">
                <a:solidFill>
                  <a:srgbClr val="000000"/>
                </a:solidFill>
                <a:effectLst/>
                <a:latin typeface="system-ui"/>
              </a:rPr>
              <a:t> </a:t>
            </a:r>
            <a:r>
              <a:rPr lang="en-US" sz="2800" b="0" i="0" dirty="0" err="1">
                <a:solidFill>
                  <a:srgbClr val="000000"/>
                </a:solidFill>
                <a:effectLst/>
                <a:latin typeface="system-ui"/>
              </a:rPr>
              <a:t>Aquis</a:t>
            </a:r>
            <a:r>
              <a:rPr lang="en-US" sz="2800" b="0" i="0" dirty="0">
                <a:solidFill>
                  <a:srgbClr val="000000"/>
                </a:solidFill>
                <a:effectLst/>
                <a:latin typeface="system-ui"/>
              </a:rPr>
              <a:t> a David: Ten </a:t>
            </a:r>
            <a:r>
              <a:rPr lang="en-US" sz="2800" b="0" i="0" dirty="0" err="1">
                <a:solidFill>
                  <a:srgbClr val="000000"/>
                </a:solidFill>
                <a:effectLst/>
                <a:latin typeface="system-ui"/>
              </a:rPr>
              <a:t>entendido</a:t>
            </a:r>
            <a:r>
              <a:rPr lang="en-US" sz="2800" b="0" i="0" dirty="0">
                <a:solidFill>
                  <a:srgbClr val="000000"/>
                </a:solidFill>
                <a:effectLst/>
                <a:latin typeface="system-ui"/>
              </a:rPr>
              <a:t> que has de </a:t>
            </a:r>
            <a:r>
              <a:rPr lang="en-US" sz="2800" b="0" i="0" dirty="0" err="1">
                <a:solidFill>
                  <a:srgbClr val="000000"/>
                </a:solidFill>
                <a:effectLst/>
                <a:latin typeface="system-ui"/>
              </a:rPr>
              <a:t>salir</a:t>
            </a:r>
            <a:r>
              <a:rPr lang="en-US" sz="2800" b="0" i="0" dirty="0">
                <a:solidFill>
                  <a:srgbClr val="000000"/>
                </a:solidFill>
                <a:effectLst/>
                <a:latin typeface="system-ui"/>
              </a:rPr>
              <a:t> </a:t>
            </a:r>
            <a:r>
              <a:rPr lang="en-US" sz="2800" b="0" i="0" dirty="0" err="1">
                <a:solidFill>
                  <a:srgbClr val="000000"/>
                </a:solidFill>
                <a:effectLst/>
                <a:latin typeface="system-ui"/>
              </a:rPr>
              <a:t>conmigo</a:t>
            </a:r>
            <a:r>
              <a:rPr lang="en-US" sz="2800" b="0" i="0" dirty="0">
                <a:solidFill>
                  <a:srgbClr val="000000"/>
                </a:solidFill>
                <a:effectLst/>
                <a:latin typeface="system-ui"/>
              </a:rPr>
              <a:t> a </a:t>
            </a:r>
            <a:r>
              <a:rPr lang="en-US" sz="2800" b="0" i="0" dirty="0" err="1">
                <a:solidFill>
                  <a:srgbClr val="000000"/>
                </a:solidFill>
                <a:effectLst/>
                <a:latin typeface="system-ui"/>
              </a:rPr>
              <a:t>campaña</a:t>
            </a:r>
            <a:r>
              <a:rPr lang="en-US" sz="2800" b="0" i="0" dirty="0">
                <a:solidFill>
                  <a:srgbClr val="000000"/>
                </a:solidFill>
                <a:effectLst/>
                <a:latin typeface="system-ui"/>
              </a:rPr>
              <a:t>, </a:t>
            </a:r>
            <a:r>
              <a:rPr lang="en-US" sz="2800" b="0" i="0" dirty="0" err="1">
                <a:solidFill>
                  <a:srgbClr val="000000"/>
                </a:solidFill>
                <a:effectLst/>
                <a:latin typeface="system-ui"/>
              </a:rPr>
              <a:t>tú</a:t>
            </a:r>
            <a:r>
              <a:rPr lang="en-US" sz="2800" b="0" i="0" dirty="0">
                <a:solidFill>
                  <a:srgbClr val="000000"/>
                </a:solidFill>
                <a:effectLst/>
                <a:latin typeface="system-ui"/>
              </a:rPr>
              <a:t> y </a:t>
            </a:r>
            <a:r>
              <a:rPr lang="en-US" sz="2800" b="0" i="0" dirty="0" err="1">
                <a:solidFill>
                  <a:srgbClr val="000000"/>
                </a:solidFill>
                <a:effectLst/>
                <a:latin typeface="system-ui"/>
              </a:rPr>
              <a:t>tus</a:t>
            </a:r>
            <a:r>
              <a:rPr lang="en-US" sz="2800" b="0" i="0" dirty="0">
                <a:solidFill>
                  <a:srgbClr val="000000"/>
                </a:solidFill>
                <a:effectLst/>
                <a:latin typeface="system-ui"/>
              </a:rPr>
              <a:t> hombres. </a:t>
            </a:r>
            <a:r>
              <a:rPr lang="en-US" sz="2800" b="1" i="0" baseline="30000" dirty="0">
                <a:solidFill>
                  <a:srgbClr val="000000"/>
                </a:solidFill>
                <a:effectLst/>
                <a:latin typeface="system-ui"/>
              </a:rPr>
              <a:t>2 </a:t>
            </a:r>
            <a:r>
              <a:rPr lang="en-US" sz="2800" b="0" i="0" dirty="0">
                <a:solidFill>
                  <a:srgbClr val="000000"/>
                </a:solidFill>
                <a:effectLst/>
                <a:latin typeface="system-ui"/>
              </a:rPr>
              <a:t>Y David </a:t>
            </a:r>
            <a:r>
              <a:rPr lang="en-US" sz="2800" b="0" i="0" dirty="0" err="1">
                <a:solidFill>
                  <a:srgbClr val="000000"/>
                </a:solidFill>
                <a:effectLst/>
                <a:latin typeface="system-ui"/>
              </a:rPr>
              <a:t>respondió</a:t>
            </a:r>
            <a:r>
              <a:rPr lang="en-US" sz="2800" b="0" i="0" dirty="0">
                <a:solidFill>
                  <a:srgbClr val="000000"/>
                </a:solidFill>
                <a:effectLst/>
                <a:latin typeface="system-ui"/>
              </a:rPr>
              <a:t> a </a:t>
            </a:r>
            <a:r>
              <a:rPr lang="en-US" sz="2800" b="0" i="0" dirty="0" err="1">
                <a:solidFill>
                  <a:srgbClr val="000000"/>
                </a:solidFill>
                <a:effectLst/>
                <a:latin typeface="system-ui"/>
              </a:rPr>
              <a:t>Aquis</a:t>
            </a:r>
            <a:r>
              <a:rPr lang="en-US" sz="2800" b="0" i="0" dirty="0">
                <a:solidFill>
                  <a:srgbClr val="000000"/>
                </a:solidFill>
                <a:effectLst/>
                <a:latin typeface="system-ui"/>
              </a:rPr>
              <a:t>: </a:t>
            </a:r>
            <a:r>
              <a:rPr lang="en-US" sz="2800" b="0" i="0" dirty="0" err="1">
                <a:solidFill>
                  <a:srgbClr val="000000"/>
                </a:solidFill>
                <a:effectLst/>
                <a:latin typeface="system-ui"/>
              </a:rPr>
              <a:t>Muy</a:t>
            </a:r>
            <a:r>
              <a:rPr lang="en-US" sz="2800" b="0" i="0" dirty="0">
                <a:solidFill>
                  <a:srgbClr val="000000"/>
                </a:solidFill>
                <a:effectLst/>
                <a:latin typeface="system-ui"/>
              </a:rPr>
              <a:t> bien, </a:t>
            </a:r>
            <a:r>
              <a:rPr lang="en-US" sz="2800" b="0" i="0" dirty="0" err="1">
                <a:solidFill>
                  <a:srgbClr val="000000"/>
                </a:solidFill>
                <a:effectLst/>
                <a:latin typeface="system-ui"/>
              </a:rPr>
              <a:t>tú</a:t>
            </a:r>
            <a:r>
              <a:rPr lang="en-US" sz="2800" b="0" i="0" dirty="0">
                <a:solidFill>
                  <a:srgbClr val="000000"/>
                </a:solidFill>
                <a:effectLst/>
                <a:latin typeface="system-ui"/>
              </a:rPr>
              <a:t> </a:t>
            </a:r>
            <a:r>
              <a:rPr lang="en-US" sz="2800" b="0" i="0" dirty="0" err="1">
                <a:solidFill>
                  <a:srgbClr val="000000"/>
                </a:solidFill>
                <a:effectLst/>
                <a:latin typeface="system-ui"/>
              </a:rPr>
              <a:t>sabrás</a:t>
            </a:r>
            <a:r>
              <a:rPr lang="en-US" sz="2800" b="0" i="0" dirty="0">
                <a:solidFill>
                  <a:srgbClr val="000000"/>
                </a:solidFill>
                <a:effectLst/>
                <a:latin typeface="system-ui"/>
              </a:rPr>
              <a:t> lo que </a:t>
            </a:r>
            <a:r>
              <a:rPr lang="en-US" sz="2800" b="0" i="0" dirty="0" err="1">
                <a:solidFill>
                  <a:srgbClr val="000000"/>
                </a:solidFill>
                <a:effectLst/>
                <a:latin typeface="system-ui"/>
              </a:rPr>
              <a:t>hará</a:t>
            </a:r>
            <a:r>
              <a:rPr lang="en-US" sz="2800" b="0" i="0" dirty="0">
                <a:solidFill>
                  <a:srgbClr val="000000"/>
                </a:solidFill>
                <a:effectLst/>
                <a:latin typeface="system-ui"/>
              </a:rPr>
              <a:t> </a:t>
            </a:r>
            <a:r>
              <a:rPr lang="en-US" sz="2800" b="0" i="0" dirty="0" err="1">
                <a:solidFill>
                  <a:srgbClr val="000000"/>
                </a:solidFill>
                <a:effectLst/>
                <a:latin typeface="system-ui"/>
              </a:rPr>
              <a:t>tu</a:t>
            </a:r>
            <a:r>
              <a:rPr lang="en-US" sz="2800" b="0" i="0" dirty="0">
                <a:solidFill>
                  <a:srgbClr val="000000"/>
                </a:solidFill>
                <a:effectLst/>
                <a:latin typeface="system-ui"/>
              </a:rPr>
              <a:t> </a:t>
            </a:r>
            <a:r>
              <a:rPr lang="en-US" sz="2800" b="0" i="0" dirty="0" err="1">
                <a:solidFill>
                  <a:srgbClr val="000000"/>
                </a:solidFill>
                <a:effectLst/>
                <a:latin typeface="system-ui"/>
              </a:rPr>
              <a:t>siervo</a:t>
            </a:r>
            <a:r>
              <a:rPr lang="en-US" sz="2800" b="0" i="0" dirty="0">
                <a:solidFill>
                  <a:srgbClr val="000000"/>
                </a:solidFill>
                <a:effectLst/>
                <a:latin typeface="system-ui"/>
              </a:rPr>
              <a:t>. Y </a:t>
            </a:r>
            <a:r>
              <a:rPr lang="en-US" sz="2800" b="0" i="0" dirty="0" err="1">
                <a:solidFill>
                  <a:srgbClr val="000000"/>
                </a:solidFill>
                <a:effectLst/>
                <a:latin typeface="system-ui"/>
              </a:rPr>
              <a:t>Aquis</a:t>
            </a:r>
            <a:r>
              <a:rPr lang="en-US" sz="2800" b="0" i="0" dirty="0">
                <a:solidFill>
                  <a:srgbClr val="000000"/>
                </a:solidFill>
                <a:effectLst/>
                <a:latin typeface="system-ui"/>
              </a:rPr>
              <a:t> </a:t>
            </a:r>
            <a:r>
              <a:rPr lang="en-US" sz="2800" b="0" i="0" dirty="0" err="1">
                <a:solidFill>
                  <a:srgbClr val="000000"/>
                </a:solidFill>
                <a:effectLst/>
                <a:latin typeface="system-ui"/>
              </a:rPr>
              <a:t>dijo</a:t>
            </a:r>
            <a:r>
              <a:rPr lang="en-US" sz="2800" b="0" i="0" dirty="0">
                <a:solidFill>
                  <a:srgbClr val="000000"/>
                </a:solidFill>
                <a:effectLst/>
                <a:latin typeface="system-ui"/>
              </a:rPr>
              <a:t> a David: Por tanto, </a:t>
            </a:r>
            <a:r>
              <a:rPr lang="en-US" sz="2800" b="0" i="0" dirty="0" err="1">
                <a:solidFill>
                  <a:srgbClr val="000000"/>
                </a:solidFill>
                <a:effectLst/>
                <a:latin typeface="system-ui"/>
              </a:rPr>
              <a:t>yo</a:t>
            </a:r>
            <a:r>
              <a:rPr lang="en-US" sz="2800" b="0" i="0" dirty="0">
                <a:solidFill>
                  <a:srgbClr val="000000"/>
                </a:solidFill>
                <a:effectLst/>
                <a:latin typeface="system-ui"/>
              </a:rPr>
              <a:t> </a:t>
            </a:r>
            <a:r>
              <a:rPr lang="en-US" sz="2800" b="0" i="0" dirty="0" err="1">
                <a:solidFill>
                  <a:srgbClr val="000000"/>
                </a:solidFill>
                <a:effectLst/>
                <a:latin typeface="system-ui"/>
              </a:rPr>
              <a:t>te</a:t>
            </a:r>
            <a:r>
              <a:rPr lang="en-US" sz="2800" b="0" i="0" dirty="0">
                <a:solidFill>
                  <a:srgbClr val="000000"/>
                </a:solidFill>
                <a:effectLst/>
                <a:latin typeface="system-ui"/>
              </a:rPr>
              <a:t> </a:t>
            </a:r>
            <a:r>
              <a:rPr lang="en-US" sz="2800" b="0" i="0" dirty="0" err="1">
                <a:solidFill>
                  <a:srgbClr val="000000"/>
                </a:solidFill>
                <a:effectLst/>
                <a:latin typeface="system-ui"/>
              </a:rPr>
              <a:t>constituiré</a:t>
            </a:r>
            <a:r>
              <a:rPr lang="en-US" sz="2800" b="0" i="0" dirty="0">
                <a:solidFill>
                  <a:srgbClr val="000000"/>
                </a:solidFill>
                <a:effectLst/>
                <a:latin typeface="system-ui"/>
              </a:rPr>
              <a:t> </a:t>
            </a:r>
            <a:r>
              <a:rPr lang="en-US" sz="2800" b="0" i="0" dirty="0" err="1">
                <a:solidFill>
                  <a:srgbClr val="000000"/>
                </a:solidFill>
                <a:effectLst/>
                <a:latin typeface="system-ui"/>
              </a:rPr>
              <a:t>guarda</a:t>
            </a:r>
            <a:r>
              <a:rPr lang="en-US" sz="2800" b="0" i="0" dirty="0">
                <a:solidFill>
                  <a:srgbClr val="000000"/>
                </a:solidFill>
                <a:effectLst/>
                <a:latin typeface="system-ui"/>
              </a:rPr>
              <a:t> de mi persona </a:t>
            </a:r>
            <a:r>
              <a:rPr lang="en-US" sz="2800" b="0" i="0" dirty="0" err="1">
                <a:solidFill>
                  <a:srgbClr val="000000"/>
                </a:solidFill>
                <a:effectLst/>
                <a:latin typeface="system-ui"/>
              </a:rPr>
              <a:t>durante</a:t>
            </a:r>
            <a:r>
              <a:rPr lang="en-US" sz="2800" b="0" i="0" dirty="0">
                <a:solidFill>
                  <a:srgbClr val="000000"/>
                </a:solidFill>
                <a:effectLst/>
                <a:latin typeface="system-ui"/>
              </a:rPr>
              <a:t> </a:t>
            </a:r>
            <a:r>
              <a:rPr lang="en-US" sz="2800" b="0" i="0" dirty="0" err="1">
                <a:solidFill>
                  <a:srgbClr val="000000"/>
                </a:solidFill>
                <a:effectLst/>
                <a:latin typeface="system-ui"/>
              </a:rPr>
              <a:t>toda</a:t>
            </a:r>
            <a:r>
              <a:rPr lang="en-US" sz="2800" b="0" i="0" dirty="0">
                <a:solidFill>
                  <a:srgbClr val="000000"/>
                </a:solidFill>
                <a:effectLst/>
                <a:latin typeface="system-ui"/>
              </a:rPr>
              <a:t> mi </a:t>
            </a:r>
            <a:r>
              <a:rPr lang="en-US" sz="2800" b="0" i="0" dirty="0" err="1">
                <a:solidFill>
                  <a:srgbClr val="000000"/>
                </a:solidFill>
                <a:effectLst/>
                <a:latin typeface="system-ui"/>
              </a:rPr>
              <a:t>vida</a:t>
            </a:r>
            <a:r>
              <a:rPr lang="en-US" sz="2800" b="0" i="0" dirty="0">
                <a:solidFill>
                  <a:srgbClr val="000000"/>
                </a:solidFill>
                <a:effectLst/>
                <a:latin typeface="system-ui"/>
              </a:rPr>
              <a:t>.</a:t>
            </a:r>
          </a:p>
          <a:p>
            <a:endParaRPr lang="en-CL" dirty="0"/>
          </a:p>
        </p:txBody>
      </p:sp>
    </p:spTree>
    <p:extLst>
      <p:ext uri="{BB962C8B-B14F-4D97-AF65-F5344CB8AC3E}">
        <p14:creationId xmlns:p14="http://schemas.microsoft.com/office/powerpoint/2010/main" val="43144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F346B04-0C35-2B99-AD38-177895FAEDFC}"/>
              </a:ext>
            </a:extLst>
          </p:cNvPr>
          <p:cNvPicPr>
            <a:picLocks noGrp="1" noChangeAspect="1"/>
          </p:cNvPicPr>
          <p:nvPr>
            <p:ph type="pic" idx="1"/>
          </p:nvPr>
        </p:nvPicPr>
        <p:blipFill>
          <a:blip r:embed="rId2"/>
          <a:srcRect l="24587" r="24587"/>
          <a:stretch>
            <a:fillRect/>
          </a:stretch>
        </p:blipFill>
        <p:spPr>
          <a:xfrm>
            <a:off x="5791200" y="319088"/>
            <a:ext cx="6081713" cy="6234112"/>
          </a:xfrm>
        </p:spPr>
      </p:pic>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5375563" cy="6234545"/>
          </a:xfrm>
        </p:spPr>
        <p:txBody>
          <a:bodyPr>
            <a:normAutofit/>
          </a:bodyPr>
          <a:lstStyle/>
          <a:p>
            <a:pPr algn="l"/>
            <a:r>
              <a:rPr lang="en-US" sz="2800" b="0" i="0" dirty="0">
                <a:solidFill>
                  <a:srgbClr val="000000"/>
                </a:solidFill>
                <a:effectLst/>
                <a:latin typeface="system-ui"/>
              </a:rPr>
              <a:t> Dos puntos que </a:t>
            </a:r>
            <a:r>
              <a:rPr lang="en-US" sz="2800" b="0" i="0" dirty="0" err="1">
                <a:solidFill>
                  <a:srgbClr val="000000"/>
                </a:solidFill>
                <a:effectLst/>
                <a:latin typeface="system-ui"/>
              </a:rPr>
              <a:t>destacar</a:t>
            </a:r>
            <a:r>
              <a:rPr lang="en-US" sz="2800" b="0" i="0" dirty="0">
                <a:solidFill>
                  <a:srgbClr val="000000"/>
                </a:solidFill>
                <a:effectLst/>
                <a:latin typeface="system-ui"/>
              </a:rPr>
              <a:t>.</a:t>
            </a:r>
          </a:p>
          <a:p>
            <a:pPr algn="l"/>
            <a:r>
              <a:rPr lang="en-US" sz="2800" dirty="0">
                <a:solidFill>
                  <a:srgbClr val="000000"/>
                </a:solidFill>
                <a:latin typeface="system-ui"/>
              </a:rPr>
              <a:t>Primero, </a:t>
            </a:r>
            <a:r>
              <a:rPr lang="en-US" sz="2800" dirty="0" err="1">
                <a:solidFill>
                  <a:srgbClr val="000000"/>
                </a:solidFill>
                <a:latin typeface="system-ui"/>
              </a:rPr>
              <a:t>en</a:t>
            </a:r>
            <a:r>
              <a:rPr lang="en-US" sz="2800" dirty="0">
                <a:solidFill>
                  <a:srgbClr val="000000"/>
                </a:solidFill>
                <a:latin typeface="system-ui"/>
              </a:rPr>
              <a:t> </a:t>
            </a:r>
            <a:r>
              <a:rPr lang="en-US" sz="2800" dirty="0" err="1">
                <a:solidFill>
                  <a:srgbClr val="000000"/>
                </a:solidFill>
                <a:latin typeface="system-ui"/>
              </a:rPr>
              <a:t>este</a:t>
            </a:r>
            <a:r>
              <a:rPr lang="en-US" sz="2800" dirty="0">
                <a:solidFill>
                  <a:srgbClr val="000000"/>
                </a:solidFill>
                <a:latin typeface="system-ui"/>
              </a:rPr>
              <a:t> </a:t>
            </a:r>
            <a:r>
              <a:rPr lang="en-US" sz="2800" dirty="0" err="1">
                <a:solidFill>
                  <a:srgbClr val="000000"/>
                </a:solidFill>
                <a:latin typeface="system-ui"/>
              </a:rPr>
              <a:t>capítulo</a:t>
            </a:r>
            <a:r>
              <a:rPr lang="en-US" sz="2800" dirty="0">
                <a:solidFill>
                  <a:srgbClr val="000000"/>
                </a:solidFill>
                <a:latin typeface="system-ui"/>
              </a:rPr>
              <a:t> no se </a:t>
            </a:r>
            <a:r>
              <a:rPr lang="en-US" sz="2800" dirty="0" err="1">
                <a:solidFill>
                  <a:srgbClr val="000000"/>
                </a:solidFill>
                <a:latin typeface="system-ui"/>
              </a:rPr>
              <a:t>nombra</a:t>
            </a:r>
            <a:r>
              <a:rPr lang="en-US" sz="2800" dirty="0">
                <a:solidFill>
                  <a:srgbClr val="000000"/>
                </a:solidFill>
                <a:latin typeface="system-ui"/>
              </a:rPr>
              <a:t> a Dios y, </a:t>
            </a:r>
            <a:r>
              <a:rPr lang="en-US" sz="2800" dirty="0" err="1">
                <a:solidFill>
                  <a:srgbClr val="000000"/>
                </a:solidFill>
                <a:latin typeface="system-ui"/>
              </a:rPr>
              <a:t>específicamente</a:t>
            </a:r>
            <a:r>
              <a:rPr lang="en-US" sz="2800" dirty="0">
                <a:solidFill>
                  <a:srgbClr val="000000"/>
                </a:solidFill>
                <a:latin typeface="system-ui"/>
              </a:rPr>
              <a:t>, no se </a:t>
            </a:r>
            <a:r>
              <a:rPr lang="en-US" sz="2800" dirty="0" err="1">
                <a:solidFill>
                  <a:srgbClr val="000000"/>
                </a:solidFill>
                <a:latin typeface="system-ui"/>
              </a:rPr>
              <a:t>menciona</a:t>
            </a:r>
            <a:r>
              <a:rPr lang="en-US" sz="2800" dirty="0">
                <a:solidFill>
                  <a:srgbClr val="000000"/>
                </a:solidFill>
                <a:latin typeface="system-ui"/>
              </a:rPr>
              <a:t> que David </a:t>
            </a:r>
            <a:r>
              <a:rPr lang="en-US" sz="2800" dirty="0" err="1">
                <a:solidFill>
                  <a:srgbClr val="000000"/>
                </a:solidFill>
                <a:latin typeface="system-ui"/>
              </a:rPr>
              <a:t>consulte</a:t>
            </a:r>
            <a:r>
              <a:rPr lang="en-US" sz="2800" dirty="0">
                <a:solidFill>
                  <a:srgbClr val="000000"/>
                </a:solidFill>
                <a:latin typeface="system-ui"/>
              </a:rPr>
              <a:t> a Dios </a:t>
            </a:r>
            <a:r>
              <a:rPr lang="en-US" sz="2800" dirty="0" err="1">
                <a:solidFill>
                  <a:srgbClr val="000000"/>
                </a:solidFill>
                <a:latin typeface="system-ui"/>
              </a:rPr>
              <a:t>en</a:t>
            </a:r>
            <a:r>
              <a:rPr lang="en-US" sz="2800" dirty="0">
                <a:solidFill>
                  <a:srgbClr val="000000"/>
                </a:solidFill>
                <a:latin typeface="system-ui"/>
              </a:rPr>
              <a:t> </a:t>
            </a:r>
            <a:r>
              <a:rPr lang="en-US" sz="2800" dirty="0" err="1">
                <a:solidFill>
                  <a:srgbClr val="000000"/>
                </a:solidFill>
                <a:latin typeface="system-ui"/>
              </a:rPr>
              <a:t>relación</a:t>
            </a:r>
            <a:r>
              <a:rPr lang="en-US" sz="2800" dirty="0">
                <a:solidFill>
                  <a:srgbClr val="000000"/>
                </a:solidFill>
                <a:latin typeface="system-ui"/>
              </a:rPr>
              <a:t> a </a:t>
            </a:r>
            <a:r>
              <a:rPr lang="en-US" sz="2800" dirty="0" err="1">
                <a:solidFill>
                  <a:srgbClr val="000000"/>
                </a:solidFill>
                <a:latin typeface="system-ui"/>
              </a:rPr>
              <a:t>refugiarse</a:t>
            </a:r>
            <a:r>
              <a:rPr lang="en-US" sz="2800" dirty="0">
                <a:solidFill>
                  <a:srgbClr val="000000"/>
                </a:solidFill>
                <a:latin typeface="system-ui"/>
              </a:rPr>
              <a:t> con </a:t>
            </a:r>
            <a:r>
              <a:rPr lang="en-US" sz="2800" dirty="0" err="1">
                <a:solidFill>
                  <a:srgbClr val="000000"/>
                </a:solidFill>
                <a:latin typeface="system-ui"/>
              </a:rPr>
              <a:t>los</a:t>
            </a:r>
            <a:r>
              <a:rPr lang="en-US" sz="2800" dirty="0">
                <a:solidFill>
                  <a:srgbClr val="000000"/>
                </a:solidFill>
                <a:latin typeface="system-ui"/>
              </a:rPr>
              <a:t> </a:t>
            </a:r>
            <a:r>
              <a:rPr lang="en-US" sz="2800" dirty="0" err="1">
                <a:solidFill>
                  <a:srgbClr val="000000"/>
                </a:solidFill>
                <a:latin typeface="system-ui"/>
              </a:rPr>
              <a:t>filisteos</a:t>
            </a:r>
            <a:r>
              <a:rPr lang="en-US" sz="2800" dirty="0">
                <a:solidFill>
                  <a:srgbClr val="000000"/>
                </a:solidFill>
                <a:latin typeface="system-ui"/>
              </a:rPr>
              <a:t>, </a:t>
            </a:r>
            <a:r>
              <a:rPr lang="en-US" sz="2800" dirty="0" err="1">
                <a:solidFill>
                  <a:srgbClr val="000000"/>
                </a:solidFill>
                <a:latin typeface="system-ui"/>
              </a:rPr>
              <a:t>tampoco</a:t>
            </a:r>
            <a:r>
              <a:rPr lang="en-US" sz="2800" dirty="0">
                <a:solidFill>
                  <a:srgbClr val="000000"/>
                </a:solidFill>
                <a:latin typeface="system-ui"/>
              </a:rPr>
              <a:t> que Dios lo </a:t>
            </a:r>
            <a:r>
              <a:rPr lang="en-US" sz="2800" dirty="0" err="1">
                <a:solidFill>
                  <a:srgbClr val="000000"/>
                </a:solidFill>
                <a:latin typeface="system-ui"/>
              </a:rPr>
              <a:t>amoneste</a:t>
            </a:r>
            <a:r>
              <a:rPr lang="en-US" sz="2800" dirty="0">
                <a:solidFill>
                  <a:srgbClr val="000000"/>
                </a:solidFill>
                <a:latin typeface="system-ui"/>
              </a:rPr>
              <a:t> </a:t>
            </a:r>
            <a:r>
              <a:rPr lang="en-US" sz="2800" dirty="0" err="1">
                <a:solidFill>
                  <a:srgbClr val="000000"/>
                </a:solidFill>
                <a:latin typeface="system-ui"/>
              </a:rPr>
              <a:t>por</a:t>
            </a:r>
            <a:r>
              <a:rPr lang="en-US" sz="2800" dirty="0">
                <a:solidFill>
                  <a:srgbClr val="000000"/>
                </a:solidFill>
                <a:latin typeface="system-ui"/>
              </a:rPr>
              <a:t> </a:t>
            </a:r>
            <a:r>
              <a:rPr lang="en-US" sz="2800" dirty="0" err="1">
                <a:solidFill>
                  <a:srgbClr val="000000"/>
                </a:solidFill>
                <a:latin typeface="system-ui"/>
              </a:rPr>
              <a:t>eso</a:t>
            </a:r>
            <a:r>
              <a:rPr lang="en-US" sz="2800" dirty="0">
                <a:solidFill>
                  <a:srgbClr val="000000"/>
                </a:solidFill>
                <a:latin typeface="system-ui"/>
              </a:rPr>
              <a:t>. Pero </a:t>
            </a:r>
            <a:r>
              <a:rPr lang="en-US" sz="2800" dirty="0" err="1">
                <a:solidFill>
                  <a:srgbClr val="000000"/>
                </a:solidFill>
                <a:latin typeface="system-ui"/>
              </a:rPr>
              <a:t>claramente</a:t>
            </a:r>
            <a:r>
              <a:rPr lang="en-US" sz="2800" dirty="0">
                <a:solidFill>
                  <a:srgbClr val="000000"/>
                </a:solidFill>
                <a:latin typeface="system-ui"/>
              </a:rPr>
              <a:t>, al </a:t>
            </a:r>
            <a:r>
              <a:rPr lang="en-US" sz="2800" dirty="0" err="1">
                <a:solidFill>
                  <a:srgbClr val="000000"/>
                </a:solidFill>
                <a:latin typeface="system-ui"/>
              </a:rPr>
              <a:t>atacar</a:t>
            </a:r>
            <a:r>
              <a:rPr lang="en-US" sz="2800" dirty="0">
                <a:solidFill>
                  <a:srgbClr val="000000"/>
                </a:solidFill>
                <a:latin typeface="system-ui"/>
              </a:rPr>
              <a:t> a </a:t>
            </a:r>
            <a:r>
              <a:rPr lang="en-US" sz="2800" dirty="0" err="1">
                <a:solidFill>
                  <a:srgbClr val="000000"/>
                </a:solidFill>
                <a:latin typeface="system-ui"/>
              </a:rPr>
              <a:t>estos</a:t>
            </a:r>
            <a:r>
              <a:rPr lang="en-US" sz="2800" dirty="0">
                <a:solidFill>
                  <a:srgbClr val="000000"/>
                </a:solidFill>
                <a:latin typeface="system-ui"/>
              </a:rPr>
              <a:t> pueblos, </a:t>
            </a:r>
            <a:r>
              <a:rPr lang="en-US" sz="2800" dirty="0" err="1">
                <a:solidFill>
                  <a:srgbClr val="000000"/>
                </a:solidFill>
                <a:latin typeface="system-ui"/>
              </a:rPr>
              <a:t>favorece</a:t>
            </a:r>
            <a:r>
              <a:rPr lang="en-US" sz="2800" dirty="0">
                <a:solidFill>
                  <a:srgbClr val="000000"/>
                </a:solidFill>
                <a:latin typeface="system-ui"/>
              </a:rPr>
              <a:t> a </a:t>
            </a:r>
            <a:r>
              <a:rPr lang="en-US" sz="2800" dirty="0" err="1">
                <a:solidFill>
                  <a:srgbClr val="000000"/>
                </a:solidFill>
                <a:latin typeface="system-ui"/>
              </a:rPr>
              <a:t>los</a:t>
            </a:r>
            <a:r>
              <a:rPr lang="en-US" sz="2800" dirty="0">
                <a:solidFill>
                  <a:srgbClr val="000000"/>
                </a:solidFill>
                <a:latin typeface="system-ui"/>
              </a:rPr>
              <a:t> de </a:t>
            </a:r>
            <a:r>
              <a:rPr lang="en-US" sz="2800" dirty="0" err="1">
                <a:solidFill>
                  <a:srgbClr val="000000"/>
                </a:solidFill>
                <a:latin typeface="system-ui"/>
              </a:rPr>
              <a:t>Judá</a:t>
            </a:r>
            <a:r>
              <a:rPr lang="en-US" sz="2800" dirty="0">
                <a:solidFill>
                  <a:srgbClr val="000000"/>
                </a:solidFill>
                <a:latin typeface="system-ui"/>
              </a:rPr>
              <a:t>, </a:t>
            </a:r>
            <a:r>
              <a:rPr lang="en-US" sz="2800" dirty="0" err="1">
                <a:solidFill>
                  <a:srgbClr val="000000"/>
                </a:solidFill>
                <a:latin typeface="system-ui"/>
              </a:rPr>
              <a:t>quienes</a:t>
            </a:r>
            <a:r>
              <a:rPr lang="en-US" sz="2800" dirty="0">
                <a:solidFill>
                  <a:srgbClr val="000000"/>
                </a:solidFill>
                <a:latin typeface="system-ui"/>
              </a:rPr>
              <a:t> se </a:t>
            </a:r>
            <a:r>
              <a:rPr lang="en-US" sz="2800" dirty="0" err="1">
                <a:solidFill>
                  <a:srgbClr val="000000"/>
                </a:solidFill>
                <a:latin typeface="system-ui"/>
              </a:rPr>
              <a:t>benefician</a:t>
            </a:r>
            <a:r>
              <a:rPr lang="en-US" sz="2800" dirty="0">
                <a:solidFill>
                  <a:srgbClr val="000000"/>
                </a:solidFill>
                <a:latin typeface="system-ui"/>
              </a:rPr>
              <a:t> de no ser </a:t>
            </a:r>
            <a:r>
              <a:rPr lang="en-US" sz="2800" dirty="0" err="1">
                <a:solidFill>
                  <a:srgbClr val="000000"/>
                </a:solidFill>
                <a:latin typeface="system-ui"/>
              </a:rPr>
              <a:t>atacados</a:t>
            </a:r>
            <a:r>
              <a:rPr lang="en-US" sz="2800" dirty="0">
                <a:solidFill>
                  <a:srgbClr val="000000"/>
                </a:solidFill>
                <a:latin typeface="system-ui"/>
              </a:rPr>
              <a:t> </a:t>
            </a:r>
            <a:r>
              <a:rPr lang="en-US" sz="2800" dirty="0" err="1">
                <a:solidFill>
                  <a:srgbClr val="000000"/>
                </a:solidFill>
                <a:latin typeface="system-ui"/>
              </a:rPr>
              <a:t>por</a:t>
            </a:r>
            <a:r>
              <a:rPr lang="en-US" sz="2800" dirty="0">
                <a:solidFill>
                  <a:srgbClr val="000000"/>
                </a:solidFill>
                <a:latin typeface="system-ui"/>
              </a:rPr>
              <a:t> </a:t>
            </a:r>
            <a:r>
              <a:rPr lang="en-US" sz="2800" dirty="0" err="1">
                <a:solidFill>
                  <a:srgbClr val="000000"/>
                </a:solidFill>
                <a:latin typeface="system-ui"/>
              </a:rPr>
              <a:t>estos</a:t>
            </a:r>
            <a:r>
              <a:rPr lang="en-US" sz="2800" dirty="0">
                <a:solidFill>
                  <a:srgbClr val="000000"/>
                </a:solidFill>
                <a:latin typeface="system-ui"/>
              </a:rPr>
              <a:t> </a:t>
            </a:r>
            <a:r>
              <a:rPr lang="en-US" sz="2800" dirty="0" err="1">
                <a:solidFill>
                  <a:srgbClr val="000000"/>
                </a:solidFill>
                <a:latin typeface="system-ui"/>
              </a:rPr>
              <a:t>nomades</a:t>
            </a:r>
            <a:r>
              <a:rPr lang="en-US" sz="2800" dirty="0">
                <a:solidFill>
                  <a:srgbClr val="000000"/>
                </a:solidFill>
                <a:latin typeface="system-ui"/>
              </a:rPr>
              <a:t> que </a:t>
            </a:r>
            <a:r>
              <a:rPr lang="en-US" sz="2800" dirty="0" err="1">
                <a:solidFill>
                  <a:srgbClr val="000000"/>
                </a:solidFill>
                <a:latin typeface="system-ui"/>
              </a:rPr>
              <a:t>están</a:t>
            </a:r>
            <a:r>
              <a:rPr lang="en-US" sz="2800" dirty="0">
                <a:solidFill>
                  <a:srgbClr val="000000"/>
                </a:solidFill>
                <a:latin typeface="system-ui"/>
              </a:rPr>
              <a:t> a </a:t>
            </a:r>
            <a:r>
              <a:rPr lang="en-US" sz="2800" dirty="0" err="1">
                <a:solidFill>
                  <a:srgbClr val="000000"/>
                </a:solidFill>
                <a:latin typeface="system-ui"/>
              </a:rPr>
              <a:t>raya</a:t>
            </a:r>
            <a:r>
              <a:rPr lang="en-US" sz="2800" dirty="0">
                <a:solidFill>
                  <a:srgbClr val="000000"/>
                </a:solidFill>
                <a:latin typeface="system-ui"/>
              </a:rPr>
              <a:t> gracias a David y </a:t>
            </a:r>
            <a:r>
              <a:rPr lang="en-US" sz="2800" dirty="0" err="1">
                <a:solidFill>
                  <a:srgbClr val="000000"/>
                </a:solidFill>
                <a:latin typeface="system-ui"/>
              </a:rPr>
              <a:t>además</a:t>
            </a:r>
            <a:r>
              <a:rPr lang="en-US" sz="2800" dirty="0">
                <a:solidFill>
                  <a:srgbClr val="000000"/>
                </a:solidFill>
                <a:latin typeface="system-ui"/>
              </a:rPr>
              <a:t> </a:t>
            </a:r>
            <a:r>
              <a:rPr lang="en-US" sz="2800" dirty="0" err="1">
                <a:solidFill>
                  <a:srgbClr val="000000"/>
                </a:solidFill>
                <a:latin typeface="system-ui"/>
              </a:rPr>
              <a:t>Aquis</a:t>
            </a:r>
            <a:r>
              <a:rPr lang="en-US" sz="2800" dirty="0">
                <a:solidFill>
                  <a:srgbClr val="000000"/>
                </a:solidFill>
                <a:latin typeface="system-ui"/>
              </a:rPr>
              <a:t>, sin </a:t>
            </a:r>
            <a:r>
              <a:rPr lang="en-US" sz="2800" dirty="0" err="1">
                <a:solidFill>
                  <a:srgbClr val="000000"/>
                </a:solidFill>
                <a:latin typeface="system-ui"/>
              </a:rPr>
              <a:t>advertir</a:t>
            </a:r>
            <a:r>
              <a:rPr lang="en-US" sz="2800" dirty="0">
                <a:solidFill>
                  <a:srgbClr val="000000"/>
                </a:solidFill>
                <a:latin typeface="system-ui"/>
              </a:rPr>
              <a:t> </a:t>
            </a:r>
            <a:r>
              <a:rPr lang="en-US" sz="2800" dirty="0" err="1">
                <a:solidFill>
                  <a:srgbClr val="000000"/>
                </a:solidFill>
                <a:latin typeface="system-ui"/>
              </a:rPr>
              <a:t>ésto</a:t>
            </a:r>
            <a:r>
              <a:rPr lang="en-US" sz="2800" dirty="0">
                <a:solidFill>
                  <a:srgbClr val="000000"/>
                </a:solidFill>
                <a:latin typeface="system-ui"/>
              </a:rPr>
              <a:t> ultimo, </a:t>
            </a:r>
            <a:r>
              <a:rPr lang="en-US" sz="2800" dirty="0" err="1">
                <a:solidFill>
                  <a:srgbClr val="000000"/>
                </a:solidFill>
                <a:latin typeface="system-ui"/>
              </a:rPr>
              <a:t>está</a:t>
            </a:r>
            <a:r>
              <a:rPr lang="en-US" sz="2800" dirty="0">
                <a:solidFill>
                  <a:srgbClr val="000000"/>
                </a:solidFill>
                <a:latin typeface="system-ui"/>
              </a:rPr>
              <a:t> </a:t>
            </a:r>
            <a:r>
              <a:rPr lang="en-US" sz="2800" dirty="0" err="1">
                <a:solidFill>
                  <a:srgbClr val="000000"/>
                </a:solidFill>
                <a:latin typeface="system-ui"/>
              </a:rPr>
              <a:t>convencido</a:t>
            </a:r>
            <a:r>
              <a:rPr lang="en-US" sz="2800" dirty="0">
                <a:solidFill>
                  <a:srgbClr val="000000"/>
                </a:solidFill>
                <a:latin typeface="system-ui"/>
              </a:rPr>
              <a:t> que David </a:t>
            </a:r>
            <a:r>
              <a:rPr lang="en-US" sz="2800" dirty="0" err="1">
                <a:solidFill>
                  <a:srgbClr val="000000"/>
                </a:solidFill>
                <a:latin typeface="system-ui"/>
              </a:rPr>
              <a:t>merodea</a:t>
            </a:r>
            <a:r>
              <a:rPr lang="en-US" sz="2800" dirty="0">
                <a:solidFill>
                  <a:srgbClr val="000000"/>
                </a:solidFill>
                <a:latin typeface="system-ui"/>
              </a:rPr>
              <a:t> </a:t>
            </a:r>
            <a:r>
              <a:rPr lang="en-US" sz="2800" dirty="0" err="1">
                <a:solidFill>
                  <a:srgbClr val="000000"/>
                </a:solidFill>
                <a:latin typeface="system-ui"/>
              </a:rPr>
              <a:t>igual</a:t>
            </a:r>
            <a:r>
              <a:rPr lang="en-US" sz="2800" dirty="0">
                <a:solidFill>
                  <a:srgbClr val="000000"/>
                </a:solidFill>
                <a:latin typeface="system-ui"/>
              </a:rPr>
              <a:t> que </a:t>
            </a:r>
            <a:r>
              <a:rPr lang="en-US" sz="2800" dirty="0" err="1">
                <a:solidFill>
                  <a:srgbClr val="000000"/>
                </a:solidFill>
                <a:latin typeface="system-ui"/>
              </a:rPr>
              <a:t>los</a:t>
            </a:r>
            <a:r>
              <a:rPr lang="en-US" sz="2800" dirty="0">
                <a:solidFill>
                  <a:srgbClr val="000000"/>
                </a:solidFill>
                <a:latin typeface="system-ui"/>
              </a:rPr>
              <a:t> </a:t>
            </a:r>
            <a:r>
              <a:rPr lang="en-US" sz="2800" dirty="0" err="1">
                <a:solidFill>
                  <a:srgbClr val="000000"/>
                </a:solidFill>
                <a:latin typeface="system-ui"/>
              </a:rPr>
              <a:t>filisteos</a:t>
            </a:r>
            <a:r>
              <a:rPr lang="en-US" sz="2800" dirty="0">
                <a:solidFill>
                  <a:srgbClr val="000000"/>
                </a:solidFill>
                <a:latin typeface="system-ui"/>
              </a:rPr>
              <a:t>. </a:t>
            </a:r>
            <a:r>
              <a:rPr lang="en-US" sz="2800" b="1" dirty="0">
                <a:solidFill>
                  <a:srgbClr val="000000"/>
                </a:solidFill>
                <a:latin typeface="system-ui"/>
              </a:rPr>
              <a:t>V.12</a:t>
            </a:r>
            <a:endParaRPr lang="en-CL" b="1" dirty="0"/>
          </a:p>
        </p:txBody>
      </p:sp>
    </p:spTree>
    <p:extLst>
      <p:ext uri="{BB962C8B-B14F-4D97-AF65-F5344CB8AC3E}">
        <p14:creationId xmlns:p14="http://schemas.microsoft.com/office/powerpoint/2010/main" val="147993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F346B04-0C35-2B99-AD38-177895FAEDFC}"/>
              </a:ext>
            </a:extLst>
          </p:cNvPr>
          <p:cNvPicPr>
            <a:picLocks noGrp="1" noChangeAspect="1"/>
          </p:cNvPicPr>
          <p:nvPr>
            <p:ph type="pic" idx="1"/>
          </p:nvPr>
        </p:nvPicPr>
        <p:blipFill>
          <a:blip r:embed="rId2"/>
          <a:srcRect l="24587" r="24587"/>
          <a:stretch>
            <a:fillRect/>
          </a:stretch>
        </p:blipFill>
        <p:spPr>
          <a:xfrm>
            <a:off x="5791200" y="319088"/>
            <a:ext cx="6081713" cy="6234112"/>
          </a:xfrm>
        </p:spPr>
      </p:pic>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5375563" cy="6234545"/>
          </a:xfrm>
        </p:spPr>
        <p:txBody>
          <a:bodyPr>
            <a:normAutofit fontScale="92500"/>
          </a:bodyPr>
          <a:lstStyle/>
          <a:p>
            <a:pPr algn="l"/>
            <a:r>
              <a:rPr lang="en-US" sz="2800" b="0" i="0" dirty="0">
                <a:solidFill>
                  <a:srgbClr val="000000"/>
                </a:solidFill>
                <a:effectLst/>
                <a:latin typeface="system-ui"/>
              </a:rPr>
              <a:t> Segundo, </a:t>
            </a:r>
            <a:r>
              <a:rPr lang="en-US" sz="2800" b="0" i="0" dirty="0" err="1">
                <a:solidFill>
                  <a:srgbClr val="000000"/>
                </a:solidFill>
                <a:effectLst/>
                <a:latin typeface="system-ui"/>
              </a:rPr>
              <a:t>queda</a:t>
            </a:r>
            <a:r>
              <a:rPr lang="en-US" sz="2800" b="0" i="0" dirty="0">
                <a:solidFill>
                  <a:srgbClr val="000000"/>
                </a:solidFill>
                <a:effectLst/>
                <a:latin typeface="system-ui"/>
              </a:rPr>
              <a:t> </a:t>
            </a:r>
            <a:r>
              <a:rPr lang="en-US" sz="2800" b="0" i="0" dirty="0" err="1">
                <a:solidFill>
                  <a:srgbClr val="000000"/>
                </a:solidFill>
                <a:effectLst/>
                <a:latin typeface="system-ui"/>
              </a:rPr>
              <a:t>en</a:t>
            </a:r>
            <a:r>
              <a:rPr lang="en-US" sz="2800" b="0" i="0" dirty="0">
                <a:solidFill>
                  <a:srgbClr val="000000"/>
                </a:solidFill>
                <a:effectLst/>
                <a:latin typeface="system-ui"/>
              </a:rPr>
              <a:t> </a:t>
            </a:r>
            <a:r>
              <a:rPr lang="en-US" sz="2800" b="0" i="0" dirty="0" err="1">
                <a:solidFill>
                  <a:srgbClr val="000000"/>
                </a:solidFill>
                <a:effectLst/>
                <a:latin typeface="system-ui"/>
              </a:rPr>
              <a:t>evidencia</a:t>
            </a:r>
            <a:r>
              <a:rPr lang="en-US" sz="2800" b="0" i="0" dirty="0">
                <a:solidFill>
                  <a:srgbClr val="000000"/>
                </a:solidFill>
                <a:effectLst/>
                <a:latin typeface="system-ui"/>
              </a:rPr>
              <a:t> </a:t>
            </a:r>
            <a:r>
              <a:rPr lang="en-US" sz="2800" b="0" i="0" dirty="0" err="1">
                <a:solidFill>
                  <a:srgbClr val="000000"/>
                </a:solidFill>
                <a:effectLst/>
                <a:latin typeface="system-ui"/>
              </a:rPr>
              <a:t>el</a:t>
            </a:r>
            <a:r>
              <a:rPr lang="en-US" sz="2800" b="0" i="0" dirty="0">
                <a:solidFill>
                  <a:srgbClr val="000000"/>
                </a:solidFill>
                <a:effectLst/>
                <a:latin typeface="system-ui"/>
              </a:rPr>
              <a:t> </a:t>
            </a:r>
            <a:r>
              <a:rPr lang="en-US" sz="2800" b="0" i="0" dirty="0" err="1">
                <a:solidFill>
                  <a:srgbClr val="000000"/>
                </a:solidFill>
                <a:effectLst/>
                <a:latin typeface="system-ui"/>
              </a:rPr>
              <a:t>carácter</a:t>
            </a:r>
            <a:r>
              <a:rPr lang="en-US" sz="2800" b="0" i="0" dirty="0">
                <a:solidFill>
                  <a:srgbClr val="000000"/>
                </a:solidFill>
                <a:effectLst/>
                <a:latin typeface="system-ui"/>
              </a:rPr>
              <a:t>  </a:t>
            </a:r>
            <a:r>
              <a:rPr lang="en-US" sz="2800" b="0" i="0" dirty="0" err="1">
                <a:solidFill>
                  <a:srgbClr val="000000"/>
                </a:solidFill>
                <a:effectLst/>
                <a:latin typeface="system-ui"/>
              </a:rPr>
              <a:t>sanguinario</a:t>
            </a:r>
            <a:r>
              <a:rPr lang="en-US" sz="2800" b="0" i="0" dirty="0">
                <a:solidFill>
                  <a:srgbClr val="000000"/>
                </a:solidFill>
                <a:effectLst/>
                <a:latin typeface="system-ui"/>
              </a:rPr>
              <a:t> de David, sin </a:t>
            </a:r>
            <a:r>
              <a:rPr lang="en-US" sz="2800" b="0" i="0" dirty="0" err="1">
                <a:solidFill>
                  <a:srgbClr val="000000"/>
                </a:solidFill>
                <a:effectLst/>
                <a:latin typeface="system-ui"/>
              </a:rPr>
              <a:t>escrúpulos</a:t>
            </a:r>
            <a:r>
              <a:rPr lang="en-US" sz="2800" b="0" i="0" dirty="0">
                <a:solidFill>
                  <a:srgbClr val="000000"/>
                </a:solidFill>
                <a:effectLst/>
                <a:latin typeface="system-ui"/>
              </a:rPr>
              <a:t> y “ amigo “ de la espada.</a:t>
            </a:r>
          </a:p>
          <a:p>
            <a:pPr algn="l"/>
            <a:r>
              <a:rPr lang="en-US" sz="3200" b="1" i="0" dirty="0">
                <a:solidFill>
                  <a:srgbClr val="000000"/>
                </a:solidFill>
                <a:effectLst/>
                <a:latin typeface="system-ui"/>
              </a:rPr>
              <a:t>1 </a:t>
            </a:r>
            <a:r>
              <a:rPr lang="en-US" sz="3200" b="1" i="0" dirty="0" err="1">
                <a:solidFill>
                  <a:srgbClr val="000000"/>
                </a:solidFill>
                <a:effectLst/>
                <a:latin typeface="system-ui"/>
              </a:rPr>
              <a:t>Crónicas</a:t>
            </a:r>
            <a:r>
              <a:rPr lang="en-US" sz="3200" b="1" i="0" dirty="0">
                <a:solidFill>
                  <a:srgbClr val="000000"/>
                </a:solidFill>
                <a:effectLst/>
                <a:latin typeface="system-ui"/>
              </a:rPr>
              <a:t> 22:7-8</a:t>
            </a:r>
          </a:p>
          <a:p>
            <a:pPr algn="l"/>
            <a:r>
              <a:rPr lang="en-US" sz="3200" b="1" i="0" baseline="30000" dirty="0">
                <a:solidFill>
                  <a:srgbClr val="000000"/>
                </a:solidFill>
                <a:effectLst/>
                <a:latin typeface="system-ui"/>
              </a:rPr>
              <a:t>7 </a:t>
            </a:r>
            <a:r>
              <a:rPr lang="en-US" sz="3200" b="0" i="0" dirty="0">
                <a:solidFill>
                  <a:srgbClr val="000000"/>
                </a:solidFill>
                <a:effectLst/>
                <a:latin typeface="system-ui"/>
              </a:rPr>
              <a:t>Y </a:t>
            </a:r>
            <a:r>
              <a:rPr lang="en-US" sz="3200" b="0" i="0" dirty="0" err="1">
                <a:solidFill>
                  <a:srgbClr val="000000"/>
                </a:solidFill>
                <a:effectLst/>
                <a:latin typeface="system-ui"/>
              </a:rPr>
              <a:t>dijo</a:t>
            </a:r>
            <a:r>
              <a:rPr lang="en-US" sz="3200" b="0" i="0" dirty="0">
                <a:solidFill>
                  <a:srgbClr val="000000"/>
                </a:solidFill>
                <a:effectLst/>
                <a:latin typeface="system-ui"/>
              </a:rPr>
              <a:t> David a </a:t>
            </a:r>
            <a:r>
              <a:rPr lang="en-US" sz="3200" b="0" i="0" dirty="0" err="1">
                <a:solidFill>
                  <a:srgbClr val="000000"/>
                </a:solidFill>
                <a:effectLst/>
                <a:latin typeface="system-ui"/>
              </a:rPr>
              <a:t>Salomón</a:t>
            </a:r>
            <a:r>
              <a:rPr lang="en-US" sz="3200" b="0" i="0" dirty="0">
                <a:solidFill>
                  <a:srgbClr val="000000"/>
                </a:solidFill>
                <a:effectLst/>
                <a:latin typeface="system-ui"/>
              </a:rPr>
              <a:t>: </a:t>
            </a:r>
            <a:r>
              <a:rPr lang="en-US" sz="3200" b="0" i="0" dirty="0" err="1">
                <a:solidFill>
                  <a:srgbClr val="000000"/>
                </a:solidFill>
                <a:effectLst/>
                <a:latin typeface="system-ui"/>
              </a:rPr>
              <a:t>Hijo</a:t>
            </a:r>
            <a:r>
              <a:rPr lang="en-US" sz="3200" b="0" i="0" dirty="0">
                <a:solidFill>
                  <a:srgbClr val="000000"/>
                </a:solidFill>
                <a:effectLst/>
                <a:latin typeface="system-ui"/>
              </a:rPr>
              <a:t> </a:t>
            </a:r>
            <a:r>
              <a:rPr lang="en-US" sz="3200" b="0" i="0" dirty="0" err="1">
                <a:solidFill>
                  <a:srgbClr val="000000"/>
                </a:solidFill>
                <a:effectLst/>
                <a:latin typeface="system-ui"/>
              </a:rPr>
              <a:t>mío</a:t>
            </a:r>
            <a:r>
              <a:rPr lang="en-US" sz="3200" b="0" i="0" dirty="0">
                <a:solidFill>
                  <a:srgbClr val="000000"/>
                </a:solidFill>
                <a:effectLst/>
                <a:latin typeface="system-ui"/>
              </a:rPr>
              <a:t>, </a:t>
            </a:r>
            <a:r>
              <a:rPr lang="en-US" sz="3200" b="0" i="0" dirty="0" err="1">
                <a:solidFill>
                  <a:srgbClr val="000000"/>
                </a:solidFill>
                <a:effectLst/>
                <a:latin typeface="system-ui"/>
              </a:rPr>
              <a:t>en</a:t>
            </a:r>
            <a:r>
              <a:rPr lang="en-US" sz="3200" b="0" i="0" dirty="0">
                <a:solidFill>
                  <a:srgbClr val="000000"/>
                </a:solidFill>
                <a:effectLst/>
                <a:latin typeface="system-ui"/>
              </a:rPr>
              <a:t> mi </a:t>
            </a:r>
            <a:r>
              <a:rPr lang="en-US" sz="3200" b="0" i="0" dirty="0" err="1">
                <a:solidFill>
                  <a:srgbClr val="000000"/>
                </a:solidFill>
                <a:effectLst/>
                <a:latin typeface="system-ui"/>
              </a:rPr>
              <a:t>corazón</a:t>
            </a:r>
            <a:r>
              <a:rPr lang="en-US" sz="3200" b="0" i="0" dirty="0">
                <a:solidFill>
                  <a:srgbClr val="000000"/>
                </a:solidFill>
                <a:effectLst/>
                <a:latin typeface="system-ui"/>
              </a:rPr>
              <a:t> </a:t>
            </a:r>
            <a:r>
              <a:rPr lang="en-US" sz="3200" b="0" i="0" dirty="0" err="1">
                <a:solidFill>
                  <a:srgbClr val="000000"/>
                </a:solidFill>
                <a:effectLst/>
                <a:latin typeface="system-ui"/>
              </a:rPr>
              <a:t>tuve</a:t>
            </a:r>
            <a:r>
              <a:rPr lang="en-US" sz="3200" b="0" i="0" dirty="0">
                <a:solidFill>
                  <a:srgbClr val="000000"/>
                </a:solidFill>
                <a:effectLst/>
                <a:latin typeface="system-ui"/>
              </a:rPr>
              <a:t> </a:t>
            </a:r>
            <a:r>
              <a:rPr lang="en-US" sz="3200" b="0" i="0" dirty="0" err="1">
                <a:solidFill>
                  <a:srgbClr val="000000"/>
                </a:solidFill>
                <a:effectLst/>
                <a:latin typeface="system-ui"/>
              </a:rPr>
              <a:t>el</a:t>
            </a:r>
            <a:r>
              <a:rPr lang="en-US" sz="3200" b="0" i="0" dirty="0">
                <a:solidFill>
                  <a:srgbClr val="000000"/>
                </a:solidFill>
                <a:effectLst/>
                <a:latin typeface="system-ui"/>
              </a:rPr>
              <a:t> </a:t>
            </a:r>
            <a:r>
              <a:rPr lang="en-US" sz="3200" b="0" i="0" dirty="0" err="1">
                <a:solidFill>
                  <a:srgbClr val="000000"/>
                </a:solidFill>
                <a:effectLst/>
                <a:latin typeface="system-ui"/>
              </a:rPr>
              <a:t>edificar</a:t>
            </a:r>
            <a:r>
              <a:rPr lang="en-US" sz="3200" b="0" i="0" dirty="0">
                <a:solidFill>
                  <a:srgbClr val="000000"/>
                </a:solidFill>
                <a:effectLst/>
                <a:latin typeface="system-ui"/>
              </a:rPr>
              <a:t> </a:t>
            </a:r>
            <a:r>
              <a:rPr lang="en-US" sz="3200" b="0" i="0" dirty="0" err="1">
                <a:solidFill>
                  <a:srgbClr val="000000"/>
                </a:solidFill>
                <a:effectLst/>
                <a:latin typeface="system-ui"/>
              </a:rPr>
              <a:t>templo</a:t>
            </a:r>
            <a:r>
              <a:rPr lang="en-US" sz="3200" b="0" i="0" dirty="0">
                <a:solidFill>
                  <a:srgbClr val="000000"/>
                </a:solidFill>
                <a:effectLst/>
                <a:latin typeface="system-ui"/>
              </a:rPr>
              <a:t> al </a:t>
            </a:r>
            <a:r>
              <a:rPr lang="en-US" sz="3200" b="0" i="0" dirty="0" err="1">
                <a:solidFill>
                  <a:srgbClr val="000000"/>
                </a:solidFill>
                <a:effectLst/>
                <a:latin typeface="system-ui"/>
              </a:rPr>
              <a:t>nombre</a:t>
            </a:r>
            <a:r>
              <a:rPr lang="en-US" sz="3200" b="0" i="0" dirty="0">
                <a:solidFill>
                  <a:srgbClr val="000000"/>
                </a:solidFill>
                <a:effectLst/>
                <a:latin typeface="system-ui"/>
              </a:rPr>
              <a:t> de </a:t>
            </a:r>
            <a:r>
              <a:rPr lang="en-US" sz="3200" b="0" i="0" dirty="0" err="1">
                <a:solidFill>
                  <a:srgbClr val="000000"/>
                </a:solidFill>
                <a:effectLst/>
                <a:latin typeface="system-ui"/>
              </a:rPr>
              <a:t>Jehová</a:t>
            </a:r>
            <a:r>
              <a:rPr lang="en-US" sz="3200" b="0" i="0" dirty="0">
                <a:solidFill>
                  <a:srgbClr val="000000"/>
                </a:solidFill>
                <a:effectLst/>
                <a:latin typeface="system-ui"/>
              </a:rPr>
              <a:t> mi Dios. </a:t>
            </a:r>
            <a:r>
              <a:rPr lang="en-US" sz="3200" b="1" i="0" baseline="30000" dirty="0">
                <a:solidFill>
                  <a:srgbClr val="000000"/>
                </a:solidFill>
                <a:effectLst/>
                <a:latin typeface="system-ui"/>
              </a:rPr>
              <a:t>8 </a:t>
            </a:r>
            <a:r>
              <a:rPr lang="en-US" sz="3200" b="0" i="0" dirty="0">
                <a:solidFill>
                  <a:srgbClr val="000000"/>
                </a:solidFill>
                <a:effectLst/>
                <a:latin typeface="system-ui"/>
              </a:rPr>
              <a:t>Mas vino a </a:t>
            </a:r>
            <a:r>
              <a:rPr lang="en-US" sz="3200" b="0" i="0" dirty="0" err="1">
                <a:solidFill>
                  <a:srgbClr val="000000"/>
                </a:solidFill>
                <a:effectLst/>
                <a:latin typeface="system-ui"/>
              </a:rPr>
              <a:t>mí</a:t>
            </a:r>
            <a:r>
              <a:rPr lang="en-US" sz="3200" b="0" i="0" dirty="0">
                <a:solidFill>
                  <a:srgbClr val="000000"/>
                </a:solidFill>
                <a:effectLst/>
                <a:latin typeface="system-ui"/>
              </a:rPr>
              <a:t> palabra de </a:t>
            </a:r>
            <a:r>
              <a:rPr lang="en-US" sz="3200" b="0" i="0" dirty="0" err="1">
                <a:solidFill>
                  <a:srgbClr val="000000"/>
                </a:solidFill>
                <a:effectLst/>
                <a:latin typeface="system-ui"/>
              </a:rPr>
              <a:t>Jehová</a:t>
            </a:r>
            <a:r>
              <a:rPr lang="en-US" sz="3200" b="0" i="0" dirty="0">
                <a:solidFill>
                  <a:srgbClr val="000000"/>
                </a:solidFill>
                <a:effectLst/>
                <a:latin typeface="system-ui"/>
              </a:rPr>
              <a:t>, </a:t>
            </a:r>
            <a:r>
              <a:rPr lang="en-US" sz="3200" b="0" i="0" dirty="0" err="1">
                <a:solidFill>
                  <a:srgbClr val="000000"/>
                </a:solidFill>
                <a:effectLst/>
                <a:latin typeface="system-ui"/>
              </a:rPr>
              <a:t>diciendo</a:t>
            </a:r>
            <a:r>
              <a:rPr lang="en-US" sz="3200" b="0" i="0" dirty="0">
                <a:solidFill>
                  <a:srgbClr val="000000"/>
                </a:solidFill>
                <a:effectLst/>
                <a:latin typeface="system-ui"/>
              </a:rPr>
              <a:t>: Tú </a:t>
            </a:r>
            <a:r>
              <a:rPr lang="en-US" sz="3200" b="1" i="0" dirty="0">
                <a:solidFill>
                  <a:srgbClr val="000000"/>
                </a:solidFill>
                <a:effectLst/>
                <a:latin typeface="system-ui"/>
              </a:rPr>
              <a:t>has </a:t>
            </a:r>
            <a:r>
              <a:rPr lang="en-US" sz="3200" b="1" i="0" dirty="0" err="1">
                <a:solidFill>
                  <a:srgbClr val="000000"/>
                </a:solidFill>
                <a:effectLst/>
                <a:latin typeface="system-ui"/>
              </a:rPr>
              <a:t>derramado</a:t>
            </a:r>
            <a:r>
              <a:rPr lang="en-US" sz="3200" b="1" i="0" dirty="0">
                <a:solidFill>
                  <a:srgbClr val="000000"/>
                </a:solidFill>
                <a:effectLst/>
                <a:latin typeface="system-ui"/>
              </a:rPr>
              <a:t> </a:t>
            </a:r>
            <a:r>
              <a:rPr lang="en-US" sz="3200" b="1" i="0" dirty="0" err="1">
                <a:solidFill>
                  <a:srgbClr val="000000"/>
                </a:solidFill>
                <a:effectLst/>
                <a:latin typeface="system-ui"/>
              </a:rPr>
              <a:t>mucha</a:t>
            </a:r>
            <a:r>
              <a:rPr lang="en-US" sz="3200" b="1" i="0" dirty="0">
                <a:solidFill>
                  <a:srgbClr val="000000"/>
                </a:solidFill>
                <a:effectLst/>
                <a:latin typeface="system-ui"/>
              </a:rPr>
              <a:t> </a:t>
            </a:r>
            <a:r>
              <a:rPr lang="en-US" sz="3200" b="1" i="0" dirty="0" err="1">
                <a:solidFill>
                  <a:srgbClr val="000000"/>
                </a:solidFill>
                <a:effectLst/>
                <a:latin typeface="system-ui"/>
              </a:rPr>
              <a:t>sangre</a:t>
            </a:r>
            <a:r>
              <a:rPr lang="en-US" sz="3200" b="0" i="0" dirty="0">
                <a:solidFill>
                  <a:srgbClr val="000000"/>
                </a:solidFill>
                <a:effectLst/>
                <a:latin typeface="system-ui"/>
              </a:rPr>
              <a:t>, y has </a:t>
            </a:r>
            <a:r>
              <a:rPr lang="en-US" sz="3200" b="0" i="0" dirty="0" err="1">
                <a:solidFill>
                  <a:srgbClr val="000000"/>
                </a:solidFill>
                <a:effectLst/>
                <a:latin typeface="system-ui"/>
              </a:rPr>
              <a:t>hecho</a:t>
            </a:r>
            <a:r>
              <a:rPr lang="en-US" sz="3200" b="0" i="0" dirty="0">
                <a:solidFill>
                  <a:srgbClr val="000000"/>
                </a:solidFill>
                <a:effectLst/>
                <a:latin typeface="system-ui"/>
              </a:rPr>
              <a:t> </a:t>
            </a:r>
            <a:r>
              <a:rPr lang="en-US" sz="3200" b="0" i="0" dirty="0" err="1">
                <a:solidFill>
                  <a:srgbClr val="000000"/>
                </a:solidFill>
                <a:effectLst/>
                <a:latin typeface="system-ui"/>
              </a:rPr>
              <a:t>grandes</a:t>
            </a:r>
            <a:r>
              <a:rPr lang="en-US" sz="3200" b="0" i="0" dirty="0">
                <a:solidFill>
                  <a:srgbClr val="000000"/>
                </a:solidFill>
                <a:effectLst/>
                <a:latin typeface="system-ui"/>
              </a:rPr>
              <a:t> </a:t>
            </a:r>
            <a:r>
              <a:rPr lang="en-US" sz="3200" b="0" i="0" dirty="0" err="1">
                <a:solidFill>
                  <a:srgbClr val="000000"/>
                </a:solidFill>
                <a:effectLst/>
                <a:latin typeface="system-ui"/>
              </a:rPr>
              <a:t>guerras</a:t>
            </a:r>
            <a:r>
              <a:rPr lang="en-US" sz="3200" b="0" i="0" dirty="0">
                <a:solidFill>
                  <a:srgbClr val="000000"/>
                </a:solidFill>
                <a:effectLst/>
                <a:latin typeface="system-ui"/>
              </a:rPr>
              <a:t>; no </a:t>
            </a:r>
            <a:r>
              <a:rPr lang="en-US" sz="3200" b="0" i="0" dirty="0" err="1">
                <a:solidFill>
                  <a:srgbClr val="000000"/>
                </a:solidFill>
                <a:effectLst/>
                <a:latin typeface="system-ui"/>
              </a:rPr>
              <a:t>edificarás</a:t>
            </a:r>
            <a:r>
              <a:rPr lang="en-US" sz="3200" b="0" i="0" dirty="0">
                <a:solidFill>
                  <a:srgbClr val="000000"/>
                </a:solidFill>
                <a:effectLst/>
                <a:latin typeface="system-ui"/>
              </a:rPr>
              <a:t> casa a mi </a:t>
            </a:r>
            <a:r>
              <a:rPr lang="en-US" sz="3200" b="0" i="0" dirty="0" err="1">
                <a:solidFill>
                  <a:srgbClr val="000000"/>
                </a:solidFill>
                <a:effectLst/>
                <a:latin typeface="system-ui"/>
              </a:rPr>
              <a:t>nombre</a:t>
            </a:r>
            <a:r>
              <a:rPr lang="en-US" sz="3200" b="0" i="0" dirty="0">
                <a:solidFill>
                  <a:srgbClr val="000000"/>
                </a:solidFill>
                <a:effectLst/>
                <a:latin typeface="system-ui"/>
              </a:rPr>
              <a:t>, </a:t>
            </a:r>
            <a:r>
              <a:rPr lang="en-US" sz="3200" b="0" i="0" dirty="0" err="1">
                <a:solidFill>
                  <a:srgbClr val="000000"/>
                </a:solidFill>
                <a:effectLst/>
                <a:latin typeface="system-ui"/>
              </a:rPr>
              <a:t>porque</a:t>
            </a:r>
            <a:r>
              <a:rPr lang="en-US" sz="3200" b="0" i="0" dirty="0">
                <a:solidFill>
                  <a:srgbClr val="000000"/>
                </a:solidFill>
                <a:effectLst/>
                <a:latin typeface="system-ui"/>
              </a:rPr>
              <a:t> has </a:t>
            </a:r>
            <a:r>
              <a:rPr lang="en-US" sz="3200" b="0" i="0" dirty="0" err="1">
                <a:solidFill>
                  <a:srgbClr val="000000"/>
                </a:solidFill>
                <a:effectLst/>
                <a:latin typeface="system-ui"/>
              </a:rPr>
              <a:t>derramado</a:t>
            </a:r>
            <a:r>
              <a:rPr lang="en-US" sz="3200" b="0" i="0" dirty="0">
                <a:solidFill>
                  <a:srgbClr val="000000"/>
                </a:solidFill>
                <a:effectLst/>
                <a:latin typeface="system-ui"/>
              </a:rPr>
              <a:t> </a:t>
            </a:r>
            <a:r>
              <a:rPr lang="en-US" sz="3200" b="0" i="0" dirty="0" err="1">
                <a:solidFill>
                  <a:srgbClr val="000000"/>
                </a:solidFill>
                <a:effectLst/>
                <a:latin typeface="system-ui"/>
              </a:rPr>
              <a:t>mucha</a:t>
            </a:r>
            <a:r>
              <a:rPr lang="en-US" sz="3200" b="0" i="0" dirty="0">
                <a:solidFill>
                  <a:srgbClr val="000000"/>
                </a:solidFill>
                <a:effectLst/>
                <a:latin typeface="system-ui"/>
              </a:rPr>
              <a:t> </a:t>
            </a:r>
            <a:r>
              <a:rPr lang="en-US" sz="3200" b="0" i="0" dirty="0" err="1">
                <a:solidFill>
                  <a:srgbClr val="000000"/>
                </a:solidFill>
                <a:effectLst/>
                <a:latin typeface="system-ui"/>
              </a:rPr>
              <a:t>sangre</a:t>
            </a:r>
            <a:r>
              <a:rPr lang="en-US" sz="3200" b="0" i="0" dirty="0">
                <a:solidFill>
                  <a:srgbClr val="000000"/>
                </a:solidFill>
                <a:effectLst/>
                <a:latin typeface="system-ui"/>
              </a:rPr>
              <a:t> </a:t>
            </a:r>
            <a:r>
              <a:rPr lang="en-US" sz="3200" b="0" i="0" dirty="0" err="1">
                <a:solidFill>
                  <a:srgbClr val="000000"/>
                </a:solidFill>
                <a:effectLst/>
                <a:latin typeface="system-ui"/>
              </a:rPr>
              <a:t>en</a:t>
            </a:r>
            <a:r>
              <a:rPr lang="en-US" sz="3200" b="0" i="0" dirty="0">
                <a:solidFill>
                  <a:srgbClr val="000000"/>
                </a:solidFill>
                <a:effectLst/>
                <a:latin typeface="system-ui"/>
              </a:rPr>
              <a:t> la tierra </a:t>
            </a:r>
            <a:r>
              <a:rPr lang="en-US" sz="3200" b="0" i="0" dirty="0" err="1">
                <a:solidFill>
                  <a:srgbClr val="000000"/>
                </a:solidFill>
                <a:effectLst/>
                <a:latin typeface="system-ui"/>
              </a:rPr>
              <a:t>delante</a:t>
            </a:r>
            <a:r>
              <a:rPr lang="en-US" sz="3200" b="0" i="0" dirty="0">
                <a:solidFill>
                  <a:srgbClr val="000000"/>
                </a:solidFill>
                <a:effectLst/>
                <a:latin typeface="system-ui"/>
              </a:rPr>
              <a:t> de </a:t>
            </a:r>
            <a:r>
              <a:rPr lang="en-US" sz="3200" b="0" i="0" dirty="0" err="1">
                <a:solidFill>
                  <a:srgbClr val="000000"/>
                </a:solidFill>
                <a:effectLst/>
                <a:latin typeface="system-ui"/>
              </a:rPr>
              <a:t>mí</a:t>
            </a:r>
            <a:r>
              <a:rPr lang="en-US" sz="3200" b="0" i="0" dirty="0">
                <a:solidFill>
                  <a:srgbClr val="000000"/>
                </a:solidFill>
                <a:effectLst/>
                <a:latin typeface="system-ui"/>
              </a:rPr>
              <a:t>.</a:t>
            </a:r>
          </a:p>
          <a:p>
            <a:pPr algn="l"/>
            <a:endParaRPr lang="en-US" sz="2800" b="0" i="0" dirty="0">
              <a:solidFill>
                <a:srgbClr val="000000"/>
              </a:solidFill>
              <a:effectLst/>
              <a:latin typeface="system-ui"/>
            </a:endParaRPr>
          </a:p>
          <a:p>
            <a:pPr algn="l"/>
            <a:endParaRPr lang="en-CL" b="1" dirty="0"/>
          </a:p>
        </p:txBody>
      </p:sp>
    </p:spTree>
    <p:extLst>
      <p:ext uri="{BB962C8B-B14F-4D97-AF65-F5344CB8AC3E}">
        <p14:creationId xmlns:p14="http://schemas.microsoft.com/office/powerpoint/2010/main" val="365653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73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5375563" cy="6234545"/>
          </a:xfrm>
        </p:spPr>
        <p:txBody>
          <a:bodyPr>
            <a:normAutofit fontScale="85000" lnSpcReduction="10000"/>
          </a:bodyPr>
          <a:lstStyle/>
          <a:p>
            <a:pPr algn="l"/>
            <a:r>
              <a:rPr lang="en-US" sz="2800" b="0" i="0" dirty="0">
                <a:solidFill>
                  <a:srgbClr val="000000"/>
                </a:solidFill>
                <a:effectLst/>
                <a:latin typeface="system-ui"/>
              </a:rPr>
              <a:t> </a:t>
            </a:r>
            <a:r>
              <a:rPr lang="en-US" sz="3200" b="1" i="0" dirty="0">
                <a:solidFill>
                  <a:srgbClr val="000000"/>
                </a:solidFill>
                <a:effectLst/>
                <a:latin typeface="system-ui"/>
              </a:rPr>
              <a:t>1 Samuel 29:1-3</a:t>
            </a:r>
          </a:p>
          <a:p>
            <a:pPr algn="l"/>
            <a:r>
              <a:rPr lang="en-US" sz="3200" b="1" i="0" dirty="0">
                <a:solidFill>
                  <a:srgbClr val="000000"/>
                </a:solidFill>
                <a:effectLst/>
                <a:latin typeface="system-ui"/>
              </a:rPr>
              <a:t>29 </a:t>
            </a:r>
            <a:r>
              <a:rPr lang="en-US" sz="3200" b="0" i="0" dirty="0">
                <a:solidFill>
                  <a:srgbClr val="000000"/>
                </a:solidFill>
                <a:effectLst/>
                <a:latin typeface="system-ui"/>
              </a:rPr>
              <a:t>Los </a:t>
            </a:r>
            <a:r>
              <a:rPr lang="en-US" sz="3200" b="0" i="0" dirty="0" err="1">
                <a:solidFill>
                  <a:srgbClr val="000000"/>
                </a:solidFill>
                <a:effectLst/>
                <a:latin typeface="system-ui"/>
              </a:rPr>
              <a:t>filisteos</a:t>
            </a:r>
            <a:r>
              <a:rPr lang="en-US" sz="3200" b="0" i="0" dirty="0">
                <a:solidFill>
                  <a:srgbClr val="000000"/>
                </a:solidFill>
                <a:effectLst/>
                <a:latin typeface="system-ui"/>
              </a:rPr>
              <a:t> </a:t>
            </a:r>
            <a:r>
              <a:rPr lang="en-US" sz="3200" b="0" i="0" dirty="0" err="1">
                <a:solidFill>
                  <a:srgbClr val="000000"/>
                </a:solidFill>
                <a:effectLst/>
                <a:latin typeface="system-ui"/>
              </a:rPr>
              <a:t>juntaron</a:t>
            </a:r>
            <a:r>
              <a:rPr lang="en-US" sz="3200" b="0" i="0" dirty="0">
                <a:solidFill>
                  <a:srgbClr val="000000"/>
                </a:solidFill>
                <a:effectLst/>
                <a:latin typeface="system-ui"/>
              </a:rPr>
              <a:t> </a:t>
            </a:r>
            <a:r>
              <a:rPr lang="en-US" sz="3200" b="0" i="0" dirty="0" err="1">
                <a:solidFill>
                  <a:srgbClr val="000000"/>
                </a:solidFill>
                <a:effectLst/>
                <a:latin typeface="system-ui"/>
              </a:rPr>
              <a:t>todas</a:t>
            </a:r>
            <a:r>
              <a:rPr lang="en-US" sz="3200" b="0" i="0" dirty="0">
                <a:solidFill>
                  <a:srgbClr val="000000"/>
                </a:solidFill>
                <a:effectLst/>
                <a:latin typeface="system-ui"/>
              </a:rPr>
              <a:t> sus </a:t>
            </a:r>
            <a:r>
              <a:rPr lang="en-US" sz="3200" b="0" i="0" dirty="0" err="1">
                <a:solidFill>
                  <a:srgbClr val="000000"/>
                </a:solidFill>
                <a:effectLst/>
                <a:latin typeface="system-ui"/>
              </a:rPr>
              <a:t>fuerzas</a:t>
            </a:r>
            <a:r>
              <a:rPr lang="en-US" sz="3200" b="0" i="0" dirty="0">
                <a:solidFill>
                  <a:srgbClr val="000000"/>
                </a:solidFill>
                <a:effectLst/>
                <a:latin typeface="system-ui"/>
              </a:rPr>
              <a:t> </a:t>
            </a:r>
            <a:r>
              <a:rPr lang="en-US" sz="3200" b="0" i="0" dirty="0" err="1">
                <a:solidFill>
                  <a:srgbClr val="000000"/>
                </a:solidFill>
                <a:effectLst/>
                <a:latin typeface="system-ui"/>
              </a:rPr>
              <a:t>en</a:t>
            </a:r>
            <a:r>
              <a:rPr lang="en-US" sz="3200" b="0" i="0" dirty="0">
                <a:solidFill>
                  <a:srgbClr val="000000"/>
                </a:solidFill>
                <a:effectLst/>
                <a:latin typeface="system-ui"/>
              </a:rPr>
              <a:t> </a:t>
            </a:r>
            <a:r>
              <a:rPr lang="en-US" sz="3200" b="0" i="0" dirty="0" err="1">
                <a:solidFill>
                  <a:srgbClr val="000000"/>
                </a:solidFill>
                <a:effectLst/>
                <a:latin typeface="system-ui"/>
              </a:rPr>
              <a:t>Afec</a:t>
            </a:r>
            <a:r>
              <a:rPr lang="en-US" sz="3200" b="0" i="0" dirty="0">
                <a:solidFill>
                  <a:srgbClr val="000000"/>
                </a:solidFill>
                <a:effectLst/>
                <a:latin typeface="system-ui"/>
              </a:rPr>
              <a:t>, e Israel </a:t>
            </a:r>
            <a:r>
              <a:rPr lang="en-US" sz="3200" b="0" i="0" dirty="0" err="1">
                <a:solidFill>
                  <a:srgbClr val="000000"/>
                </a:solidFill>
                <a:effectLst/>
                <a:latin typeface="system-ui"/>
              </a:rPr>
              <a:t>acampó</a:t>
            </a:r>
            <a:r>
              <a:rPr lang="en-US" sz="3200" b="0" i="0" dirty="0">
                <a:solidFill>
                  <a:srgbClr val="000000"/>
                </a:solidFill>
                <a:effectLst/>
                <a:latin typeface="system-ui"/>
              </a:rPr>
              <a:t> junto a la </a:t>
            </a:r>
            <a:r>
              <a:rPr lang="en-US" sz="3200" b="0" i="0" dirty="0" err="1">
                <a:solidFill>
                  <a:srgbClr val="000000"/>
                </a:solidFill>
                <a:effectLst/>
                <a:latin typeface="system-ui"/>
              </a:rPr>
              <a:t>fuente</a:t>
            </a:r>
            <a:r>
              <a:rPr lang="en-US" sz="3200" b="0" i="0" dirty="0">
                <a:solidFill>
                  <a:srgbClr val="000000"/>
                </a:solidFill>
                <a:effectLst/>
                <a:latin typeface="system-ui"/>
              </a:rPr>
              <a:t> que </a:t>
            </a:r>
            <a:r>
              <a:rPr lang="en-US" sz="3200" b="0" i="0" dirty="0" err="1">
                <a:solidFill>
                  <a:srgbClr val="000000"/>
                </a:solidFill>
                <a:effectLst/>
                <a:latin typeface="system-ui"/>
              </a:rPr>
              <a:t>está</a:t>
            </a:r>
            <a:r>
              <a:rPr lang="en-US" sz="3200" b="0" i="0" dirty="0">
                <a:solidFill>
                  <a:srgbClr val="000000"/>
                </a:solidFill>
                <a:effectLst/>
                <a:latin typeface="system-ui"/>
              </a:rPr>
              <a:t> </a:t>
            </a:r>
            <a:r>
              <a:rPr lang="en-US" sz="3200" b="0" i="0" dirty="0" err="1">
                <a:solidFill>
                  <a:srgbClr val="000000"/>
                </a:solidFill>
                <a:effectLst/>
                <a:latin typeface="system-ui"/>
              </a:rPr>
              <a:t>en</a:t>
            </a:r>
            <a:r>
              <a:rPr lang="en-US" sz="3200" b="0" i="0" dirty="0">
                <a:solidFill>
                  <a:srgbClr val="000000"/>
                </a:solidFill>
                <a:effectLst/>
                <a:latin typeface="system-ui"/>
              </a:rPr>
              <a:t> Jezreel. </a:t>
            </a:r>
            <a:r>
              <a:rPr lang="en-US" sz="3200" b="1" i="0" baseline="30000" dirty="0">
                <a:solidFill>
                  <a:srgbClr val="000000"/>
                </a:solidFill>
                <a:effectLst/>
                <a:latin typeface="system-ui"/>
              </a:rPr>
              <a:t>2 </a:t>
            </a:r>
            <a:r>
              <a:rPr lang="en-US" sz="3200" b="0" i="0" dirty="0">
                <a:solidFill>
                  <a:srgbClr val="000000"/>
                </a:solidFill>
                <a:effectLst/>
                <a:latin typeface="system-ui"/>
              </a:rPr>
              <a:t>Y </a:t>
            </a:r>
            <a:r>
              <a:rPr lang="en-US" sz="3200" b="0" i="0" dirty="0" err="1">
                <a:solidFill>
                  <a:srgbClr val="000000"/>
                </a:solidFill>
                <a:effectLst/>
                <a:latin typeface="system-ui"/>
              </a:rPr>
              <a:t>cuando</a:t>
            </a:r>
            <a:r>
              <a:rPr lang="en-US" sz="3200" b="0" i="0" dirty="0">
                <a:solidFill>
                  <a:srgbClr val="000000"/>
                </a:solidFill>
                <a:effectLst/>
                <a:latin typeface="system-ui"/>
              </a:rPr>
              <a:t> </a:t>
            </a:r>
            <a:r>
              <a:rPr lang="en-US" sz="3200" b="0" i="0" dirty="0" err="1">
                <a:solidFill>
                  <a:srgbClr val="000000"/>
                </a:solidFill>
                <a:effectLst/>
                <a:latin typeface="system-ui"/>
              </a:rPr>
              <a:t>los</a:t>
            </a:r>
            <a:r>
              <a:rPr lang="en-US" sz="3200" b="0" i="0" dirty="0">
                <a:solidFill>
                  <a:srgbClr val="000000"/>
                </a:solidFill>
                <a:effectLst/>
                <a:latin typeface="system-ui"/>
              </a:rPr>
              <a:t> </a:t>
            </a:r>
            <a:r>
              <a:rPr lang="en-US" sz="3200" b="0" i="0" dirty="0" err="1">
                <a:solidFill>
                  <a:srgbClr val="000000"/>
                </a:solidFill>
                <a:effectLst/>
                <a:latin typeface="system-ui"/>
              </a:rPr>
              <a:t>príncipes</a:t>
            </a:r>
            <a:r>
              <a:rPr lang="en-US" sz="3200" b="0" i="0" dirty="0">
                <a:solidFill>
                  <a:srgbClr val="000000"/>
                </a:solidFill>
                <a:effectLst/>
                <a:latin typeface="system-ui"/>
              </a:rPr>
              <a:t> de </a:t>
            </a:r>
            <a:r>
              <a:rPr lang="en-US" sz="3200" b="0" i="0" dirty="0" err="1">
                <a:solidFill>
                  <a:srgbClr val="000000"/>
                </a:solidFill>
                <a:effectLst/>
                <a:latin typeface="system-ui"/>
              </a:rPr>
              <a:t>los</a:t>
            </a:r>
            <a:r>
              <a:rPr lang="en-US" sz="3200" b="0" i="0" dirty="0">
                <a:solidFill>
                  <a:srgbClr val="000000"/>
                </a:solidFill>
                <a:effectLst/>
                <a:latin typeface="system-ui"/>
              </a:rPr>
              <a:t> </a:t>
            </a:r>
            <a:r>
              <a:rPr lang="en-US" sz="3200" b="0" i="0" dirty="0" err="1">
                <a:solidFill>
                  <a:srgbClr val="000000"/>
                </a:solidFill>
                <a:effectLst/>
                <a:latin typeface="system-ui"/>
              </a:rPr>
              <a:t>filisteos</a:t>
            </a:r>
            <a:r>
              <a:rPr lang="en-US" sz="3200" b="0" i="0" dirty="0">
                <a:solidFill>
                  <a:srgbClr val="000000"/>
                </a:solidFill>
                <a:effectLst/>
                <a:latin typeface="system-ui"/>
              </a:rPr>
              <a:t> </a:t>
            </a:r>
            <a:r>
              <a:rPr lang="en-US" sz="3200" b="0" i="0" dirty="0" err="1">
                <a:solidFill>
                  <a:srgbClr val="000000"/>
                </a:solidFill>
                <a:effectLst/>
                <a:latin typeface="system-ui"/>
              </a:rPr>
              <a:t>pasaban</a:t>
            </a:r>
            <a:r>
              <a:rPr lang="en-US" sz="3200" b="0" i="0" dirty="0">
                <a:solidFill>
                  <a:srgbClr val="000000"/>
                </a:solidFill>
                <a:effectLst/>
                <a:latin typeface="system-ui"/>
              </a:rPr>
              <a:t> </a:t>
            </a:r>
            <a:r>
              <a:rPr lang="en-US" sz="3200" b="0" i="0" dirty="0" err="1">
                <a:solidFill>
                  <a:srgbClr val="000000"/>
                </a:solidFill>
                <a:effectLst/>
                <a:latin typeface="system-ui"/>
              </a:rPr>
              <a:t>revista</a:t>
            </a:r>
            <a:r>
              <a:rPr lang="en-US" sz="3200" b="0" i="0" dirty="0">
                <a:solidFill>
                  <a:srgbClr val="000000"/>
                </a:solidFill>
                <a:effectLst/>
                <a:latin typeface="system-ui"/>
              </a:rPr>
              <a:t> a sus </a:t>
            </a:r>
            <a:r>
              <a:rPr lang="en-US" sz="3200" b="0" i="0" dirty="0" err="1">
                <a:solidFill>
                  <a:srgbClr val="000000"/>
                </a:solidFill>
                <a:effectLst/>
                <a:latin typeface="system-ui"/>
              </a:rPr>
              <a:t>compañías</a:t>
            </a:r>
            <a:r>
              <a:rPr lang="en-US" sz="3200" b="0" i="0" dirty="0">
                <a:solidFill>
                  <a:srgbClr val="000000"/>
                </a:solidFill>
                <a:effectLst/>
                <a:latin typeface="system-ui"/>
              </a:rPr>
              <a:t> de a </a:t>
            </a:r>
            <a:r>
              <a:rPr lang="en-US" sz="3200" b="0" i="0" dirty="0" err="1">
                <a:solidFill>
                  <a:srgbClr val="000000"/>
                </a:solidFill>
                <a:effectLst/>
                <a:latin typeface="system-ui"/>
              </a:rPr>
              <a:t>ciento</a:t>
            </a:r>
            <a:r>
              <a:rPr lang="en-US" sz="3200" b="0" i="0" dirty="0">
                <a:solidFill>
                  <a:srgbClr val="000000"/>
                </a:solidFill>
                <a:effectLst/>
                <a:latin typeface="system-ui"/>
              </a:rPr>
              <a:t> y de a mil hombres, David y sus hombres </a:t>
            </a:r>
            <a:r>
              <a:rPr lang="en-US" sz="3200" b="0" i="0" dirty="0" err="1">
                <a:solidFill>
                  <a:srgbClr val="000000"/>
                </a:solidFill>
                <a:effectLst/>
                <a:latin typeface="system-ui"/>
              </a:rPr>
              <a:t>iban</a:t>
            </a:r>
            <a:r>
              <a:rPr lang="en-US" sz="3200" b="0" i="0" dirty="0">
                <a:solidFill>
                  <a:srgbClr val="000000"/>
                </a:solidFill>
                <a:effectLst/>
                <a:latin typeface="system-ui"/>
              </a:rPr>
              <a:t> </a:t>
            </a:r>
            <a:r>
              <a:rPr lang="en-US" sz="3200" b="0" i="0" dirty="0" err="1">
                <a:solidFill>
                  <a:srgbClr val="000000"/>
                </a:solidFill>
                <a:effectLst/>
                <a:latin typeface="system-ui"/>
              </a:rPr>
              <a:t>en</a:t>
            </a:r>
            <a:r>
              <a:rPr lang="en-US" sz="3200" b="0" i="0" dirty="0">
                <a:solidFill>
                  <a:srgbClr val="000000"/>
                </a:solidFill>
                <a:effectLst/>
                <a:latin typeface="system-ui"/>
              </a:rPr>
              <a:t> la </a:t>
            </a:r>
            <a:r>
              <a:rPr lang="en-US" sz="3200" b="0" i="0" dirty="0" err="1">
                <a:solidFill>
                  <a:srgbClr val="000000"/>
                </a:solidFill>
                <a:effectLst/>
                <a:latin typeface="system-ui"/>
              </a:rPr>
              <a:t>retaguardia</a:t>
            </a:r>
            <a:r>
              <a:rPr lang="en-US" sz="3200" b="0" i="0" dirty="0">
                <a:solidFill>
                  <a:srgbClr val="000000"/>
                </a:solidFill>
                <a:effectLst/>
                <a:latin typeface="system-ui"/>
              </a:rPr>
              <a:t> con </a:t>
            </a:r>
            <a:r>
              <a:rPr lang="en-US" sz="3200" b="0" i="0" dirty="0" err="1">
                <a:solidFill>
                  <a:srgbClr val="000000"/>
                </a:solidFill>
                <a:effectLst/>
                <a:latin typeface="system-ui"/>
              </a:rPr>
              <a:t>Aquis</a:t>
            </a:r>
            <a:r>
              <a:rPr lang="en-US" sz="3200" b="0" i="0" dirty="0">
                <a:solidFill>
                  <a:srgbClr val="000000"/>
                </a:solidFill>
                <a:effectLst/>
                <a:latin typeface="system-ui"/>
              </a:rPr>
              <a:t>. </a:t>
            </a:r>
            <a:r>
              <a:rPr lang="en-US" sz="3200" b="1" i="0" baseline="30000" dirty="0">
                <a:solidFill>
                  <a:srgbClr val="000000"/>
                </a:solidFill>
                <a:effectLst/>
                <a:latin typeface="system-ui"/>
              </a:rPr>
              <a:t>3 </a:t>
            </a:r>
            <a:r>
              <a:rPr lang="en-US" sz="3200" b="0" i="0" dirty="0">
                <a:solidFill>
                  <a:srgbClr val="000000"/>
                </a:solidFill>
                <a:effectLst/>
                <a:latin typeface="system-ui"/>
              </a:rPr>
              <a:t>Y </a:t>
            </a:r>
            <a:r>
              <a:rPr lang="en-US" sz="3200" b="0" i="0" dirty="0" err="1">
                <a:solidFill>
                  <a:srgbClr val="000000"/>
                </a:solidFill>
                <a:effectLst/>
                <a:latin typeface="system-ui"/>
              </a:rPr>
              <a:t>dijeron</a:t>
            </a:r>
            <a:r>
              <a:rPr lang="en-US" sz="3200" b="0" i="0" dirty="0">
                <a:solidFill>
                  <a:srgbClr val="000000"/>
                </a:solidFill>
                <a:effectLst/>
                <a:latin typeface="system-ui"/>
              </a:rPr>
              <a:t> </a:t>
            </a:r>
            <a:r>
              <a:rPr lang="en-US" sz="3200" b="0" i="0" dirty="0" err="1">
                <a:solidFill>
                  <a:srgbClr val="000000"/>
                </a:solidFill>
                <a:effectLst/>
                <a:latin typeface="system-ui"/>
              </a:rPr>
              <a:t>los</a:t>
            </a:r>
            <a:r>
              <a:rPr lang="en-US" sz="3200" b="0" i="0" dirty="0">
                <a:solidFill>
                  <a:srgbClr val="000000"/>
                </a:solidFill>
                <a:effectLst/>
                <a:latin typeface="system-ui"/>
              </a:rPr>
              <a:t> </a:t>
            </a:r>
            <a:r>
              <a:rPr lang="en-US" sz="3200" b="0" i="0" dirty="0" err="1">
                <a:solidFill>
                  <a:srgbClr val="000000"/>
                </a:solidFill>
                <a:effectLst/>
                <a:latin typeface="system-ui"/>
              </a:rPr>
              <a:t>príncipes</a:t>
            </a:r>
            <a:r>
              <a:rPr lang="en-US" sz="3200" b="0" i="0" dirty="0">
                <a:solidFill>
                  <a:srgbClr val="000000"/>
                </a:solidFill>
                <a:effectLst/>
                <a:latin typeface="system-ui"/>
              </a:rPr>
              <a:t> de </a:t>
            </a:r>
            <a:r>
              <a:rPr lang="en-US" sz="3200" b="0" i="0" dirty="0" err="1">
                <a:solidFill>
                  <a:srgbClr val="000000"/>
                </a:solidFill>
                <a:effectLst/>
                <a:latin typeface="system-ui"/>
              </a:rPr>
              <a:t>los</a:t>
            </a:r>
            <a:r>
              <a:rPr lang="en-US" sz="3200" b="0" i="0" dirty="0">
                <a:solidFill>
                  <a:srgbClr val="000000"/>
                </a:solidFill>
                <a:effectLst/>
                <a:latin typeface="system-ui"/>
              </a:rPr>
              <a:t> </a:t>
            </a:r>
            <a:r>
              <a:rPr lang="en-US" sz="3200" b="0" i="0" dirty="0" err="1">
                <a:solidFill>
                  <a:srgbClr val="000000"/>
                </a:solidFill>
                <a:effectLst/>
                <a:latin typeface="system-ui"/>
              </a:rPr>
              <a:t>filisteos</a:t>
            </a:r>
            <a:r>
              <a:rPr lang="en-US" sz="3200" b="0" i="0" dirty="0">
                <a:solidFill>
                  <a:srgbClr val="000000"/>
                </a:solidFill>
                <a:effectLst/>
                <a:latin typeface="system-ui"/>
              </a:rPr>
              <a:t>: </a:t>
            </a:r>
            <a:r>
              <a:rPr lang="en-US" sz="3200" b="1" i="0" dirty="0">
                <a:solidFill>
                  <a:srgbClr val="000000"/>
                </a:solidFill>
                <a:effectLst/>
                <a:latin typeface="system-ui"/>
              </a:rPr>
              <a:t>¿</a:t>
            </a:r>
            <a:r>
              <a:rPr lang="en-US" sz="3200" b="1" i="0" dirty="0" err="1">
                <a:solidFill>
                  <a:srgbClr val="000000"/>
                </a:solidFill>
                <a:effectLst/>
                <a:latin typeface="system-ui"/>
              </a:rPr>
              <a:t>Qué</a:t>
            </a:r>
            <a:r>
              <a:rPr lang="en-US" sz="3200" b="1" i="0" dirty="0">
                <a:solidFill>
                  <a:srgbClr val="000000"/>
                </a:solidFill>
                <a:effectLst/>
                <a:latin typeface="system-ui"/>
              </a:rPr>
              <a:t> </a:t>
            </a:r>
            <a:r>
              <a:rPr lang="en-US" sz="3200" b="1" i="0" dirty="0" err="1">
                <a:solidFill>
                  <a:srgbClr val="000000"/>
                </a:solidFill>
                <a:effectLst/>
                <a:latin typeface="system-ui"/>
              </a:rPr>
              <a:t>hacen</a:t>
            </a:r>
            <a:r>
              <a:rPr lang="en-US" sz="3200" b="1" i="0" dirty="0">
                <a:solidFill>
                  <a:srgbClr val="000000"/>
                </a:solidFill>
                <a:effectLst/>
                <a:latin typeface="system-ui"/>
              </a:rPr>
              <a:t> </a:t>
            </a:r>
            <a:r>
              <a:rPr lang="en-US" sz="3200" b="1" i="0" dirty="0" err="1">
                <a:solidFill>
                  <a:srgbClr val="000000"/>
                </a:solidFill>
                <a:effectLst/>
                <a:latin typeface="system-ui"/>
              </a:rPr>
              <a:t>aquí</a:t>
            </a:r>
            <a:r>
              <a:rPr lang="en-US" sz="3200" b="1" i="0" dirty="0">
                <a:solidFill>
                  <a:srgbClr val="000000"/>
                </a:solidFill>
                <a:effectLst/>
                <a:latin typeface="system-ui"/>
              </a:rPr>
              <a:t> </a:t>
            </a:r>
            <a:r>
              <a:rPr lang="en-US" sz="3200" b="1" i="0" dirty="0" err="1">
                <a:solidFill>
                  <a:srgbClr val="000000"/>
                </a:solidFill>
                <a:effectLst/>
                <a:latin typeface="system-ui"/>
              </a:rPr>
              <a:t>estos</a:t>
            </a:r>
            <a:r>
              <a:rPr lang="en-US" sz="3200" b="1" i="0" dirty="0">
                <a:solidFill>
                  <a:srgbClr val="000000"/>
                </a:solidFill>
                <a:effectLst/>
                <a:latin typeface="system-ui"/>
              </a:rPr>
              <a:t> </a:t>
            </a:r>
            <a:r>
              <a:rPr lang="en-US" sz="3200" b="1" i="0" dirty="0" err="1">
                <a:solidFill>
                  <a:srgbClr val="000000"/>
                </a:solidFill>
                <a:effectLst/>
                <a:latin typeface="system-ui"/>
              </a:rPr>
              <a:t>hebreos</a:t>
            </a:r>
            <a:r>
              <a:rPr lang="en-US" sz="3200" b="1" i="0" dirty="0">
                <a:solidFill>
                  <a:srgbClr val="000000"/>
                </a:solidFill>
                <a:effectLst/>
                <a:latin typeface="system-ui"/>
              </a:rPr>
              <a:t>? </a:t>
            </a:r>
            <a:r>
              <a:rPr lang="en-US" sz="3200" b="0" i="0" dirty="0">
                <a:solidFill>
                  <a:srgbClr val="000000"/>
                </a:solidFill>
                <a:effectLst/>
                <a:latin typeface="system-ui"/>
              </a:rPr>
              <a:t>Y </a:t>
            </a:r>
            <a:r>
              <a:rPr lang="en-US" sz="3200" b="0" i="0" dirty="0" err="1">
                <a:solidFill>
                  <a:srgbClr val="000000"/>
                </a:solidFill>
                <a:effectLst/>
                <a:latin typeface="system-ui"/>
              </a:rPr>
              <a:t>Aquis</a:t>
            </a:r>
            <a:r>
              <a:rPr lang="en-US" sz="3200" b="0" i="0" dirty="0">
                <a:solidFill>
                  <a:srgbClr val="000000"/>
                </a:solidFill>
                <a:effectLst/>
                <a:latin typeface="system-ui"/>
              </a:rPr>
              <a:t> </a:t>
            </a:r>
            <a:r>
              <a:rPr lang="en-US" sz="3200" b="0" i="0" dirty="0" err="1">
                <a:solidFill>
                  <a:srgbClr val="000000"/>
                </a:solidFill>
                <a:effectLst/>
                <a:latin typeface="system-ui"/>
              </a:rPr>
              <a:t>respondió</a:t>
            </a:r>
            <a:r>
              <a:rPr lang="en-US" sz="3200" b="0" i="0" dirty="0">
                <a:solidFill>
                  <a:srgbClr val="000000"/>
                </a:solidFill>
                <a:effectLst/>
                <a:latin typeface="system-ui"/>
              </a:rPr>
              <a:t> a </a:t>
            </a:r>
            <a:r>
              <a:rPr lang="en-US" sz="3200" b="0" i="0" dirty="0" err="1">
                <a:solidFill>
                  <a:srgbClr val="000000"/>
                </a:solidFill>
                <a:effectLst/>
                <a:latin typeface="system-ui"/>
              </a:rPr>
              <a:t>los</a:t>
            </a:r>
            <a:r>
              <a:rPr lang="en-US" sz="3200" b="0" i="0" dirty="0">
                <a:solidFill>
                  <a:srgbClr val="000000"/>
                </a:solidFill>
                <a:effectLst/>
                <a:latin typeface="system-ui"/>
              </a:rPr>
              <a:t> </a:t>
            </a:r>
            <a:r>
              <a:rPr lang="en-US" sz="3200" b="0" i="0" dirty="0" err="1">
                <a:solidFill>
                  <a:srgbClr val="000000"/>
                </a:solidFill>
                <a:effectLst/>
                <a:latin typeface="system-ui"/>
              </a:rPr>
              <a:t>príncipes</a:t>
            </a:r>
            <a:r>
              <a:rPr lang="en-US" sz="3200" b="0" i="0" dirty="0">
                <a:solidFill>
                  <a:srgbClr val="000000"/>
                </a:solidFill>
                <a:effectLst/>
                <a:latin typeface="system-ui"/>
              </a:rPr>
              <a:t> de </a:t>
            </a:r>
            <a:r>
              <a:rPr lang="en-US" sz="3200" b="0" i="0" dirty="0" err="1">
                <a:solidFill>
                  <a:srgbClr val="000000"/>
                </a:solidFill>
                <a:effectLst/>
                <a:latin typeface="system-ui"/>
              </a:rPr>
              <a:t>los</a:t>
            </a:r>
            <a:r>
              <a:rPr lang="en-US" sz="3200" b="0" i="0" dirty="0">
                <a:solidFill>
                  <a:srgbClr val="000000"/>
                </a:solidFill>
                <a:effectLst/>
                <a:latin typeface="system-ui"/>
              </a:rPr>
              <a:t> </a:t>
            </a:r>
            <a:r>
              <a:rPr lang="en-US" sz="3200" b="0" i="0" dirty="0" err="1">
                <a:solidFill>
                  <a:srgbClr val="000000"/>
                </a:solidFill>
                <a:effectLst/>
                <a:latin typeface="system-ui"/>
              </a:rPr>
              <a:t>filisteos</a:t>
            </a:r>
            <a:r>
              <a:rPr lang="en-US" sz="3200" b="0" i="0" dirty="0">
                <a:solidFill>
                  <a:srgbClr val="000000"/>
                </a:solidFill>
                <a:effectLst/>
                <a:latin typeface="system-ui"/>
              </a:rPr>
              <a:t>: ¿No es </a:t>
            </a:r>
            <a:r>
              <a:rPr lang="en-US" sz="3200" b="0" i="0" dirty="0" err="1">
                <a:solidFill>
                  <a:srgbClr val="000000"/>
                </a:solidFill>
                <a:effectLst/>
                <a:latin typeface="system-ui"/>
              </a:rPr>
              <a:t>este</a:t>
            </a:r>
            <a:r>
              <a:rPr lang="en-US" sz="3200" b="0" i="0" dirty="0">
                <a:solidFill>
                  <a:srgbClr val="000000"/>
                </a:solidFill>
                <a:effectLst/>
                <a:latin typeface="system-ui"/>
              </a:rPr>
              <a:t> David, </a:t>
            </a:r>
            <a:r>
              <a:rPr lang="en-US" sz="3200" b="0" i="0" dirty="0" err="1">
                <a:solidFill>
                  <a:srgbClr val="000000"/>
                </a:solidFill>
                <a:effectLst/>
                <a:latin typeface="system-ui"/>
              </a:rPr>
              <a:t>el</a:t>
            </a:r>
            <a:r>
              <a:rPr lang="en-US" sz="3200" b="0" i="0" dirty="0">
                <a:solidFill>
                  <a:srgbClr val="000000"/>
                </a:solidFill>
                <a:effectLst/>
                <a:latin typeface="system-ui"/>
              </a:rPr>
              <a:t> </a:t>
            </a:r>
            <a:r>
              <a:rPr lang="en-US" sz="3200" b="0" i="0" dirty="0" err="1">
                <a:solidFill>
                  <a:srgbClr val="000000"/>
                </a:solidFill>
                <a:effectLst/>
                <a:latin typeface="system-ui"/>
              </a:rPr>
              <a:t>siervo</a:t>
            </a:r>
            <a:r>
              <a:rPr lang="en-US" sz="3200" b="0" i="0" dirty="0">
                <a:solidFill>
                  <a:srgbClr val="000000"/>
                </a:solidFill>
                <a:effectLst/>
                <a:latin typeface="system-ui"/>
              </a:rPr>
              <a:t> de </a:t>
            </a:r>
            <a:r>
              <a:rPr lang="en-US" sz="3200" b="0" i="0" dirty="0" err="1">
                <a:solidFill>
                  <a:srgbClr val="000000"/>
                </a:solidFill>
                <a:effectLst/>
                <a:latin typeface="system-ui"/>
              </a:rPr>
              <a:t>Saúl</a:t>
            </a:r>
            <a:r>
              <a:rPr lang="en-US" sz="3200" b="0" i="0" dirty="0">
                <a:solidFill>
                  <a:srgbClr val="000000"/>
                </a:solidFill>
                <a:effectLst/>
                <a:latin typeface="system-ui"/>
              </a:rPr>
              <a:t> </a:t>
            </a:r>
            <a:r>
              <a:rPr lang="en-US" sz="3200" b="0" i="0" dirty="0" err="1">
                <a:solidFill>
                  <a:srgbClr val="000000"/>
                </a:solidFill>
                <a:effectLst/>
                <a:latin typeface="system-ui"/>
              </a:rPr>
              <a:t>rey</a:t>
            </a:r>
            <a:r>
              <a:rPr lang="en-US" sz="3200" b="0" i="0" dirty="0">
                <a:solidFill>
                  <a:srgbClr val="000000"/>
                </a:solidFill>
                <a:effectLst/>
                <a:latin typeface="system-ui"/>
              </a:rPr>
              <a:t> de Israel, que ha </a:t>
            </a:r>
            <a:r>
              <a:rPr lang="en-US" sz="3200" b="0" i="0" dirty="0" err="1">
                <a:solidFill>
                  <a:srgbClr val="000000"/>
                </a:solidFill>
                <a:effectLst/>
                <a:latin typeface="system-ui"/>
              </a:rPr>
              <a:t>estado</a:t>
            </a:r>
            <a:r>
              <a:rPr lang="en-US" sz="3200" b="0" i="0" dirty="0">
                <a:solidFill>
                  <a:srgbClr val="000000"/>
                </a:solidFill>
                <a:effectLst/>
                <a:latin typeface="system-ui"/>
              </a:rPr>
              <a:t> </a:t>
            </a:r>
            <a:r>
              <a:rPr lang="en-US" sz="3200" b="0" i="0" dirty="0" err="1">
                <a:solidFill>
                  <a:srgbClr val="000000"/>
                </a:solidFill>
                <a:effectLst/>
                <a:latin typeface="system-ui"/>
              </a:rPr>
              <a:t>conmigo</a:t>
            </a:r>
            <a:r>
              <a:rPr lang="en-US" sz="3200" b="0" i="0" dirty="0">
                <a:solidFill>
                  <a:srgbClr val="000000"/>
                </a:solidFill>
                <a:effectLst/>
                <a:latin typeface="system-ui"/>
              </a:rPr>
              <a:t> </a:t>
            </a:r>
            <a:r>
              <a:rPr lang="en-US" sz="3200" b="0" i="0" dirty="0" err="1">
                <a:solidFill>
                  <a:srgbClr val="000000"/>
                </a:solidFill>
                <a:effectLst/>
                <a:latin typeface="system-ui"/>
              </a:rPr>
              <a:t>por</a:t>
            </a:r>
            <a:r>
              <a:rPr lang="en-US" sz="3200" b="0" i="0" dirty="0">
                <a:solidFill>
                  <a:srgbClr val="000000"/>
                </a:solidFill>
                <a:effectLst/>
                <a:latin typeface="system-ui"/>
              </a:rPr>
              <a:t> días y </a:t>
            </a:r>
            <a:r>
              <a:rPr lang="en-US" sz="3200" b="0" i="0" dirty="0" err="1">
                <a:solidFill>
                  <a:srgbClr val="000000"/>
                </a:solidFill>
                <a:effectLst/>
                <a:latin typeface="system-ui"/>
              </a:rPr>
              <a:t>años</a:t>
            </a:r>
            <a:r>
              <a:rPr lang="en-US" sz="3200" b="0" i="0" dirty="0">
                <a:solidFill>
                  <a:srgbClr val="000000"/>
                </a:solidFill>
                <a:effectLst/>
                <a:latin typeface="system-ui"/>
              </a:rPr>
              <a:t>, y no he </a:t>
            </a:r>
            <a:r>
              <a:rPr lang="en-US" sz="3200" b="0" i="0" dirty="0" err="1">
                <a:solidFill>
                  <a:srgbClr val="000000"/>
                </a:solidFill>
                <a:effectLst/>
                <a:latin typeface="system-ui"/>
              </a:rPr>
              <a:t>hallado</a:t>
            </a:r>
            <a:r>
              <a:rPr lang="en-US" sz="3200" b="0" i="0" dirty="0">
                <a:solidFill>
                  <a:srgbClr val="000000"/>
                </a:solidFill>
                <a:effectLst/>
                <a:latin typeface="system-ui"/>
              </a:rPr>
              <a:t> </a:t>
            </a:r>
            <a:r>
              <a:rPr lang="en-US" sz="3200" b="0" i="0" dirty="0" err="1">
                <a:solidFill>
                  <a:srgbClr val="000000"/>
                </a:solidFill>
                <a:effectLst/>
                <a:latin typeface="system-ui"/>
              </a:rPr>
              <a:t>falta</a:t>
            </a:r>
            <a:r>
              <a:rPr lang="en-US" sz="3200" b="0" i="0" dirty="0">
                <a:solidFill>
                  <a:srgbClr val="000000"/>
                </a:solidFill>
                <a:effectLst/>
                <a:latin typeface="system-ui"/>
              </a:rPr>
              <a:t> </a:t>
            </a:r>
            <a:r>
              <a:rPr lang="en-US" sz="3200" b="0" i="0" dirty="0" err="1">
                <a:solidFill>
                  <a:srgbClr val="000000"/>
                </a:solidFill>
                <a:effectLst/>
                <a:latin typeface="system-ui"/>
              </a:rPr>
              <a:t>en</a:t>
            </a:r>
            <a:r>
              <a:rPr lang="en-US" sz="3200" b="0" i="0" dirty="0">
                <a:solidFill>
                  <a:srgbClr val="000000"/>
                </a:solidFill>
                <a:effectLst/>
                <a:latin typeface="system-ui"/>
              </a:rPr>
              <a:t> </a:t>
            </a:r>
            <a:r>
              <a:rPr lang="en-US" sz="3200" b="0" i="0" dirty="0" err="1">
                <a:solidFill>
                  <a:srgbClr val="000000"/>
                </a:solidFill>
                <a:effectLst/>
                <a:latin typeface="system-ui"/>
              </a:rPr>
              <a:t>él</a:t>
            </a:r>
            <a:r>
              <a:rPr lang="en-US" sz="3200" b="0" i="0" dirty="0">
                <a:solidFill>
                  <a:srgbClr val="000000"/>
                </a:solidFill>
                <a:effectLst/>
                <a:latin typeface="system-ui"/>
              </a:rPr>
              <a:t> </a:t>
            </a:r>
            <a:r>
              <a:rPr lang="en-US" sz="3200" b="0" i="0" dirty="0" err="1">
                <a:solidFill>
                  <a:srgbClr val="000000"/>
                </a:solidFill>
                <a:effectLst/>
                <a:latin typeface="system-ui"/>
              </a:rPr>
              <a:t>desde</a:t>
            </a:r>
            <a:r>
              <a:rPr lang="en-US" sz="3200" b="0" i="0" dirty="0">
                <a:solidFill>
                  <a:srgbClr val="000000"/>
                </a:solidFill>
                <a:effectLst/>
                <a:latin typeface="system-ui"/>
              </a:rPr>
              <a:t> </a:t>
            </a:r>
            <a:r>
              <a:rPr lang="en-US" sz="3200" b="0" i="0" dirty="0" err="1">
                <a:solidFill>
                  <a:srgbClr val="000000"/>
                </a:solidFill>
                <a:effectLst/>
                <a:latin typeface="system-ui"/>
              </a:rPr>
              <a:t>el</a:t>
            </a:r>
            <a:r>
              <a:rPr lang="en-US" sz="3200" b="0" i="0" dirty="0">
                <a:solidFill>
                  <a:srgbClr val="000000"/>
                </a:solidFill>
                <a:effectLst/>
                <a:latin typeface="system-ui"/>
              </a:rPr>
              <a:t> día que se </a:t>
            </a:r>
            <a:r>
              <a:rPr lang="en-US" sz="3200" b="0" i="0" dirty="0" err="1">
                <a:solidFill>
                  <a:srgbClr val="000000"/>
                </a:solidFill>
                <a:effectLst/>
                <a:latin typeface="system-ui"/>
              </a:rPr>
              <a:t>pasó</a:t>
            </a:r>
            <a:r>
              <a:rPr lang="en-US" sz="3200" b="0" i="0" dirty="0">
                <a:solidFill>
                  <a:srgbClr val="000000"/>
                </a:solidFill>
                <a:effectLst/>
                <a:latin typeface="system-ui"/>
              </a:rPr>
              <a:t> a </a:t>
            </a:r>
            <a:r>
              <a:rPr lang="en-US" sz="3200" b="0" i="0" dirty="0" err="1">
                <a:solidFill>
                  <a:srgbClr val="000000"/>
                </a:solidFill>
                <a:effectLst/>
                <a:latin typeface="system-ui"/>
              </a:rPr>
              <a:t>mí</a:t>
            </a:r>
            <a:r>
              <a:rPr lang="en-US" sz="3200" b="0" i="0" dirty="0">
                <a:solidFill>
                  <a:srgbClr val="000000"/>
                </a:solidFill>
                <a:effectLst/>
                <a:latin typeface="system-ui"/>
              </a:rPr>
              <a:t> hasta hoy?</a:t>
            </a:r>
          </a:p>
          <a:p>
            <a:pPr algn="l"/>
            <a:endParaRPr lang="en-US" sz="2800" b="0" i="0" dirty="0">
              <a:solidFill>
                <a:srgbClr val="000000"/>
              </a:solidFill>
              <a:effectLst/>
              <a:latin typeface="system-ui"/>
            </a:endParaRPr>
          </a:p>
          <a:p>
            <a:pPr algn="l"/>
            <a:endParaRPr lang="en-CL" b="1" dirty="0"/>
          </a:p>
        </p:txBody>
      </p:sp>
      <p:pic>
        <p:nvPicPr>
          <p:cNvPr id="5" name="Picture Placeholder 4">
            <a:extLst>
              <a:ext uri="{FF2B5EF4-FFF2-40B4-BE49-F238E27FC236}">
                <a16:creationId xmlns:a16="http://schemas.microsoft.com/office/drawing/2014/main" id="{027A8FAF-ABE4-4285-F26B-5B999E21CF60}"/>
              </a:ext>
            </a:extLst>
          </p:cNvPr>
          <p:cNvPicPr>
            <a:picLocks noGrp="1" noChangeAspect="1"/>
          </p:cNvPicPr>
          <p:nvPr>
            <p:ph type="pic" idx="1"/>
          </p:nvPr>
        </p:nvPicPr>
        <p:blipFill>
          <a:blip r:embed="rId2"/>
          <a:srcRect l="25277" r="25277"/>
          <a:stretch>
            <a:fillRect/>
          </a:stretch>
        </p:blipFill>
        <p:spPr>
          <a:xfrm>
            <a:off x="6096000" y="319088"/>
            <a:ext cx="5916613" cy="6234112"/>
          </a:xfrm>
        </p:spPr>
      </p:pic>
    </p:spTree>
    <p:extLst>
      <p:ext uri="{BB962C8B-B14F-4D97-AF65-F5344CB8AC3E}">
        <p14:creationId xmlns:p14="http://schemas.microsoft.com/office/powerpoint/2010/main" val="299577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0EE4-ED63-98E7-3FF5-256E9276FD88}"/>
              </a:ext>
            </a:extLst>
          </p:cNvPr>
          <p:cNvSpPr>
            <a:spLocks noGrp="1"/>
          </p:cNvSpPr>
          <p:nvPr>
            <p:ph type="body" sz="half" idx="2"/>
          </p:nvPr>
        </p:nvSpPr>
        <p:spPr>
          <a:xfrm>
            <a:off x="180109" y="318655"/>
            <a:ext cx="5375563" cy="6234545"/>
          </a:xfrm>
        </p:spPr>
        <p:txBody>
          <a:bodyPr>
            <a:normAutofit fontScale="85000" lnSpcReduction="10000"/>
          </a:bodyPr>
          <a:lstStyle/>
          <a:p>
            <a:r>
              <a:rPr lang="en-US" sz="2800" b="0" i="0" dirty="0">
                <a:solidFill>
                  <a:srgbClr val="000000"/>
                </a:solidFill>
                <a:effectLst/>
                <a:latin typeface="system-ui"/>
              </a:rPr>
              <a:t> </a:t>
            </a:r>
            <a:r>
              <a:rPr lang="en-US" sz="3200" b="1" dirty="0">
                <a:solidFill>
                  <a:srgbClr val="000000"/>
                </a:solidFill>
                <a:effectLst/>
                <a:latin typeface="system-ui"/>
              </a:rPr>
              <a:t>1 Samuel 29:4-5</a:t>
            </a:r>
          </a:p>
          <a:p>
            <a:pPr algn="l"/>
            <a:r>
              <a:rPr lang="en-US" sz="3200" b="1" i="0" baseline="30000" dirty="0">
                <a:solidFill>
                  <a:srgbClr val="000000"/>
                </a:solidFill>
                <a:effectLst/>
                <a:latin typeface="system-ui"/>
              </a:rPr>
              <a:t>4 </a:t>
            </a:r>
            <a:r>
              <a:rPr lang="en-US" sz="3200" b="0" i="0" dirty="0" err="1">
                <a:solidFill>
                  <a:srgbClr val="000000"/>
                </a:solidFill>
                <a:effectLst/>
                <a:latin typeface="system-ui"/>
              </a:rPr>
              <a:t>Entonces</a:t>
            </a:r>
            <a:r>
              <a:rPr lang="en-US" sz="3200" b="0" i="0" dirty="0">
                <a:solidFill>
                  <a:srgbClr val="000000"/>
                </a:solidFill>
                <a:effectLst/>
                <a:latin typeface="system-ui"/>
              </a:rPr>
              <a:t> </a:t>
            </a:r>
            <a:r>
              <a:rPr lang="en-US" sz="3200" b="0" i="0" dirty="0" err="1">
                <a:solidFill>
                  <a:srgbClr val="000000"/>
                </a:solidFill>
                <a:effectLst/>
                <a:latin typeface="system-ui"/>
              </a:rPr>
              <a:t>los</a:t>
            </a:r>
            <a:r>
              <a:rPr lang="en-US" sz="3200" b="0" i="0" dirty="0">
                <a:solidFill>
                  <a:srgbClr val="000000"/>
                </a:solidFill>
                <a:effectLst/>
                <a:latin typeface="system-ui"/>
              </a:rPr>
              <a:t> </a:t>
            </a:r>
            <a:r>
              <a:rPr lang="en-US" sz="3200" b="0" i="0" dirty="0" err="1">
                <a:solidFill>
                  <a:srgbClr val="000000"/>
                </a:solidFill>
                <a:effectLst/>
                <a:latin typeface="system-ui"/>
              </a:rPr>
              <a:t>príncipes</a:t>
            </a:r>
            <a:r>
              <a:rPr lang="en-US" sz="3200" b="0" i="0" dirty="0">
                <a:solidFill>
                  <a:srgbClr val="000000"/>
                </a:solidFill>
                <a:effectLst/>
                <a:latin typeface="system-ui"/>
              </a:rPr>
              <a:t> de </a:t>
            </a:r>
            <a:r>
              <a:rPr lang="en-US" sz="3200" b="0" i="0" dirty="0" err="1">
                <a:solidFill>
                  <a:srgbClr val="000000"/>
                </a:solidFill>
                <a:effectLst/>
                <a:latin typeface="system-ui"/>
              </a:rPr>
              <a:t>los</a:t>
            </a:r>
            <a:r>
              <a:rPr lang="en-US" sz="3200" b="0" i="0" dirty="0">
                <a:solidFill>
                  <a:srgbClr val="000000"/>
                </a:solidFill>
                <a:effectLst/>
                <a:latin typeface="system-ui"/>
              </a:rPr>
              <a:t> </a:t>
            </a:r>
            <a:r>
              <a:rPr lang="en-US" sz="3200" b="0" i="0" dirty="0" err="1">
                <a:solidFill>
                  <a:srgbClr val="000000"/>
                </a:solidFill>
                <a:effectLst/>
                <a:latin typeface="system-ui"/>
              </a:rPr>
              <a:t>filisteos</a:t>
            </a:r>
            <a:r>
              <a:rPr lang="en-US" sz="3200" b="0" i="0" dirty="0">
                <a:solidFill>
                  <a:srgbClr val="000000"/>
                </a:solidFill>
                <a:effectLst/>
                <a:latin typeface="system-ui"/>
              </a:rPr>
              <a:t> se </a:t>
            </a:r>
            <a:r>
              <a:rPr lang="en-US" sz="3200" b="0" i="0" dirty="0" err="1">
                <a:solidFill>
                  <a:srgbClr val="000000"/>
                </a:solidFill>
                <a:effectLst/>
                <a:latin typeface="system-ui"/>
              </a:rPr>
              <a:t>enojaron</a:t>
            </a:r>
            <a:r>
              <a:rPr lang="en-US" sz="3200" b="0" i="0" dirty="0">
                <a:solidFill>
                  <a:srgbClr val="000000"/>
                </a:solidFill>
                <a:effectLst/>
                <a:latin typeface="system-ui"/>
              </a:rPr>
              <a:t> contra </a:t>
            </a:r>
            <a:r>
              <a:rPr lang="en-US" sz="3200" b="0" i="0" dirty="0" err="1">
                <a:solidFill>
                  <a:srgbClr val="000000"/>
                </a:solidFill>
                <a:effectLst/>
                <a:latin typeface="system-ui"/>
              </a:rPr>
              <a:t>él</a:t>
            </a:r>
            <a:r>
              <a:rPr lang="en-US" sz="3200" b="0" i="0" dirty="0">
                <a:solidFill>
                  <a:srgbClr val="000000"/>
                </a:solidFill>
                <a:effectLst/>
                <a:latin typeface="system-ui"/>
              </a:rPr>
              <a:t>, y le </a:t>
            </a:r>
            <a:r>
              <a:rPr lang="en-US" sz="3200" b="0" i="0" dirty="0" err="1">
                <a:solidFill>
                  <a:srgbClr val="000000"/>
                </a:solidFill>
                <a:effectLst/>
                <a:latin typeface="system-ui"/>
              </a:rPr>
              <a:t>dijeron</a:t>
            </a:r>
            <a:r>
              <a:rPr lang="en-US" sz="3200" b="0" i="0" dirty="0">
                <a:solidFill>
                  <a:srgbClr val="000000"/>
                </a:solidFill>
                <a:effectLst/>
                <a:latin typeface="system-ui"/>
              </a:rPr>
              <a:t>: </a:t>
            </a:r>
            <a:r>
              <a:rPr lang="en-US" sz="3200" b="1" i="0" dirty="0" err="1">
                <a:solidFill>
                  <a:srgbClr val="000000"/>
                </a:solidFill>
                <a:effectLst/>
                <a:latin typeface="system-ui"/>
              </a:rPr>
              <a:t>Despide</a:t>
            </a:r>
            <a:r>
              <a:rPr lang="en-US" sz="3200" b="1" i="0" dirty="0">
                <a:solidFill>
                  <a:srgbClr val="000000"/>
                </a:solidFill>
                <a:effectLst/>
                <a:latin typeface="system-ui"/>
              </a:rPr>
              <a:t> a </a:t>
            </a:r>
            <a:r>
              <a:rPr lang="en-US" sz="3200" b="1" i="0" dirty="0" err="1">
                <a:solidFill>
                  <a:srgbClr val="000000"/>
                </a:solidFill>
                <a:effectLst/>
                <a:latin typeface="system-ui"/>
              </a:rPr>
              <a:t>este</a:t>
            </a:r>
            <a:r>
              <a:rPr lang="en-US" sz="3200" b="1" i="0" dirty="0">
                <a:solidFill>
                  <a:srgbClr val="000000"/>
                </a:solidFill>
                <a:effectLst/>
                <a:latin typeface="system-ui"/>
              </a:rPr>
              <a:t> hombre</a:t>
            </a:r>
            <a:r>
              <a:rPr lang="en-US" sz="3200" b="0" i="0" dirty="0">
                <a:solidFill>
                  <a:srgbClr val="000000"/>
                </a:solidFill>
                <a:effectLst/>
                <a:latin typeface="system-ui"/>
              </a:rPr>
              <a:t>, para que se </a:t>
            </a:r>
            <a:r>
              <a:rPr lang="en-US" sz="3200" b="0" i="0" dirty="0" err="1">
                <a:solidFill>
                  <a:srgbClr val="000000"/>
                </a:solidFill>
                <a:effectLst/>
                <a:latin typeface="system-ui"/>
              </a:rPr>
              <a:t>vuelva</a:t>
            </a:r>
            <a:r>
              <a:rPr lang="en-US" sz="3200" b="0" i="0" dirty="0">
                <a:solidFill>
                  <a:srgbClr val="000000"/>
                </a:solidFill>
                <a:effectLst/>
                <a:latin typeface="system-ui"/>
              </a:rPr>
              <a:t> al </a:t>
            </a:r>
            <a:r>
              <a:rPr lang="en-US" sz="3200" b="0" i="0" dirty="0" err="1">
                <a:solidFill>
                  <a:srgbClr val="000000"/>
                </a:solidFill>
                <a:effectLst/>
                <a:latin typeface="system-ui"/>
              </a:rPr>
              <a:t>lugar</a:t>
            </a:r>
            <a:r>
              <a:rPr lang="en-US" sz="3200" b="0" i="0" dirty="0">
                <a:solidFill>
                  <a:srgbClr val="000000"/>
                </a:solidFill>
                <a:effectLst/>
                <a:latin typeface="system-ui"/>
              </a:rPr>
              <a:t> que le </a:t>
            </a:r>
            <a:r>
              <a:rPr lang="en-US" sz="3200" b="0" i="0" dirty="0" err="1">
                <a:solidFill>
                  <a:srgbClr val="000000"/>
                </a:solidFill>
                <a:effectLst/>
                <a:latin typeface="system-ui"/>
              </a:rPr>
              <a:t>señalaste</a:t>
            </a:r>
            <a:r>
              <a:rPr lang="en-US" sz="3200" b="0" i="0" dirty="0">
                <a:solidFill>
                  <a:srgbClr val="000000"/>
                </a:solidFill>
                <a:effectLst/>
                <a:latin typeface="system-ui"/>
              </a:rPr>
              <a:t>, y no </a:t>
            </a:r>
            <a:r>
              <a:rPr lang="en-US" sz="3200" b="0" i="0" dirty="0" err="1">
                <a:solidFill>
                  <a:srgbClr val="000000"/>
                </a:solidFill>
                <a:effectLst/>
                <a:latin typeface="system-ui"/>
              </a:rPr>
              <a:t>venga</a:t>
            </a:r>
            <a:r>
              <a:rPr lang="en-US" sz="3200" b="0" i="0" dirty="0">
                <a:solidFill>
                  <a:srgbClr val="000000"/>
                </a:solidFill>
                <a:effectLst/>
                <a:latin typeface="system-ui"/>
              </a:rPr>
              <a:t> con </a:t>
            </a:r>
            <a:r>
              <a:rPr lang="en-US" sz="3200" b="0" i="0" dirty="0" err="1">
                <a:solidFill>
                  <a:srgbClr val="000000"/>
                </a:solidFill>
                <a:effectLst/>
                <a:latin typeface="system-ui"/>
              </a:rPr>
              <a:t>nosotros</a:t>
            </a:r>
            <a:r>
              <a:rPr lang="en-US" sz="3200" b="0" i="0" dirty="0">
                <a:solidFill>
                  <a:srgbClr val="000000"/>
                </a:solidFill>
                <a:effectLst/>
                <a:latin typeface="system-ui"/>
              </a:rPr>
              <a:t> a la </a:t>
            </a:r>
            <a:r>
              <a:rPr lang="en-US" sz="3200" b="0" i="0" dirty="0" err="1">
                <a:solidFill>
                  <a:srgbClr val="000000"/>
                </a:solidFill>
                <a:effectLst/>
                <a:latin typeface="system-ui"/>
              </a:rPr>
              <a:t>batalla</a:t>
            </a:r>
            <a:r>
              <a:rPr lang="en-US" sz="3200" b="0" i="0" dirty="0">
                <a:solidFill>
                  <a:srgbClr val="000000"/>
                </a:solidFill>
                <a:effectLst/>
                <a:latin typeface="system-ui"/>
              </a:rPr>
              <a:t>, no sea que </a:t>
            </a:r>
            <a:r>
              <a:rPr lang="en-US" sz="3200" b="0" i="0" dirty="0" err="1">
                <a:solidFill>
                  <a:srgbClr val="000000"/>
                </a:solidFill>
                <a:effectLst/>
                <a:latin typeface="system-ui"/>
              </a:rPr>
              <a:t>en</a:t>
            </a:r>
            <a:r>
              <a:rPr lang="en-US" sz="3200" b="0" i="0" dirty="0">
                <a:solidFill>
                  <a:srgbClr val="000000"/>
                </a:solidFill>
                <a:effectLst/>
                <a:latin typeface="system-ui"/>
              </a:rPr>
              <a:t> la </a:t>
            </a:r>
            <a:r>
              <a:rPr lang="en-US" sz="3200" b="0" i="0" dirty="0" err="1">
                <a:solidFill>
                  <a:srgbClr val="000000"/>
                </a:solidFill>
                <a:effectLst/>
                <a:latin typeface="system-ui"/>
              </a:rPr>
              <a:t>batalla</a:t>
            </a:r>
            <a:r>
              <a:rPr lang="en-US" sz="3200" b="0" i="0" dirty="0">
                <a:solidFill>
                  <a:srgbClr val="000000"/>
                </a:solidFill>
                <a:effectLst/>
                <a:latin typeface="system-ui"/>
              </a:rPr>
              <a:t> se </a:t>
            </a:r>
            <a:r>
              <a:rPr lang="en-US" sz="3200" b="0" i="0" dirty="0" err="1">
                <a:solidFill>
                  <a:srgbClr val="000000"/>
                </a:solidFill>
                <a:effectLst/>
                <a:latin typeface="system-ui"/>
              </a:rPr>
              <a:t>nos</a:t>
            </a:r>
            <a:r>
              <a:rPr lang="en-US" sz="3200" b="0" i="0" dirty="0">
                <a:solidFill>
                  <a:srgbClr val="000000"/>
                </a:solidFill>
                <a:effectLst/>
                <a:latin typeface="system-ui"/>
              </a:rPr>
              <a:t> </a:t>
            </a:r>
            <a:r>
              <a:rPr lang="en-US" sz="3200" b="0" i="0" dirty="0" err="1">
                <a:solidFill>
                  <a:srgbClr val="000000"/>
                </a:solidFill>
                <a:effectLst/>
                <a:latin typeface="system-ui"/>
              </a:rPr>
              <a:t>vuelva</a:t>
            </a:r>
            <a:r>
              <a:rPr lang="en-US" sz="3200" b="0" i="0" dirty="0">
                <a:solidFill>
                  <a:srgbClr val="000000"/>
                </a:solidFill>
                <a:effectLst/>
                <a:latin typeface="system-ui"/>
              </a:rPr>
              <a:t> </a:t>
            </a:r>
            <a:r>
              <a:rPr lang="en-US" sz="3200" b="0" i="0" dirty="0" err="1">
                <a:solidFill>
                  <a:srgbClr val="000000"/>
                </a:solidFill>
                <a:effectLst/>
                <a:latin typeface="system-ui"/>
              </a:rPr>
              <a:t>enemigo</a:t>
            </a:r>
            <a:r>
              <a:rPr lang="en-US" sz="3200" b="0" i="0" dirty="0">
                <a:solidFill>
                  <a:srgbClr val="000000"/>
                </a:solidFill>
                <a:effectLst/>
                <a:latin typeface="system-ui"/>
              </a:rPr>
              <a:t>; </a:t>
            </a:r>
            <a:r>
              <a:rPr lang="en-US" sz="3200" b="0" i="0" dirty="0" err="1">
                <a:solidFill>
                  <a:srgbClr val="000000"/>
                </a:solidFill>
                <a:effectLst/>
                <a:latin typeface="system-ui"/>
              </a:rPr>
              <a:t>porque</a:t>
            </a:r>
            <a:r>
              <a:rPr lang="en-US" sz="3200" b="0" i="0" dirty="0">
                <a:solidFill>
                  <a:srgbClr val="000000"/>
                </a:solidFill>
                <a:effectLst/>
                <a:latin typeface="system-ui"/>
              </a:rPr>
              <a:t> ¿con </a:t>
            </a:r>
            <a:r>
              <a:rPr lang="en-US" sz="3200" b="0" i="0" dirty="0" err="1">
                <a:solidFill>
                  <a:srgbClr val="000000"/>
                </a:solidFill>
                <a:effectLst/>
                <a:latin typeface="system-ui"/>
              </a:rPr>
              <a:t>qué</a:t>
            </a:r>
            <a:r>
              <a:rPr lang="en-US" sz="3200" b="0" i="0" dirty="0">
                <a:solidFill>
                  <a:srgbClr val="000000"/>
                </a:solidFill>
                <a:effectLst/>
                <a:latin typeface="system-ui"/>
              </a:rPr>
              <a:t> </a:t>
            </a:r>
            <a:r>
              <a:rPr lang="en-US" sz="3200" b="0" i="0" dirty="0" err="1">
                <a:solidFill>
                  <a:srgbClr val="000000"/>
                </a:solidFill>
                <a:effectLst/>
                <a:latin typeface="system-ui"/>
              </a:rPr>
              <a:t>cosa</a:t>
            </a:r>
            <a:r>
              <a:rPr lang="en-US" sz="3200" b="0" i="0" dirty="0">
                <a:solidFill>
                  <a:srgbClr val="000000"/>
                </a:solidFill>
                <a:effectLst/>
                <a:latin typeface="system-ui"/>
              </a:rPr>
              <a:t> </a:t>
            </a:r>
            <a:r>
              <a:rPr lang="en-US" sz="3200" b="0" i="0" dirty="0" err="1">
                <a:solidFill>
                  <a:srgbClr val="000000"/>
                </a:solidFill>
                <a:effectLst/>
                <a:latin typeface="system-ui"/>
              </a:rPr>
              <a:t>volvería</a:t>
            </a:r>
            <a:r>
              <a:rPr lang="en-US" sz="3200" b="0" i="0" dirty="0">
                <a:solidFill>
                  <a:srgbClr val="000000"/>
                </a:solidFill>
                <a:effectLst/>
                <a:latin typeface="system-ui"/>
              </a:rPr>
              <a:t> </a:t>
            </a:r>
            <a:r>
              <a:rPr lang="en-US" sz="3200" b="0" i="0" dirty="0" err="1">
                <a:solidFill>
                  <a:srgbClr val="000000"/>
                </a:solidFill>
                <a:effectLst/>
                <a:latin typeface="system-ui"/>
              </a:rPr>
              <a:t>mejor</a:t>
            </a:r>
            <a:r>
              <a:rPr lang="en-US" sz="3200" b="0" i="0" dirty="0">
                <a:solidFill>
                  <a:srgbClr val="000000"/>
                </a:solidFill>
                <a:effectLst/>
                <a:latin typeface="system-ui"/>
              </a:rPr>
              <a:t> a la </a:t>
            </a:r>
            <a:r>
              <a:rPr lang="en-US" sz="3200" b="0" i="0" dirty="0" err="1">
                <a:solidFill>
                  <a:srgbClr val="000000"/>
                </a:solidFill>
                <a:effectLst/>
                <a:latin typeface="system-ui"/>
              </a:rPr>
              <a:t>gracia</a:t>
            </a:r>
            <a:r>
              <a:rPr lang="en-US" sz="3200" b="0" i="0" dirty="0">
                <a:solidFill>
                  <a:srgbClr val="000000"/>
                </a:solidFill>
                <a:effectLst/>
                <a:latin typeface="system-ui"/>
              </a:rPr>
              <a:t> de </a:t>
            </a:r>
            <a:r>
              <a:rPr lang="en-US" sz="3200" b="0" i="0" dirty="0" err="1">
                <a:solidFill>
                  <a:srgbClr val="000000"/>
                </a:solidFill>
                <a:effectLst/>
                <a:latin typeface="system-ui"/>
              </a:rPr>
              <a:t>su</a:t>
            </a:r>
            <a:r>
              <a:rPr lang="en-US" sz="3200" b="0" i="0" dirty="0">
                <a:solidFill>
                  <a:srgbClr val="000000"/>
                </a:solidFill>
                <a:effectLst/>
                <a:latin typeface="system-ui"/>
              </a:rPr>
              <a:t> </a:t>
            </a:r>
            <a:r>
              <a:rPr lang="en-US" sz="3200" b="0" i="0" dirty="0" err="1">
                <a:solidFill>
                  <a:srgbClr val="000000"/>
                </a:solidFill>
                <a:effectLst/>
                <a:latin typeface="system-ui"/>
              </a:rPr>
              <a:t>señor</a:t>
            </a:r>
            <a:r>
              <a:rPr lang="en-US" sz="3200" b="0" i="0" dirty="0">
                <a:solidFill>
                  <a:srgbClr val="000000"/>
                </a:solidFill>
                <a:effectLst/>
                <a:latin typeface="system-ui"/>
              </a:rPr>
              <a:t> que con las cabezas de </a:t>
            </a:r>
            <a:r>
              <a:rPr lang="en-US" sz="3200" b="0" i="0" dirty="0" err="1">
                <a:solidFill>
                  <a:srgbClr val="000000"/>
                </a:solidFill>
                <a:effectLst/>
                <a:latin typeface="system-ui"/>
              </a:rPr>
              <a:t>estos</a:t>
            </a:r>
            <a:r>
              <a:rPr lang="en-US" sz="3200" b="0" i="0" dirty="0">
                <a:solidFill>
                  <a:srgbClr val="000000"/>
                </a:solidFill>
                <a:effectLst/>
                <a:latin typeface="system-ui"/>
              </a:rPr>
              <a:t> hombres? </a:t>
            </a:r>
            <a:r>
              <a:rPr lang="en-US" sz="3200" b="1" i="0" baseline="30000" dirty="0">
                <a:solidFill>
                  <a:srgbClr val="000000"/>
                </a:solidFill>
                <a:effectLst/>
                <a:latin typeface="system-ui"/>
              </a:rPr>
              <a:t>5 </a:t>
            </a:r>
            <a:r>
              <a:rPr lang="en-US" sz="3200" b="0" i="0" dirty="0">
                <a:solidFill>
                  <a:srgbClr val="000000"/>
                </a:solidFill>
                <a:effectLst/>
                <a:latin typeface="system-ui"/>
              </a:rPr>
              <a:t>¿No es </a:t>
            </a:r>
            <a:r>
              <a:rPr lang="en-US" sz="3200" b="0" i="0" dirty="0" err="1">
                <a:solidFill>
                  <a:srgbClr val="000000"/>
                </a:solidFill>
                <a:effectLst/>
                <a:latin typeface="system-ui"/>
              </a:rPr>
              <a:t>este</a:t>
            </a:r>
            <a:r>
              <a:rPr lang="en-US" sz="3200" b="0" i="0" dirty="0">
                <a:solidFill>
                  <a:srgbClr val="000000"/>
                </a:solidFill>
                <a:effectLst/>
                <a:latin typeface="system-ui"/>
              </a:rPr>
              <a:t> David, de </a:t>
            </a:r>
            <a:r>
              <a:rPr lang="en-US" sz="3200" b="0" i="0" dirty="0" err="1">
                <a:solidFill>
                  <a:srgbClr val="000000"/>
                </a:solidFill>
                <a:effectLst/>
                <a:latin typeface="system-ui"/>
              </a:rPr>
              <a:t>quien</a:t>
            </a:r>
            <a:r>
              <a:rPr lang="en-US" sz="3200" b="0" i="0" dirty="0">
                <a:solidFill>
                  <a:srgbClr val="000000"/>
                </a:solidFill>
                <a:effectLst/>
                <a:latin typeface="system-ui"/>
              </a:rPr>
              <a:t> </a:t>
            </a:r>
            <a:r>
              <a:rPr lang="en-US" sz="3200" b="0" i="0" dirty="0" err="1">
                <a:solidFill>
                  <a:srgbClr val="000000"/>
                </a:solidFill>
                <a:effectLst/>
                <a:latin typeface="system-ui"/>
              </a:rPr>
              <a:t>cantaban</a:t>
            </a:r>
            <a:r>
              <a:rPr lang="en-US" sz="3200" b="0" i="0" dirty="0">
                <a:solidFill>
                  <a:srgbClr val="000000"/>
                </a:solidFill>
                <a:effectLst/>
                <a:latin typeface="system-ui"/>
              </a:rPr>
              <a:t> </a:t>
            </a:r>
            <a:r>
              <a:rPr lang="en-US" sz="3200" b="0" i="0" dirty="0" err="1">
                <a:solidFill>
                  <a:srgbClr val="000000"/>
                </a:solidFill>
                <a:effectLst/>
                <a:latin typeface="system-ui"/>
              </a:rPr>
              <a:t>en</a:t>
            </a:r>
            <a:r>
              <a:rPr lang="en-US" sz="3200" b="0" i="0" dirty="0">
                <a:solidFill>
                  <a:srgbClr val="000000"/>
                </a:solidFill>
                <a:effectLst/>
                <a:latin typeface="system-ui"/>
              </a:rPr>
              <a:t> las </a:t>
            </a:r>
            <a:r>
              <a:rPr lang="en-US" sz="3200" b="0" i="0" dirty="0" err="1">
                <a:solidFill>
                  <a:srgbClr val="000000"/>
                </a:solidFill>
                <a:effectLst/>
                <a:latin typeface="system-ui"/>
              </a:rPr>
              <a:t>danzas</a:t>
            </a:r>
            <a:r>
              <a:rPr lang="en-US" sz="3200" b="0" i="0" dirty="0">
                <a:solidFill>
                  <a:srgbClr val="000000"/>
                </a:solidFill>
                <a:effectLst/>
                <a:latin typeface="system-ui"/>
              </a:rPr>
              <a:t>, </a:t>
            </a:r>
            <a:r>
              <a:rPr lang="en-US" sz="3200" b="0" i="0" dirty="0" err="1">
                <a:solidFill>
                  <a:srgbClr val="000000"/>
                </a:solidFill>
                <a:effectLst/>
                <a:latin typeface="system-ui"/>
              </a:rPr>
              <a:t>diciendo</a:t>
            </a:r>
            <a:r>
              <a:rPr lang="en-US" sz="3200" b="0" i="0" dirty="0">
                <a:solidFill>
                  <a:srgbClr val="000000"/>
                </a:solidFill>
                <a:effectLst/>
                <a:latin typeface="system-ui"/>
              </a:rPr>
              <a:t>:</a:t>
            </a:r>
          </a:p>
          <a:p>
            <a:pPr algn="l"/>
            <a:r>
              <a:rPr lang="en-US" sz="3200" b="0" i="0" dirty="0" err="1">
                <a:solidFill>
                  <a:srgbClr val="000000"/>
                </a:solidFill>
                <a:effectLst/>
                <a:latin typeface="system-ui"/>
              </a:rPr>
              <a:t>Saúl</a:t>
            </a:r>
            <a:r>
              <a:rPr lang="en-US" sz="3200" b="0" i="0" dirty="0">
                <a:solidFill>
                  <a:srgbClr val="000000"/>
                </a:solidFill>
                <a:effectLst/>
                <a:latin typeface="system-ui"/>
              </a:rPr>
              <a:t> </a:t>
            </a:r>
            <a:r>
              <a:rPr lang="en-US" sz="3200" b="0" i="0" dirty="0" err="1">
                <a:solidFill>
                  <a:srgbClr val="000000"/>
                </a:solidFill>
                <a:effectLst/>
                <a:latin typeface="system-ui"/>
              </a:rPr>
              <a:t>hirió</a:t>
            </a:r>
            <a:r>
              <a:rPr lang="en-US" sz="3200" b="0" i="0" dirty="0">
                <a:solidFill>
                  <a:srgbClr val="000000"/>
                </a:solidFill>
                <a:effectLst/>
                <a:latin typeface="system-ui"/>
              </a:rPr>
              <a:t> a sus miles,</a:t>
            </a:r>
          </a:p>
          <a:p>
            <a:pPr algn="l"/>
            <a:r>
              <a:rPr lang="en-US" sz="3200" b="0" i="0" dirty="0">
                <a:solidFill>
                  <a:srgbClr val="000000"/>
                </a:solidFill>
                <a:effectLst/>
                <a:latin typeface="system-ui"/>
              </a:rPr>
              <a:t>Y David a sus </a:t>
            </a:r>
            <a:r>
              <a:rPr lang="en-US" sz="3200" b="0" i="0" dirty="0" err="1">
                <a:solidFill>
                  <a:srgbClr val="000000"/>
                </a:solidFill>
                <a:effectLst/>
                <a:latin typeface="system-ui"/>
              </a:rPr>
              <a:t>diez</a:t>
            </a:r>
            <a:r>
              <a:rPr lang="en-US" sz="3200" b="0" i="0" dirty="0">
                <a:solidFill>
                  <a:srgbClr val="000000"/>
                </a:solidFill>
                <a:effectLst/>
                <a:latin typeface="system-ui"/>
              </a:rPr>
              <a:t> miles?</a:t>
            </a:r>
          </a:p>
          <a:p>
            <a:br>
              <a:rPr lang="en-US" sz="3200" b="0" i="0" dirty="0">
                <a:solidFill>
                  <a:srgbClr val="4A4A4A"/>
                </a:solidFill>
                <a:effectLst/>
                <a:latin typeface="system-ui"/>
                <a:hlinkClick r:id="rId2" tooltip="View Full Chapter"/>
              </a:rPr>
            </a:br>
            <a:endParaRPr lang="en-US" sz="3200" dirty="0">
              <a:effectLst/>
            </a:endParaRPr>
          </a:p>
          <a:p>
            <a:pPr algn="l"/>
            <a:endParaRPr lang="en-CL" b="1" dirty="0"/>
          </a:p>
        </p:txBody>
      </p:sp>
      <p:pic>
        <p:nvPicPr>
          <p:cNvPr id="5" name="Picture Placeholder 4">
            <a:extLst>
              <a:ext uri="{FF2B5EF4-FFF2-40B4-BE49-F238E27FC236}">
                <a16:creationId xmlns:a16="http://schemas.microsoft.com/office/drawing/2014/main" id="{027A8FAF-ABE4-4285-F26B-5B999E21CF60}"/>
              </a:ext>
            </a:extLst>
          </p:cNvPr>
          <p:cNvPicPr>
            <a:picLocks noGrp="1" noChangeAspect="1"/>
          </p:cNvPicPr>
          <p:nvPr>
            <p:ph type="pic" idx="1"/>
          </p:nvPr>
        </p:nvPicPr>
        <p:blipFill>
          <a:blip r:embed="rId3"/>
          <a:srcRect l="25277" r="25277"/>
          <a:stretch>
            <a:fillRect/>
          </a:stretch>
        </p:blipFill>
        <p:spPr>
          <a:xfrm>
            <a:off x="6096000" y="319088"/>
            <a:ext cx="5916613" cy="6234112"/>
          </a:xfrm>
        </p:spPr>
      </p:pic>
    </p:spTree>
    <p:extLst>
      <p:ext uri="{BB962C8B-B14F-4D97-AF65-F5344CB8AC3E}">
        <p14:creationId xmlns:p14="http://schemas.microsoft.com/office/powerpoint/2010/main" val="1502841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3135</TotalTime>
  <Words>3133</Words>
  <Application>Microsoft Macintosh PowerPoint</Application>
  <PresentationFormat>Widescreen</PresentationFormat>
  <Paragraphs>90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Bradley Hand</vt:lpstr>
      <vt:lpstr>Calibri</vt:lpstr>
      <vt:lpstr>Calibri Light</vt:lpstr>
      <vt:lpstr>Google Sans</vt:lpstr>
      <vt:lpstr>system-ui</vt:lpstr>
      <vt:lpstr>Office Theme</vt:lpstr>
      <vt:lpstr>  16a Clase Cap 27,29 y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2da Clase Cap 1y2</dc:title>
  <dc:creator>Microsoft Office User</dc:creator>
  <cp:lastModifiedBy>Microsoft Office User</cp:lastModifiedBy>
  <cp:revision>58</cp:revision>
  <dcterms:created xsi:type="dcterms:W3CDTF">2025-08-13T00:03:31Z</dcterms:created>
  <dcterms:modified xsi:type="dcterms:W3CDTF">2025-11-23T10:44:09Z</dcterms:modified>
</cp:coreProperties>
</file>