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Lst>
  <p:notesMasterIdLst>
    <p:notesMasterId r:id="rId99"/>
  </p:notesMasterIdLst>
  <p:sldIdLst>
    <p:sldId id="2088" r:id="rId2"/>
    <p:sldId id="2208" r:id="rId3"/>
    <p:sldId id="981" r:id="rId4"/>
    <p:sldId id="2281" r:id="rId5"/>
    <p:sldId id="977" r:id="rId6"/>
    <p:sldId id="2213" r:id="rId7"/>
    <p:sldId id="2214" r:id="rId8"/>
    <p:sldId id="2215" r:id="rId9"/>
    <p:sldId id="2216" r:id="rId10"/>
    <p:sldId id="2218" r:id="rId11"/>
    <p:sldId id="2217" r:id="rId12"/>
    <p:sldId id="2219" r:id="rId13"/>
    <p:sldId id="2206" r:id="rId14"/>
    <p:sldId id="2057" r:id="rId15"/>
    <p:sldId id="2220" r:id="rId16"/>
    <p:sldId id="2035" r:id="rId17"/>
    <p:sldId id="2279" r:id="rId18"/>
    <p:sldId id="2209" r:id="rId19"/>
    <p:sldId id="2222" r:id="rId20"/>
    <p:sldId id="2224" r:id="rId21"/>
    <p:sldId id="2226" r:id="rId22"/>
    <p:sldId id="2286" r:id="rId23"/>
    <p:sldId id="2227" r:id="rId24"/>
    <p:sldId id="2287" r:id="rId25"/>
    <p:sldId id="2228" r:id="rId26"/>
    <p:sldId id="2229" r:id="rId27"/>
    <p:sldId id="2230" r:id="rId28"/>
    <p:sldId id="2054" r:id="rId29"/>
    <p:sldId id="2280" r:id="rId30"/>
    <p:sldId id="2231" r:id="rId31"/>
    <p:sldId id="2232" r:id="rId32"/>
    <p:sldId id="2233" r:id="rId33"/>
    <p:sldId id="2234" r:id="rId34"/>
    <p:sldId id="2235" r:id="rId35"/>
    <p:sldId id="2237" r:id="rId36"/>
    <p:sldId id="2236" r:id="rId37"/>
    <p:sldId id="2238" r:id="rId38"/>
    <p:sldId id="2239" r:id="rId39"/>
    <p:sldId id="2240" r:id="rId40"/>
    <p:sldId id="2243" r:id="rId41"/>
    <p:sldId id="2204" r:id="rId42"/>
    <p:sldId id="2089" r:id="rId43"/>
    <p:sldId id="2241" r:id="rId44"/>
    <p:sldId id="2090" r:id="rId45"/>
    <p:sldId id="2169" r:id="rId46"/>
    <p:sldId id="2091" r:id="rId47"/>
    <p:sldId id="2168" r:id="rId48"/>
    <p:sldId id="2244" r:id="rId49"/>
    <p:sldId id="2104" r:id="rId50"/>
    <p:sldId id="2247" r:id="rId51"/>
    <p:sldId id="2248" r:id="rId52"/>
    <p:sldId id="2245" r:id="rId53"/>
    <p:sldId id="2124" r:id="rId54"/>
    <p:sldId id="2173" r:id="rId55"/>
    <p:sldId id="2251" r:id="rId56"/>
    <p:sldId id="2252" r:id="rId57"/>
    <p:sldId id="2253" r:id="rId58"/>
    <p:sldId id="2254" r:id="rId59"/>
    <p:sldId id="2255" r:id="rId60"/>
    <p:sldId id="2256" r:id="rId61"/>
    <p:sldId id="2257" r:id="rId62"/>
    <p:sldId id="2258" r:id="rId63"/>
    <p:sldId id="2259" r:id="rId64"/>
    <p:sldId id="2260" r:id="rId65"/>
    <p:sldId id="2261" r:id="rId66"/>
    <p:sldId id="2262" r:id="rId67"/>
    <p:sldId id="2125" r:id="rId68"/>
    <p:sldId id="2276" r:id="rId69"/>
    <p:sldId id="2277" r:id="rId70"/>
    <p:sldId id="2263" r:id="rId71"/>
    <p:sldId id="2264" r:id="rId72"/>
    <p:sldId id="2265" r:id="rId73"/>
    <p:sldId id="2267" r:id="rId74"/>
    <p:sldId id="2268" r:id="rId75"/>
    <p:sldId id="2269" r:id="rId76"/>
    <p:sldId id="2270" r:id="rId77"/>
    <p:sldId id="2271" r:id="rId78"/>
    <p:sldId id="2180" r:id="rId79"/>
    <p:sldId id="2127" r:id="rId80"/>
    <p:sldId id="2184" r:id="rId81"/>
    <p:sldId id="2283" r:id="rId82"/>
    <p:sldId id="2282" r:id="rId83"/>
    <p:sldId id="2273" r:id="rId84"/>
    <p:sldId id="2285" r:id="rId85"/>
    <p:sldId id="2274" r:id="rId86"/>
    <p:sldId id="2128" r:id="rId87"/>
    <p:sldId id="2275" r:id="rId88"/>
    <p:sldId id="2129" r:id="rId89"/>
    <p:sldId id="2130" r:id="rId90"/>
    <p:sldId id="2188" r:id="rId91"/>
    <p:sldId id="2191" r:id="rId92"/>
    <p:sldId id="2278" r:id="rId93"/>
    <p:sldId id="2284" r:id="rId94"/>
    <p:sldId id="2120" r:id="rId95"/>
    <p:sldId id="1113" r:id="rId96"/>
    <p:sldId id="462" r:id="rId97"/>
    <p:sldId id="399"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5F9A"/>
    <a:srgbClr val="000080"/>
    <a:srgbClr val="FE9B0A"/>
    <a:srgbClr val="FEBD1A"/>
    <a:srgbClr val="00FF00"/>
    <a:srgbClr val="04E6E6"/>
    <a:srgbClr val="28FCF2"/>
    <a:srgbClr val="57F7FF"/>
    <a:srgbClr val="369A60"/>
    <a:srgbClr val="FFED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5565" autoAdjust="0"/>
  </p:normalViewPr>
  <p:slideViewPr>
    <p:cSldViewPr>
      <p:cViewPr varScale="1">
        <p:scale>
          <a:sx n="86" d="100"/>
          <a:sy n="86" d="100"/>
        </p:scale>
        <p:origin x="606" y="78"/>
      </p:cViewPr>
      <p:guideLst>
        <p:guide orient="horz" pos="2160"/>
        <p:guide pos="3840"/>
      </p:guideLst>
    </p:cSldViewPr>
  </p:slideViewPr>
  <p:outlineViewPr>
    <p:cViewPr>
      <p:scale>
        <a:sx n="33" d="100"/>
        <a:sy n="33" d="100"/>
      </p:scale>
      <p:origin x="0" y="-3906"/>
    </p:cViewPr>
  </p:outlineViewPr>
  <p:notesTextViewPr>
    <p:cViewPr>
      <p:scale>
        <a:sx n="66" d="100"/>
        <a:sy n="66" d="100"/>
      </p:scale>
      <p:origin x="0" y="0"/>
    </p:cViewPr>
  </p:notesTextViewPr>
  <p:sorterViewPr>
    <p:cViewPr>
      <p:scale>
        <a:sx n="50" d="100"/>
        <a:sy n="50" d="100"/>
      </p:scale>
      <p:origin x="0" y="0"/>
    </p:cViewPr>
  </p:sorterViewPr>
  <p:notesViewPr>
    <p:cSldViewPr>
      <p:cViewPr varScale="1">
        <p:scale>
          <a:sx n="74" d="100"/>
          <a:sy n="74" d="100"/>
        </p:scale>
        <p:origin x="382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02C4B0F-7DD7-A805-3621-533D6A9C7FF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dirty="0"/>
          </a:p>
        </p:txBody>
      </p:sp>
      <p:sp>
        <p:nvSpPr>
          <p:cNvPr id="14339" name="Rectangle 3">
            <a:extLst>
              <a:ext uri="{FF2B5EF4-FFF2-40B4-BE49-F238E27FC236}">
                <a16:creationId xmlns:a16="http://schemas.microsoft.com/office/drawing/2014/main" id="{D107E9B1-6457-6F7E-445F-2BE416841B40}"/>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dirty="0"/>
          </a:p>
        </p:txBody>
      </p:sp>
      <p:sp>
        <p:nvSpPr>
          <p:cNvPr id="14340" name="Rectangle 4">
            <a:extLst>
              <a:ext uri="{FF2B5EF4-FFF2-40B4-BE49-F238E27FC236}">
                <a16:creationId xmlns:a16="http://schemas.microsoft.com/office/drawing/2014/main" id="{55EDEEBA-38D8-F4EB-E9C2-9FB5794C47C4}"/>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s-ES_tradnl" dirty="0"/>
          </a:p>
        </p:txBody>
      </p:sp>
      <p:sp>
        <p:nvSpPr>
          <p:cNvPr id="14341" name="Rectangle 5">
            <a:extLst>
              <a:ext uri="{FF2B5EF4-FFF2-40B4-BE49-F238E27FC236}">
                <a16:creationId xmlns:a16="http://schemas.microsoft.com/office/drawing/2014/main" id="{E5570F3B-31B5-A588-DE1E-A402420DB488}"/>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2" name="Rectangle 6">
            <a:extLst>
              <a:ext uri="{FF2B5EF4-FFF2-40B4-BE49-F238E27FC236}">
                <a16:creationId xmlns:a16="http://schemas.microsoft.com/office/drawing/2014/main" id="{B031F278-F32E-C2A5-3B32-BF95878CAB9E}"/>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dirty="0"/>
          </a:p>
        </p:txBody>
      </p:sp>
      <p:sp>
        <p:nvSpPr>
          <p:cNvPr id="14343" name="Rectangle 7">
            <a:extLst>
              <a:ext uri="{FF2B5EF4-FFF2-40B4-BE49-F238E27FC236}">
                <a16:creationId xmlns:a16="http://schemas.microsoft.com/office/drawing/2014/main" id="{AFD387EC-A201-6806-C84B-381E81CD8B7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7D19396-CA32-4714-8CE5-16F7E3B4132A}"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8130" name="Rectangle 2">
            <a:extLst>
              <a:ext uri="{FF2B5EF4-FFF2-40B4-BE49-F238E27FC236}">
                <a16:creationId xmlns:a16="http://schemas.microsoft.com/office/drawing/2014/main" id="{84B1CDFF-5F2A-AE32-A74E-2304AB2E7C0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68131" name="Rectangle 3">
            <a:extLst>
              <a:ext uri="{FF2B5EF4-FFF2-40B4-BE49-F238E27FC236}">
                <a16:creationId xmlns:a16="http://schemas.microsoft.com/office/drawing/2014/main" id="{5EA7A48B-703C-5891-FA3D-3FBAF0EDCD16}"/>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27AF1-A3D2-274B-F28D-F765322E9B9C}"/>
            </a:ext>
          </a:extLst>
        </p:cNvPr>
        <p:cNvGrpSpPr/>
        <p:nvPr/>
      </p:nvGrpSpPr>
      <p:grpSpPr>
        <a:xfrm>
          <a:off x="0" y="0"/>
          <a:ext cx="0" cy="0"/>
          <a:chOff x="0" y="0"/>
          <a:chExt cx="0" cy="0"/>
        </a:xfrm>
      </p:grpSpPr>
      <p:sp>
        <p:nvSpPr>
          <p:cNvPr id="1968130" name="Rectangle 2">
            <a:extLst>
              <a:ext uri="{FF2B5EF4-FFF2-40B4-BE49-F238E27FC236}">
                <a16:creationId xmlns:a16="http://schemas.microsoft.com/office/drawing/2014/main" id="{FC4D5CCA-27C1-6427-C004-2A879D1D471A}"/>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68131" name="Rectangle 3">
            <a:extLst>
              <a:ext uri="{FF2B5EF4-FFF2-40B4-BE49-F238E27FC236}">
                <a16:creationId xmlns:a16="http://schemas.microsoft.com/office/drawing/2014/main" id="{9856D604-8046-729C-D5B5-F60A4F09DF17}"/>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502675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54C8B0C-5801-2AB9-28A3-5791B9C93829}"/>
              </a:ext>
            </a:extLst>
          </p:cNvPr>
          <p:cNvSpPr>
            <a:spLocks noGrp="1" noChangeArrowheads="1"/>
          </p:cNvSpPr>
          <p:nvPr>
            <p:ph type="sldNum" sz="quarter" idx="5"/>
          </p:nvPr>
        </p:nvSpPr>
        <p:spPr>
          <a:ln/>
        </p:spPr>
        <p:txBody>
          <a:bodyPr/>
          <a:lstStyle/>
          <a:p>
            <a:fld id="{D47285D5-4B34-4CF5-B02F-A9895850D87D}" type="slidenum">
              <a:rPr lang="en-US" altLang="es-419"/>
              <a:pPr/>
              <a:t>3</a:t>
            </a:fld>
            <a:endParaRPr lang="en-US" altLang="es-419"/>
          </a:p>
        </p:txBody>
      </p:sp>
      <p:sp>
        <p:nvSpPr>
          <p:cNvPr id="2697218" name="Rectangle 2">
            <a:extLst>
              <a:ext uri="{FF2B5EF4-FFF2-40B4-BE49-F238E27FC236}">
                <a16:creationId xmlns:a16="http://schemas.microsoft.com/office/drawing/2014/main" id="{FEBFA5D1-AAD1-7D6A-8D20-89BAFFABF251}"/>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97219" name="Rectangle 3">
            <a:extLst>
              <a:ext uri="{FF2B5EF4-FFF2-40B4-BE49-F238E27FC236}">
                <a16:creationId xmlns:a16="http://schemas.microsoft.com/office/drawing/2014/main" id="{CA3FF8BE-0EE5-CD51-ECB3-470FEF41C02D}"/>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9654B-1970-3C1A-79C0-CA34E72AEDD6}"/>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3E05ED8B-40CB-B2A8-1FC5-AE4115F4EDA4}"/>
              </a:ext>
            </a:extLst>
          </p:cNvPr>
          <p:cNvSpPr>
            <a:spLocks noGrp="1" noChangeArrowheads="1"/>
          </p:cNvSpPr>
          <p:nvPr>
            <p:ph type="sldNum" sz="quarter" idx="5"/>
          </p:nvPr>
        </p:nvSpPr>
        <p:spPr>
          <a:ln/>
        </p:spPr>
        <p:txBody>
          <a:bodyPr/>
          <a:lstStyle/>
          <a:p>
            <a:fld id="{D62F5BB1-3E75-4485-A1E5-25F94B29FEAE}" type="slidenum">
              <a:rPr lang="en-US" altLang="es-419"/>
              <a:pPr/>
              <a:t>4</a:t>
            </a:fld>
            <a:endParaRPr lang="en-US" altLang="es-419"/>
          </a:p>
        </p:txBody>
      </p:sp>
      <p:sp>
        <p:nvSpPr>
          <p:cNvPr id="2689026" name="Rectangle 2">
            <a:extLst>
              <a:ext uri="{FF2B5EF4-FFF2-40B4-BE49-F238E27FC236}">
                <a16:creationId xmlns:a16="http://schemas.microsoft.com/office/drawing/2014/main" id="{A8E71EC1-F779-747D-A578-A624A40A6EE3}"/>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0C97E3F9-94B6-0467-B952-80249F09F08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961699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619F629-64DA-4B95-6F37-421DEA15B6F8}"/>
              </a:ext>
            </a:extLst>
          </p:cNvPr>
          <p:cNvSpPr>
            <a:spLocks noGrp="1" noChangeArrowheads="1"/>
          </p:cNvSpPr>
          <p:nvPr>
            <p:ph type="sldNum" sz="quarter" idx="5"/>
          </p:nvPr>
        </p:nvSpPr>
        <p:spPr>
          <a:ln/>
        </p:spPr>
        <p:txBody>
          <a:bodyPr/>
          <a:lstStyle/>
          <a:p>
            <a:fld id="{D62F5BB1-3E75-4485-A1E5-25F94B29FEAE}" type="slidenum">
              <a:rPr lang="en-US" altLang="es-419"/>
              <a:pPr/>
              <a:t>5</a:t>
            </a:fld>
            <a:endParaRPr lang="en-US" altLang="es-419"/>
          </a:p>
        </p:txBody>
      </p:sp>
      <p:sp>
        <p:nvSpPr>
          <p:cNvPr id="2689026" name="Rectangle 2">
            <a:extLst>
              <a:ext uri="{FF2B5EF4-FFF2-40B4-BE49-F238E27FC236}">
                <a16:creationId xmlns:a16="http://schemas.microsoft.com/office/drawing/2014/main" id="{A8C6CE5A-85F2-68CC-F3A7-8D58A5A40D76}"/>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6E8EB375-D78B-429E-3FEF-68152E55C81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12E7E-12E2-2F35-31CE-66628BC62488}"/>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2FD06821-5DB8-AEBE-F36A-673204735430}"/>
              </a:ext>
            </a:extLst>
          </p:cNvPr>
          <p:cNvSpPr>
            <a:spLocks noGrp="1" noChangeArrowheads="1"/>
          </p:cNvSpPr>
          <p:nvPr>
            <p:ph type="sldNum" sz="quarter" idx="5"/>
          </p:nvPr>
        </p:nvSpPr>
        <p:spPr>
          <a:ln/>
        </p:spPr>
        <p:txBody>
          <a:bodyPr/>
          <a:lstStyle/>
          <a:p>
            <a:fld id="{D62F5BB1-3E75-4485-A1E5-25F94B29FEAE}" type="slidenum">
              <a:rPr lang="en-US" altLang="es-419"/>
              <a:pPr/>
              <a:t>6</a:t>
            </a:fld>
            <a:endParaRPr lang="en-US" altLang="es-419"/>
          </a:p>
        </p:txBody>
      </p:sp>
      <p:sp>
        <p:nvSpPr>
          <p:cNvPr id="2689026" name="Rectangle 2">
            <a:extLst>
              <a:ext uri="{FF2B5EF4-FFF2-40B4-BE49-F238E27FC236}">
                <a16:creationId xmlns:a16="http://schemas.microsoft.com/office/drawing/2014/main" id="{DCD6DC7D-FF61-B3DD-0B03-677163CED82F}"/>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2E8FBA17-DA46-1E71-DE5F-99C3A7D7157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222414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622C5-F978-D61E-8C00-7440F5520037}"/>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1436626D-EC35-9BCE-7E90-2E9581F11A81}"/>
              </a:ext>
            </a:extLst>
          </p:cNvPr>
          <p:cNvSpPr>
            <a:spLocks noGrp="1" noChangeArrowheads="1"/>
          </p:cNvSpPr>
          <p:nvPr>
            <p:ph type="sldNum" sz="quarter" idx="5"/>
          </p:nvPr>
        </p:nvSpPr>
        <p:spPr>
          <a:ln/>
        </p:spPr>
        <p:txBody>
          <a:bodyPr/>
          <a:lstStyle/>
          <a:p>
            <a:fld id="{D62F5BB1-3E75-4485-A1E5-25F94B29FEAE}" type="slidenum">
              <a:rPr lang="en-US" altLang="es-419"/>
              <a:pPr/>
              <a:t>7</a:t>
            </a:fld>
            <a:endParaRPr lang="en-US" altLang="es-419"/>
          </a:p>
        </p:txBody>
      </p:sp>
      <p:sp>
        <p:nvSpPr>
          <p:cNvPr id="2689026" name="Rectangle 2">
            <a:extLst>
              <a:ext uri="{FF2B5EF4-FFF2-40B4-BE49-F238E27FC236}">
                <a16:creationId xmlns:a16="http://schemas.microsoft.com/office/drawing/2014/main" id="{0E5445F3-F60E-F745-6A29-64C61F215B78}"/>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1C43CB68-5B01-7C81-F3B5-EECAD3A4AC4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858460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26D44-2EF4-D9D7-9197-D1836AC2E0FA}"/>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343276B1-E860-83D7-E4D7-F1137AA3521E}"/>
              </a:ext>
            </a:extLst>
          </p:cNvPr>
          <p:cNvSpPr>
            <a:spLocks noGrp="1" noChangeArrowheads="1"/>
          </p:cNvSpPr>
          <p:nvPr>
            <p:ph type="sldNum" sz="quarter" idx="5"/>
          </p:nvPr>
        </p:nvSpPr>
        <p:spPr>
          <a:ln/>
        </p:spPr>
        <p:txBody>
          <a:bodyPr/>
          <a:lstStyle/>
          <a:p>
            <a:fld id="{D62F5BB1-3E75-4485-A1E5-25F94B29FEAE}" type="slidenum">
              <a:rPr lang="en-US" altLang="es-419"/>
              <a:pPr/>
              <a:t>8</a:t>
            </a:fld>
            <a:endParaRPr lang="en-US" altLang="es-419"/>
          </a:p>
        </p:txBody>
      </p:sp>
      <p:sp>
        <p:nvSpPr>
          <p:cNvPr id="2689026" name="Rectangle 2">
            <a:extLst>
              <a:ext uri="{FF2B5EF4-FFF2-40B4-BE49-F238E27FC236}">
                <a16:creationId xmlns:a16="http://schemas.microsoft.com/office/drawing/2014/main" id="{2E946785-E28B-B090-6979-79117EB1137B}"/>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11EABED6-5F16-53BD-9750-AAEA73887EA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747638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F3AD9-64E1-B018-2A49-73E3CBD17934}"/>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94CA15FB-039F-6606-B7A4-83F409687FDD}"/>
              </a:ext>
            </a:extLst>
          </p:cNvPr>
          <p:cNvSpPr>
            <a:spLocks noGrp="1" noChangeArrowheads="1"/>
          </p:cNvSpPr>
          <p:nvPr>
            <p:ph type="sldNum" sz="quarter" idx="5"/>
          </p:nvPr>
        </p:nvSpPr>
        <p:spPr>
          <a:ln/>
        </p:spPr>
        <p:txBody>
          <a:bodyPr/>
          <a:lstStyle/>
          <a:p>
            <a:fld id="{D62F5BB1-3E75-4485-A1E5-25F94B29FEAE}" type="slidenum">
              <a:rPr lang="en-US" altLang="es-419"/>
              <a:pPr/>
              <a:t>9</a:t>
            </a:fld>
            <a:endParaRPr lang="en-US" altLang="es-419"/>
          </a:p>
        </p:txBody>
      </p:sp>
      <p:sp>
        <p:nvSpPr>
          <p:cNvPr id="2689026" name="Rectangle 2">
            <a:extLst>
              <a:ext uri="{FF2B5EF4-FFF2-40B4-BE49-F238E27FC236}">
                <a16:creationId xmlns:a16="http://schemas.microsoft.com/office/drawing/2014/main" id="{B0D1D639-3360-7568-F2AC-7D78960F8E0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04D9DA96-11E9-CE92-B16B-C8EA4FA3BED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762253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D8803-EC2D-C616-E4C1-0EE76C79A0C8}"/>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E71EF4D0-E54E-EC94-18AA-3A29D0EE8D8A}"/>
              </a:ext>
            </a:extLst>
          </p:cNvPr>
          <p:cNvSpPr>
            <a:spLocks noGrp="1" noChangeArrowheads="1"/>
          </p:cNvSpPr>
          <p:nvPr>
            <p:ph type="sldNum" sz="quarter" idx="5"/>
          </p:nvPr>
        </p:nvSpPr>
        <p:spPr>
          <a:ln/>
        </p:spPr>
        <p:txBody>
          <a:bodyPr/>
          <a:lstStyle/>
          <a:p>
            <a:fld id="{D62F5BB1-3E75-4485-A1E5-25F94B29FEAE}" type="slidenum">
              <a:rPr lang="en-US" altLang="es-419"/>
              <a:pPr/>
              <a:t>10</a:t>
            </a:fld>
            <a:endParaRPr lang="en-US" altLang="es-419"/>
          </a:p>
        </p:txBody>
      </p:sp>
      <p:sp>
        <p:nvSpPr>
          <p:cNvPr id="2689026" name="Rectangle 2">
            <a:extLst>
              <a:ext uri="{FF2B5EF4-FFF2-40B4-BE49-F238E27FC236}">
                <a16:creationId xmlns:a16="http://schemas.microsoft.com/office/drawing/2014/main" id="{82979C00-4C1D-F930-157D-ABE44902D95B}"/>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507E995F-5DEF-2310-FAA4-DAA6F3921E9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09147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1A520-226A-45F8-B6AB-647D1FCA63B0}"/>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2DE363F9-17FA-729C-3316-574C5FD0EA11}"/>
              </a:ext>
            </a:extLst>
          </p:cNvPr>
          <p:cNvSpPr>
            <a:spLocks noGrp="1" noChangeArrowheads="1"/>
          </p:cNvSpPr>
          <p:nvPr>
            <p:ph type="sldNum" sz="quarter" idx="5"/>
          </p:nvPr>
        </p:nvSpPr>
        <p:spPr>
          <a:ln/>
        </p:spPr>
        <p:txBody>
          <a:bodyPr/>
          <a:lstStyle/>
          <a:p>
            <a:fld id="{D62F5BB1-3E75-4485-A1E5-25F94B29FEAE}" type="slidenum">
              <a:rPr lang="en-US" altLang="es-419"/>
              <a:pPr/>
              <a:t>11</a:t>
            </a:fld>
            <a:endParaRPr lang="en-US" altLang="es-419"/>
          </a:p>
        </p:txBody>
      </p:sp>
      <p:sp>
        <p:nvSpPr>
          <p:cNvPr id="2689026" name="Rectangle 2">
            <a:extLst>
              <a:ext uri="{FF2B5EF4-FFF2-40B4-BE49-F238E27FC236}">
                <a16:creationId xmlns:a16="http://schemas.microsoft.com/office/drawing/2014/main" id="{A1C19DC6-456A-45FF-35F8-D1A317BC411F}"/>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50E76EC9-2CAC-F384-E0C8-4A182AA77370}"/>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569514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C088C-E1E7-0943-59B0-9BBFF3964A54}"/>
            </a:ext>
          </a:extLst>
        </p:cNvPr>
        <p:cNvGrpSpPr/>
        <p:nvPr/>
      </p:nvGrpSpPr>
      <p:grpSpPr>
        <a:xfrm>
          <a:off x="0" y="0"/>
          <a:ext cx="0" cy="0"/>
          <a:chOff x="0" y="0"/>
          <a:chExt cx="0" cy="0"/>
        </a:xfrm>
      </p:grpSpPr>
      <p:sp>
        <p:nvSpPr>
          <p:cNvPr id="5" name="Rectangle 7">
            <a:extLst>
              <a:ext uri="{FF2B5EF4-FFF2-40B4-BE49-F238E27FC236}">
                <a16:creationId xmlns:a16="http://schemas.microsoft.com/office/drawing/2014/main" id="{1E5DD7B8-9745-63B8-29FA-AEBD9FF39128}"/>
              </a:ext>
            </a:extLst>
          </p:cNvPr>
          <p:cNvSpPr>
            <a:spLocks noGrp="1" noChangeArrowheads="1"/>
          </p:cNvSpPr>
          <p:nvPr>
            <p:ph type="sldNum" sz="quarter" idx="5"/>
          </p:nvPr>
        </p:nvSpPr>
        <p:spPr>
          <a:ln/>
        </p:spPr>
        <p:txBody>
          <a:bodyPr/>
          <a:lstStyle/>
          <a:p>
            <a:fld id="{D62F5BB1-3E75-4485-A1E5-25F94B29FEAE}" type="slidenum">
              <a:rPr lang="en-US" altLang="es-419"/>
              <a:pPr/>
              <a:t>12</a:t>
            </a:fld>
            <a:endParaRPr lang="en-US" altLang="es-419"/>
          </a:p>
        </p:txBody>
      </p:sp>
      <p:sp>
        <p:nvSpPr>
          <p:cNvPr id="2689026" name="Rectangle 2">
            <a:extLst>
              <a:ext uri="{FF2B5EF4-FFF2-40B4-BE49-F238E27FC236}">
                <a16:creationId xmlns:a16="http://schemas.microsoft.com/office/drawing/2014/main" id="{3330DE3E-7BB0-6C1B-2562-C0BA51C411D1}"/>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689027" name="Rectangle 3">
            <a:extLst>
              <a:ext uri="{FF2B5EF4-FFF2-40B4-BE49-F238E27FC236}">
                <a16:creationId xmlns:a16="http://schemas.microsoft.com/office/drawing/2014/main" id="{E5AA43DD-79D3-4C7E-59CB-C658F1E2273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481036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D6DB-2606-7CA1-7014-353C2E970F18}"/>
            </a:ext>
          </a:extLst>
        </p:cNvPr>
        <p:cNvGrpSpPr/>
        <p:nvPr/>
      </p:nvGrpSpPr>
      <p:grpSpPr>
        <a:xfrm>
          <a:off x="0" y="0"/>
          <a:ext cx="0" cy="0"/>
          <a:chOff x="0" y="0"/>
          <a:chExt cx="0" cy="0"/>
        </a:xfrm>
      </p:grpSpPr>
      <p:sp>
        <p:nvSpPr>
          <p:cNvPr id="1851394" name="Rectangle 2">
            <a:extLst>
              <a:ext uri="{FF2B5EF4-FFF2-40B4-BE49-F238E27FC236}">
                <a16:creationId xmlns:a16="http://schemas.microsoft.com/office/drawing/2014/main" id="{667F1D72-22E1-6346-CFF0-AD32C5CC4714}"/>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1395" name="Rectangle 3">
            <a:extLst>
              <a:ext uri="{FF2B5EF4-FFF2-40B4-BE49-F238E27FC236}">
                <a16:creationId xmlns:a16="http://schemas.microsoft.com/office/drawing/2014/main" id="{B42F465F-A15B-8877-F460-CA93B35C73A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198710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42" name="Rectangle 2">
            <a:extLst>
              <a:ext uri="{FF2B5EF4-FFF2-40B4-BE49-F238E27FC236}">
                <a16:creationId xmlns:a16="http://schemas.microsoft.com/office/drawing/2014/main" id="{4C01A8A0-1FF8-8CE2-5228-8D4192BA1C23}"/>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04643" name="Rectangle 3">
            <a:extLst>
              <a:ext uri="{FF2B5EF4-FFF2-40B4-BE49-F238E27FC236}">
                <a16:creationId xmlns:a16="http://schemas.microsoft.com/office/drawing/2014/main" id="{6F29D44E-9D8C-A1DB-B530-1510EC7C7E74}"/>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DE0AC-F3AF-300D-EA34-EC50061A6A01}"/>
            </a:ext>
          </a:extLst>
        </p:cNvPr>
        <p:cNvGrpSpPr/>
        <p:nvPr/>
      </p:nvGrpSpPr>
      <p:grpSpPr>
        <a:xfrm>
          <a:off x="0" y="0"/>
          <a:ext cx="0" cy="0"/>
          <a:chOff x="0" y="0"/>
          <a:chExt cx="0" cy="0"/>
        </a:xfrm>
      </p:grpSpPr>
      <p:sp>
        <p:nvSpPr>
          <p:cNvPr id="1904642" name="Rectangle 2">
            <a:extLst>
              <a:ext uri="{FF2B5EF4-FFF2-40B4-BE49-F238E27FC236}">
                <a16:creationId xmlns:a16="http://schemas.microsoft.com/office/drawing/2014/main" id="{EEF3C23F-EF6B-A613-215F-E76BA413232F}"/>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04643" name="Rectangle 3">
            <a:extLst>
              <a:ext uri="{FF2B5EF4-FFF2-40B4-BE49-F238E27FC236}">
                <a16:creationId xmlns:a16="http://schemas.microsoft.com/office/drawing/2014/main" id="{02B1263A-85D1-E961-4ADF-3CEFA596779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502083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538" name="Rectangle 2">
            <a:extLst>
              <a:ext uri="{FF2B5EF4-FFF2-40B4-BE49-F238E27FC236}">
                <a16:creationId xmlns:a16="http://schemas.microsoft.com/office/drawing/2014/main" id="{375ADAE1-8351-8FC3-644A-6594C83BA91F}"/>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AFE0A4C2-75D6-6247-D7F2-45B70DE95E38}"/>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FEDAD-82BE-77E3-1900-290C2A068611}"/>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41ABE9B9-860F-1961-7C3E-A86E0D2A38A9}"/>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A6B4649A-DADC-7FC4-C667-E123B18A025F}"/>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613420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4BD77-40F6-5381-02A3-43A249CB127B}"/>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AA239C59-C16F-7951-6812-A5B19DD07A3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73804BB3-99ED-EC31-4373-C7B0A3F25BC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975371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E871A-E402-5473-AD8F-52BF06364B21}"/>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D7CFD85B-F1DE-1381-0502-AF67E41270BE}"/>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C9EC0C27-7665-31EA-7591-68D3033B57C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433352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5944-9CFA-E203-A1CB-53EB28074957}"/>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0AA4090C-E18D-BBA5-C7AE-D2CD07C9C2F0}"/>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2995D6B6-BF79-DB56-C929-CE80103EFB28}"/>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593843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3D66E-CA80-8FDA-B3C3-F4A0EBAD7C47}"/>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6117E9F6-A56B-3245-22AF-62E887E55B63}"/>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B953298F-4D12-7B0C-096C-2A98F97811C2}"/>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237574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8FB9E-46CA-B94A-E253-41B042E95899}"/>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7C3BAFE7-9949-B851-7591-878963D42A77}"/>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D49B7530-B0AD-A14F-5612-9406C1506448}"/>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453863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D7113-3132-1AFC-7C49-1BC24CA0655A}"/>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9E8DBA54-26F4-1B02-A719-986082175BD8}"/>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CEE646D0-53C5-D050-0365-0F20351100BF}"/>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574643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9E39C-A36E-FD9F-04D3-BA38E0C90201}"/>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4DBE1F8D-CAAD-966C-9B30-C226BDE45454}"/>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6DBD5E09-A332-A0BC-8320-EB9C14599B0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059957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0B7F5-73BB-697C-D298-94EC67BDDCCF}"/>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D06DB182-46DF-F04A-18D1-3238DA9D26BA}"/>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80A42F73-CDD1-4E55-2AD2-A2139F164977}"/>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079875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280A1-0399-3C7C-558A-065B3D171A66}"/>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B789E281-CCC7-CD9B-FC75-2E3166CACABD}"/>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60A6B3B8-D989-A2C8-CBE0-A51778E3A544}"/>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686407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ADB8C-03AC-1596-A013-C1342C2C97D3}"/>
            </a:ext>
          </a:extLst>
        </p:cNvPr>
        <p:cNvGrpSpPr/>
        <p:nvPr/>
      </p:nvGrpSpPr>
      <p:grpSpPr>
        <a:xfrm>
          <a:off x="0" y="0"/>
          <a:ext cx="0" cy="0"/>
          <a:chOff x="0" y="0"/>
          <a:chExt cx="0" cy="0"/>
        </a:xfrm>
      </p:grpSpPr>
      <p:sp>
        <p:nvSpPr>
          <p:cNvPr id="1857538" name="Rectangle 2">
            <a:extLst>
              <a:ext uri="{FF2B5EF4-FFF2-40B4-BE49-F238E27FC236}">
                <a16:creationId xmlns:a16="http://schemas.microsoft.com/office/drawing/2014/main" id="{6D2F07B7-AD36-E3B3-2B2B-D906F35F946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57539" name="Rectangle 3">
            <a:extLst>
              <a:ext uri="{FF2B5EF4-FFF2-40B4-BE49-F238E27FC236}">
                <a16:creationId xmlns:a16="http://schemas.microsoft.com/office/drawing/2014/main" id="{F85B5AA7-06A8-CF5F-A5E8-C9ECF8E4A65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285009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8498" name="Rectangle 2">
            <a:extLst>
              <a:ext uri="{FF2B5EF4-FFF2-40B4-BE49-F238E27FC236}">
                <a16:creationId xmlns:a16="http://schemas.microsoft.com/office/drawing/2014/main" id="{EA0599B6-5276-513B-C01F-00658EB6EBF4}"/>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98499" name="Rectangle 3">
            <a:extLst>
              <a:ext uri="{FF2B5EF4-FFF2-40B4-BE49-F238E27FC236}">
                <a16:creationId xmlns:a16="http://schemas.microsoft.com/office/drawing/2014/main" id="{D8CF0A95-BF4B-060D-EA21-69455D4C19D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23D32-26BD-20C3-5872-53081219A93D}"/>
            </a:ext>
          </a:extLst>
        </p:cNvPr>
        <p:cNvGrpSpPr/>
        <p:nvPr/>
      </p:nvGrpSpPr>
      <p:grpSpPr>
        <a:xfrm>
          <a:off x="0" y="0"/>
          <a:ext cx="0" cy="0"/>
          <a:chOff x="0" y="0"/>
          <a:chExt cx="0" cy="0"/>
        </a:xfrm>
      </p:grpSpPr>
      <p:sp>
        <p:nvSpPr>
          <p:cNvPr id="1898498" name="Rectangle 2">
            <a:extLst>
              <a:ext uri="{FF2B5EF4-FFF2-40B4-BE49-F238E27FC236}">
                <a16:creationId xmlns:a16="http://schemas.microsoft.com/office/drawing/2014/main" id="{8195D4A4-C78C-B90E-D487-41DE5D329873}"/>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98499" name="Rectangle 3">
            <a:extLst>
              <a:ext uri="{FF2B5EF4-FFF2-40B4-BE49-F238E27FC236}">
                <a16:creationId xmlns:a16="http://schemas.microsoft.com/office/drawing/2014/main" id="{D4210671-B810-48D3-FB7E-62025416859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80711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E00C3-FE15-09E4-162B-0B1CB1804395}"/>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ECC01CE1-DD70-EBBB-9B13-E4E36448C7C7}"/>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F244C087-EFD3-07AE-81E9-972D025DF05F}"/>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5755485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B6FAB-5A45-63AC-B1D4-319CE5BA0B24}"/>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9314B225-C18F-3E7B-FE7A-F3433ACF176B}"/>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15FA7084-FC40-1F14-F46E-366355378AA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7670258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CAA15-2A5A-C775-6FAB-5CC230286F5B}"/>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52D49824-7BF5-A843-069C-F6100852E529}"/>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A6926B82-7F38-73D5-2F81-A1C98D5B5B7F}"/>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0546780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C066E-7F55-F19C-36DC-F6F060C6C059}"/>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D135BCE5-0B0B-0B04-EFCA-0A3E329267DC}"/>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11530DF0-DDF5-B20E-A700-5C0589B57387}"/>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4107191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A170B-4F06-1BD9-A927-86B2E885D19A}"/>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8FC3AB08-E91E-F917-8B39-FC35CE1A064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CDA0DAC1-4AFB-6F14-0EED-21CC356F7D60}"/>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013880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E90E8-4FC5-9523-61E9-EABEC1A1F46E}"/>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7EDBB19D-B009-F75E-7273-F16434C1D015}"/>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5DD7923F-459F-3479-7DE5-0963EE32BA69}"/>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0051179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F13A9-3909-2409-E460-CA1AAAEAE3F9}"/>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7DFC33AA-6123-5E0E-ABBC-CD9D19C0EC2B}"/>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92AA08FA-14A3-A034-CDE3-A1F4928E093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0164027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A869B-F74F-569E-C8F2-98603B4EC9B3}"/>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8620DC17-F92B-565E-5955-475436D08CE5}"/>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53E6FA12-E0B7-B5CB-C550-4F991973027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6738135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6DA5F-22DB-B3CF-A7E9-094913456CEA}"/>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B5D9F3C0-4A6B-E092-D2C8-41725B78D840}"/>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30DEFE45-322C-3930-4BC8-2454E5E64A6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1437466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0FD16-5A7C-9F49-86F2-7E6AE081EA76}"/>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B277907D-0C5A-F983-B92A-85067D0D83D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47A8196B-C8F4-FA91-3E89-C68F1FFFA87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9022816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CF5C6-E942-A6CE-B291-6AEBF17B7A2D}"/>
            </a:ext>
          </a:extLst>
        </p:cNvPr>
        <p:cNvGrpSpPr/>
        <p:nvPr/>
      </p:nvGrpSpPr>
      <p:grpSpPr>
        <a:xfrm>
          <a:off x="0" y="0"/>
          <a:ext cx="0" cy="0"/>
          <a:chOff x="0" y="0"/>
          <a:chExt cx="0" cy="0"/>
        </a:xfrm>
      </p:grpSpPr>
      <p:sp>
        <p:nvSpPr>
          <p:cNvPr id="1878018" name="Rectangle 2">
            <a:extLst>
              <a:ext uri="{FF2B5EF4-FFF2-40B4-BE49-F238E27FC236}">
                <a16:creationId xmlns:a16="http://schemas.microsoft.com/office/drawing/2014/main" id="{6363046B-325D-E1C9-DAB3-A23E1EFDCFB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878019" name="Rectangle 3">
            <a:extLst>
              <a:ext uri="{FF2B5EF4-FFF2-40B4-BE49-F238E27FC236}">
                <a16:creationId xmlns:a16="http://schemas.microsoft.com/office/drawing/2014/main" id="{D8F10132-D95D-02A2-993A-F8D8C4B0E32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3782177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0EC1A-D8DD-BAEE-CBCA-91BDB8EAF010}"/>
            </a:ext>
          </a:extLst>
        </p:cNvPr>
        <p:cNvGrpSpPr/>
        <p:nvPr/>
      </p:nvGrpSpPr>
      <p:grpSpPr>
        <a:xfrm>
          <a:off x="0" y="0"/>
          <a:ext cx="0" cy="0"/>
          <a:chOff x="0" y="0"/>
          <a:chExt cx="0" cy="0"/>
        </a:xfrm>
      </p:grpSpPr>
      <p:sp>
        <p:nvSpPr>
          <p:cNvPr id="1968130" name="Rectangle 2">
            <a:extLst>
              <a:ext uri="{FF2B5EF4-FFF2-40B4-BE49-F238E27FC236}">
                <a16:creationId xmlns:a16="http://schemas.microsoft.com/office/drawing/2014/main" id="{1FC75703-B32E-F0EC-1786-15ACF19B11E3}"/>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68131" name="Rectangle 3">
            <a:extLst>
              <a:ext uri="{FF2B5EF4-FFF2-40B4-BE49-F238E27FC236}">
                <a16:creationId xmlns:a16="http://schemas.microsoft.com/office/drawing/2014/main" id="{AE6DFA93-229F-BAF2-3364-8F260C539EF9}"/>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6443144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0178" name="Rectangle 2">
            <a:extLst>
              <a:ext uri="{FF2B5EF4-FFF2-40B4-BE49-F238E27FC236}">
                <a16:creationId xmlns:a16="http://schemas.microsoft.com/office/drawing/2014/main" id="{8A325096-C914-796A-11B6-4AC29ACC6D9F}"/>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70179" name="Rectangle 3">
            <a:extLst>
              <a:ext uri="{FF2B5EF4-FFF2-40B4-BE49-F238E27FC236}">
                <a16:creationId xmlns:a16="http://schemas.microsoft.com/office/drawing/2014/main" id="{B2DAF33E-9216-0DDE-B913-F2092042C72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7D58F-F44A-A567-4BFE-969E92A19A61}"/>
            </a:ext>
          </a:extLst>
        </p:cNvPr>
        <p:cNvGrpSpPr/>
        <p:nvPr/>
      </p:nvGrpSpPr>
      <p:grpSpPr>
        <a:xfrm>
          <a:off x="0" y="0"/>
          <a:ext cx="0" cy="0"/>
          <a:chOff x="0" y="0"/>
          <a:chExt cx="0" cy="0"/>
        </a:xfrm>
      </p:grpSpPr>
      <p:sp>
        <p:nvSpPr>
          <p:cNvPr id="1970178" name="Rectangle 2">
            <a:extLst>
              <a:ext uri="{FF2B5EF4-FFF2-40B4-BE49-F238E27FC236}">
                <a16:creationId xmlns:a16="http://schemas.microsoft.com/office/drawing/2014/main" id="{48C88473-9CFE-02B5-C3AF-58EDD12BDEA5}"/>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70179" name="Rectangle 3">
            <a:extLst>
              <a:ext uri="{FF2B5EF4-FFF2-40B4-BE49-F238E27FC236}">
                <a16:creationId xmlns:a16="http://schemas.microsoft.com/office/drawing/2014/main" id="{0B80EEAA-088F-0FA6-846A-4908BCFC9918}"/>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1924317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2226" name="Rectangle 2">
            <a:extLst>
              <a:ext uri="{FF2B5EF4-FFF2-40B4-BE49-F238E27FC236}">
                <a16:creationId xmlns:a16="http://schemas.microsoft.com/office/drawing/2014/main" id="{FB20584E-CE0F-9E48-F68B-CCB9680B075B}"/>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72227" name="Rectangle 3">
            <a:extLst>
              <a:ext uri="{FF2B5EF4-FFF2-40B4-BE49-F238E27FC236}">
                <a16:creationId xmlns:a16="http://schemas.microsoft.com/office/drawing/2014/main" id="{528823E6-5ABE-8331-2662-76B160000CD0}"/>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s-ES_tradnl" altLang="es-419" dirty="0"/>
              <a:t>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6546" name="Rectangle 2">
            <a:extLst>
              <a:ext uri="{FF2B5EF4-FFF2-40B4-BE49-F238E27FC236}">
                <a16:creationId xmlns:a16="http://schemas.microsoft.com/office/drawing/2014/main" id="{5D638AFA-9640-91BF-7795-19FDBCF4680A}"/>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56547" name="Rectangle 3">
            <a:extLst>
              <a:ext uri="{FF2B5EF4-FFF2-40B4-BE49-F238E27FC236}">
                <a16:creationId xmlns:a16="http://schemas.microsoft.com/office/drawing/2014/main" id="{CEA9832B-DB0F-25B7-AD4E-8D19BA73D594}"/>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4274" name="Rectangle 2">
            <a:extLst>
              <a:ext uri="{FF2B5EF4-FFF2-40B4-BE49-F238E27FC236}">
                <a16:creationId xmlns:a16="http://schemas.microsoft.com/office/drawing/2014/main" id="{F5E3EF5E-F07B-3DCC-40CB-14278E1AA877}"/>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974275" name="Rectangle 3">
            <a:extLst>
              <a:ext uri="{FF2B5EF4-FFF2-40B4-BE49-F238E27FC236}">
                <a16:creationId xmlns:a16="http://schemas.microsoft.com/office/drawing/2014/main" id="{0E2BA7FD-6F01-BB24-85CF-4004685BE394}"/>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4498" name="Rectangle 2">
            <a:extLst>
              <a:ext uri="{FF2B5EF4-FFF2-40B4-BE49-F238E27FC236}">
                <a16:creationId xmlns:a16="http://schemas.microsoft.com/office/drawing/2014/main" id="{E8C67F7B-6ECC-B0C0-6FA9-4C1301F92A5D}"/>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54499" name="Rectangle 3">
            <a:extLst>
              <a:ext uri="{FF2B5EF4-FFF2-40B4-BE49-F238E27FC236}">
                <a16:creationId xmlns:a16="http://schemas.microsoft.com/office/drawing/2014/main" id="{A51A0893-E1A5-F246-7E7D-A9EC8FD0963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3BB5B-841C-7F39-0750-C01A1FC0BAC3}"/>
            </a:ext>
          </a:extLst>
        </p:cNvPr>
        <p:cNvGrpSpPr/>
        <p:nvPr/>
      </p:nvGrpSpPr>
      <p:grpSpPr>
        <a:xfrm>
          <a:off x="0" y="0"/>
          <a:ext cx="0" cy="0"/>
          <a:chOff x="0" y="0"/>
          <a:chExt cx="0" cy="0"/>
        </a:xfrm>
      </p:grpSpPr>
      <p:sp>
        <p:nvSpPr>
          <p:cNvPr id="2154498" name="Rectangle 2">
            <a:extLst>
              <a:ext uri="{FF2B5EF4-FFF2-40B4-BE49-F238E27FC236}">
                <a16:creationId xmlns:a16="http://schemas.microsoft.com/office/drawing/2014/main" id="{1BE46214-AC70-BC9A-04AA-256EF9F786EA}"/>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54499" name="Rectangle 3">
            <a:extLst>
              <a:ext uri="{FF2B5EF4-FFF2-40B4-BE49-F238E27FC236}">
                <a16:creationId xmlns:a16="http://schemas.microsoft.com/office/drawing/2014/main" id="{8054E821-8BB9-887D-517A-64BC64492E72}"/>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5870074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0898" name="Rectangle 2">
            <a:extLst>
              <a:ext uri="{FF2B5EF4-FFF2-40B4-BE49-F238E27FC236}">
                <a16:creationId xmlns:a16="http://schemas.microsoft.com/office/drawing/2014/main" id="{E8E5A580-8FDD-C41F-1BD6-991D7EE4CF2C}"/>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00899" name="Rectangle 3">
            <a:extLst>
              <a:ext uri="{FF2B5EF4-FFF2-40B4-BE49-F238E27FC236}">
                <a16:creationId xmlns:a16="http://schemas.microsoft.com/office/drawing/2014/main" id="{0A6490DE-C2EF-C9E1-C833-D6AD5D37851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80078-BDAC-53EF-8060-E83EC9BB03F3}"/>
            </a:ext>
          </a:extLst>
        </p:cNvPr>
        <p:cNvGrpSpPr/>
        <p:nvPr/>
      </p:nvGrpSpPr>
      <p:grpSpPr>
        <a:xfrm>
          <a:off x="0" y="0"/>
          <a:ext cx="0" cy="0"/>
          <a:chOff x="0" y="0"/>
          <a:chExt cx="0" cy="0"/>
        </a:xfrm>
      </p:grpSpPr>
      <p:sp>
        <p:nvSpPr>
          <p:cNvPr id="2000898" name="Rectangle 2">
            <a:extLst>
              <a:ext uri="{FF2B5EF4-FFF2-40B4-BE49-F238E27FC236}">
                <a16:creationId xmlns:a16="http://schemas.microsoft.com/office/drawing/2014/main" id="{0A39D46A-6A29-AE37-9BD5-C14B4BDE845C}"/>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00899" name="Rectangle 3">
            <a:extLst>
              <a:ext uri="{FF2B5EF4-FFF2-40B4-BE49-F238E27FC236}">
                <a16:creationId xmlns:a16="http://schemas.microsoft.com/office/drawing/2014/main" id="{89C7EFE8-19B3-B89E-FDCE-5F17DE8E622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6868167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6C8D8-BA0A-7591-A3BA-9E8BEB5408B3}"/>
            </a:ext>
          </a:extLst>
        </p:cNvPr>
        <p:cNvGrpSpPr/>
        <p:nvPr/>
      </p:nvGrpSpPr>
      <p:grpSpPr>
        <a:xfrm>
          <a:off x="0" y="0"/>
          <a:ext cx="0" cy="0"/>
          <a:chOff x="0" y="0"/>
          <a:chExt cx="0" cy="0"/>
        </a:xfrm>
      </p:grpSpPr>
      <p:sp>
        <p:nvSpPr>
          <p:cNvPr id="2000898" name="Rectangle 2">
            <a:extLst>
              <a:ext uri="{FF2B5EF4-FFF2-40B4-BE49-F238E27FC236}">
                <a16:creationId xmlns:a16="http://schemas.microsoft.com/office/drawing/2014/main" id="{48126FDE-11C6-4900-BE46-BE92A48DFE6E}"/>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00899" name="Rectangle 3">
            <a:extLst>
              <a:ext uri="{FF2B5EF4-FFF2-40B4-BE49-F238E27FC236}">
                <a16:creationId xmlns:a16="http://schemas.microsoft.com/office/drawing/2014/main" id="{DDAE8381-4054-6B33-9F13-736398CD752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2040515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16F8-3988-7440-7AE5-608BB39B3C5A}"/>
            </a:ext>
          </a:extLst>
        </p:cNvPr>
        <p:cNvGrpSpPr/>
        <p:nvPr/>
      </p:nvGrpSpPr>
      <p:grpSpPr>
        <a:xfrm>
          <a:off x="0" y="0"/>
          <a:ext cx="0" cy="0"/>
          <a:chOff x="0" y="0"/>
          <a:chExt cx="0" cy="0"/>
        </a:xfrm>
      </p:grpSpPr>
      <p:sp>
        <p:nvSpPr>
          <p:cNvPr id="2000898" name="Rectangle 2">
            <a:extLst>
              <a:ext uri="{FF2B5EF4-FFF2-40B4-BE49-F238E27FC236}">
                <a16:creationId xmlns:a16="http://schemas.microsoft.com/office/drawing/2014/main" id="{6B149FB7-B9B3-C1B0-CD17-C82F4B43ACE6}"/>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00899" name="Rectangle 3">
            <a:extLst>
              <a:ext uri="{FF2B5EF4-FFF2-40B4-BE49-F238E27FC236}">
                <a16:creationId xmlns:a16="http://schemas.microsoft.com/office/drawing/2014/main" id="{0C44DFD8-833E-1A96-2CAA-9E52D2E032B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0365554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1858" name="Rectangle 2">
            <a:extLst>
              <a:ext uri="{FF2B5EF4-FFF2-40B4-BE49-F238E27FC236}">
                <a16:creationId xmlns:a16="http://schemas.microsoft.com/office/drawing/2014/main" id="{E1EC6885-0772-EB22-02C4-36B390E2BDDD}"/>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1859" name="Rectangle 3">
            <a:extLst>
              <a:ext uri="{FF2B5EF4-FFF2-40B4-BE49-F238E27FC236}">
                <a16:creationId xmlns:a16="http://schemas.microsoft.com/office/drawing/2014/main" id="{47253DEF-A27E-C492-1C3B-0609BFE4ACC7}"/>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4738" name="Rectangle 2">
            <a:extLst>
              <a:ext uri="{FF2B5EF4-FFF2-40B4-BE49-F238E27FC236}">
                <a16:creationId xmlns:a16="http://schemas.microsoft.com/office/drawing/2014/main" id="{573BD0F7-EAFF-BDE2-74D6-5E23247D00B1}"/>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EC2A2C05-EE54-DC62-E15F-C938EAF65E9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FA21E-C7E6-1ECF-F310-7C61C12EF9E3}"/>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416B999D-58F0-6931-9A5D-F6FC28D24827}"/>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6EC74558-9959-D89E-46CE-12FE0ACCDCB7}"/>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5716747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04FF0-E744-6342-FFEF-CFB9F0FA51BE}"/>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AD56658C-C6D5-C625-F237-9693F6C55783}"/>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F7FEB3EE-8610-8E53-7067-FFE540E09FA6}"/>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0807643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F06A9-2F9F-4960-366C-0CDC60F57B77}"/>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BB0ABD03-2C7B-93D6-F2F1-A2BC5E6015BD}"/>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0E9F39EE-1619-0D11-A8AA-091168A4B97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4060177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0975E-82D0-F7B9-6ECB-AE16BE65B0A1}"/>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AB38DC78-FF3E-1E81-8E92-743FD3BDF075}"/>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EED421D1-E8FA-5633-F3EB-7D1C06865ADD}"/>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8694991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2A50-F071-A7D5-A078-CFF8111939CB}"/>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5C00A655-A9AB-A5F6-5A6B-414FE7CBAFCD}"/>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19E68FE9-B500-3F4B-479B-77B1F3A634A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2218024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237E8-03FA-6AAF-40F7-5D63C3E289D9}"/>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9D226973-9DE7-2910-2806-3F71B34CC839}"/>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91B35E2B-F99B-8A33-85BF-E0DE2FBCECD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440279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9C327-4381-39BD-D8F5-4A1004BBF5F0}"/>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56CDF9BA-D207-7CFD-AAEF-F19C47283CC0}"/>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C862F31A-B1F1-6A12-90EE-B0D906A0FAA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309047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0480D-4D4B-7D78-BB4D-B9E15A716812}"/>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3CD946D7-7EB0-ECB2-A9C1-1EFD0CBC1590}"/>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AF8549EA-7E62-E2FD-35E4-494BA7D4BF24}"/>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0370989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578C7-8768-31F3-3C4F-757B03069B2A}"/>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FF34636E-3667-ECED-B6E8-EEB87AD4F1B3}"/>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46C53566-F7B3-3A2B-819F-5C4DAEC203F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3424438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F65BE-7C3A-180F-14CE-A61E5ECBA530}"/>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0627EFC1-C649-F541-8433-AAC336F3E7D1}"/>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61B3F4D7-627C-5368-37FB-4CD66F049FE2}"/>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3120875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DA6B6-80C5-EF70-5290-F873EC2482CF}"/>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090F235B-E94F-9B4E-463C-4FDBB434275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012CC42A-99B2-A5DB-D614-57DE5323045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0599562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8078D-1501-A532-0D2A-63FFF7F4F5A6}"/>
            </a:ext>
          </a:extLst>
        </p:cNvPr>
        <p:cNvGrpSpPr/>
        <p:nvPr/>
      </p:nvGrpSpPr>
      <p:grpSpPr>
        <a:xfrm>
          <a:off x="0" y="0"/>
          <a:ext cx="0" cy="0"/>
          <a:chOff x="0" y="0"/>
          <a:chExt cx="0" cy="0"/>
        </a:xfrm>
      </p:grpSpPr>
      <p:sp>
        <p:nvSpPr>
          <p:cNvPr id="2164738" name="Rectangle 2">
            <a:extLst>
              <a:ext uri="{FF2B5EF4-FFF2-40B4-BE49-F238E27FC236}">
                <a16:creationId xmlns:a16="http://schemas.microsoft.com/office/drawing/2014/main" id="{5F072CA6-2398-11D6-FE85-8702FF6B18AB}"/>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64739" name="Rectangle 3">
            <a:extLst>
              <a:ext uri="{FF2B5EF4-FFF2-40B4-BE49-F238E27FC236}">
                <a16:creationId xmlns:a16="http://schemas.microsoft.com/office/drawing/2014/main" id="{85D53BDB-A651-5CCF-3DE1-FF259A0E53F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40021275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3906" name="Rectangle 2">
            <a:extLst>
              <a:ext uri="{FF2B5EF4-FFF2-40B4-BE49-F238E27FC236}">
                <a16:creationId xmlns:a16="http://schemas.microsoft.com/office/drawing/2014/main" id="{5AC7AF05-2671-8EBA-BEEB-3C8A04D954BC}"/>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3907" name="Rectangle 3">
            <a:extLst>
              <a:ext uri="{FF2B5EF4-FFF2-40B4-BE49-F238E27FC236}">
                <a16:creationId xmlns:a16="http://schemas.microsoft.com/office/drawing/2014/main" id="{E088C29A-1F9D-B309-F4DB-1A9860BE33CD}"/>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02A6E-EE08-6EB2-4CE6-70CB8CF40786}"/>
            </a:ext>
          </a:extLst>
        </p:cNvPr>
        <p:cNvGrpSpPr/>
        <p:nvPr/>
      </p:nvGrpSpPr>
      <p:grpSpPr>
        <a:xfrm>
          <a:off x="0" y="0"/>
          <a:ext cx="0" cy="0"/>
          <a:chOff x="0" y="0"/>
          <a:chExt cx="0" cy="0"/>
        </a:xfrm>
      </p:grpSpPr>
      <p:sp>
        <p:nvSpPr>
          <p:cNvPr id="2043906" name="Rectangle 2">
            <a:extLst>
              <a:ext uri="{FF2B5EF4-FFF2-40B4-BE49-F238E27FC236}">
                <a16:creationId xmlns:a16="http://schemas.microsoft.com/office/drawing/2014/main" id="{9FBFF551-575E-5296-2566-FC38E8CA59BE}"/>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3907" name="Rectangle 3">
            <a:extLst>
              <a:ext uri="{FF2B5EF4-FFF2-40B4-BE49-F238E27FC236}">
                <a16:creationId xmlns:a16="http://schemas.microsoft.com/office/drawing/2014/main" id="{8A33D1AA-80FD-EEAA-CC2A-917325424F7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6612085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980BA-8D0A-276F-00A1-C9223B349BA4}"/>
            </a:ext>
          </a:extLst>
        </p:cNvPr>
        <p:cNvGrpSpPr/>
        <p:nvPr/>
      </p:nvGrpSpPr>
      <p:grpSpPr>
        <a:xfrm>
          <a:off x="0" y="0"/>
          <a:ext cx="0" cy="0"/>
          <a:chOff x="0" y="0"/>
          <a:chExt cx="0" cy="0"/>
        </a:xfrm>
      </p:grpSpPr>
      <p:sp>
        <p:nvSpPr>
          <p:cNvPr id="2043906" name="Rectangle 2">
            <a:extLst>
              <a:ext uri="{FF2B5EF4-FFF2-40B4-BE49-F238E27FC236}">
                <a16:creationId xmlns:a16="http://schemas.microsoft.com/office/drawing/2014/main" id="{1607EBDF-E33F-7798-E8EF-8357B75E77F8}"/>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3907" name="Rectangle 3">
            <a:extLst>
              <a:ext uri="{FF2B5EF4-FFF2-40B4-BE49-F238E27FC236}">
                <a16:creationId xmlns:a16="http://schemas.microsoft.com/office/drawing/2014/main" id="{DF660B13-9FBF-B4D4-0E59-DBA8E07929D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1438592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41E9E-78EA-F0DA-7504-A14A74FF3C24}"/>
            </a:ext>
          </a:extLst>
        </p:cNvPr>
        <p:cNvGrpSpPr/>
        <p:nvPr/>
      </p:nvGrpSpPr>
      <p:grpSpPr>
        <a:xfrm>
          <a:off x="0" y="0"/>
          <a:ext cx="0" cy="0"/>
          <a:chOff x="0" y="0"/>
          <a:chExt cx="0" cy="0"/>
        </a:xfrm>
      </p:grpSpPr>
      <p:sp>
        <p:nvSpPr>
          <p:cNvPr id="2043906" name="Rectangle 2">
            <a:extLst>
              <a:ext uri="{FF2B5EF4-FFF2-40B4-BE49-F238E27FC236}">
                <a16:creationId xmlns:a16="http://schemas.microsoft.com/office/drawing/2014/main" id="{1A3E8F90-7163-D633-D07A-913023D0A1B1}"/>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3907" name="Rectangle 3">
            <a:extLst>
              <a:ext uri="{FF2B5EF4-FFF2-40B4-BE49-F238E27FC236}">
                <a16:creationId xmlns:a16="http://schemas.microsoft.com/office/drawing/2014/main" id="{A6155B62-5A90-5503-7CDB-BB881BB1CC46}"/>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3085595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159DB-2C14-EBDB-5BB3-57D67918990F}"/>
            </a:ext>
          </a:extLst>
        </p:cNvPr>
        <p:cNvGrpSpPr/>
        <p:nvPr/>
      </p:nvGrpSpPr>
      <p:grpSpPr>
        <a:xfrm>
          <a:off x="0" y="0"/>
          <a:ext cx="0" cy="0"/>
          <a:chOff x="0" y="0"/>
          <a:chExt cx="0" cy="0"/>
        </a:xfrm>
      </p:grpSpPr>
      <p:sp>
        <p:nvSpPr>
          <p:cNvPr id="2043906" name="Rectangle 2">
            <a:extLst>
              <a:ext uri="{FF2B5EF4-FFF2-40B4-BE49-F238E27FC236}">
                <a16:creationId xmlns:a16="http://schemas.microsoft.com/office/drawing/2014/main" id="{1E97E08F-AAA0-308F-969E-ACB2129CA144}"/>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3907" name="Rectangle 3">
            <a:extLst>
              <a:ext uri="{FF2B5EF4-FFF2-40B4-BE49-F238E27FC236}">
                <a16:creationId xmlns:a16="http://schemas.microsoft.com/office/drawing/2014/main" id="{A2545F52-64F3-88D2-CCEA-B25C4FB28EB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4241842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63042-CFB5-647F-B872-BDBE32013589}"/>
            </a:ext>
          </a:extLst>
        </p:cNvPr>
        <p:cNvGrpSpPr/>
        <p:nvPr/>
      </p:nvGrpSpPr>
      <p:grpSpPr>
        <a:xfrm>
          <a:off x="0" y="0"/>
          <a:ext cx="0" cy="0"/>
          <a:chOff x="0" y="0"/>
          <a:chExt cx="0" cy="0"/>
        </a:xfrm>
      </p:grpSpPr>
      <p:sp>
        <p:nvSpPr>
          <p:cNvPr id="2043906" name="Rectangle 2">
            <a:extLst>
              <a:ext uri="{FF2B5EF4-FFF2-40B4-BE49-F238E27FC236}">
                <a16:creationId xmlns:a16="http://schemas.microsoft.com/office/drawing/2014/main" id="{0B979C6E-1022-55F4-EE84-70B346CAF6D8}"/>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3907" name="Rectangle 3">
            <a:extLst>
              <a:ext uri="{FF2B5EF4-FFF2-40B4-BE49-F238E27FC236}">
                <a16:creationId xmlns:a16="http://schemas.microsoft.com/office/drawing/2014/main" id="{81605FFB-ED94-A1C3-5781-4E7D3A2F251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806433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5AD1A-D0C7-6F20-C8E0-91BA8D575A45}"/>
            </a:ext>
          </a:extLst>
        </p:cNvPr>
        <p:cNvGrpSpPr/>
        <p:nvPr/>
      </p:nvGrpSpPr>
      <p:grpSpPr>
        <a:xfrm>
          <a:off x="0" y="0"/>
          <a:ext cx="0" cy="0"/>
          <a:chOff x="0" y="0"/>
          <a:chExt cx="0" cy="0"/>
        </a:xfrm>
      </p:grpSpPr>
      <p:sp>
        <p:nvSpPr>
          <p:cNvPr id="2045954" name="Rectangle 2">
            <a:extLst>
              <a:ext uri="{FF2B5EF4-FFF2-40B4-BE49-F238E27FC236}">
                <a16:creationId xmlns:a16="http://schemas.microsoft.com/office/drawing/2014/main" id="{A3421E91-6230-D035-1314-AC287D2F0218}"/>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5955" name="Rectangle 3">
            <a:extLst>
              <a:ext uri="{FF2B5EF4-FFF2-40B4-BE49-F238E27FC236}">
                <a16:creationId xmlns:a16="http://schemas.microsoft.com/office/drawing/2014/main" id="{C0880601-A4CE-2141-252D-DCBDF15F92D9}"/>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9993240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7881-1F72-5F94-2ADB-5C14782FF613}"/>
            </a:ext>
          </a:extLst>
        </p:cNvPr>
        <p:cNvGrpSpPr/>
        <p:nvPr/>
      </p:nvGrpSpPr>
      <p:grpSpPr>
        <a:xfrm>
          <a:off x="0" y="0"/>
          <a:ext cx="0" cy="0"/>
          <a:chOff x="0" y="0"/>
          <a:chExt cx="0" cy="0"/>
        </a:xfrm>
      </p:grpSpPr>
      <p:sp>
        <p:nvSpPr>
          <p:cNvPr id="2045954" name="Rectangle 2">
            <a:extLst>
              <a:ext uri="{FF2B5EF4-FFF2-40B4-BE49-F238E27FC236}">
                <a16:creationId xmlns:a16="http://schemas.microsoft.com/office/drawing/2014/main" id="{98254131-152B-0E24-6692-D59828DCBB88}"/>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5955" name="Rectangle 3">
            <a:extLst>
              <a:ext uri="{FF2B5EF4-FFF2-40B4-BE49-F238E27FC236}">
                <a16:creationId xmlns:a16="http://schemas.microsoft.com/office/drawing/2014/main" id="{346782FE-2B45-21A2-4AAC-B231DDA596A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047634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ABEDA-B81B-33DE-AF19-F923B08B451E}"/>
            </a:ext>
          </a:extLst>
        </p:cNvPr>
        <p:cNvGrpSpPr/>
        <p:nvPr/>
      </p:nvGrpSpPr>
      <p:grpSpPr>
        <a:xfrm>
          <a:off x="0" y="0"/>
          <a:ext cx="0" cy="0"/>
          <a:chOff x="0" y="0"/>
          <a:chExt cx="0" cy="0"/>
        </a:xfrm>
      </p:grpSpPr>
      <p:sp>
        <p:nvSpPr>
          <p:cNvPr id="2045954" name="Rectangle 2">
            <a:extLst>
              <a:ext uri="{FF2B5EF4-FFF2-40B4-BE49-F238E27FC236}">
                <a16:creationId xmlns:a16="http://schemas.microsoft.com/office/drawing/2014/main" id="{1499EE81-BD63-C3D6-A670-7F47775F5DE1}"/>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5955" name="Rectangle 3">
            <a:extLst>
              <a:ext uri="{FF2B5EF4-FFF2-40B4-BE49-F238E27FC236}">
                <a16:creationId xmlns:a16="http://schemas.microsoft.com/office/drawing/2014/main" id="{CA40FB6B-22AF-1BAD-245A-B85AFBCEE65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2403811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8C0C6-30A5-DBD9-A60C-FAE60175A393}"/>
            </a:ext>
          </a:extLst>
        </p:cNvPr>
        <p:cNvGrpSpPr/>
        <p:nvPr/>
      </p:nvGrpSpPr>
      <p:grpSpPr>
        <a:xfrm>
          <a:off x="0" y="0"/>
          <a:ext cx="0" cy="0"/>
          <a:chOff x="0" y="0"/>
          <a:chExt cx="0" cy="0"/>
        </a:xfrm>
      </p:grpSpPr>
      <p:sp>
        <p:nvSpPr>
          <p:cNvPr id="2045954" name="Rectangle 2">
            <a:extLst>
              <a:ext uri="{FF2B5EF4-FFF2-40B4-BE49-F238E27FC236}">
                <a16:creationId xmlns:a16="http://schemas.microsoft.com/office/drawing/2014/main" id="{E8EA1215-70BE-E25F-B32E-7CE41AD5BF1C}"/>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5955" name="Rectangle 3">
            <a:extLst>
              <a:ext uri="{FF2B5EF4-FFF2-40B4-BE49-F238E27FC236}">
                <a16:creationId xmlns:a16="http://schemas.microsoft.com/office/drawing/2014/main" id="{D526CE43-210F-78E8-E505-731E805A10E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2704399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BE02A-40B7-DE0D-5EDC-531264B20622}"/>
            </a:ext>
          </a:extLst>
        </p:cNvPr>
        <p:cNvGrpSpPr/>
        <p:nvPr/>
      </p:nvGrpSpPr>
      <p:grpSpPr>
        <a:xfrm>
          <a:off x="0" y="0"/>
          <a:ext cx="0" cy="0"/>
          <a:chOff x="0" y="0"/>
          <a:chExt cx="0" cy="0"/>
        </a:xfrm>
      </p:grpSpPr>
      <p:sp>
        <p:nvSpPr>
          <p:cNvPr id="2045954" name="Rectangle 2">
            <a:extLst>
              <a:ext uri="{FF2B5EF4-FFF2-40B4-BE49-F238E27FC236}">
                <a16:creationId xmlns:a16="http://schemas.microsoft.com/office/drawing/2014/main" id="{42C5EBFC-7B05-B8F4-8097-307DD2CC5343}"/>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5955" name="Rectangle 3">
            <a:extLst>
              <a:ext uri="{FF2B5EF4-FFF2-40B4-BE49-F238E27FC236}">
                <a16:creationId xmlns:a16="http://schemas.microsoft.com/office/drawing/2014/main" id="{050F1D42-5B4D-F202-F41D-AD82512C6246}"/>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2376901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22" name="Rectangle 2">
            <a:extLst>
              <a:ext uri="{FF2B5EF4-FFF2-40B4-BE49-F238E27FC236}">
                <a16:creationId xmlns:a16="http://schemas.microsoft.com/office/drawing/2014/main" id="{A5CBBBA4-8BEC-C00F-ADEB-75B0C451D4D4}"/>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81123" name="Rectangle 3">
            <a:extLst>
              <a:ext uri="{FF2B5EF4-FFF2-40B4-BE49-F238E27FC236}">
                <a16:creationId xmlns:a16="http://schemas.microsoft.com/office/drawing/2014/main" id="{8F465320-ABED-37F3-03C1-10474C2DA50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02" name="Rectangle 2">
            <a:extLst>
              <a:ext uri="{FF2B5EF4-FFF2-40B4-BE49-F238E27FC236}">
                <a16:creationId xmlns:a16="http://schemas.microsoft.com/office/drawing/2014/main" id="{AAF8BB32-CA47-8FD7-55C8-D3AEC69E2FEC}"/>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48003" name="Rectangle 3">
            <a:extLst>
              <a:ext uri="{FF2B5EF4-FFF2-40B4-BE49-F238E27FC236}">
                <a16:creationId xmlns:a16="http://schemas.microsoft.com/office/drawing/2014/main" id="{9CABF9F3-40B4-D832-1FFD-5FA4E3D3ED0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9314" name="Rectangle 2">
            <a:extLst>
              <a:ext uri="{FF2B5EF4-FFF2-40B4-BE49-F238E27FC236}">
                <a16:creationId xmlns:a16="http://schemas.microsoft.com/office/drawing/2014/main" id="{3B9F78D2-CB4F-C06A-AF28-5A789F69CEB8}"/>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89315" name="Rectangle 3">
            <a:extLst>
              <a:ext uri="{FF2B5EF4-FFF2-40B4-BE49-F238E27FC236}">
                <a16:creationId xmlns:a16="http://schemas.microsoft.com/office/drawing/2014/main" id="{6D64E6A1-88D1-45CE-10B1-7B9BC814237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95D37-7602-6B9E-8D48-D9A1C22BE14D}"/>
            </a:ext>
          </a:extLst>
        </p:cNvPr>
        <p:cNvGrpSpPr/>
        <p:nvPr/>
      </p:nvGrpSpPr>
      <p:grpSpPr>
        <a:xfrm>
          <a:off x="0" y="0"/>
          <a:ext cx="0" cy="0"/>
          <a:chOff x="0" y="0"/>
          <a:chExt cx="0" cy="0"/>
        </a:xfrm>
      </p:grpSpPr>
      <p:sp>
        <p:nvSpPr>
          <p:cNvPr id="2189314" name="Rectangle 2">
            <a:extLst>
              <a:ext uri="{FF2B5EF4-FFF2-40B4-BE49-F238E27FC236}">
                <a16:creationId xmlns:a16="http://schemas.microsoft.com/office/drawing/2014/main" id="{E576CDA6-5172-5D15-A910-2B23EB212BB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89315" name="Rectangle 3">
            <a:extLst>
              <a:ext uri="{FF2B5EF4-FFF2-40B4-BE49-F238E27FC236}">
                <a16:creationId xmlns:a16="http://schemas.microsoft.com/office/drawing/2014/main" id="{10C4FF82-F007-D016-D249-DADBE4CDEC09}"/>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8339324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2A5D7-862D-21E2-94E4-C447F7C31490}"/>
            </a:ext>
          </a:extLst>
        </p:cNvPr>
        <p:cNvGrpSpPr/>
        <p:nvPr/>
      </p:nvGrpSpPr>
      <p:grpSpPr>
        <a:xfrm>
          <a:off x="0" y="0"/>
          <a:ext cx="0" cy="0"/>
          <a:chOff x="0" y="0"/>
          <a:chExt cx="0" cy="0"/>
        </a:xfrm>
      </p:grpSpPr>
      <p:sp>
        <p:nvSpPr>
          <p:cNvPr id="2189314" name="Rectangle 2">
            <a:extLst>
              <a:ext uri="{FF2B5EF4-FFF2-40B4-BE49-F238E27FC236}">
                <a16:creationId xmlns:a16="http://schemas.microsoft.com/office/drawing/2014/main" id="{C7C0D3B7-B2E5-5516-B44A-63DFD38A9314}"/>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89315" name="Rectangle 3">
            <a:extLst>
              <a:ext uri="{FF2B5EF4-FFF2-40B4-BE49-F238E27FC236}">
                <a16:creationId xmlns:a16="http://schemas.microsoft.com/office/drawing/2014/main" id="{1D4E7054-042A-F84D-AA16-6D1465C79162}"/>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21052052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6AC6A-A851-D4B6-91FD-DEC7AA53BB81}"/>
            </a:ext>
          </a:extLst>
        </p:cNvPr>
        <p:cNvGrpSpPr/>
        <p:nvPr/>
      </p:nvGrpSpPr>
      <p:grpSpPr>
        <a:xfrm>
          <a:off x="0" y="0"/>
          <a:ext cx="0" cy="0"/>
          <a:chOff x="0" y="0"/>
          <a:chExt cx="0" cy="0"/>
        </a:xfrm>
      </p:grpSpPr>
      <p:sp>
        <p:nvSpPr>
          <p:cNvPr id="2189314" name="Rectangle 2">
            <a:extLst>
              <a:ext uri="{FF2B5EF4-FFF2-40B4-BE49-F238E27FC236}">
                <a16:creationId xmlns:a16="http://schemas.microsoft.com/office/drawing/2014/main" id="{BF69424B-2C20-5139-A1D7-33BAEBF7AAC9}"/>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89315" name="Rectangle 3">
            <a:extLst>
              <a:ext uri="{FF2B5EF4-FFF2-40B4-BE49-F238E27FC236}">
                <a16:creationId xmlns:a16="http://schemas.microsoft.com/office/drawing/2014/main" id="{424DF47D-5890-720E-5E7D-EB548727A036}"/>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653991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1A8F0-99C0-BDFE-7CE1-EB1649F7E793}"/>
            </a:ext>
          </a:extLst>
        </p:cNvPr>
        <p:cNvGrpSpPr/>
        <p:nvPr/>
      </p:nvGrpSpPr>
      <p:grpSpPr>
        <a:xfrm>
          <a:off x="0" y="0"/>
          <a:ext cx="0" cy="0"/>
          <a:chOff x="0" y="0"/>
          <a:chExt cx="0" cy="0"/>
        </a:xfrm>
      </p:grpSpPr>
      <p:sp>
        <p:nvSpPr>
          <p:cNvPr id="2189314" name="Rectangle 2">
            <a:extLst>
              <a:ext uri="{FF2B5EF4-FFF2-40B4-BE49-F238E27FC236}">
                <a16:creationId xmlns:a16="http://schemas.microsoft.com/office/drawing/2014/main" id="{6C98FBC9-E59D-5B6F-3902-BE973077AB9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89315" name="Rectangle 3">
            <a:extLst>
              <a:ext uri="{FF2B5EF4-FFF2-40B4-BE49-F238E27FC236}">
                <a16:creationId xmlns:a16="http://schemas.microsoft.com/office/drawing/2014/main" id="{413A3510-0EA5-8BE1-82B8-D17C483D5B8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19289127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7D84-82F5-EB2B-CB77-5CCF7FB8B01E}"/>
            </a:ext>
          </a:extLst>
        </p:cNvPr>
        <p:cNvGrpSpPr/>
        <p:nvPr/>
      </p:nvGrpSpPr>
      <p:grpSpPr>
        <a:xfrm>
          <a:off x="0" y="0"/>
          <a:ext cx="0" cy="0"/>
          <a:chOff x="0" y="0"/>
          <a:chExt cx="0" cy="0"/>
        </a:xfrm>
      </p:grpSpPr>
      <p:sp>
        <p:nvSpPr>
          <p:cNvPr id="2189314" name="Rectangle 2">
            <a:extLst>
              <a:ext uri="{FF2B5EF4-FFF2-40B4-BE49-F238E27FC236}">
                <a16:creationId xmlns:a16="http://schemas.microsoft.com/office/drawing/2014/main" id="{B33D8BAC-0840-6328-D98B-8A2D7760FA0E}"/>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89315" name="Rectangle 3">
            <a:extLst>
              <a:ext uri="{FF2B5EF4-FFF2-40B4-BE49-F238E27FC236}">
                <a16:creationId xmlns:a16="http://schemas.microsoft.com/office/drawing/2014/main" id="{A6242FA3-EF47-9E31-0819-82F6CE3BB136}"/>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7767284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050" name="Rectangle 2">
            <a:extLst>
              <a:ext uri="{FF2B5EF4-FFF2-40B4-BE49-F238E27FC236}">
                <a16:creationId xmlns:a16="http://schemas.microsoft.com/office/drawing/2014/main" id="{FD70B355-CE7E-8037-F127-8BDB9EF58D47}"/>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50051" name="Rectangle 3">
            <a:extLst>
              <a:ext uri="{FF2B5EF4-FFF2-40B4-BE49-F238E27FC236}">
                <a16:creationId xmlns:a16="http://schemas.microsoft.com/office/drawing/2014/main" id="{5D9ACB99-2C92-5F36-2B2E-34119113E3EF}"/>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447CE-79D5-2134-0DBA-D68FC9C7F8FE}"/>
            </a:ext>
          </a:extLst>
        </p:cNvPr>
        <p:cNvGrpSpPr/>
        <p:nvPr/>
      </p:nvGrpSpPr>
      <p:grpSpPr>
        <a:xfrm>
          <a:off x="0" y="0"/>
          <a:ext cx="0" cy="0"/>
          <a:chOff x="0" y="0"/>
          <a:chExt cx="0" cy="0"/>
        </a:xfrm>
      </p:grpSpPr>
      <p:sp>
        <p:nvSpPr>
          <p:cNvPr id="2050050" name="Rectangle 2">
            <a:extLst>
              <a:ext uri="{FF2B5EF4-FFF2-40B4-BE49-F238E27FC236}">
                <a16:creationId xmlns:a16="http://schemas.microsoft.com/office/drawing/2014/main" id="{06368E3B-BFD7-9429-FF61-15926FA16E05}"/>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50051" name="Rectangle 3">
            <a:extLst>
              <a:ext uri="{FF2B5EF4-FFF2-40B4-BE49-F238E27FC236}">
                <a16:creationId xmlns:a16="http://schemas.microsoft.com/office/drawing/2014/main" id="{BAC51656-0103-7A0E-EF6C-543A9F10DE4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3319327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098" name="Rectangle 2">
            <a:extLst>
              <a:ext uri="{FF2B5EF4-FFF2-40B4-BE49-F238E27FC236}">
                <a16:creationId xmlns:a16="http://schemas.microsoft.com/office/drawing/2014/main" id="{7546F8C1-D6CA-F668-F72A-4B6AFAAAD637}"/>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52099" name="Rectangle 3">
            <a:extLst>
              <a:ext uri="{FF2B5EF4-FFF2-40B4-BE49-F238E27FC236}">
                <a16:creationId xmlns:a16="http://schemas.microsoft.com/office/drawing/2014/main" id="{67303B1F-E0C1-5F21-8E86-66BEB39DBF9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146" name="Rectangle 2">
            <a:extLst>
              <a:ext uri="{FF2B5EF4-FFF2-40B4-BE49-F238E27FC236}">
                <a16:creationId xmlns:a16="http://schemas.microsoft.com/office/drawing/2014/main" id="{C7DBDEB7-C115-7C07-7564-A767B72A1950}"/>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54147" name="Rectangle 3">
            <a:extLst>
              <a:ext uri="{FF2B5EF4-FFF2-40B4-BE49-F238E27FC236}">
                <a16:creationId xmlns:a16="http://schemas.microsoft.com/office/drawing/2014/main" id="{9D43C0E9-F341-F31A-79EA-40A437B8C4D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7506" name="Rectangle 2">
            <a:extLst>
              <a:ext uri="{FF2B5EF4-FFF2-40B4-BE49-F238E27FC236}">
                <a16:creationId xmlns:a16="http://schemas.microsoft.com/office/drawing/2014/main" id="{94BE831B-70B9-649D-746B-34A303927761}"/>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197507" name="Rectangle 3">
            <a:extLst>
              <a:ext uri="{FF2B5EF4-FFF2-40B4-BE49-F238E27FC236}">
                <a16:creationId xmlns:a16="http://schemas.microsoft.com/office/drawing/2014/main" id="{C01C8172-1E2F-1F98-6DA1-ADCAE47AFBB6}"/>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5698" name="Rectangle 2">
            <a:extLst>
              <a:ext uri="{FF2B5EF4-FFF2-40B4-BE49-F238E27FC236}">
                <a16:creationId xmlns:a16="http://schemas.microsoft.com/office/drawing/2014/main" id="{53EA7B4A-36F0-71CE-8671-0FF94A02ECE2}"/>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205699" name="Rectangle 3">
            <a:extLst>
              <a:ext uri="{FF2B5EF4-FFF2-40B4-BE49-F238E27FC236}">
                <a16:creationId xmlns:a16="http://schemas.microsoft.com/office/drawing/2014/main" id="{27B207B5-23AC-8664-DCA3-33D033128AF8}"/>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6B3BB-5322-D159-148A-1D318BF95FD8}"/>
            </a:ext>
          </a:extLst>
        </p:cNvPr>
        <p:cNvGrpSpPr/>
        <p:nvPr/>
      </p:nvGrpSpPr>
      <p:grpSpPr>
        <a:xfrm>
          <a:off x="0" y="0"/>
          <a:ext cx="0" cy="0"/>
          <a:chOff x="0" y="0"/>
          <a:chExt cx="0" cy="0"/>
        </a:xfrm>
      </p:grpSpPr>
      <p:sp>
        <p:nvSpPr>
          <p:cNvPr id="2205698" name="Rectangle 2">
            <a:extLst>
              <a:ext uri="{FF2B5EF4-FFF2-40B4-BE49-F238E27FC236}">
                <a16:creationId xmlns:a16="http://schemas.microsoft.com/office/drawing/2014/main" id="{D1B9C3E3-F318-B352-4A5B-9197016A40DD}"/>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205699" name="Rectangle 3">
            <a:extLst>
              <a:ext uri="{FF2B5EF4-FFF2-40B4-BE49-F238E27FC236}">
                <a16:creationId xmlns:a16="http://schemas.microsoft.com/office/drawing/2014/main" id="{144AC693-2998-9243-0E6C-C8A5231D0D0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28273884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7D833-808E-6861-A465-20DFDAECFD4C}"/>
            </a:ext>
          </a:extLst>
        </p:cNvPr>
        <p:cNvGrpSpPr/>
        <p:nvPr/>
      </p:nvGrpSpPr>
      <p:grpSpPr>
        <a:xfrm>
          <a:off x="0" y="0"/>
          <a:ext cx="0" cy="0"/>
          <a:chOff x="0" y="0"/>
          <a:chExt cx="0" cy="0"/>
        </a:xfrm>
      </p:grpSpPr>
      <p:sp>
        <p:nvSpPr>
          <p:cNvPr id="2205698" name="Rectangle 2">
            <a:extLst>
              <a:ext uri="{FF2B5EF4-FFF2-40B4-BE49-F238E27FC236}">
                <a16:creationId xmlns:a16="http://schemas.microsoft.com/office/drawing/2014/main" id="{7A395014-5A48-3626-830C-262F08248AD6}"/>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205699" name="Rectangle 3">
            <a:extLst>
              <a:ext uri="{FF2B5EF4-FFF2-40B4-BE49-F238E27FC236}">
                <a16:creationId xmlns:a16="http://schemas.microsoft.com/office/drawing/2014/main" id="{C101EB75-B8A6-98B8-2601-AE98B2D3BE8D}"/>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extLst>
      <p:ext uri="{BB962C8B-B14F-4D97-AF65-F5344CB8AC3E}">
        <p14:creationId xmlns:p14="http://schemas.microsoft.com/office/powerpoint/2010/main" val="32655167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3666" name="Rectangle 2">
            <a:extLst>
              <a:ext uri="{FF2B5EF4-FFF2-40B4-BE49-F238E27FC236}">
                <a16:creationId xmlns:a16="http://schemas.microsoft.com/office/drawing/2014/main" id="{3BE7A768-29B6-F02F-EA00-4E965FE1BDA0}"/>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2033667" name="Rectangle 3">
            <a:extLst>
              <a:ext uri="{FF2B5EF4-FFF2-40B4-BE49-F238E27FC236}">
                <a16:creationId xmlns:a16="http://schemas.microsoft.com/office/drawing/2014/main" id="{C5AE42A4-B8C6-27ED-8994-56414C8EF59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s-ES_tradnl" altLang="es-419"/>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185FB074-0266-6D5E-CFFB-B9FDA1C7895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80000"/>
              </a:lnSpc>
              <a:spcBef>
                <a:spcPct val="5000"/>
              </a:spcBef>
              <a:defRPr kumimoji="1" sz="2500">
                <a:solidFill>
                  <a:schemeClr val="bg1"/>
                </a:solidFill>
                <a:latin typeface="Arial" panose="020B0604020202020204" pitchFamily="34" charset="0"/>
              </a:defRPr>
            </a:lvl1pPr>
            <a:lvl2pPr marL="742950" indent="-285750">
              <a:lnSpc>
                <a:spcPct val="80000"/>
              </a:lnSpc>
              <a:spcBef>
                <a:spcPct val="5000"/>
              </a:spcBef>
              <a:defRPr kumimoji="1" sz="2500">
                <a:solidFill>
                  <a:schemeClr val="bg1"/>
                </a:solidFill>
                <a:latin typeface="Arial" panose="020B0604020202020204" pitchFamily="34" charset="0"/>
              </a:defRPr>
            </a:lvl2pPr>
            <a:lvl3pPr marL="1143000" indent="-228600">
              <a:lnSpc>
                <a:spcPct val="80000"/>
              </a:lnSpc>
              <a:spcBef>
                <a:spcPct val="5000"/>
              </a:spcBef>
              <a:defRPr kumimoji="1" sz="2500">
                <a:solidFill>
                  <a:schemeClr val="bg1"/>
                </a:solidFill>
                <a:latin typeface="Arial" panose="020B0604020202020204" pitchFamily="34" charset="0"/>
              </a:defRPr>
            </a:lvl3pPr>
            <a:lvl4pPr marL="1600200" indent="-228600">
              <a:lnSpc>
                <a:spcPct val="80000"/>
              </a:lnSpc>
              <a:spcBef>
                <a:spcPct val="5000"/>
              </a:spcBef>
              <a:defRPr kumimoji="1" sz="2500">
                <a:solidFill>
                  <a:schemeClr val="bg1"/>
                </a:solidFill>
                <a:latin typeface="Arial" panose="020B0604020202020204" pitchFamily="34" charset="0"/>
              </a:defRPr>
            </a:lvl4pPr>
            <a:lvl5pPr marL="2057400" indent="-228600">
              <a:lnSpc>
                <a:spcPct val="80000"/>
              </a:lnSpc>
              <a:spcBef>
                <a:spcPct val="5000"/>
              </a:spcBef>
              <a:defRPr kumimoji="1" sz="2500">
                <a:solidFill>
                  <a:schemeClr val="bg1"/>
                </a:solidFill>
                <a:latin typeface="Arial" panose="020B0604020202020204" pitchFamily="34" charset="0"/>
              </a:defRPr>
            </a:lvl5pPr>
            <a:lvl6pPr marL="25146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6pPr>
            <a:lvl7pPr marL="29718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7pPr>
            <a:lvl8pPr marL="34290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8pPr>
            <a:lvl9pPr marL="38862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9pPr>
          </a:lstStyle>
          <a:p>
            <a:pPr>
              <a:lnSpc>
                <a:spcPct val="100000"/>
              </a:lnSpc>
              <a:spcBef>
                <a:spcPct val="0"/>
              </a:spcBef>
            </a:pPr>
            <a:fld id="{88415F5C-6A77-4315-9DE6-B7A7471DC1BB}" type="slidenum">
              <a:rPr kumimoji="0" lang="en-US" altLang="en-US" sz="1200">
                <a:solidFill>
                  <a:schemeClr val="tx1"/>
                </a:solidFill>
                <a:latin typeface="Times New Roman" panose="02020603050405020304" pitchFamily="18" charset="0"/>
              </a:rPr>
              <a:pPr>
                <a:lnSpc>
                  <a:spcPct val="100000"/>
                </a:lnSpc>
                <a:spcBef>
                  <a:spcPct val="0"/>
                </a:spcBef>
              </a:pPr>
              <a:t>95</a:t>
            </a:fld>
            <a:endParaRPr kumimoji="0" lang="en-US" altLang="en-US" sz="1200">
              <a:solidFill>
                <a:schemeClr val="tx1"/>
              </a:solidFill>
              <a:latin typeface="Times New Roman" panose="02020603050405020304" pitchFamily="18" charset="0"/>
            </a:endParaRPr>
          </a:p>
        </p:txBody>
      </p:sp>
      <p:sp>
        <p:nvSpPr>
          <p:cNvPr id="142339" name="Rectangle 2">
            <a:extLst>
              <a:ext uri="{FF2B5EF4-FFF2-40B4-BE49-F238E27FC236}">
                <a16:creationId xmlns:a16="http://schemas.microsoft.com/office/drawing/2014/main" id="{4C4A5D17-CB90-62B6-185E-9A77E82FBEA4}"/>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2340" name="Rectangle 3">
            <a:extLst>
              <a:ext uri="{FF2B5EF4-FFF2-40B4-BE49-F238E27FC236}">
                <a16:creationId xmlns:a16="http://schemas.microsoft.com/office/drawing/2014/main" id="{42A54556-CB3E-A546-59DF-1882A1DFFBF2}"/>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_tradnl"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a:extLst>
              <a:ext uri="{FF2B5EF4-FFF2-40B4-BE49-F238E27FC236}">
                <a16:creationId xmlns:a16="http://schemas.microsoft.com/office/drawing/2014/main" id="{014747E4-9802-C526-FE5A-3A263354D9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80000"/>
              </a:lnSpc>
              <a:spcBef>
                <a:spcPct val="5000"/>
              </a:spcBef>
              <a:defRPr kumimoji="1" sz="2500">
                <a:solidFill>
                  <a:schemeClr val="bg1"/>
                </a:solidFill>
                <a:latin typeface="Arial" panose="020B0604020202020204" pitchFamily="34" charset="0"/>
              </a:defRPr>
            </a:lvl1pPr>
            <a:lvl2pPr marL="742950" indent="-285750">
              <a:lnSpc>
                <a:spcPct val="80000"/>
              </a:lnSpc>
              <a:spcBef>
                <a:spcPct val="5000"/>
              </a:spcBef>
              <a:defRPr kumimoji="1" sz="2500">
                <a:solidFill>
                  <a:schemeClr val="bg1"/>
                </a:solidFill>
                <a:latin typeface="Arial" panose="020B0604020202020204" pitchFamily="34" charset="0"/>
              </a:defRPr>
            </a:lvl2pPr>
            <a:lvl3pPr marL="1143000" indent="-228600">
              <a:lnSpc>
                <a:spcPct val="80000"/>
              </a:lnSpc>
              <a:spcBef>
                <a:spcPct val="5000"/>
              </a:spcBef>
              <a:defRPr kumimoji="1" sz="2500">
                <a:solidFill>
                  <a:schemeClr val="bg1"/>
                </a:solidFill>
                <a:latin typeface="Arial" panose="020B0604020202020204" pitchFamily="34" charset="0"/>
              </a:defRPr>
            </a:lvl3pPr>
            <a:lvl4pPr marL="1600200" indent="-228600">
              <a:lnSpc>
                <a:spcPct val="80000"/>
              </a:lnSpc>
              <a:spcBef>
                <a:spcPct val="5000"/>
              </a:spcBef>
              <a:defRPr kumimoji="1" sz="2500">
                <a:solidFill>
                  <a:schemeClr val="bg1"/>
                </a:solidFill>
                <a:latin typeface="Arial" panose="020B0604020202020204" pitchFamily="34" charset="0"/>
              </a:defRPr>
            </a:lvl4pPr>
            <a:lvl5pPr marL="2057400" indent="-228600">
              <a:lnSpc>
                <a:spcPct val="80000"/>
              </a:lnSpc>
              <a:spcBef>
                <a:spcPct val="5000"/>
              </a:spcBef>
              <a:defRPr kumimoji="1" sz="2500">
                <a:solidFill>
                  <a:schemeClr val="bg1"/>
                </a:solidFill>
                <a:latin typeface="Arial" panose="020B0604020202020204" pitchFamily="34" charset="0"/>
              </a:defRPr>
            </a:lvl5pPr>
            <a:lvl6pPr marL="25146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6pPr>
            <a:lvl7pPr marL="29718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7pPr>
            <a:lvl8pPr marL="34290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8pPr>
            <a:lvl9pPr marL="38862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9pPr>
          </a:lstStyle>
          <a:p>
            <a:pPr>
              <a:lnSpc>
                <a:spcPct val="100000"/>
              </a:lnSpc>
              <a:spcBef>
                <a:spcPct val="0"/>
              </a:spcBef>
            </a:pPr>
            <a:fld id="{7C285458-9EF0-47FD-9641-726AA0F5F1FF}" type="slidenum">
              <a:rPr kumimoji="0" lang="en-US" altLang="en-US" sz="1200">
                <a:solidFill>
                  <a:schemeClr val="tx1"/>
                </a:solidFill>
                <a:latin typeface="Times New Roman" panose="02020603050405020304" pitchFamily="18" charset="0"/>
              </a:rPr>
              <a:pPr>
                <a:lnSpc>
                  <a:spcPct val="100000"/>
                </a:lnSpc>
                <a:spcBef>
                  <a:spcPct val="0"/>
                </a:spcBef>
              </a:pPr>
              <a:t>96</a:t>
            </a:fld>
            <a:endParaRPr kumimoji="0" lang="en-US" altLang="en-US" sz="1200">
              <a:solidFill>
                <a:schemeClr val="tx1"/>
              </a:solidFill>
              <a:latin typeface="Times New Roman" panose="02020603050405020304" pitchFamily="18" charset="0"/>
            </a:endParaRPr>
          </a:p>
        </p:txBody>
      </p:sp>
      <p:sp>
        <p:nvSpPr>
          <p:cNvPr id="144387" name="Rectangle 2">
            <a:extLst>
              <a:ext uri="{FF2B5EF4-FFF2-40B4-BE49-F238E27FC236}">
                <a16:creationId xmlns:a16="http://schemas.microsoft.com/office/drawing/2014/main" id="{9BEF52B3-B0D3-5CB2-9BDC-D6D010C433A0}"/>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144388" name="Rectangle 3">
            <a:extLst>
              <a:ext uri="{FF2B5EF4-FFF2-40B4-BE49-F238E27FC236}">
                <a16:creationId xmlns:a16="http://schemas.microsoft.com/office/drawing/2014/main" id="{55BD3FE9-3ABA-5737-8060-C29B219FB25E}"/>
              </a:ext>
            </a:extLst>
          </p:cNvPr>
          <p:cNvSpPr>
            <a:spLocks noGrp="1" noChangeArrowheads="1"/>
          </p:cNvSpPr>
          <p:nvPr>
            <p:ph type="body" idx="1"/>
          </p:nvPr>
        </p:nvSpPr>
        <p:spPr>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_tradnl"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8832D0D-DBF2-0429-2641-F06B2106189F}"/>
              </a:ext>
            </a:extLst>
          </p:cNvPr>
          <p:cNvSpPr>
            <a:spLocks noGrp="1" noChangeArrowheads="1"/>
          </p:cNvSpPr>
          <p:nvPr>
            <p:ph type="sldNum" sz="quarter" idx="5"/>
          </p:nvPr>
        </p:nvSpPr>
        <p:spPr>
          <a:ln/>
        </p:spPr>
        <p:txBody>
          <a:bodyPr/>
          <a:lstStyle/>
          <a:p>
            <a:fld id="{8ACCFE78-B700-4D20-ACF5-BDADB9DAB9E1}" type="slidenum">
              <a:rPr lang="en-US" altLang="en-US"/>
              <a:pPr/>
              <a:t>97</a:t>
            </a:fld>
            <a:endParaRPr lang="en-US" altLang="en-US" dirty="0"/>
          </a:p>
        </p:txBody>
      </p:sp>
      <p:sp>
        <p:nvSpPr>
          <p:cNvPr id="211970" name="Rectangle 2">
            <a:extLst>
              <a:ext uri="{FF2B5EF4-FFF2-40B4-BE49-F238E27FC236}">
                <a16:creationId xmlns:a16="http://schemas.microsoft.com/office/drawing/2014/main" id="{8DD8680C-6CA9-72EC-E36C-317AC49E21D8}"/>
              </a:ext>
            </a:extLst>
          </p:cNvPr>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txBody>
          <a:bodyPr/>
          <a:lstStyle/>
          <a:p>
            <a:endParaRPr lang="es-ES_tradnl" dirty="0"/>
          </a:p>
        </p:txBody>
      </p:sp>
      <p:sp>
        <p:nvSpPr>
          <p:cNvPr id="211971" name="Rectangle 3">
            <a:extLst>
              <a:ext uri="{FF2B5EF4-FFF2-40B4-BE49-F238E27FC236}">
                <a16:creationId xmlns:a16="http://schemas.microsoft.com/office/drawing/2014/main" id="{8458D0F1-ED02-4AEE-3A8B-9043766BA1A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lgn="ctr">
              <a:spcBef>
                <a:spcPct val="50000"/>
              </a:spcBef>
            </a:pPr>
            <a:r>
              <a:rPr kumimoji="0" lang="es-MX" altLang="en-US" sz="1600" b="1" dirty="0">
                <a:solidFill>
                  <a:srgbClr val="000000"/>
                </a:solidFill>
                <a:latin typeface="Arial" panose="020B0604020202020204" pitchFamily="34" charset="0"/>
              </a:rPr>
              <a:t>Preparado por:</a:t>
            </a:r>
          </a:p>
          <a:p>
            <a:pPr algn="ctr">
              <a:spcBef>
                <a:spcPct val="50000"/>
              </a:spcBef>
            </a:pPr>
            <a:r>
              <a:rPr kumimoji="0" lang="es-MX" altLang="en-US" sz="1600" b="1" dirty="0">
                <a:solidFill>
                  <a:srgbClr val="000000"/>
                </a:solidFill>
                <a:latin typeface="Arial" panose="020B0604020202020204" pitchFamily="34" charset="0"/>
              </a:rPr>
              <a:t>Stuart Allsop</a:t>
            </a:r>
          </a:p>
          <a:p>
            <a:pPr algn="ctr">
              <a:spcBef>
                <a:spcPct val="50000"/>
              </a:spcBef>
            </a:pPr>
            <a:r>
              <a:rPr kumimoji="0" lang="es-MX" altLang="en-US" sz="1600" b="1" dirty="0">
                <a:solidFill>
                  <a:srgbClr val="000000"/>
                </a:solidFill>
                <a:latin typeface="Arial" panose="020B0604020202020204" pitchFamily="34" charset="0"/>
              </a:rPr>
              <a:t>ChristLink.cl</a:t>
            </a:r>
          </a:p>
          <a:p>
            <a:pPr algn="ctr">
              <a:spcBef>
                <a:spcPct val="50000"/>
              </a:spcBef>
            </a:pPr>
            <a:r>
              <a:rPr kumimoji="0" lang="es-MX" altLang="en-US" sz="1600" b="1" dirty="0">
                <a:solidFill>
                  <a:srgbClr val="000000"/>
                </a:solidFill>
                <a:latin typeface="Arial" panose="020B0604020202020204" pitchFamily="34" charset="0"/>
              </a:rPr>
              <a:t>Santiago, CHILE</a:t>
            </a:r>
          </a:p>
          <a:p>
            <a:pPr algn="ctr">
              <a:spcBef>
                <a:spcPct val="50000"/>
              </a:spcBef>
            </a:pPr>
            <a:r>
              <a:rPr kumimoji="0" lang="es-MX" altLang="en-US" sz="1600" b="1" dirty="0">
                <a:solidFill>
                  <a:srgbClr val="000000"/>
                </a:solidFill>
                <a:latin typeface="Arial" panose="020B0604020202020204" pitchFamily="34" charset="0"/>
              </a:rPr>
              <a:t>www.i-ccc.cl</a:t>
            </a:r>
            <a:endParaRPr kumimoji="0" lang="es-ES_tradnl" altLang="en-US" sz="1600" dirty="0">
              <a:solidFill>
                <a:srgbClr val="000000"/>
              </a:solidFill>
              <a:latin typeface="Arial" panose="020B0604020202020204" pitchFamily="34" charset="0"/>
            </a:endParaRPr>
          </a:p>
          <a:p>
            <a:endParaRPr lang="es-ES_tradnl" altLang="en-US" sz="1600" dirty="0"/>
          </a:p>
          <a:p>
            <a:endParaRPr lang="es-ES_tradnl" altLang="en-US" sz="16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Tree>
    <p:extLst>
      <p:ext uri="{BB962C8B-B14F-4D97-AF65-F5344CB8AC3E}">
        <p14:creationId xmlns:p14="http://schemas.microsoft.com/office/powerpoint/2010/main" val="424055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2" name="Rectangle 6">
            <a:extLst>
              <a:ext uri="{FF2B5EF4-FFF2-40B4-BE49-F238E27FC236}">
                <a16:creationId xmlns:a16="http://schemas.microsoft.com/office/drawing/2014/main" id="{DF28D7D3-0A81-FEC9-7A8A-CADC8E1EDE4F}"/>
              </a:ext>
            </a:extLst>
          </p:cNvPr>
          <p:cNvSpPr>
            <a:spLocks noGrp="1" noChangeArrowheads="1"/>
          </p:cNvSpPr>
          <p:nvPr>
            <p:ph type="sldNum" sz="quarter" idx="12"/>
          </p:nvPr>
        </p:nvSpPr>
        <p:spPr>
          <a:xfrm>
            <a:off x="9041432" y="6356350"/>
            <a:ext cx="2743200" cy="365125"/>
          </a:xfrm>
          <a:prstGeom prst="rect">
            <a:avLst/>
          </a:prstGeom>
          <a:ln/>
        </p:spPr>
        <p:txBody>
          <a:bodyPr/>
          <a:lstStyle>
            <a:defPPr>
              <a:defRPr lang="en-US"/>
            </a:defPPr>
            <a:lvl1pPr marL="0" algn="r" defTabSz="457200" rtl="0" eaLnBrk="1" latinLnBrk="0" hangingPunct="1">
              <a:defRPr sz="1600" kern="1200">
                <a:solidFill>
                  <a:srgbClr val="5EFE8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7BE6F024-2186-420F-9FB5-8853C75FBF3A}" type="slidenum">
              <a:rPr lang="es-419" noProof="0" smtClean="0"/>
              <a:pPr>
                <a:defRPr/>
              </a:pPr>
              <a:t>‹#›</a:t>
            </a:fld>
            <a:endParaRPr lang="es-419" noProof="0" dirty="0"/>
          </a:p>
        </p:txBody>
      </p:sp>
    </p:spTree>
    <p:extLst>
      <p:ext uri="{BB962C8B-B14F-4D97-AF65-F5344CB8AC3E}">
        <p14:creationId xmlns:p14="http://schemas.microsoft.com/office/powerpoint/2010/main" val="129614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2" name="TITLE - Rectangle 5">
            <a:extLst>
              <a:ext uri="{FF2B5EF4-FFF2-40B4-BE49-F238E27FC236}">
                <a16:creationId xmlns:a16="http://schemas.microsoft.com/office/drawing/2014/main" id="{C95E12AA-693F-BBD8-03DD-35DE9CCCB4A8}"/>
              </a:ext>
            </a:extLst>
          </p:cNvPr>
          <p:cNvSpPr>
            <a:spLocks noChangeArrowheads="1"/>
          </p:cNvSpPr>
          <p:nvPr userDrawn="1"/>
        </p:nvSpPr>
        <p:spPr bwMode="auto">
          <a:xfrm>
            <a:off x="1775520" y="548680"/>
            <a:ext cx="8640960" cy="255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nchorCtr="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ctr">
              <a:spcBef>
                <a:spcPct val="15000"/>
              </a:spcBef>
              <a:buClrTx/>
              <a:buSzTx/>
              <a:buFontTx/>
              <a:buNone/>
            </a:pPr>
            <a:r>
              <a:rPr kumimoji="0" lang="es-419" sz="3900" b="1" i="1" u="sng" spc="300" dirty="0">
                <a:solidFill>
                  <a:srgbClr val="EFF9FF"/>
                </a:solidFill>
                <a:effectLst>
                  <a:outerShdw blurRad="63500" dist="63500" dir="3300000" algn="tl" rotWithShape="0">
                    <a:schemeClr val="tx1">
                      <a:alpha val="80000"/>
                    </a:schemeClr>
                  </a:outerShdw>
                </a:effectLst>
                <a:latin typeface="Arial" panose="020B0604020202020204" pitchFamily="34" charset="0"/>
              </a:rPr>
              <a:t>Abdías</a:t>
            </a:r>
            <a:endParaRPr kumimoji="0" lang="es-419" sz="3900" b="1" i="1" u="sng" spc="300" noProof="0" dirty="0">
              <a:solidFill>
                <a:srgbClr val="EFF9FF"/>
              </a:solidFill>
              <a:effectLst>
                <a:outerShdw blurRad="63500" dist="63500" dir="3300000" algn="tl" rotWithShape="0">
                  <a:schemeClr val="tx1">
                    <a:alpha val="80000"/>
                  </a:schemeClr>
                </a:outerShdw>
              </a:effectLst>
              <a:latin typeface="Arial" panose="020B0604020202020204" pitchFamily="34" charset="0"/>
            </a:endParaRPr>
          </a:p>
        </p:txBody>
      </p:sp>
      <p:sp>
        <p:nvSpPr>
          <p:cNvPr id="7" name="Rectangle 6">
            <a:extLst>
              <a:ext uri="{FF2B5EF4-FFF2-40B4-BE49-F238E27FC236}">
                <a16:creationId xmlns:a16="http://schemas.microsoft.com/office/drawing/2014/main" id="{213C4F68-BF91-FB08-740B-2EC2F8A2D91A}"/>
              </a:ext>
            </a:extLst>
          </p:cNvPr>
          <p:cNvSpPr/>
          <p:nvPr userDrawn="1"/>
        </p:nvSpPr>
        <p:spPr>
          <a:xfrm>
            <a:off x="8615064" y="6356350"/>
            <a:ext cx="3025552" cy="3651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fld id="{D0FBEFB9-879F-4220-ABDD-F9EA9892F329}" type="slidenum">
              <a:rPr lang="en-US" sz="1600" kern="1200" smtClean="0">
                <a:solidFill>
                  <a:schemeClr val="accent1">
                    <a:lumMod val="60000"/>
                    <a:lumOff val="40000"/>
                  </a:schemeClr>
                </a:solidFill>
                <a:latin typeface="+mn-lt"/>
                <a:ea typeface="+mn-ea"/>
                <a:cs typeface="+mn-cs"/>
              </a:rPr>
              <a:pPr algn="r"/>
              <a:t>‹#›</a:t>
            </a:fld>
            <a:endParaRPr lang="en-US" sz="1600" kern="1200" dirty="0">
              <a:solidFill>
                <a:schemeClr val="accent1">
                  <a:lumMod val="60000"/>
                  <a:lumOff val="40000"/>
                </a:schemeClr>
              </a:solidFill>
              <a:latin typeface="+mn-lt"/>
              <a:ea typeface="+mn-ea"/>
              <a:cs typeface="+mn-cs"/>
            </a:endParaRPr>
          </a:p>
        </p:txBody>
      </p:sp>
    </p:spTree>
    <p:extLst>
      <p:ext uri="{BB962C8B-B14F-4D97-AF65-F5344CB8AC3E}">
        <p14:creationId xmlns:p14="http://schemas.microsoft.com/office/powerpoint/2010/main" val="150903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2" name="TITLE - Rectangle 5">
            <a:extLst>
              <a:ext uri="{FF2B5EF4-FFF2-40B4-BE49-F238E27FC236}">
                <a16:creationId xmlns:a16="http://schemas.microsoft.com/office/drawing/2014/main" id="{C95E12AA-693F-BBD8-03DD-35DE9CCCB4A8}"/>
              </a:ext>
            </a:extLst>
          </p:cNvPr>
          <p:cNvSpPr>
            <a:spLocks noChangeArrowheads="1"/>
          </p:cNvSpPr>
          <p:nvPr userDrawn="1"/>
        </p:nvSpPr>
        <p:spPr bwMode="auto">
          <a:xfrm>
            <a:off x="1775520" y="548680"/>
            <a:ext cx="8640960" cy="255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nchorCtr="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ctr">
              <a:spcBef>
                <a:spcPct val="15000"/>
              </a:spcBef>
              <a:buClrTx/>
              <a:buSzTx/>
              <a:buFontTx/>
              <a:buNone/>
            </a:pPr>
            <a:r>
              <a:rPr kumimoji="0" lang="es-419" sz="3900" b="1" i="1" u="sng" spc="300" dirty="0">
                <a:solidFill>
                  <a:srgbClr val="EFF9FF"/>
                </a:solidFill>
                <a:effectLst>
                  <a:outerShdw blurRad="63500" dist="63500" dir="3300000" algn="tl" rotWithShape="0">
                    <a:schemeClr val="tx1">
                      <a:alpha val="80000"/>
                    </a:schemeClr>
                  </a:outerShdw>
                </a:effectLst>
                <a:latin typeface="Arial" panose="020B0604020202020204" pitchFamily="34" charset="0"/>
              </a:rPr>
              <a:t>Jonás</a:t>
            </a:r>
            <a:endParaRPr kumimoji="0" lang="es-419" sz="3900" b="1" i="1" u="sng" spc="300" noProof="0" dirty="0">
              <a:solidFill>
                <a:srgbClr val="EFF9FF"/>
              </a:solidFill>
              <a:effectLst>
                <a:outerShdw blurRad="63500" dist="63500" dir="3300000" algn="tl" rotWithShape="0">
                  <a:schemeClr val="tx1">
                    <a:alpha val="80000"/>
                  </a:schemeClr>
                </a:outerShdw>
              </a:effectLst>
              <a:latin typeface="Arial" panose="020B0604020202020204" pitchFamily="34" charset="0"/>
            </a:endParaRPr>
          </a:p>
        </p:txBody>
      </p:sp>
      <p:sp>
        <p:nvSpPr>
          <p:cNvPr id="9" name="Rectangle 8">
            <a:extLst>
              <a:ext uri="{FF2B5EF4-FFF2-40B4-BE49-F238E27FC236}">
                <a16:creationId xmlns:a16="http://schemas.microsoft.com/office/drawing/2014/main" id="{1C859BA8-61F2-C0F1-366F-6701D4C5DBE4}"/>
              </a:ext>
            </a:extLst>
          </p:cNvPr>
          <p:cNvSpPr/>
          <p:nvPr userDrawn="1"/>
        </p:nvSpPr>
        <p:spPr>
          <a:xfrm>
            <a:off x="8615064" y="6356350"/>
            <a:ext cx="3025552" cy="3651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fld id="{D0FBEFB9-879F-4220-ABDD-F9EA9892F329}" type="slidenum">
              <a:rPr lang="en-US" sz="1600" kern="1200" smtClean="0">
                <a:solidFill>
                  <a:schemeClr val="accent1">
                    <a:lumMod val="60000"/>
                    <a:lumOff val="40000"/>
                  </a:schemeClr>
                </a:solidFill>
                <a:latin typeface="+mn-lt"/>
                <a:ea typeface="+mn-ea"/>
                <a:cs typeface="+mn-cs"/>
              </a:rPr>
              <a:pPr algn="r"/>
              <a:t>‹#›</a:t>
            </a:fld>
            <a:endParaRPr lang="en-US" sz="1600" kern="1200" dirty="0">
              <a:solidFill>
                <a:schemeClr val="accent1">
                  <a:lumMod val="60000"/>
                  <a:lumOff val="40000"/>
                </a:schemeClr>
              </a:solidFill>
              <a:latin typeface="+mn-lt"/>
              <a:ea typeface="+mn-ea"/>
              <a:cs typeface="+mn-cs"/>
            </a:endParaRPr>
          </a:p>
        </p:txBody>
      </p:sp>
    </p:spTree>
    <p:extLst>
      <p:ext uri="{BB962C8B-B14F-4D97-AF65-F5344CB8AC3E}">
        <p14:creationId xmlns:p14="http://schemas.microsoft.com/office/powerpoint/2010/main" val="20285594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ltLang="en-US" dirty="0"/>
          </a:p>
        </p:txBody>
      </p:sp>
    </p:spTree>
    <p:extLst>
      <p:ext uri="{BB962C8B-B14F-4D97-AF65-F5344CB8AC3E}">
        <p14:creationId xmlns:p14="http://schemas.microsoft.com/office/powerpoint/2010/main" val="119478660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jp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jp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jp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jp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1.emf"/><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oleObject" Target="../embeddings/oleObject3.bin"/><Relationship Id="rId5" Type="http://schemas.openxmlformats.org/officeDocument/2006/relationships/image" Target="../media/image10.jp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2.jpg"/><Relationship Id="rId4" Type="http://schemas.openxmlformats.org/officeDocument/2006/relationships/image" Target="../media/image11.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7" Type="http://schemas.microsoft.com/office/2007/relationships/hdphoto" Target="../media/hdphoto2.wdp"/><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2.jp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2.jp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microsoft.com/office/2007/relationships/hdphoto" Target="../media/hdphoto4.wdp"/><Relationship Id="rId5" Type="http://schemas.openxmlformats.org/officeDocument/2006/relationships/image" Target="../media/image16.png"/><Relationship Id="rId4" Type="http://schemas.microsoft.com/office/2007/relationships/hdphoto" Target="../media/hdphoto3.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jpg"/></Relationships>
</file>

<file path=ppt/slides/_rels/slide4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oleObject" Target="../embeddings/oleObject4.bin"/></Relationships>
</file>

<file path=ppt/slides/_rels/slide4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microsoft.com/office/2007/relationships/hdphoto" Target="../media/hdphoto5.wdp"/><Relationship Id="rId5" Type="http://schemas.openxmlformats.org/officeDocument/2006/relationships/image" Target="../media/image18.png"/><Relationship Id="rId4" Type="http://schemas.openxmlformats.org/officeDocument/2006/relationships/oleObject" Target="../embeddings/oleObject4.bin"/></Relationships>
</file>

<file path=ppt/slides/_rels/slide4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oleObject" Target="../embeddings/oleObject6.bin"/><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microsoft.com/office/2007/relationships/hdphoto" Target="../media/hdphoto6.wdp"/><Relationship Id="rId5" Type="http://schemas.openxmlformats.org/officeDocument/2006/relationships/image" Target="../media/image23.png"/><Relationship Id="rId4" Type="http://schemas.openxmlformats.org/officeDocument/2006/relationships/image" Target="../media/image22.png"/></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microsoft.com/office/2007/relationships/hdphoto" Target="../media/hdphoto6.wdp"/><Relationship Id="rId5" Type="http://schemas.openxmlformats.org/officeDocument/2006/relationships/image" Target="../media/image23.png"/><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image" Target="../media/image24.wmf"/><Relationship Id="rId5" Type="http://schemas.openxmlformats.org/officeDocument/2006/relationships/oleObject" Target="../embeddings/oleObject9.bin"/><Relationship Id="rId4" Type="http://schemas.microsoft.com/office/2007/relationships/hdphoto" Target="../media/hdphoto6.wdp"/></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oleObject" Target="../embeddings/oleObject10.bin"/><Relationship Id="rId4" Type="http://schemas.openxmlformats.org/officeDocument/2006/relationships/image" Target="../media/image24.w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1.bin"/><Relationship Id="rId7" Type="http://schemas.microsoft.com/office/2007/relationships/hdphoto" Target="../media/hdphoto8.wdp"/><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27.png"/><Relationship Id="rId5" Type="http://schemas.microsoft.com/office/2007/relationships/hdphoto" Target="../media/hdphoto7.wdp"/><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image" Target="../media/image29.jpg"/></Relationships>
</file>

<file path=ppt/slides/_rels/slide5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8.xml"/><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image" Target="../media/image29.jpg"/></Relationships>
</file>

<file path=ppt/slides/_rels/slide59.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59.xml"/><Relationship Id="rId1" Type="http://schemas.openxmlformats.org/officeDocument/2006/relationships/slideLayout" Target="../slideLayouts/slideLayout4.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60.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4.jpg"/><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6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1.xml"/><Relationship Id="rId1" Type="http://schemas.openxmlformats.org/officeDocument/2006/relationships/slideLayout" Target="../slideLayouts/slideLayout4.xml"/><Relationship Id="rId5" Type="http://schemas.openxmlformats.org/officeDocument/2006/relationships/image" Target="../media/image34.jpg"/><Relationship Id="rId4" Type="http://schemas.openxmlformats.org/officeDocument/2006/relationships/image" Target="../media/image33.jpg"/></Relationships>
</file>

<file path=ppt/slides/_rels/slide6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2.xml"/><Relationship Id="rId1" Type="http://schemas.openxmlformats.org/officeDocument/2006/relationships/slideLayout" Target="../slideLayouts/slideLayout4.xml"/><Relationship Id="rId5" Type="http://schemas.openxmlformats.org/officeDocument/2006/relationships/image" Target="../media/image34.jpg"/><Relationship Id="rId4" Type="http://schemas.openxmlformats.org/officeDocument/2006/relationships/image" Target="../media/image33.jpg"/></Relationships>
</file>

<file path=ppt/slides/_rels/slide6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4.xml"/><Relationship Id="rId1" Type="http://schemas.openxmlformats.org/officeDocument/2006/relationships/slideLayout" Target="../slideLayouts/slideLayout4.xml"/><Relationship Id="rId5" Type="http://schemas.microsoft.com/office/2007/relationships/hdphoto" Target="../media/hdphoto9.wdp"/><Relationship Id="rId4" Type="http://schemas.openxmlformats.org/officeDocument/2006/relationships/image" Target="../media/image35.png"/></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microsoft.com/office/2007/relationships/hdphoto" Target="../media/hdphoto9.wdp"/></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microsoft.com/office/2007/relationships/hdphoto" Target="../media/hdphoto9.wdp"/></Relationships>
</file>

<file path=ppt/slides/_rels/slide6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notesSlide" Target="../notesSlides/notesSlide67.xml"/><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39.png"/><Relationship Id="rId5" Type="http://schemas.openxmlformats.org/officeDocument/2006/relationships/oleObject" Target="../embeddings/oleObject13.bin"/><Relationship Id="rId10" Type="http://schemas.openxmlformats.org/officeDocument/2006/relationships/oleObject" Target="../embeddings/oleObject15.bin"/><Relationship Id="rId4" Type="http://schemas.openxmlformats.org/officeDocument/2006/relationships/image" Target="../media/image36.png"/><Relationship Id="rId9" Type="http://schemas.microsoft.com/office/2007/relationships/hdphoto" Target="../media/hdphoto10.wdp"/></Relationships>
</file>

<file path=ppt/slides/_rels/slide6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notesSlide" Target="../notesSlides/notesSlide68.xml"/><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39.png"/><Relationship Id="rId5" Type="http://schemas.openxmlformats.org/officeDocument/2006/relationships/oleObject" Target="../embeddings/oleObject13.bin"/><Relationship Id="rId10" Type="http://schemas.openxmlformats.org/officeDocument/2006/relationships/oleObject" Target="../embeddings/oleObject15.bin"/><Relationship Id="rId4" Type="http://schemas.openxmlformats.org/officeDocument/2006/relationships/image" Target="../media/image36.png"/><Relationship Id="rId9" Type="http://schemas.microsoft.com/office/2007/relationships/hdphoto" Target="../media/hdphoto10.wdp"/></Relationships>
</file>

<file path=ppt/slides/_rels/slide6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notesSlide" Target="../notesSlides/notesSlide69.xml"/><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39.png"/><Relationship Id="rId5" Type="http://schemas.openxmlformats.org/officeDocument/2006/relationships/oleObject" Target="../embeddings/oleObject13.bin"/><Relationship Id="rId10" Type="http://schemas.openxmlformats.org/officeDocument/2006/relationships/oleObject" Target="../embeddings/oleObject15.bin"/><Relationship Id="rId4" Type="http://schemas.openxmlformats.org/officeDocument/2006/relationships/image" Target="../media/image36.png"/><Relationship Id="rId9" Type="http://schemas.microsoft.com/office/2007/relationships/hdphoto" Target="../media/hdphoto10.wdp"/></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70.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oleObject" Target="../embeddings/oleObject13.bin"/><Relationship Id="rId4" Type="http://schemas.openxmlformats.org/officeDocument/2006/relationships/image" Target="../media/image39.pn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71.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oleObject" Target="../embeddings/oleObject13.bin"/><Relationship Id="rId4" Type="http://schemas.openxmlformats.org/officeDocument/2006/relationships/image" Target="../media/image39.png"/></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72.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73.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83.xml"/><Relationship Id="rId1" Type="http://schemas.openxmlformats.org/officeDocument/2006/relationships/slideLayout" Target="../slideLayouts/slideLayout4.xml"/><Relationship Id="rId4" Type="http://schemas.openxmlformats.org/officeDocument/2006/relationships/image" Target="../media/image42.jpg"/></Relationships>
</file>

<file path=ppt/slides/_rels/slide8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8" Type="http://schemas.openxmlformats.org/officeDocument/2006/relationships/image" Target="../media/image46.jpg"/><Relationship Id="rId13" Type="http://schemas.openxmlformats.org/officeDocument/2006/relationships/image" Target="../media/image49.png"/><Relationship Id="rId3" Type="http://schemas.openxmlformats.org/officeDocument/2006/relationships/oleObject" Target="../embeddings/oleObject16.bin"/><Relationship Id="rId7" Type="http://schemas.microsoft.com/office/2007/relationships/hdphoto" Target="../media/hdphoto11.wdp"/><Relationship Id="rId12" Type="http://schemas.openxmlformats.org/officeDocument/2006/relationships/oleObject" Target="../embeddings/oleObject18.bin"/><Relationship Id="rId17" Type="http://schemas.openxmlformats.org/officeDocument/2006/relationships/image" Target="../media/image51.png"/><Relationship Id="rId2" Type="http://schemas.openxmlformats.org/officeDocument/2006/relationships/notesSlide" Target="../notesSlides/notesSlide88.xml"/><Relationship Id="rId16" Type="http://schemas.openxmlformats.org/officeDocument/2006/relationships/oleObject" Target="../embeddings/oleObject20.bin"/><Relationship Id="rId1" Type="http://schemas.openxmlformats.org/officeDocument/2006/relationships/slideLayout" Target="../slideLayouts/slideLayout4.xml"/><Relationship Id="rId6" Type="http://schemas.openxmlformats.org/officeDocument/2006/relationships/image" Target="../media/image45.png"/><Relationship Id="rId11" Type="http://schemas.openxmlformats.org/officeDocument/2006/relationships/image" Target="../media/image48.wmf"/><Relationship Id="rId5" Type="http://schemas.openxmlformats.org/officeDocument/2006/relationships/image" Target="../media/image44.jpg"/><Relationship Id="rId15" Type="http://schemas.openxmlformats.org/officeDocument/2006/relationships/image" Target="../media/image50.png"/><Relationship Id="rId10" Type="http://schemas.openxmlformats.org/officeDocument/2006/relationships/oleObject" Target="../embeddings/oleObject17.bin"/><Relationship Id="rId4" Type="http://schemas.openxmlformats.org/officeDocument/2006/relationships/image" Target="../media/image43.png"/><Relationship Id="rId9" Type="http://schemas.openxmlformats.org/officeDocument/2006/relationships/image" Target="../media/image47.jpg"/><Relationship Id="rId14" Type="http://schemas.openxmlformats.org/officeDocument/2006/relationships/oleObject" Target="../embeddings/oleObject19.bin"/></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4.xml"/><Relationship Id="rId1" Type="http://schemas.openxmlformats.org/officeDocument/2006/relationships/slideLayout" Target="../slideLayouts/slideLayout2.xml"/><Relationship Id="rId5" Type="http://schemas.openxmlformats.org/officeDocument/2006/relationships/image" Target="../media/image8.png"/><Relationship Id="rId4" Type="http://schemas.microsoft.com/office/2007/relationships/hdphoto" Target="../media/hdphoto1.wdp"/></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www.i-ccc.cl/"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hyperlink" Target="https://www.christlink.c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12 prof TOP">
            <a:extLst>
              <a:ext uri="{FF2B5EF4-FFF2-40B4-BE49-F238E27FC236}">
                <a16:creationId xmlns:a16="http://schemas.microsoft.com/office/drawing/2014/main" id="{36711AAD-94B1-AB09-3A60-FE323FE3EE3B}"/>
              </a:ext>
            </a:extLst>
          </p:cNvPr>
          <p:cNvPicPr>
            <a:picLocks noChangeAspect="1"/>
          </p:cNvPicPr>
          <p:nvPr/>
        </p:nvPicPr>
        <p:blipFill>
          <a:blip r:embed="rId3">
            <a:extLst>
              <a:ext uri="{28A0092B-C50C-407E-A947-70E740481C1C}">
                <a14:useLocalDpi xmlns:a14="http://schemas.microsoft.com/office/drawing/2010/main" val="0"/>
              </a:ext>
            </a:extLst>
          </a:blip>
          <a:srcRect b="53159"/>
          <a:stretch>
            <a:fillRect/>
          </a:stretch>
        </p:blipFill>
        <p:spPr>
          <a:xfrm>
            <a:off x="5943600" y="2600865"/>
            <a:ext cx="5715000" cy="1468751"/>
          </a:xfrm>
          <a:prstGeom prst="rect">
            <a:avLst/>
          </a:prstGeom>
        </p:spPr>
      </p:pic>
      <p:pic>
        <p:nvPicPr>
          <p:cNvPr id="5" name="12 prof BOT">
            <a:extLst>
              <a:ext uri="{FF2B5EF4-FFF2-40B4-BE49-F238E27FC236}">
                <a16:creationId xmlns:a16="http://schemas.microsoft.com/office/drawing/2014/main" id="{4C77159A-8366-D839-EF01-3F6D6BFA4930}"/>
              </a:ext>
            </a:extLst>
          </p:cNvPr>
          <p:cNvPicPr>
            <a:picLocks noChangeAspect="1"/>
          </p:cNvPicPr>
          <p:nvPr/>
        </p:nvPicPr>
        <p:blipFill>
          <a:blip r:embed="rId3">
            <a:extLst>
              <a:ext uri="{28A0092B-C50C-407E-A947-70E740481C1C}">
                <a14:useLocalDpi xmlns:a14="http://schemas.microsoft.com/office/drawing/2010/main" val="0"/>
              </a:ext>
            </a:extLst>
          </a:blip>
          <a:srcRect t="46841"/>
          <a:stretch>
            <a:fillRect/>
          </a:stretch>
        </p:blipFill>
        <p:spPr>
          <a:xfrm>
            <a:off x="5943600" y="4069615"/>
            <a:ext cx="5715000" cy="1666875"/>
          </a:xfrm>
          <a:prstGeom prst="rect">
            <a:avLst/>
          </a:prstGeom>
        </p:spPr>
      </p:pic>
      <p:pic>
        <p:nvPicPr>
          <p:cNvPr id="8" name="IBPA Logo">
            <a:extLst>
              <a:ext uri="{FF2B5EF4-FFF2-40B4-BE49-F238E27FC236}">
                <a16:creationId xmlns:a16="http://schemas.microsoft.com/office/drawing/2014/main" id="{F8DF18D4-3202-FF3E-E5B4-0E3C72F1E3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3438" y="674965"/>
            <a:ext cx="1642133" cy="1554599"/>
          </a:xfrm>
          <a:prstGeom prst="rect">
            <a:avLst/>
          </a:prstGeom>
        </p:spPr>
      </p:pic>
      <p:sp>
        <p:nvSpPr>
          <p:cNvPr id="10" name="Box: Abdias">
            <a:extLst>
              <a:ext uri="{FF2B5EF4-FFF2-40B4-BE49-F238E27FC236}">
                <a16:creationId xmlns:a16="http://schemas.microsoft.com/office/drawing/2014/main" id="{EB8F3116-3CA2-535F-8A8E-6FDD9A67C9D9}"/>
              </a:ext>
            </a:extLst>
          </p:cNvPr>
          <p:cNvSpPr/>
          <p:nvPr/>
        </p:nvSpPr>
        <p:spPr>
          <a:xfrm>
            <a:off x="8915400" y="2514600"/>
            <a:ext cx="990600" cy="1555016"/>
          </a:xfrm>
          <a:prstGeom prst="roundRect">
            <a:avLst/>
          </a:prstGeom>
          <a:solidFill>
            <a:schemeClr val="accent2">
              <a:alpha val="16000"/>
            </a:schemeClr>
          </a:solidFill>
          <a:ln w="76200">
            <a:solidFill>
              <a:srgbClr val="33CAFF"/>
            </a:solidFill>
          </a:ln>
          <a:effectLst>
            <a:outerShdw blurRad="38100" dist="63500" dir="27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noProof="0" dirty="0"/>
          </a:p>
        </p:txBody>
      </p:sp>
      <p:sp>
        <p:nvSpPr>
          <p:cNvPr id="11" name="Box: Jonah">
            <a:extLst>
              <a:ext uri="{FF2B5EF4-FFF2-40B4-BE49-F238E27FC236}">
                <a16:creationId xmlns:a16="http://schemas.microsoft.com/office/drawing/2014/main" id="{65EE60F8-E7C8-FBD2-02D1-0C3B47997669}"/>
              </a:ext>
            </a:extLst>
          </p:cNvPr>
          <p:cNvSpPr/>
          <p:nvPr/>
        </p:nvSpPr>
        <p:spPr>
          <a:xfrm>
            <a:off x="9906000" y="2514600"/>
            <a:ext cx="990600" cy="1555016"/>
          </a:xfrm>
          <a:prstGeom prst="roundRect">
            <a:avLst/>
          </a:prstGeom>
          <a:solidFill>
            <a:schemeClr val="accent2">
              <a:alpha val="16000"/>
            </a:schemeClr>
          </a:solidFill>
          <a:ln w="76200">
            <a:solidFill>
              <a:srgbClr val="33CAFF"/>
            </a:solidFill>
          </a:ln>
          <a:effectLst>
            <a:outerShdw blurRad="38100" dist="63500" dir="27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noProof="0" dirty="0"/>
          </a:p>
        </p:txBody>
      </p:sp>
      <p:sp>
        <p:nvSpPr>
          <p:cNvPr id="9" name="Title: Class #">
            <a:extLst>
              <a:ext uri="{FF2B5EF4-FFF2-40B4-BE49-F238E27FC236}">
                <a16:creationId xmlns:a16="http://schemas.microsoft.com/office/drawing/2014/main" id="{536B6E19-B9F6-D6FE-6D6E-F51490696332}"/>
              </a:ext>
            </a:extLst>
          </p:cNvPr>
          <p:cNvSpPr txBox="1"/>
          <p:nvPr/>
        </p:nvSpPr>
        <p:spPr>
          <a:xfrm>
            <a:off x="609600" y="3836313"/>
            <a:ext cx="2667000" cy="1246495"/>
          </a:xfrm>
          <a:prstGeom prst="rect">
            <a:avLst/>
          </a:prstGeom>
          <a:noFill/>
        </p:spPr>
        <p:txBody>
          <a:bodyPr wrap="square" rtlCol="0">
            <a:spAutoFit/>
          </a:bodyPr>
          <a:lstStyle/>
          <a:p>
            <a:r>
              <a:rPr lang="es-419" sz="2500" b="1" spc="300" noProof="0" dirty="0">
                <a:solidFill>
                  <a:schemeClr val="accent2">
                    <a:lumMod val="75000"/>
                  </a:schemeClr>
                </a:solidFill>
              </a:rPr>
              <a:t>Clase 5:</a:t>
            </a:r>
          </a:p>
          <a:p>
            <a:r>
              <a:rPr lang="es-419" sz="2500" b="1" spc="300" noProof="0" dirty="0">
                <a:solidFill>
                  <a:schemeClr val="accent2">
                    <a:lumMod val="75000"/>
                  </a:schemeClr>
                </a:solidFill>
              </a:rPr>
              <a:t>Abdías … </a:t>
            </a:r>
          </a:p>
          <a:p>
            <a:r>
              <a:rPr lang="es-419" sz="2500" b="1" spc="300" noProof="0" dirty="0">
                <a:solidFill>
                  <a:schemeClr val="accent2">
                    <a:lumMod val="75000"/>
                  </a:schemeClr>
                </a:solidFill>
              </a:rPr>
              <a:t>   y Jonás</a:t>
            </a:r>
          </a:p>
        </p:txBody>
      </p:sp>
      <p:sp>
        <p:nvSpPr>
          <p:cNvPr id="3" name="Title: Los Doce">
            <a:extLst>
              <a:ext uri="{FF2B5EF4-FFF2-40B4-BE49-F238E27FC236}">
                <a16:creationId xmlns:a16="http://schemas.microsoft.com/office/drawing/2014/main" id="{6C9B8160-315B-CE4B-F451-D10E9181E504}"/>
              </a:ext>
            </a:extLst>
          </p:cNvPr>
          <p:cNvSpPr txBox="1"/>
          <p:nvPr/>
        </p:nvSpPr>
        <p:spPr>
          <a:xfrm>
            <a:off x="609600" y="1752600"/>
            <a:ext cx="6477000" cy="1631216"/>
          </a:xfrm>
          <a:prstGeom prst="rect">
            <a:avLst/>
          </a:prstGeom>
          <a:noFill/>
        </p:spPr>
        <p:txBody>
          <a:bodyPr wrap="square" rtlCol="0">
            <a:spAutoFit/>
          </a:bodyPr>
          <a:lstStyle/>
          <a:p>
            <a:r>
              <a:rPr lang="es-419" sz="5000" b="1" spc="100" noProof="0" dirty="0">
                <a:latin typeface="Times New Roman" panose="02020603050405020304" pitchFamily="18" charset="0"/>
                <a:cs typeface="Times New Roman" panose="02020603050405020304" pitchFamily="18" charset="0"/>
              </a:rPr>
              <a:t>Los Doce</a:t>
            </a:r>
          </a:p>
          <a:p>
            <a:r>
              <a:rPr lang="es-419" sz="5000" b="1" spc="100" noProof="0" dirty="0">
                <a:latin typeface="Times New Roman" panose="02020603050405020304" pitchFamily="18" charset="0"/>
                <a:cs typeface="Times New Roman" panose="02020603050405020304" pitchFamily="18" charset="0"/>
              </a:rPr>
              <a:t>Profetas Menores</a:t>
            </a:r>
          </a:p>
        </p:txBody>
      </p:sp>
      <p:sp>
        <p:nvSpPr>
          <p:cNvPr id="4" name="Title: EDA">
            <a:extLst>
              <a:ext uri="{FF2B5EF4-FFF2-40B4-BE49-F238E27FC236}">
                <a16:creationId xmlns:a16="http://schemas.microsoft.com/office/drawing/2014/main" id="{BE46DF5B-1968-32D9-36FE-737C7791BA25}"/>
              </a:ext>
            </a:extLst>
          </p:cNvPr>
          <p:cNvSpPr txBox="1"/>
          <p:nvPr/>
        </p:nvSpPr>
        <p:spPr>
          <a:xfrm>
            <a:off x="609600" y="990600"/>
            <a:ext cx="6019800" cy="430887"/>
          </a:xfrm>
          <a:prstGeom prst="rect">
            <a:avLst/>
          </a:prstGeom>
          <a:noFill/>
        </p:spPr>
        <p:txBody>
          <a:bodyPr wrap="square" rtlCol="0">
            <a:spAutoFit/>
          </a:bodyPr>
          <a:lstStyle/>
          <a:p>
            <a:r>
              <a:rPr lang="es-419" sz="2200" b="1" spc="300" noProof="0" dirty="0">
                <a:solidFill>
                  <a:schemeClr val="accent2">
                    <a:lumMod val="75000"/>
                  </a:schemeClr>
                </a:solidFill>
              </a:rPr>
              <a:t>ESCUELA DOMINICAL IBPA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3" presetClass="entr" presetSubtype="36" fill="hold" grpId="0" nodeType="afterEffect">
                                  <p:stCondLst>
                                    <p:cond delay="0"/>
                                  </p:stCondLst>
                                  <p:iterate type="wd">
                                    <p:tmPct val="45000"/>
                                  </p:iterate>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strVal val="(6*min(max(#ppt_w*#ppt_h,.3),1)-7.4)/-.7*#ppt_w"/>
                                          </p:val>
                                        </p:tav>
                                        <p:tav tm="100000">
                                          <p:val>
                                            <p:strVal val="#ppt_w"/>
                                          </p:val>
                                        </p:tav>
                                      </p:tavLst>
                                    </p:anim>
                                    <p:anim calcmode="lin" valueType="num">
                                      <p:cBhvr>
                                        <p:cTn id="18" dur="500" fill="hold"/>
                                        <p:tgtEl>
                                          <p:spTgt spid="3">
                                            <p:txEl>
                                              <p:pRg st="0" end="0"/>
                                            </p:txEl>
                                          </p:spTgt>
                                        </p:tgtEl>
                                        <p:attrNameLst>
                                          <p:attrName>ppt_h</p:attrName>
                                        </p:attrNameLst>
                                      </p:cBhvr>
                                      <p:tavLst>
                                        <p:tav tm="0">
                                          <p:val>
                                            <p:strVal val="(6*min(max(#ppt_w*#ppt_h,.3),1)-7.4)/-.7*#ppt_h"/>
                                          </p:val>
                                        </p:tav>
                                        <p:tav tm="100000">
                                          <p:val>
                                            <p:strVal val="#ppt_h"/>
                                          </p:val>
                                        </p:tav>
                                      </p:tavLst>
                                    </p:anim>
                                    <p:anim calcmode="lin" valueType="num">
                                      <p:cBhvr>
                                        <p:cTn id="19" dur="5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20" dur="500" fill="hold"/>
                                        <p:tgtEl>
                                          <p:spTgt spid="3">
                                            <p:txEl>
                                              <p:pRg st="0" end="0"/>
                                            </p:txEl>
                                          </p:spTgt>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grpId="0" nodeType="withEffect">
                                  <p:stCondLst>
                                    <p:cond delay="500"/>
                                  </p:stCondLst>
                                  <p:iterate type="wd">
                                    <p:tmPct val="45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ppt_w</p:attrName>
                                        </p:attrNameLst>
                                      </p:cBhvr>
                                      <p:tavLst>
                                        <p:tav tm="0">
                                          <p:val>
                                            <p:strVal val="(6*min(max(#ppt_w*#ppt_h,.3),1)-7.4)/-.7*#ppt_w"/>
                                          </p:val>
                                        </p:tav>
                                        <p:tav tm="100000">
                                          <p:val>
                                            <p:strVal val="#ppt_w"/>
                                          </p:val>
                                        </p:tav>
                                      </p:tavLst>
                                    </p:anim>
                                    <p:anim calcmode="lin" valueType="num">
                                      <p:cBhvr>
                                        <p:cTn id="24" dur="500" fill="hold"/>
                                        <p:tgtEl>
                                          <p:spTgt spid="3">
                                            <p:txEl>
                                              <p:pRg st="1" end="1"/>
                                            </p:txEl>
                                          </p:spTgt>
                                        </p:tgtEl>
                                        <p:attrNameLst>
                                          <p:attrName>ppt_h</p:attrName>
                                        </p:attrNameLst>
                                      </p:cBhvr>
                                      <p:tavLst>
                                        <p:tav tm="0">
                                          <p:val>
                                            <p:strVal val="(6*min(max(#ppt_w*#ppt_h,.3),1)-7.4)/-.7*#ppt_h"/>
                                          </p:val>
                                        </p:tav>
                                        <p:tav tm="100000">
                                          <p:val>
                                            <p:strVal val="#ppt_h"/>
                                          </p:val>
                                        </p:tav>
                                      </p:tavLst>
                                    </p:anim>
                                    <p:anim calcmode="lin" valueType="num">
                                      <p:cBhvr>
                                        <p:cTn id="25" dur="5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26" dur="500" fill="hold"/>
                                        <p:tgtEl>
                                          <p:spTgt spid="3">
                                            <p:txEl>
                                              <p:pRg st="1" end="1"/>
                                            </p:txEl>
                                          </p:spTgt>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2225"/>
                            </p:stCondLst>
                            <p:childTnLst>
                              <p:par>
                                <p:cTn id="28" presetID="22" presetClass="entr" presetSubtype="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500"/>
                                        <p:tgtEl>
                                          <p:spTgt spid="2"/>
                                        </p:tgtEl>
                                      </p:cBhvr>
                                    </p:animEffect>
                                  </p:childTnLst>
                                </p:cTn>
                              </p:par>
                            </p:childTnLst>
                          </p:cTn>
                        </p:par>
                        <p:par>
                          <p:cTn id="31" fill="hold">
                            <p:stCondLst>
                              <p:cond delay="2725"/>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 calcmode="lin" valueType="num">
                                      <p:cBhvr>
                                        <p:cTn id="39"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9">
                                            <p:txEl>
                                              <p:pRg st="0" end="0"/>
                                            </p:txEl>
                                          </p:spTgt>
                                        </p:tgtEl>
                                        <p:attrNameLst>
                                          <p:attrName>ppt_h</p:attrName>
                                        </p:attrNameLst>
                                      </p:cBhvr>
                                      <p:tavLst>
                                        <p:tav tm="0">
                                          <p:val>
                                            <p:fltVal val="0"/>
                                          </p:val>
                                        </p:tav>
                                        <p:tav tm="100000">
                                          <p:val>
                                            <p:strVal val="#ppt_h"/>
                                          </p:val>
                                        </p:tav>
                                      </p:tavLst>
                                    </p:anim>
                                    <p:anim calcmode="lin" valueType="num">
                                      <p:cBhvr>
                                        <p:cTn id="41" dur="500" fill="hold"/>
                                        <p:tgtEl>
                                          <p:spTgt spid="9">
                                            <p:txEl>
                                              <p:pRg st="0" end="0"/>
                                            </p:txEl>
                                          </p:spTgt>
                                        </p:tgtEl>
                                        <p:attrNameLst>
                                          <p:attrName>style.rotation</p:attrName>
                                        </p:attrNameLst>
                                      </p:cBhvr>
                                      <p:tavLst>
                                        <p:tav tm="0">
                                          <p:val>
                                            <p:fltVal val="360"/>
                                          </p:val>
                                        </p:tav>
                                        <p:tav tm="100000">
                                          <p:val>
                                            <p:fltVal val="0"/>
                                          </p:val>
                                        </p:tav>
                                      </p:tavLst>
                                    </p:anim>
                                    <p:animEffect transition="in" filter="fade">
                                      <p:cBhvr>
                                        <p:cTn id="42" dur="500"/>
                                        <p:tgtEl>
                                          <p:spTgt spid="9">
                                            <p:txEl>
                                              <p:pRg st="0" end="0"/>
                                            </p:txEl>
                                          </p:spTgt>
                                        </p:tgtEl>
                                      </p:cBhvr>
                                    </p:animEffect>
                                  </p:childTnLst>
                                </p:cTn>
                              </p:par>
                            </p:childTnLst>
                          </p:cTn>
                        </p:par>
                        <p:par>
                          <p:cTn id="43" fill="hold">
                            <p:stCondLst>
                              <p:cond delay="500"/>
                            </p:stCondLst>
                            <p:childTnLst>
                              <p:par>
                                <p:cTn id="44" presetID="49" presetClass="entr" presetSubtype="0" decel="100000" fill="hold" grpId="0" nodeType="afterEffect">
                                  <p:stCondLst>
                                    <p:cond delay="0"/>
                                  </p:stCondLst>
                                  <p:childTnLst>
                                    <p:set>
                                      <p:cBhvr>
                                        <p:cTn id="45" dur="1" fill="hold">
                                          <p:stCondLst>
                                            <p:cond delay="0"/>
                                          </p:stCondLst>
                                        </p:cTn>
                                        <p:tgtEl>
                                          <p:spTgt spid="9">
                                            <p:txEl>
                                              <p:pRg st="1" end="1"/>
                                            </p:txEl>
                                          </p:spTgt>
                                        </p:tgtEl>
                                        <p:attrNameLst>
                                          <p:attrName>style.visibility</p:attrName>
                                        </p:attrNameLst>
                                      </p:cBhvr>
                                      <p:to>
                                        <p:strVal val="visible"/>
                                      </p:to>
                                    </p:set>
                                    <p:anim calcmode="lin" valueType="num">
                                      <p:cBhvr>
                                        <p:cTn id="46"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47" dur="500" fill="hold"/>
                                        <p:tgtEl>
                                          <p:spTgt spid="9">
                                            <p:txEl>
                                              <p:pRg st="1" end="1"/>
                                            </p:txEl>
                                          </p:spTgt>
                                        </p:tgtEl>
                                        <p:attrNameLst>
                                          <p:attrName>ppt_h</p:attrName>
                                        </p:attrNameLst>
                                      </p:cBhvr>
                                      <p:tavLst>
                                        <p:tav tm="0">
                                          <p:val>
                                            <p:fltVal val="0"/>
                                          </p:val>
                                        </p:tav>
                                        <p:tav tm="100000">
                                          <p:val>
                                            <p:strVal val="#ppt_h"/>
                                          </p:val>
                                        </p:tav>
                                      </p:tavLst>
                                    </p:anim>
                                    <p:anim calcmode="lin" valueType="num">
                                      <p:cBhvr>
                                        <p:cTn id="48" dur="500" fill="hold"/>
                                        <p:tgtEl>
                                          <p:spTgt spid="9">
                                            <p:txEl>
                                              <p:pRg st="1" end="1"/>
                                            </p:txEl>
                                          </p:spTgt>
                                        </p:tgtEl>
                                        <p:attrNameLst>
                                          <p:attrName>style.rotation</p:attrName>
                                        </p:attrNameLst>
                                      </p:cBhvr>
                                      <p:tavLst>
                                        <p:tav tm="0">
                                          <p:val>
                                            <p:fltVal val="360"/>
                                          </p:val>
                                        </p:tav>
                                        <p:tav tm="100000">
                                          <p:val>
                                            <p:fltVal val="0"/>
                                          </p:val>
                                        </p:tav>
                                      </p:tavLst>
                                    </p:anim>
                                    <p:animEffect transition="in" filter="fade">
                                      <p:cBhvr>
                                        <p:cTn id="49" dur="500"/>
                                        <p:tgtEl>
                                          <p:spTgt spid="9">
                                            <p:txEl>
                                              <p:pRg st="1" end="1"/>
                                            </p:txEl>
                                          </p:spTgt>
                                        </p:tgtEl>
                                      </p:cBhvr>
                                    </p:animEffect>
                                  </p:childTnLst>
                                </p:cTn>
                              </p:par>
                            </p:childTnLst>
                          </p:cTn>
                        </p:par>
                        <p:par>
                          <p:cTn id="50" fill="hold">
                            <p:stCondLst>
                              <p:cond delay="1000"/>
                            </p:stCondLst>
                            <p:childTnLst>
                              <p:par>
                                <p:cTn id="51" presetID="23" presetClass="entr" presetSubtype="32"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strVal val="4*#ppt_w"/>
                                          </p:val>
                                        </p:tav>
                                        <p:tav tm="100000">
                                          <p:val>
                                            <p:strVal val="#ppt_w"/>
                                          </p:val>
                                        </p:tav>
                                      </p:tavLst>
                                    </p:anim>
                                    <p:anim calcmode="lin" valueType="num">
                                      <p:cBhvr>
                                        <p:cTn id="54" dur="500" fill="hold"/>
                                        <p:tgtEl>
                                          <p:spTgt spid="10"/>
                                        </p:tgtEl>
                                        <p:attrNameLst>
                                          <p:attrName>ppt_h</p:attrName>
                                        </p:attrNameLst>
                                      </p:cBhvr>
                                      <p:tavLst>
                                        <p:tav tm="0">
                                          <p:val>
                                            <p:strVal val="4*#ppt_h"/>
                                          </p:val>
                                        </p:tav>
                                        <p:tav tm="100000">
                                          <p:val>
                                            <p:strVal val="#ppt_h"/>
                                          </p:val>
                                        </p:tav>
                                      </p:tavLst>
                                    </p:anim>
                                  </p:childTnLst>
                                </p:cTn>
                              </p:par>
                            </p:childTnLst>
                          </p:cTn>
                        </p:par>
                        <p:par>
                          <p:cTn id="55" fill="hold">
                            <p:stCondLst>
                              <p:cond delay="1500"/>
                            </p:stCondLst>
                            <p:childTnLst>
                              <p:par>
                                <p:cTn id="56" presetID="49" presetClass="entr" presetSubtype="0" decel="100000" fill="hold" grpId="0" nodeType="afterEffect">
                                  <p:stCondLst>
                                    <p:cond delay="0"/>
                                  </p:stCondLst>
                                  <p:childTnLst>
                                    <p:set>
                                      <p:cBhvr>
                                        <p:cTn id="57" dur="1" fill="hold">
                                          <p:stCondLst>
                                            <p:cond delay="0"/>
                                          </p:stCondLst>
                                        </p:cTn>
                                        <p:tgtEl>
                                          <p:spTgt spid="9">
                                            <p:txEl>
                                              <p:pRg st="2" end="2"/>
                                            </p:txEl>
                                          </p:spTgt>
                                        </p:tgtEl>
                                        <p:attrNameLst>
                                          <p:attrName>style.visibility</p:attrName>
                                        </p:attrNameLst>
                                      </p:cBhvr>
                                      <p:to>
                                        <p:strVal val="visible"/>
                                      </p:to>
                                    </p:set>
                                    <p:anim calcmode="lin" valueType="num">
                                      <p:cBhvr>
                                        <p:cTn id="58"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59" dur="500" fill="hold"/>
                                        <p:tgtEl>
                                          <p:spTgt spid="9">
                                            <p:txEl>
                                              <p:pRg st="2" end="2"/>
                                            </p:txEl>
                                          </p:spTgt>
                                        </p:tgtEl>
                                        <p:attrNameLst>
                                          <p:attrName>ppt_h</p:attrName>
                                        </p:attrNameLst>
                                      </p:cBhvr>
                                      <p:tavLst>
                                        <p:tav tm="0">
                                          <p:val>
                                            <p:fltVal val="0"/>
                                          </p:val>
                                        </p:tav>
                                        <p:tav tm="100000">
                                          <p:val>
                                            <p:strVal val="#ppt_h"/>
                                          </p:val>
                                        </p:tav>
                                      </p:tavLst>
                                    </p:anim>
                                    <p:anim calcmode="lin" valueType="num">
                                      <p:cBhvr>
                                        <p:cTn id="60" dur="500" fill="hold"/>
                                        <p:tgtEl>
                                          <p:spTgt spid="9">
                                            <p:txEl>
                                              <p:pRg st="2" end="2"/>
                                            </p:txEl>
                                          </p:spTgt>
                                        </p:tgtEl>
                                        <p:attrNameLst>
                                          <p:attrName>style.rotation</p:attrName>
                                        </p:attrNameLst>
                                      </p:cBhvr>
                                      <p:tavLst>
                                        <p:tav tm="0">
                                          <p:val>
                                            <p:fltVal val="360"/>
                                          </p:val>
                                        </p:tav>
                                        <p:tav tm="100000">
                                          <p:val>
                                            <p:fltVal val="0"/>
                                          </p:val>
                                        </p:tav>
                                      </p:tavLst>
                                    </p:anim>
                                    <p:animEffect transition="in" filter="fade">
                                      <p:cBhvr>
                                        <p:cTn id="61" dur="500"/>
                                        <p:tgtEl>
                                          <p:spTgt spid="9">
                                            <p:txEl>
                                              <p:pRg st="2" end="2"/>
                                            </p:txEl>
                                          </p:spTgt>
                                        </p:tgtEl>
                                      </p:cBhvr>
                                    </p:animEffect>
                                  </p:childTnLst>
                                </p:cTn>
                              </p:par>
                            </p:childTnLst>
                          </p:cTn>
                        </p:par>
                        <p:par>
                          <p:cTn id="62" fill="hold">
                            <p:stCondLst>
                              <p:cond delay="2000"/>
                            </p:stCondLst>
                            <p:childTnLst>
                              <p:par>
                                <p:cTn id="63" presetID="23" presetClass="entr" presetSubtype="32"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strVal val="4*#ppt_w"/>
                                          </p:val>
                                        </p:tav>
                                        <p:tav tm="100000">
                                          <p:val>
                                            <p:strVal val="#ppt_w"/>
                                          </p:val>
                                        </p:tav>
                                      </p:tavLst>
                                    </p:anim>
                                    <p:anim calcmode="lin" valueType="num">
                                      <p:cBhvr>
                                        <p:cTn id="66" dur="5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9" grpId="0" uiExpand="1" build="p"/>
      <p:bldP spid="3" grpId="0" uiExpand="1"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74D10-4CE3-6545-89CA-94B60EEB9A9B}"/>
            </a:ext>
          </a:extLst>
        </p:cNvPr>
        <p:cNvGrpSpPr/>
        <p:nvPr/>
      </p:nvGrpSpPr>
      <p:grpSpPr>
        <a:xfrm>
          <a:off x="0" y="0"/>
          <a:ext cx="0" cy="0"/>
          <a:chOff x="0" y="0"/>
          <a:chExt cx="0" cy="0"/>
        </a:xfrm>
      </p:grpSpPr>
      <p:pic>
        <p:nvPicPr>
          <p:cNvPr id="7" name="12 prof TOP">
            <a:extLst>
              <a:ext uri="{FF2B5EF4-FFF2-40B4-BE49-F238E27FC236}">
                <a16:creationId xmlns:a16="http://schemas.microsoft.com/office/drawing/2014/main" id="{6E0B09DA-6F63-CA55-9CA9-D9A203F8A2BF}"/>
              </a:ext>
            </a:extLst>
          </p:cNvPr>
          <p:cNvPicPr>
            <a:picLocks noChangeAspect="1"/>
          </p:cNvPicPr>
          <p:nvPr/>
        </p:nvPicPr>
        <p:blipFill>
          <a:blip r:embed="rId3">
            <a:extLst>
              <a:ext uri="{28A0092B-C50C-407E-A947-70E740481C1C}">
                <a14:useLocalDpi xmlns:a14="http://schemas.microsoft.com/office/drawing/2010/main" val="0"/>
              </a:ext>
            </a:extLst>
          </a:blip>
          <a:srcRect b="53159"/>
          <a:stretch>
            <a:fillRect/>
          </a:stretch>
        </p:blipFill>
        <p:spPr>
          <a:xfrm>
            <a:off x="5943600" y="2600865"/>
            <a:ext cx="5715000" cy="1468751"/>
          </a:xfrm>
          <a:prstGeom prst="rect">
            <a:avLst/>
          </a:prstGeom>
        </p:spPr>
      </p:pic>
      <p:pic>
        <p:nvPicPr>
          <p:cNvPr id="3" name="12 Prophets logo only 2">
            <a:extLst>
              <a:ext uri="{FF2B5EF4-FFF2-40B4-BE49-F238E27FC236}">
                <a16:creationId xmlns:a16="http://schemas.microsoft.com/office/drawing/2014/main" id="{D9F1E195-4B77-D05D-8F5E-7296E12A75ED}"/>
              </a:ext>
            </a:extLst>
          </p:cNvPr>
          <p:cNvPicPr>
            <a:picLocks noChangeAspect="1"/>
          </p:cNvPicPr>
          <p:nvPr/>
        </p:nvPicPr>
        <p:blipFill>
          <a:blip r:embed="rId4">
            <a:extLst>
              <a:ext uri="{28A0092B-C50C-407E-A947-70E740481C1C}">
                <a14:useLocalDpi xmlns:a14="http://schemas.microsoft.com/office/drawing/2010/main" val="0"/>
              </a:ext>
            </a:extLst>
          </a:blip>
          <a:srcRect l="53333" r="14934" b="53795"/>
          <a:stretch>
            <a:fillRect/>
          </a:stretch>
        </p:blipFill>
        <p:spPr>
          <a:xfrm>
            <a:off x="8996476" y="2602800"/>
            <a:ext cx="1813560" cy="1468751"/>
          </a:xfrm>
          <a:prstGeom prst="rect">
            <a:avLst/>
          </a:prstGeom>
        </p:spPr>
      </p:pic>
      <p:grpSp>
        <p:nvGrpSpPr>
          <p:cNvPr id="4" name="Group 3">
            <a:extLst>
              <a:ext uri="{FF2B5EF4-FFF2-40B4-BE49-F238E27FC236}">
                <a16:creationId xmlns:a16="http://schemas.microsoft.com/office/drawing/2014/main" id="{F19AC3DF-5E74-DFE5-DD6C-1910690EFFCA}"/>
              </a:ext>
            </a:extLst>
          </p:cNvPr>
          <p:cNvGrpSpPr/>
          <p:nvPr/>
        </p:nvGrpSpPr>
        <p:grpSpPr>
          <a:xfrm>
            <a:off x="1032580" y="1516380"/>
            <a:ext cx="7924800" cy="3592253"/>
            <a:chOff x="2227053" y="2139773"/>
            <a:chExt cx="7772400" cy="3592253"/>
          </a:xfrm>
        </p:grpSpPr>
        <p:pic>
          <p:nvPicPr>
            <p:cNvPr id="6" name="Picture 5">
              <a:extLst>
                <a:ext uri="{FF2B5EF4-FFF2-40B4-BE49-F238E27FC236}">
                  <a16:creationId xmlns:a16="http://schemas.microsoft.com/office/drawing/2014/main" id="{40506108-0183-8BFB-D04B-2A5C28B1DEC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644" b="97275" l="6076" r="95319">
                          <a14:foregroundMark x1="6474" y1="10901" x2="7072" y2="88889"/>
                          <a14:foregroundMark x1="7072" y1="88889" x2="7371" y2="89518"/>
                          <a14:foregroundMark x1="5777" y1="10273" x2="9960" y2="15723"/>
                          <a14:foregroundMark x1="9960" y1="15723" x2="10757" y2="26625"/>
                          <a14:foregroundMark x1="10757" y1="26625" x2="6175" y2="45073"/>
                          <a14:foregroundMark x1="6175" y1="45073" x2="10259" y2="59958"/>
                          <a14:foregroundMark x1="10259" y1="59958" x2="8566" y2="83857"/>
                          <a14:foregroundMark x1="8566" y1="83857" x2="9562" y2="85535"/>
                          <a14:foregroundMark x1="85657" y1="29979" x2="93526" y2="41090"/>
                          <a14:foregroundMark x1="93526" y1="41090" x2="89542" y2="72327"/>
                          <a14:foregroundMark x1="89542" y1="72327" x2="88446" y2="76939"/>
                          <a14:foregroundMark x1="95319" y1="32285" x2="95120" y2="32914"/>
                          <a14:foregroundMark x1="93127" y1="38574" x2="92430" y2="23270"/>
                          <a14:foregroundMark x1="92430" y1="23270" x2="91833" y2="40881"/>
                          <a14:foregroundMark x1="94323" y1="96436" x2="92231" y2="95597"/>
                          <a14:foregroundMark x1="21912" y1="88679" x2="21912" y2="88679"/>
                          <a14:foregroundMark x1="21614" y1="88470" x2="20320" y2="88640"/>
                          <a14:foregroundMark x1="36541" y1="88398" x2="38446" y2="87841"/>
                          <a14:foregroundMark x1="33362" y1="89327" x2="35717" y2="88638"/>
                          <a14:foregroundMark x1="43842" y1="90102" x2="43996" y2="90225"/>
                          <a14:foregroundMark x1="41015" y1="87841" x2="42726" y2="89209"/>
                          <a14:foregroundMark x1="61519" y1="89275" x2="63845" y2="89099"/>
                          <a14:foregroundMark x1="55482" y1="89731" x2="56629" y2="89644"/>
                          <a14:foregroundMark x1="50781" y1="90086" x2="52315" y2="89970"/>
                          <a14:foregroundMark x1="86850" y1="90438" x2="89044" y2="90566"/>
                          <a14:foregroundMark x1="79483" y1="90009" x2="84734" y2="90315"/>
                          <a14:foregroundMark x1="63845" y1="89099" x2="67832" y2="89331"/>
                          <a14:foregroundMark x1="43080" y1="90380" x2="39828" y2="88050"/>
                          <a14:foregroundMark x1="32317" y1="88490" x2="32128" y2="88513"/>
                          <a14:foregroundMark x1="35551" y1="88089" x2="33054" y2="88398"/>
                          <a14:foregroundMark x1="38535" y1="87719" x2="36415" y2="87981"/>
                          <a14:foregroundMark x1="12128" y1="89323" x2="11155" y2="89518"/>
                          <a14:foregroundMark x1="11081" y1="89518" x2="10757" y2="89518"/>
                          <a14:foregroundMark x1="12225" y1="89518" x2="11106" y2="89518"/>
                          <a14:foregroundMark x1="9163" y1="96017" x2="6773" y2="97275"/>
                          <a14:foregroundMark x1="52331" y1="90024" x2="50797" y2="89937"/>
                          <a14:backgroundMark x1="3586" y1="3354" x2="3586" y2="3354"/>
                          <a14:backgroundMark x1="39143" y1="87631" x2="39143" y2="87631"/>
                          <a14:backgroundMark x1="39243" y1="87841" x2="39243" y2="87841"/>
                          <a14:backgroundMark x1="39243" y1="87631" x2="39243" y2="87841"/>
                          <a14:backgroundMark x1="39044" y1="87631" x2="39044" y2="87841"/>
                          <a14:backgroundMark x1="39243" y1="87841" x2="39243" y2="88050"/>
                          <a14:backgroundMark x1="39044" y1="86373" x2="38944" y2="87841"/>
                          <a14:backgroundMark x1="36454" y1="89099" x2="36155" y2="89099"/>
                          <a14:backgroundMark x1="36753" y1="89099" x2="35857" y2="89099"/>
                          <a14:backgroundMark x1="43725" y1="91195" x2="45219" y2="90776"/>
                          <a14:backgroundMark x1="45418" y1="90776" x2="45020" y2="90985"/>
                          <a14:backgroundMark x1="44024" y1="91195" x2="43327" y2="91195"/>
                          <a14:backgroundMark x1="45319" y1="90356" x2="46912" y2="90985"/>
                          <a14:backgroundMark x1="49502" y1="91195" x2="49402" y2="89727"/>
                          <a14:backgroundMark x1="49303" y1="90356" x2="47311" y2="90985"/>
                          <a14:backgroundMark x1="49602" y1="90147" x2="50000" y2="91195"/>
                          <a14:backgroundMark x1="51494" y1="90356" x2="51494" y2="90985"/>
                          <a14:backgroundMark x1="53685" y1="90566" x2="53685" y2="91614"/>
                          <a14:backgroundMark x1="52390" y1="90566" x2="52390" y2="90776"/>
                          <a14:backgroundMark x1="54681" y1="90776" x2="52490" y2="90566"/>
                          <a14:backgroundMark x1="55578" y1="90147" x2="55478" y2="90776"/>
                          <a14:backgroundMark x1="57072" y1="89937" x2="59363" y2="90566"/>
                          <a14:backgroundMark x1="59661" y1="87631" x2="59960" y2="91195"/>
                          <a14:backgroundMark x1="57171" y1="89727" x2="56873" y2="90147"/>
                          <a14:backgroundMark x1="55478" y1="90147" x2="55279" y2="90566"/>
                          <a14:backgroundMark x1="55578" y1="89937" x2="55080" y2="90566"/>
                          <a14:backgroundMark x1="56873" y1="89937" x2="56673" y2="90147"/>
                          <a14:backgroundMark x1="55876" y1="90356" x2="55876" y2="90356"/>
                          <a14:backgroundMark x1="56673" y1="89937" x2="56673" y2="89937"/>
                          <a14:backgroundMark x1="11255" y1="89937" x2="11255" y2="90356"/>
                          <a14:backgroundMark x1="13446" y1="89727" x2="16135" y2="88889"/>
                          <a14:backgroundMark x1="16932" y1="88889" x2="16932" y2="87002"/>
                          <a14:backgroundMark x1="16733" y1="87421" x2="17231" y2="88470"/>
                          <a14:backgroundMark x1="13546" y1="89518" x2="13247" y2="89518"/>
                          <a14:backgroundMark x1="13645" y1="89308" x2="13347" y2="89727"/>
                          <a14:backgroundMark x1="13446" y1="89518" x2="12749" y2="90566"/>
                          <a14:backgroundMark x1="11255" y1="90356" x2="11155" y2="89937"/>
                          <a14:backgroundMark x1="18625" y1="89518" x2="18028" y2="89308"/>
                          <a14:backgroundMark x1="18625" y1="89099" x2="18625" y2="89727"/>
                          <a14:backgroundMark x1="18725" y1="89308" x2="18227" y2="89099"/>
                          <a14:backgroundMark x1="18625" y1="88679" x2="18625" y2="89727"/>
                          <a14:backgroundMark x1="21813" y1="88889" x2="21813" y2="89099"/>
                          <a14:backgroundMark x1="32271" y1="89727" x2="26693" y2="90776"/>
                          <a14:backgroundMark x1="32669" y1="89937" x2="32371" y2="90147"/>
                          <a14:backgroundMark x1="33566" y1="89937" x2="32869" y2="90147"/>
                          <a14:backgroundMark x1="42829" y1="90776" x2="43426" y2="91195"/>
                          <a14:backgroundMark x1="68426" y1="90147" x2="67928" y2="89727"/>
                          <a14:backgroundMark x1="77789" y1="89099" x2="77789" y2="91614"/>
                          <a14:backgroundMark x1="86952" y1="90776" x2="86554" y2="90776"/>
                          <a14:backgroundMark x1="85458" y1="90776" x2="85159" y2="91195"/>
                          <a14:backgroundMark x1="85359" y1="90356" x2="85259" y2="90776"/>
                          <a14:backgroundMark x1="85259" y1="90566" x2="85259" y2="90566"/>
                          <a14:backgroundMark x1="85259" y1="90356" x2="85259" y2="90356"/>
                          <a14:backgroundMark x1="86853" y1="90776" x2="86853" y2="90776"/>
                          <a14:backgroundMark x1="86952" y1="90566" x2="86952" y2="90566"/>
                          <a14:backgroundMark x1="86753" y1="90566" x2="86753" y2="90566"/>
                          <a14:backgroundMark x1="87052" y1="90776" x2="87052" y2="90776"/>
                          <a14:backgroundMark x1="68327" y1="89518" x2="68327" y2="89518"/>
                          <a14:backgroundMark x1="6773" y1="97694" x2="6773" y2="97694"/>
                          <a14:backgroundMark x1="21614" y1="88889" x2="21614" y2="88889"/>
                          <a14:backgroundMark x1="34761" y1="89308" x2="34761" y2="89308"/>
                          <a14:backgroundMark x1="33367" y1="89727" x2="33367" y2="89727"/>
                          <a14:backgroundMark x1="34960" y1="89099" x2="34960" y2="89099"/>
                          <a14:backgroundMark x1="34661" y1="89308" x2="34661" y2="89308"/>
                          <a14:backgroundMark x1="44124" y1="90356" x2="44124" y2="90356"/>
                          <a14:backgroundMark x1="63546" y1="89518" x2="63546" y2="89518"/>
                        </a14:backgroundRemoval>
                      </a14:imgEffect>
                    </a14:imgLayer>
                  </a14:imgProps>
                </a:ext>
                <a:ext uri="{28A0092B-C50C-407E-A947-70E740481C1C}">
                  <a14:useLocalDpi xmlns:a14="http://schemas.microsoft.com/office/drawing/2010/main" val="0"/>
                </a:ext>
              </a:extLst>
            </a:blip>
            <a:stretch>
              <a:fillRect/>
            </a:stretch>
          </p:blipFill>
          <p:spPr>
            <a:xfrm>
              <a:off x="2227053" y="2139773"/>
              <a:ext cx="7772400" cy="3592253"/>
            </a:xfrm>
            <a:prstGeom prst="rect">
              <a:avLst/>
            </a:prstGeom>
            <a:effectLst>
              <a:glow rad="12700">
                <a:srgbClr val="3A2700"/>
              </a:glow>
              <a:softEdge rad="25400"/>
            </a:effectLst>
          </p:spPr>
        </p:pic>
        <p:sp>
          <p:nvSpPr>
            <p:cNvPr id="8" name="Rectangle 7">
              <a:extLst>
                <a:ext uri="{FF2B5EF4-FFF2-40B4-BE49-F238E27FC236}">
                  <a16:creationId xmlns:a16="http://schemas.microsoft.com/office/drawing/2014/main" id="{3CC28405-2C28-DBD7-81FE-73D435C0F45C}"/>
                </a:ext>
              </a:extLst>
            </p:cNvPr>
            <p:cNvSpPr>
              <a:spLocks noChangeArrowheads="1"/>
            </p:cNvSpPr>
            <p:nvPr/>
          </p:nvSpPr>
          <p:spPr bwMode="auto">
            <a:xfrm>
              <a:off x="3123803" y="2941639"/>
              <a:ext cx="5747090"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4000" rIns="18000" anchor="ctr"/>
            <a:lstStyle/>
            <a:p>
              <a:pPr algn="ctr"/>
              <a:r>
                <a:rPr kumimoji="0" lang="es-419" sz="11800" i="1" noProof="0" dirty="0">
                  <a:solidFill>
                    <a:srgbClr val="4E3400"/>
                  </a:solidFill>
                  <a:effectLst/>
                  <a:latin typeface="Algerian" panose="04020705040A02060702" pitchFamily="82" charset="0"/>
                </a:rPr>
                <a:t>ABDÍAS</a:t>
              </a:r>
            </a:p>
          </p:txBody>
        </p:sp>
      </p:grpSp>
      <p:pic>
        <p:nvPicPr>
          <p:cNvPr id="9" name="12 Prophets ABDIAS only">
            <a:extLst>
              <a:ext uri="{FF2B5EF4-FFF2-40B4-BE49-F238E27FC236}">
                <a16:creationId xmlns:a16="http://schemas.microsoft.com/office/drawing/2014/main" id="{68CCCAB7-EF67-D192-5D85-C407DB9CA58D}"/>
              </a:ext>
            </a:extLst>
          </p:cNvPr>
          <p:cNvPicPr>
            <a:picLocks noChangeAspect="1"/>
          </p:cNvPicPr>
          <p:nvPr/>
        </p:nvPicPr>
        <p:blipFill>
          <a:blip r:embed="rId4">
            <a:extLst>
              <a:ext uri="{28A0092B-C50C-407E-A947-70E740481C1C}">
                <a14:useLocalDpi xmlns:a14="http://schemas.microsoft.com/office/drawing/2010/main" val="0"/>
              </a:ext>
            </a:extLst>
          </a:blip>
          <a:srcRect l="53333" r="31422" b="53795"/>
          <a:stretch>
            <a:fillRect/>
          </a:stretch>
        </p:blipFill>
        <p:spPr>
          <a:xfrm>
            <a:off x="8996476" y="2602800"/>
            <a:ext cx="871268" cy="1468751"/>
          </a:xfrm>
          <a:prstGeom prst="rect">
            <a:avLst/>
          </a:prstGeom>
        </p:spPr>
      </p:pic>
      <p:sp>
        <p:nvSpPr>
          <p:cNvPr id="12" name="Box: Abdias">
            <a:extLst>
              <a:ext uri="{FF2B5EF4-FFF2-40B4-BE49-F238E27FC236}">
                <a16:creationId xmlns:a16="http://schemas.microsoft.com/office/drawing/2014/main" id="{0A4CCCB7-7801-4BD7-62DD-F3987666FDEB}"/>
              </a:ext>
            </a:extLst>
          </p:cNvPr>
          <p:cNvSpPr/>
          <p:nvPr/>
        </p:nvSpPr>
        <p:spPr>
          <a:xfrm>
            <a:off x="8920276" y="2514600"/>
            <a:ext cx="990600" cy="1555016"/>
          </a:xfrm>
          <a:prstGeom prst="roundRect">
            <a:avLst/>
          </a:prstGeom>
          <a:solidFill>
            <a:schemeClr val="accent2">
              <a:alpha val="16000"/>
            </a:schemeClr>
          </a:solidFill>
          <a:ln w="76200">
            <a:solidFill>
              <a:srgbClr val="33CAFF"/>
            </a:solidFill>
          </a:ln>
          <a:effectLst>
            <a:outerShdw blurRad="38100" dist="63500" dir="27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noProof="0" dirty="0"/>
          </a:p>
        </p:txBody>
      </p:sp>
      <p:sp>
        <p:nvSpPr>
          <p:cNvPr id="13" name="Box: Jonah">
            <a:extLst>
              <a:ext uri="{FF2B5EF4-FFF2-40B4-BE49-F238E27FC236}">
                <a16:creationId xmlns:a16="http://schemas.microsoft.com/office/drawing/2014/main" id="{65D1D5B4-8F51-1842-B5B6-C598929666D1}"/>
              </a:ext>
            </a:extLst>
          </p:cNvPr>
          <p:cNvSpPr/>
          <p:nvPr/>
        </p:nvSpPr>
        <p:spPr>
          <a:xfrm>
            <a:off x="9899446" y="2514600"/>
            <a:ext cx="990600" cy="1555016"/>
          </a:xfrm>
          <a:prstGeom prst="roundRect">
            <a:avLst/>
          </a:prstGeom>
          <a:solidFill>
            <a:schemeClr val="accent2">
              <a:alpha val="16000"/>
            </a:schemeClr>
          </a:solidFill>
          <a:ln w="76200">
            <a:solidFill>
              <a:srgbClr val="33CAFF"/>
            </a:solidFill>
          </a:ln>
          <a:effectLst>
            <a:outerShdw blurRad="38100" dist="63500" dir="27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noProof="0" dirty="0"/>
          </a:p>
        </p:txBody>
      </p:sp>
      <p:sp>
        <p:nvSpPr>
          <p:cNvPr id="15" name="Continuara Concluiar - Rectangle 4">
            <a:extLst>
              <a:ext uri="{FF2B5EF4-FFF2-40B4-BE49-F238E27FC236}">
                <a16:creationId xmlns:a16="http://schemas.microsoft.com/office/drawing/2014/main" id="{3BF44F43-FEE4-7452-A63E-28821689A0DE}"/>
              </a:ext>
            </a:extLst>
          </p:cNvPr>
          <p:cNvSpPr>
            <a:spLocks noChangeArrowheads="1"/>
          </p:cNvSpPr>
          <p:nvPr/>
        </p:nvSpPr>
        <p:spPr bwMode="auto">
          <a:xfrm>
            <a:off x="1775520" y="1051248"/>
            <a:ext cx="8637588" cy="361528"/>
          </a:xfrm>
          <a:prstGeom prst="rect">
            <a:avLst/>
          </a:prstGeom>
          <a:noFill/>
          <a:ln w="9525">
            <a:noFill/>
            <a:miter lim="800000"/>
            <a:headEnd/>
            <a:tailEnd/>
          </a:ln>
          <a:effectLst/>
        </p:spPr>
        <p:txBody>
          <a:bodyPr anchor="b" anchorCtr="0"/>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spcBef>
                <a:spcPct val="20000"/>
              </a:spcBef>
              <a:buClr>
                <a:srgbClr val="5FF0FF"/>
              </a:buClr>
              <a:buSzPct val="75000"/>
              <a:buFont typeface="Symbol" panose="05050102010706020507" pitchFamily="18" charset="2"/>
              <a:buNone/>
            </a:pPr>
            <a:r>
              <a:rPr kumimoji="1" lang="es-419" sz="5400" b="1" i="1" spc="300" noProof="0" dirty="0">
                <a:solidFill>
                  <a:srgbClr val="7FFFFF"/>
                </a:solidFill>
                <a:effectLst>
                  <a:outerShdw blurRad="76200" dist="76200" dir="3300000" algn="tl" rotWithShape="0">
                    <a:schemeClr val="tx1">
                      <a:alpha val="75000"/>
                    </a:schemeClr>
                  </a:outerShdw>
                </a:effectLst>
                <a:latin typeface="Arial" panose="020B0604020202020204" pitchFamily="34" charset="0"/>
              </a:rPr>
              <a:t>Comenzando con:</a:t>
            </a:r>
          </a:p>
        </p:txBody>
      </p:sp>
    </p:spTree>
    <p:extLst>
      <p:ext uri="{BB962C8B-B14F-4D97-AF65-F5344CB8AC3E}">
        <p14:creationId xmlns:p14="http://schemas.microsoft.com/office/powerpoint/2010/main" val="259972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20000"/>
                                  </p:iterate>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p:cTn id="7" dur="250" fill="hold"/>
                                        <p:tgtEl>
                                          <p:spTgt spid="15">
                                            <p:txEl>
                                              <p:pRg st="0" end="0"/>
                                            </p:txEl>
                                          </p:spTgt>
                                        </p:tgtEl>
                                        <p:attrNameLst>
                                          <p:attrName>ppt_w</p:attrName>
                                        </p:attrNameLst>
                                      </p:cBhvr>
                                      <p:tavLst>
                                        <p:tav tm="0">
                                          <p:val>
                                            <p:fltVal val="0"/>
                                          </p:val>
                                        </p:tav>
                                        <p:tav tm="100000">
                                          <p:val>
                                            <p:strVal val="#ppt_w"/>
                                          </p:val>
                                        </p:tav>
                                      </p:tavLst>
                                    </p:anim>
                                    <p:anim calcmode="lin" valueType="num">
                                      <p:cBhvr>
                                        <p:cTn id="8" dur="250" fill="hold"/>
                                        <p:tgtEl>
                                          <p:spTgt spid="15">
                                            <p:txEl>
                                              <p:pRg st="0" end="0"/>
                                            </p:txEl>
                                          </p:spTgt>
                                        </p:tgtEl>
                                        <p:attrNameLst>
                                          <p:attrName>ppt_h</p:attrName>
                                        </p:attrNameLst>
                                      </p:cBhvr>
                                      <p:tavLst>
                                        <p:tav tm="0">
                                          <p:val>
                                            <p:fltVal val="0"/>
                                          </p:val>
                                        </p:tav>
                                        <p:tav tm="100000">
                                          <p:val>
                                            <p:strVal val="#ppt_h"/>
                                          </p:val>
                                        </p:tav>
                                      </p:tavLst>
                                    </p:anim>
                                    <p:anim calcmode="lin" valueType="num">
                                      <p:cBhvr>
                                        <p:cTn id="9" dur="250" fill="hold"/>
                                        <p:tgtEl>
                                          <p:spTgt spid="15">
                                            <p:txEl>
                                              <p:pRg st="0" end="0"/>
                                            </p:txEl>
                                          </p:spTgt>
                                        </p:tgtEl>
                                        <p:attrNameLst>
                                          <p:attrName>style.rotation</p:attrName>
                                        </p:attrNameLst>
                                      </p:cBhvr>
                                      <p:tavLst>
                                        <p:tav tm="0">
                                          <p:val>
                                            <p:fltVal val="90"/>
                                          </p:val>
                                        </p:tav>
                                        <p:tav tm="100000">
                                          <p:val>
                                            <p:fltVal val="0"/>
                                          </p:val>
                                        </p:tav>
                                      </p:tavLst>
                                    </p:anim>
                                    <p:animEffect transition="in" filter="fade">
                                      <p:cBhvr>
                                        <p:cTn id="10" dur="250"/>
                                        <p:tgtEl>
                                          <p:spTgt spid="15">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par>
                                <p:cTn id="19" presetID="16" presetClass="entr" presetSubtype="37"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750"/>
                                        <p:tgtEl>
                                          <p:spTgt spid="4"/>
                                        </p:tgtEl>
                                      </p:cBhvr>
                                    </p:animEffect>
                                  </p:childTnLst>
                                </p:cTn>
                              </p:par>
                            </p:childTnLst>
                          </p:cTn>
                        </p:par>
                        <p:par>
                          <p:cTn id="22" fill="hold">
                            <p:stCondLst>
                              <p:cond delay="1000"/>
                            </p:stCondLst>
                            <p:childTnLst>
                              <p:par>
                                <p:cTn id="23" presetID="10" presetClass="exit" presetSubtype="0" fill="hold" grpId="0" nodeType="after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par>
                                <p:cTn id="26" presetID="10" presetClass="exit" presetSubtype="0" fill="hold" nodeType="withEffect">
                                  <p:stCondLst>
                                    <p:cond delay="250"/>
                                  </p:stCondLst>
                                  <p:childTnLst>
                                    <p:animEffect transition="out" filter="fade">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9"/>
                                        </p:tgtEl>
                                      </p:cBhvr>
                                    </p:animEffect>
                                    <p:set>
                                      <p:cBhvr>
                                        <p:cTn id="3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180" name="Rectangle 4">
            <a:extLst>
              <a:ext uri="{FF2B5EF4-FFF2-40B4-BE49-F238E27FC236}">
                <a16:creationId xmlns:a16="http://schemas.microsoft.com/office/drawing/2014/main" id="{B5E5A175-9B0B-1DDD-3D92-3D586422B419}"/>
              </a:ext>
            </a:extLst>
          </p:cNvPr>
          <p:cNvSpPr>
            <a:spLocks noChangeArrowheads="1"/>
          </p:cNvSpPr>
          <p:nvPr/>
        </p:nvSpPr>
        <p:spPr bwMode="auto">
          <a:xfrm>
            <a:off x="1778892" y="421357"/>
            <a:ext cx="8637588" cy="487363"/>
          </a:xfrm>
          <a:prstGeom prst="rect">
            <a:avLst/>
          </a:prstGeom>
          <a:noFill/>
          <a:ln>
            <a:noFill/>
          </a:ln>
        </p:spPr>
        <p:txBody>
          <a:bodyPr/>
          <a:lstStyle>
            <a:lvl1pPr marL="342900" indent="-342900"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lvl="1" algn="ctr">
              <a:buClr>
                <a:srgbClr val="5FF0FF"/>
              </a:buClr>
              <a:buFont typeface="Symbol" panose="05050102010706020507" pitchFamily="18" charset="2"/>
              <a:buNone/>
            </a:pPr>
            <a:r>
              <a:rPr lang="es-419" sz="4000" b="1" noProof="0" dirty="0">
                <a:solidFill>
                  <a:srgbClr val="EFF9FF"/>
                </a:solidFill>
                <a:latin typeface="Arial" panose="020B0604020202020204" pitchFamily="34" charset="0"/>
              </a:rPr>
              <a:t>Pero primero…</a:t>
            </a:r>
          </a:p>
        </p:txBody>
      </p:sp>
      <p:sp>
        <p:nvSpPr>
          <p:cNvPr id="2696195" name="Rectangle 3">
            <a:extLst>
              <a:ext uri="{FF2B5EF4-FFF2-40B4-BE49-F238E27FC236}">
                <a16:creationId xmlns:a16="http://schemas.microsoft.com/office/drawing/2014/main" id="{E7E07905-9457-8EA6-0DD5-65B9C415737F}"/>
              </a:ext>
            </a:extLst>
          </p:cNvPr>
          <p:cNvSpPr>
            <a:spLocks noChangeArrowheads="1"/>
          </p:cNvSpPr>
          <p:nvPr/>
        </p:nvSpPr>
        <p:spPr bwMode="auto">
          <a:xfrm>
            <a:off x="551384" y="1196752"/>
            <a:ext cx="11161240" cy="2718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4000"/>
              </a:lnSpc>
              <a:spcBef>
                <a:spcPts val="0"/>
              </a:spcBef>
              <a:spcAft>
                <a:spcPts val="400"/>
              </a:spcAft>
              <a:buClr>
                <a:srgbClr val="5FF0FF"/>
              </a:buClr>
              <a:buFont typeface="Symbol" panose="05050102010706020507" pitchFamily="18" charset="2"/>
              <a:buNone/>
            </a:pPr>
            <a:r>
              <a:rPr lang="es-419" sz="2950" noProof="0" dirty="0">
                <a:solidFill>
                  <a:srgbClr val="EFF9FF"/>
                </a:solidFill>
                <a:latin typeface="Arial" panose="020B0604020202020204" pitchFamily="34" charset="0"/>
                <a:cs typeface="Times New Roman" panose="02020603050405020304" pitchFamily="18" charset="0"/>
              </a:rPr>
              <a:t>Esta parte de la Biblia, y de hecho gran parte del Antiguo Testamento en general, es muy confusa. </a:t>
            </a:r>
          </a:p>
          <a:p>
            <a:pPr algn="just">
              <a:lnSpc>
                <a:spcPct val="84000"/>
              </a:lnSpc>
              <a:spcBef>
                <a:spcPts val="0"/>
              </a:spcBef>
              <a:spcAft>
                <a:spcPts val="400"/>
              </a:spcAft>
              <a:buClr>
                <a:srgbClr val="5FF0FF"/>
              </a:buClr>
              <a:buFont typeface="Symbol" panose="05050102010706020507" pitchFamily="18" charset="2"/>
              <a:buNone/>
            </a:pPr>
            <a:r>
              <a:rPr lang="es-419" sz="2950" noProof="0" dirty="0">
                <a:solidFill>
                  <a:srgbClr val="EFF9FF"/>
                </a:solidFill>
                <a:latin typeface="Arial" panose="020B0604020202020204" pitchFamily="34" charset="0"/>
                <a:cs typeface="Times New Roman" panose="02020603050405020304" pitchFamily="18" charset="0"/>
              </a:rPr>
              <a:t>Con tantos nombres extraños, lugares extraños, eventos extraños, reyes y reinos unidos y divididos, y los libros saltando constantemente entre tiempos y entre lugares, a menudo es difícil entender el contexto y las relaciones entre todos estos elementos. </a:t>
            </a:r>
          </a:p>
        </p:txBody>
      </p:sp>
      <p:sp>
        <p:nvSpPr>
          <p:cNvPr id="2696196" name="Rectangle 4">
            <a:extLst>
              <a:ext uri="{FF2B5EF4-FFF2-40B4-BE49-F238E27FC236}">
                <a16:creationId xmlns:a16="http://schemas.microsoft.com/office/drawing/2014/main" id="{2AF1F2C2-4A01-F44A-2809-897840DE1F1A}"/>
              </a:ext>
            </a:extLst>
          </p:cNvPr>
          <p:cNvSpPr>
            <a:spLocks noChangeArrowheads="1"/>
          </p:cNvSpPr>
          <p:nvPr/>
        </p:nvSpPr>
        <p:spPr bwMode="auto">
          <a:xfrm>
            <a:off x="551384" y="4005064"/>
            <a:ext cx="11161240" cy="2374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4000"/>
              </a:lnSpc>
              <a:spcBef>
                <a:spcPts val="0"/>
              </a:spcBef>
              <a:spcAft>
                <a:spcPts val="400"/>
              </a:spcAft>
              <a:buClr>
                <a:srgbClr val="5FF0FF"/>
              </a:buClr>
              <a:buFont typeface="Symbol" panose="05050102010706020507" pitchFamily="18" charset="2"/>
              <a:buNone/>
            </a:pPr>
            <a:r>
              <a:rPr lang="es-419" sz="2950" noProof="0" dirty="0">
                <a:solidFill>
                  <a:srgbClr val="EFF9FF"/>
                </a:solidFill>
                <a:latin typeface="Arial" panose="020B0604020202020204" pitchFamily="34" charset="0"/>
                <a:cs typeface="Times New Roman" panose="02020603050405020304" pitchFamily="18" charset="0"/>
              </a:rPr>
              <a:t>Así que, hace muchos años, creé un gráfico curioso  precisamente para ayudarme con eso: es en una línea de tiempo, que muestra la relación entre los dos reinos de Israel, sus reyes, y los profetas que Dios envió para llamar al pueblo de vuelta a Él, … como también para anunciar su castigo sobre quienes lo desobedecen.</a:t>
            </a:r>
          </a:p>
        </p:txBody>
      </p:sp>
      <p:sp>
        <p:nvSpPr>
          <p:cNvPr id="6" name="TextBox 5">
            <a:extLst>
              <a:ext uri="{FF2B5EF4-FFF2-40B4-BE49-F238E27FC236}">
                <a16:creationId xmlns:a16="http://schemas.microsoft.com/office/drawing/2014/main" id="{9EF25D43-7462-451F-0FA1-EE28C625E123}"/>
              </a:ext>
            </a:extLst>
          </p:cNvPr>
          <p:cNvSpPr txBox="1"/>
          <p:nvPr/>
        </p:nvSpPr>
        <p:spPr>
          <a:xfrm>
            <a:off x="3111500" y="5832867"/>
            <a:ext cx="2471936" cy="546303"/>
          </a:xfrm>
          <a:prstGeom prst="rect">
            <a:avLst/>
          </a:prstGeom>
          <a:noFill/>
        </p:spPr>
        <p:txBody>
          <a:bodyPr wrap="square">
            <a:spAutoFit/>
          </a:bodyPr>
          <a:lstStyle/>
          <a:p>
            <a:r>
              <a:rPr kumimoji="0" lang="es-419" sz="2950" b="0" i="0" u="none" strike="noStrike" kern="1200" cap="none" spc="0" normalizeH="0" baseline="0" noProof="0" dirty="0">
                <a:ln>
                  <a:noFill/>
                </a:ln>
                <a:solidFill>
                  <a:srgbClr val="EFF9FF"/>
                </a:solidFill>
                <a:effectLst/>
                <a:uLnTx/>
                <a:uFillTx/>
                <a:latin typeface="Arial" panose="020B0604020202020204" pitchFamily="34" charset="0"/>
                <a:ea typeface="+mn-ea"/>
                <a:cs typeface="Times New Roman" panose="02020603050405020304" pitchFamily="18" charset="0"/>
              </a:rPr>
              <a:t>Entonces…</a:t>
            </a:r>
            <a:endParaRPr lang="es-419" dirty="0"/>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02180"/>
                                        </p:tgtEl>
                                        <p:attrNameLst>
                                          <p:attrName>style.visibility</p:attrName>
                                        </p:attrNameLst>
                                      </p:cBhvr>
                                      <p:to>
                                        <p:strVal val="visible"/>
                                      </p:to>
                                    </p:set>
                                    <p:anim calcmode="lin" valueType="num">
                                      <p:cBhvr additive="base">
                                        <p:cTn id="7" dur="250" fill="hold"/>
                                        <p:tgtEl>
                                          <p:spTgt spid="1202180"/>
                                        </p:tgtEl>
                                        <p:attrNameLst>
                                          <p:attrName>ppt_x</p:attrName>
                                        </p:attrNameLst>
                                      </p:cBhvr>
                                      <p:tavLst>
                                        <p:tav tm="0">
                                          <p:val>
                                            <p:strVal val="#ppt_x"/>
                                          </p:val>
                                        </p:tav>
                                        <p:tav tm="100000">
                                          <p:val>
                                            <p:strVal val="#ppt_x"/>
                                          </p:val>
                                        </p:tav>
                                      </p:tavLst>
                                    </p:anim>
                                    <p:anim calcmode="lin" valueType="num">
                                      <p:cBhvr additive="base">
                                        <p:cTn id="8" dur="250" fill="hold"/>
                                        <p:tgtEl>
                                          <p:spTgt spid="120218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2696195">
                                            <p:txEl>
                                              <p:pRg st="0" end="0"/>
                                            </p:txEl>
                                          </p:spTgt>
                                        </p:tgtEl>
                                        <p:attrNameLst>
                                          <p:attrName>style.visibility</p:attrName>
                                        </p:attrNameLst>
                                      </p:cBhvr>
                                      <p:to>
                                        <p:strVal val="visible"/>
                                      </p:to>
                                    </p:set>
                                    <p:animEffect transition="in" filter="wipe(up)">
                                      <p:cBhvr>
                                        <p:cTn id="13" dur="250"/>
                                        <p:tgtEl>
                                          <p:spTgt spid="269619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2696195">
                                            <p:txEl>
                                              <p:pRg st="1" end="1"/>
                                            </p:txEl>
                                          </p:spTgt>
                                        </p:tgtEl>
                                        <p:attrNameLst>
                                          <p:attrName>style.visibility</p:attrName>
                                        </p:attrNameLst>
                                      </p:cBhvr>
                                      <p:to>
                                        <p:strVal val="visible"/>
                                      </p:to>
                                    </p:set>
                                    <p:animEffect transition="in" filter="wipe(up)">
                                      <p:cBhvr>
                                        <p:cTn id="18" dur="250"/>
                                        <p:tgtEl>
                                          <p:spTgt spid="2696195">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696196">
                                            <p:txEl>
                                              <p:pRg st="0" end="0"/>
                                            </p:txEl>
                                          </p:spTgt>
                                        </p:tgtEl>
                                        <p:attrNameLst>
                                          <p:attrName>style.visibility</p:attrName>
                                        </p:attrNameLst>
                                      </p:cBhvr>
                                      <p:to>
                                        <p:strVal val="visible"/>
                                      </p:to>
                                    </p:set>
                                    <p:animEffect transition="in" filter="wipe(up)">
                                      <p:cBhvr>
                                        <p:cTn id="23" dur="250"/>
                                        <p:tgtEl>
                                          <p:spTgt spid="269619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2180" grpId="0" autoUpdateAnimBg="0"/>
      <p:bldP spid="2696195" grpId="0" build="p" autoUpdateAnimBg="0"/>
      <p:bldP spid="2696196" grpId="0" build="p" autoUpdateAnimBg="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05FB5-00B8-A115-2142-4416531053BD}"/>
            </a:ext>
          </a:extLst>
        </p:cNvPr>
        <p:cNvGrpSpPr/>
        <p:nvPr/>
      </p:nvGrpSpPr>
      <p:grpSpPr>
        <a:xfrm>
          <a:off x="0" y="0"/>
          <a:ext cx="0" cy="0"/>
          <a:chOff x="0" y="0"/>
          <a:chExt cx="0" cy="0"/>
        </a:xfrm>
      </p:grpSpPr>
      <p:sp>
        <p:nvSpPr>
          <p:cNvPr id="21" name="Box BACK White">
            <a:extLst>
              <a:ext uri="{FF2B5EF4-FFF2-40B4-BE49-F238E27FC236}">
                <a16:creationId xmlns:a16="http://schemas.microsoft.com/office/drawing/2014/main" id="{4FBB73AF-1620-C150-C3E7-CC328D4A37A9}"/>
              </a:ext>
            </a:extLst>
          </p:cNvPr>
          <p:cNvSpPr/>
          <p:nvPr/>
        </p:nvSpPr>
        <p:spPr>
          <a:xfrm>
            <a:off x="549778" y="548680"/>
            <a:ext cx="8441822" cy="5184576"/>
          </a:xfrm>
          <a:prstGeom prst="rect">
            <a:avLst/>
          </a:prstGeom>
          <a:solidFill>
            <a:schemeClr val="bg1"/>
          </a:solidFill>
          <a:ln w="88900">
            <a:no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pic>
        <p:nvPicPr>
          <p:cNvPr id="14" name="CHART - ERA">
            <a:extLst>
              <a:ext uri="{FF2B5EF4-FFF2-40B4-BE49-F238E27FC236}">
                <a16:creationId xmlns:a16="http://schemas.microsoft.com/office/drawing/2014/main" id="{1AC47C84-BD80-4FEE-68E3-E4FA71DAD341}"/>
              </a:ext>
            </a:extLst>
          </p:cNvPr>
          <p:cNvPicPr>
            <a:picLocks noChangeAspect="1"/>
          </p:cNvPicPr>
          <p:nvPr/>
        </p:nvPicPr>
        <p:blipFill>
          <a:blip r:embed="rId3">
            <a:extLst>
              <a:ext uri="{28A0092B-C50C-407E-A947-70E740481C1C}">
                <a14:useLocalDpi xmlns:a14="http://schemas.microsoft.com/office/drawing/2010/main" val="0"/>
              </a:ext>
            </a:extLst>
          </a:blip>
          <a:srcRect l="1110" r="1116" b="79761"/>
          <a:stretch>
            <a:fillRect/>
          </a:stretch>
        </p:blipFill>
        <p:spPr>
          <a:xfrm>
            <a:off x="550504" y="543600"/>
            <a:ext cx="8345846" cy="1048348"/>
          </a:xfrm>
          <a:prstGeom prst="rect">
            <a:avLst/>
          </a:prstGeom>
        </p:spPr>
      </p:pic>
      <p:pic>
        <p:nvPicPr>
          <p:cNvPr id="10" name="CHART TITLE">
            <a:extLst>
              <a:ext uri="{FF2B5EF4-FFF2-40B4-BE49-F238E27FC236}">
                <a16:creationId xmlns:a16="http://schemas.microsoft.com/office/drawing/2014/main" id="{6DB848EA-B759-D0CC-2EC6-6DB3C07396E2}"/>
              </a:ext>
            </a:extLst>
          </p:cNvPr>
          <p:cNvPicPr>
            <a:picLocks noChangeAspect="1"/>
          </p:cNvPicPr>
          <p:nvPr/>
        </p:nvPicPr>
        <p:blipFill>
          <a:blip r:embed="rId3">
            <a:extLst>
              <a:ext uri="{28A0092B-C50C-407E-A947-70E740481C1C}">
                <a14:useLocalDpi xmlns:a14="http://schemas.microsoft.com/office/drawing/2010/main" val="0"/>
              </a:ext>
            </a:extLst>
          </a:blip>
          <a:srcRect l="1109" r="1127" b="83531"/>
          <a:stretch>
            <a:fillRect/>
          </a:stretch>
        </p:blipFill>
        <p:spPr>
          <a:xfrm>
            <a:off x="551384" y="548680"/>
            <a:ext cx="8344966" cy="853083"/>
          </a:xfrm>
          <a:prstGeom prst="rect">
            <a:avLst/>
          </a:prstGeom>
        </p:spPr>
      </p:pic>
      <p:grpSp>
        <p:nvGrpSpPr>
          <p:cNvPr id="26" name="CHART LT stretch lines">
            <a:extLst>
              <a:ext uri="{FF2B5EF4-FFF2-40B4-BE49-F238E27FC236}">
                <a16:creationId xmlns:a16="http://schemas.microsoft.com/office/drawing/2014/main" id="{15598DF8-15D7-B899-681B-27D23CD3B672}"/>
              </a:ext>
            </a:extLst>
          </p:cNvPr>
          <p:cNvGrpSpPr/>
          <p:nvPr/>
        </p:nvGrpSpPr>
        <p:grpSpPr>
          <a:xfrm>
            <a:off x="549778" y="548680"/>
            <a:ext cx="1774322" cy="5112568"/>
            <a:chOff x="549778" y="548680"/>
            <a:chExt cx="1774322" cy="5112568"/>
          </a:xfrm>
        </p:grpSpPr>
        <p:pic>
          <p:nvPicPr>
            <p:cNvPr id="8" name="CHART LTstrip saul david aolomon">
              <a:extLst>
                <a:ext uri="{FF2B5EF4-FFF2-40B4-BE49-F238E27FC236}">
                  <a16:creationId xmlns:a16="http://schemas.microsoft.com/office/drawing/2014/main" id="{FBD58517-1B50-F0C8-05DA-422F676F7E30}"/>
                </a:ext>
              </a:extLst>
            </p:cNvPr>
            <p:cNvPicPr>
              <a:picLocks noChangeAspect="1"/>
            </p:cNvPicPr>
            <p:nvPr/>
          </p:nvPicPr>
          <p:blipFill>
            <a:blip r:embed="rId3">
              <a:extLst>
                <a:ext uri="{28A0092B-C50C-407E-A947-70E740481C1C}">
                  <a14:useLocalDpi xmlns:a14="http://schemas.microsoft.com/office/drawing/2010/main" val="0"/>
                </a:ext>
              </a:extLst>
            </a:blip>
            <a:srcRect l="1110" t="-1" r="78115" b="1298"/>
            <a:stretch>
              <a:fillRect/>
            </a:stretch>
          </p:blipFill>
          <p:spPr>
            <a:xfrm>
              <a:off x="550800" y="548680"/>
              <a:ext cx="1773300" cy="5112568"/>
            </a:xfrm>
            <a:prstGeom prst="rect">
              <a:avLst/>
            </a:prstGeom>
          </p:spPr>
        </p:pic>
        <p:pic>
          <p:nvPicPr>
            <p:cNvPr id="7" name="CHART north line stretch">
              <a:extLst>
                <a:ext uri="{FF2B5EF4-FFF2-40B4-BE49-F238E27FC236}">
                  <a16:creationId xmlns:a16="http://schemas.microsoft.com/office/drawing/2014/main" id="{6E8482F6-0446-7FE7-CD9C-3B67122C83E3}"/>
                </a:ext>
              </a:extLst>
            </p:cNvPr>
            <p:cNvPicPr>
              <a:picLocks noChangeAspect="1"/>
            </p:cNvPicPr>
            <p:nvPr/>
          </p:nvPicPr>
          <p:blipFill>
            <a:blip r:embed="rId3">
              <a:extLst>
                <a:ext uri="{28A0092B-C50C-407E-A947-70E740481C1C}">
                  <a14:useLocalDpi xmlns:a14="http://schemas.microsoft.com/office/drawing/2010/main" val="0"/>
                </a:ext>
              </a:extLst>
            </a:blip>
            <a:srcRect l="1110" t="20887" r="78418" b="70772"/>
            <a:stretch>
              <a:fillRect/>
            </a:stretch>
          </p:blipFill>
          <p:spPr>
            <a:xfrm>
              <a:off x="550321" y="1611404"/>
              <a:ext cx="1747476" cy="1656185"/>
            </a:xfrm>
            <a:prstGeom prst="rect">
              <a:avLst/>
            </a:prstGeom>
          </p:spPr>
        </p:pic>
        <p:pic>
          <p:nvPicPr>
            <p:cNvPr id="12" name="CHART south line stretch">
              <a:extLst>
                <a:ext uri="{FF2B5EF4-FFF2-40B4-BE49-F238E27FC236}">
                  <a16:creationId xmlns:a16="http://schemas.microsoft.com/office/drawing/2014/main" id="{39DF7CD7-03DF-BFEB-3E21-6A6382E84877}"/>
                </a:ext>
              </a:extLst>
            </p:cNvPr>
            <p:cNvPicPr>
              <a:picLocks noChangeAspect="1"/>
            </p:cNvPicPr>
            <p:nvPr/>
          </p:nvPicPr>
          <p:blipFill>
            <a:blip r:embed="rId3">
              <a:extLst>
                <a:ext uri="{28A0092B-C50C-407E-A947-70E740481C1C}">
                  <a14:useLocalDpi xmlns:a14="http://schemas.microsoft.com/office/drawing/2010/main" val="0"/>
                </a:ext>
              </a:extLst>
            </a:blip>
            <a:srcRect l="1110" t="20887" r="78444" b="70772"/>
            <a:stretch>
              <a:fillRect/>
            </a:stretch>
          </p:blipFill>
          <p:spPr>
            <a:xfrm>
              <a:off x="549778" y="3481215"/>
              <a:ext cx="1747476" cy="1814686"/>
            </a:xfrm>
            <a:prstGeom prst="rect">
              <a:avLst/>
            </a:prstGeom>
          </p:spPr>
        </p:pic>
      </p:grpSp>
      <p:pic>
        <p:nvPicPr>
          <p:cNvPr id="22" name="CHART BOT STRIP">
            <a:extLst>
              <a:ext uri="{FF2B5EF4-FFF2-40B4-BE49-F238E27FC236}">
                <a16:creationId xmlns:a16="http://schemas.microsoft.com/office/drawing/2014/main" id="{4DB0079B-BC85-D5D4-94FD-75F6D9B84C57}"/>
              </a:ext>
            </a:extLst>
          </p:cNvPr>
          <p:cNvPicPr>
            <a:picLocks noChangeAspect="1"/>
          </p:cNvPicPr>
          <p:nvPr/>
        </p:nvPicPr>
        <p:blipFill>
          <a:blip r:embed="rId3">
            <a:extLst>
              <a:ext uri="{28A0092B-C50C-407E-A947-70E740481C1C}">
                <a14:useLocalDpi xmlns:a14="http://schemas.microsoft.com/office/drawing/2010/main" val="0"/>
              </a:ext>
            </a:extLst>
          </a:blip>
          <a:srcRect l="1109" t="92635" r="1127" b="-91"/>
          <a:stretch>
            <a:fillRect/>
          </a:stretch>
        </p:blipFill>
        <p:spPr>
          <a:xfrm>
            <a:off x="551384" y="5347040"/>
            <a:ext cx="8344966" cy="386215"/>
          </a:xfrm>
          <a:prstGeom prst="rect">
            <a:avLst/>
          </a:prstGeom>
        </p:spPr>
      </p:pic>
      <p:sp>
        <p:nvSpPr>
          <p:cNvPr id="11" name="BOX north blue">
            <a:extLst>
              <a:ext uri="{FF2B5EF4-FFF2-40B4-BE49-F238E27FC236}">
                <a16:creationId xmlns:a16="http://schemas.microsoft.com/office/drawing/2014/main" id="{2202A1A1-406F-C016-1502-CCEBD7DF6D0B}"/>
              </a:ext>
            </a:extLst>
          </p:cNvPr>
          <p:cNvSpPr>
            <a:spLocks noChangeArrowheads="1"/>
          </p:cNvSpPr>
          <p:nvPr/>
        </p:nvSpPr>
        <p:spPr bwMode="auto">
          <a:xfrm>
            <a:off x="2320818" y="1597029"/>
            <a:ext cx="6554103" cy="1755772"/>
          </a:xfrm>
          <a:prstGeom prst="rect">
            <a:avLst/>
          </a:prstGeom>
          <a:solidFill>
            <a:srgbClr val="D5EE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419"/>
          </a:p>
        </p:txBody>
      </p:sp>
      <p:sp>
        <p:nvSpPr>
          <p:cNvPr id="4" name="BOX south yellow">
            <a:extLst>
              <a:ext uri="{FF2B5EF4-FFF2-40B4-BE49-F238E27FC236}">
                <a16:creationId xmlns:a16="http://schemas.microsoft.com/office/drawing/2014/main" id="{AFC72338-E425-F6E6-4D81-3500AA7B922F}"/>
              </a:ext>
            </a:extLst>
          </p:cNvPr>
          <p:cNvSpPr>
            <a:spLocks noChangeArrowheads="1"/>
          </p:cNvSpPr>
          <p:nvPr/>
        </p:nvSpPr>
        <p:spPr bwMode="auto">
          <a:xfrm>
            <a:off x="2319834" y="3356992"/>
            <a:ext cx="6555600" cy="1983357"/>
          </a:xfrm>
          <a:prstGeom prst="rect">
            <a:avLst/>
          </a:prstGeom>
          <a:solidFill>
            <a:srgbClr val="FFFFB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419" dirty="0"/>
          </a:p>
        </p:txBody>
      </p:sp>
      <p:graphicFrame>
        <p:nvGraphicFramePr>
          <p:cNvPr id="16" name="MAP - Israel - Judah">
            <a:extLst>
              <a:ext uri="{FF2B5EF4-FFF2-40B4-BE49-F238E27FC236}">
                <a16:creationId xmlns:a16="http://schemas.microsoft.com/office/drawing/2014/main" id="{0D9D6028-001A-6270-1C00-D772E6EE5CF9}"/>
              </a:ext>
            </a:extLst>
          </p:cNvPr>
          <p:cNvGraphicFramePr>
            <a:graphicFrameLocks noChangeAspect="1"/>
          </p:cNvGraphicFramePr>
          <p:nvPr>
            <p:extLst>
              <p:ext uri="{D42A27DB-BD31-4B8C-83A1-F6EECF244321}">
                <p14:modId xmlns:p14="http://schemas.microsoft.com/office/powerpoint/2010/main" val="919424649"/>
              </p:ext>
            </p:extLst>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4" imgW="7276190" imgH="8392696" progId="MSPhotoEd.3">
                  <p:embed/>
                </p:oleObj>
              </mc:Choice>
              <mc:Fallback>
                <p:oleObj name="Photo Editor Photo" r:id="rId4" imgW="7276190" imgH="8392696" progId="MSPhotoEd.3">
                  <p:embed/>
                  <p:pic>
                    <p:nvPicPr>
                      <p:cNvPr id="9" name="MAP - Israel - Judah">
                        <a:extLst>
                          <a:ext uri="{FF2B5EF4-FFF2-40B4-BE49-F238E27FC236}">
                            <a16:creationId xmlns:a16="http://schemas.microsoft.com/office/drawing/2014/main" id="{7B51F0CD-C457-70D3-FAA6-14C9C97E35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cxnSp>
        <p:nvCxnSpPr>
          <p:cNvPr id="28" name="CHART RT - line vert">
            <a:extLst>
              <a:ext uri="{FF2B5EF4-FFF2-40B4-BE49-F238E27FC236}">
                <a16:creationId xmlns:a16="http://schemas.microsoft.com/office/drawing/2014/main" id="{92E48C54-CBCB-7F3C-4B39-83B9CDDB439A}"/>
              </a:ext>
            </a:extLst>
          </p:cNvPr>
          <p:cNvCxnSpPr>
            <a:cxnSpLocks/>
          </p:cNvCxnSpPr>
          <p:nvPr/>
        </p:nvCxnSpPr>
        <p:spPr>
          <a:xfrm>
            <a:off x="8866505" y="975222"/>
            <a:ext cx="0" cy="4644000"/>
          </a:xfrm>
          <a:prstGeom prst="line">
            <a:avLst/>
          </a:prstGeom>
          <a:ln w="9525">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335230"/>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par>
                                <p:cTn id="13" presetID="22" presetClass="entr" presetSubtype="1"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par>
                                <p:cTn id="16" presetID="22" presetClass="entr" presetSubtype="1"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2" presetClass="entr" presetSubtype="8"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75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750"/>
                                        <p:tgtEl>
                                          <p:spTgt spid="14"/>
                                        </p:tgtEl>
                                      </p:cBhvr>
                                    </p:animEffect>
                                  </p:childTnLst>
                                </p:cTn>
                              </p:par>
                              <p:par>
                                <p:cTn id="32" presetID="22" presetClass="entr" presetSubtype="8" fill="hold" grpId="0" nodeType="withEffect">
                                  <p:stCondLst>
                                    <p:cond delay="10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6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6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1"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Box BACK White">
            <a:extLst>
              <a:ext uri="{FF2B5EF4-FFF2-40B4-BE49-F238E27FC236}">
                <a16:creationId xmlns:a16="http://schemas.microsoft.com/office/drawing/2014/main" id="{CB2CD9DC-D584-271B-49A2-E67619D9ED7A}"/>
              </a:ext>
            </a:extLst>
          </p:cNvPr>
          <p:cNvSpPr/>
          <p:nvPr/>
        </p:nvSpPr>
        <p:spPr>
          <a:xfrm>
            <a:off x="549778" y="548680"/>
            <a:ext cx="8441822" cy="5184576"/>
          </a:xfrm>
          <a:prstGeom prst="rect">
            <a:avLst/>
          </a:prstGeom>
          <a:solidFill>
            <a:schemeClr val="bg1"/>
          </a:solidFill>
          <a:ln w="88900">
            <a:no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pic>
        <p:nvPicPr>
          <p:cNvPr id="29" name="CHART - ERA">
            <a:extLst>
              <a:ext uri="{FF2B5EF4-FFF2-40B4-BE49-F238E27FC236}">
                <a16:creationId xmlns:a16="http://schemas.microsoft.com/office/drawing/2014/main" id="{543B4EB4-7B3F-8382-FE80-3A8DFF31B524}"/>
              </a:ext>
            </a:extLst>
          </p:cNvPr>
          <p:cNvPicPr>
            <a:picLocks noChangeAspect="1"/>
          </p:cNvPicPr>
          <p:nvPr/>
        </p:nvPicPr>
        <p:blipFill>
          <a:blip r:embed="rId3">
            <a:extLst>
              <a:ext uri="{28A0092B-C50C-407E-A947-70E740481C1C}">
                <a14:useLocalDpi xmlns:a14="http://schemas.microsoft.com/office/drawing/2010/main" val="0"/>
              </a:ext>
            </a:extLst>
          </a:blip>
          <a:srcRect l="1110" r="1116" b="79761"/>
          <a:stretch>
            <a:fillRect/>
          </a:stretch>
        </p:blipFill>
        <p:spPr>
          <a:xfrm>
            <a:off x="552110" y="553444"/>
            <a:ext cx="8345846" cy="1048348"/>
          </a:xfrm>
          <a:prstGeom prst="rect">
            <a:avLst/>
          </a:prstGeom>
        </p:spPr>
      </p:pic>
      <p:grpSp>
        <p:nvGrpSpPr>
          <p:cNvPr id="30" name="CHART LEFT STRIP group">
            <a:extLst>
              <a:ext uri="{FF2B5EF4-FFF2-40B4-BE49-F238E27FC236}">
                <a16:creationId xmlns:a16="http://schemas.microsoft.com/office/drawing/2014/main" id="{115B1C18-D997-F85C-524C-472DB3A8D17B}"/>
              </a:ext>
            </a:extLst>
          </p:cNvPr>
          <p:cNvGrpSpPr/>
          <p:nvPr/>
        </p:nvGrpSpPr>
        <p:grpSpPr>
          <a:xfrm>
            <a:off x="551384" y="553443"/>
            <a:ext cx="1789200" cy="4768748"/>
            <a:chOff x="549778" y="548680"/>
            <a:chExt cx="1789200" cy="4768748"/>
          </a:xfrm>
        </p:grpSpPr>
        <p:pic>
          <p:nvPicPr>
            <p:cNvPr id="31" name="CHART left strip saul david aolomon">
              <a:extLst>
                <a:ext uri="{FF2B5EF4-FFF2-40B4-BE49-F238E27FC236}">
                  <a16:creationId xmlns:a16="http://schemas.microsoft.com/office/drawing/2014/main" id="{CBBAAE74-E655-FB34-9BDE-DBD36F18E0EB}"/>
                </a:ext>
              </a:extLst>
            </p:cNvPr>
            <p:cNvPicPr>
              <a:picLocks noChangeAspect="1"/>
            </p:cNvPicPr>
            <p:nvPr/>
          </p:nvPicPr>
          <p:blipFill>
            <a:blip r:embed="rId3">
              <a:extLst>
                <a:ext uri="{28A0092B-C50C-407E-A947-70E740481C1C}">
                  <a14:useLocalDpi xmlns:a14="http://schemas.microsoft.com/office/drawing/2010/main" val="0"/>
                </a:ext>
              </a:extLst>
            </a:blip>
            <a:srcRect l="1110" r="78041" b="7936"/>
            <a:stretch>
              <a:fillRect/>
            </a:stretch>
          </p:blipFill>
          <p:spPr>
            <a:xfrm>
              <a:off x="550800" y="548680"/>
              <a:ext cx="1779650" cy="4768748"/>
            </a:xfrm>
            <a:prstGeom prst="rect">
              <a:avLst/>
            </a:prstGeom>
          </p:spPr>
        </p:pic>
        <p:pic>
          <p:nvPicPr>
            <p:cNvPr id="32" name="CHART north line stretch">
              <a:extLst>
                <a:ext uri="{FF2B5EF4-FFF2-40B4-BE49-F238E27FC236}">
                  <a16:creationId xmlns:a16="http://schemas.microsoft.com/office/drawing/2014/main" id="{931B1DA6-FDDF-98B1-9DD2-872301E84930}"/>
                </a:ext>
              </a:extLst>
            </p:cNvPr>
            <p:cNvPicPr>
              <a:picLocks noChangeAspect="1"/>
            </p:cNvPicPr>
            <p:nvPr/>
          </p:nvPicPr>
          <p:blipFill>
            <a:blip r:embed="rId3">
              <a:extLst>
                <a:ext uri="{28A0092B-C50C-407E-A947-70E740481C1C}">
                  <a14:useLocalDpi xmlns:a14="http://schemas.microsoft.com/office/drawing/2010/main" val="0"/>
                </a:ext>
              </a:extLst>
            </a:blip>
            <a:srcRect l="1110" t="20887" r="77956" b="70772"/>
            <a:stretch>
              <a:fillRect/>
            </a:stretch>
          </p:blipFill>
          <p:spPr>
            <a:xfrm>
              <a:off x="550321" y="1611404"/>
              <a:ext cx="1786938" cy="1656185"/>
            </a:xfrm>
            <a:prstGeom prst="rect">
              <a:avLst/>
            </a:prstGeom>
          </p:spPr>
        </p:pic>
        <p:pic>
          <p:nvPicPr>
            <p:cNvPr id="33" name="CHART south line stretch">
              <a:extLst>
                <a:ext uri="{FF2B5EF4-FFF2-40B4-BE49-F238E27FC236}">
                  <a16:creationId xmlns:a16="http://schemas.microsoft.com/office/drawing/2014/main" id="{EA6E2206-BAE8-E091-EAAD-5E25573C3092}"/>
                </a:ext>
              </a:extLst>
            </p:cNvPr>
            <p:cNvPicPr>
              <a:picLocks noChangeAspect="1"/>
            </p:cNvPicPr>
            <p:nvPr/>
          </p:nvPicPr>
          <p:blipFill>
            <a:blip r:embed="rId3">
              <a:extLst>
                <a:ext uri="{28A0092B-C50C-407E-A947-70E740481C1C}">
                  <a14:useLocalDpi xmlns:a14="http://schemas.microsoft.com/office/drawing/2010/main" val="0"/>
                </a:ext>
              </a:extLst>
            </a:blip>
            <a:srcRect l="1110" t="20887" r="77956" b="70772"/>
            <a:stretch>
              <a:fillRect/>
            </a:stretch>
          </p:blipFill>
          <p:spPr>
            <a:xfrm>
              <a:off x="549778" y="3481215"/>
              <a:ext cx="1789200" cy="1814686"/>
            </a:xfrm>
            <a:prstGeom prst="rect">
              <a:avLst/>
            </a:prstGeom>
          </p:spPr>
        </p:pic>
      </p:grpSp>
      <p:grpSp>
        <p:nvGrpSpPr>
          <p:cNvPr id="15" name="CHART LEFT STRIP group">
            <a:extLst>
              <a:ext uri="{FF2B5EF4-FFF2-40B4-BE49-F238E27FC236}">
                <a16:creationId xmlns:a16="http://schemas.microsoft.com/office/drawing/2014/main" id="{C0D38168-0F04-262A-B378-760A381EFD3C}"/>
              </a:ext>
            </a:extLst>
          </p:cNvPr>
          <p:cNvGrpSpPr/>
          <p:nvPr/>
        </p:nvGrpSpPr>
        <p:grpSpPr>
          <a:xfrm>
            <a:off x="549778" y="548680"/>
            <a:ext cx="1789200" cy="4768748"/>
            <a:chOff x="549778" y="548680"/>
            <a:chExt cx="1789200" cy="4768748"/>
          </a:xfrm>
        </p:grpSpPr>
        <p:pic>
          <p:nvPicPr>
            <p:cNvPr id="16" name="CHART left strip saul david aolomon">
              <a:extLst>
                <a:ext uri="{FF2B5EF4-FFF2-40B4-BE49-F238E27FC236}">
                  <a16:creationId xmlns:a16="http://schemas.microsoft.com/office/drawing/2014/main" id="{52B0AB39-2454-E1E4-9E14-1DB57EA32CA9}"/>
                </a:ext>
              </a:extLst>
            </p:cNvPr>
            <p:cNvPicPr>
              <a:picLocks noChangeAspect="1"/>
            </p:cNvPicPr>
            <p:nvPr/>
          </p:nvPicPr>
          <p:blipFill>
            <a:blip r:embed="rId3">
              <a:extLst>
                <a:ext uri="{28A0092B-C50C-407E-A947-70E740481C1C}">
                  <a14:useLocalDpi xmlns:a14="http://schemas.microsoft.com/office/drawing/2010/main" val="0"/>
                </a:ext>
              </a:extLst>
            </a:blip>
            <a:srcRect l="1110" r="78041" b="7936"/>
            <a:stretch>
              <a:fillRect/>
            </a:stretch>
          </p:blipFill>
          <p:spPr>
            <a:xfrm>
              <a:off x="550800" y="548680"/>
              <a:ext cx="1779650" cy="4768748"/>
            </a:xfrm>
            <a:prstGeom prst="rect">
              <a:avLst/>
            </a:prstGeom>
          </p:spPr>
        </p:pic>
        <p:pic>
          <p:nvPicPr>
            <p:cNvPr id="17" name="CHART north line stretch">
              <a:extLst>
                <a:ext uri="{FF2B5EF4-FFF2-40B4-BE49-F238E27FC236}">
                  <a16:creationId xmlns:a16="http://schemas.microsoft.com/office/drawing/2014/main" id="{E6020AD7-D2BE-37F4-35D6-CA688EE93DD6}"/>
                </a:ext>
              </a:extLst>
            </p:cNvPr>
            <p:cNvPicPr>
              <a:picLocks noChangeAspect="1"/>
            </p:cNvPicPr>
            <p:nvPr/>
          </p:nvPicPr>
          <p:blipFill>
            <a:blip r:embed="rId3">
              <a:extLst>
                <a:ext uri="{28A0092B-C50C-407E-A947-70E740481C1C}">
                  <a14:useLocalDpi xmlns:a14="http://schemas.microsoft.com/office/drawing/2010/main" val="0"/>
                </a:ext>
              </a:extLst>
            </a:blip>
            <a:srcRect l="1110" t="20887" r="77956" b="70772"/>
            <a:stretch>
              <a:fillRect/>
            </a:stretch>
          </p:blipFill>
          <p:spPr>
            <a:xfrm>
              <a:off x="550321" y="1611404"/>
              <a:ext cx="1786938" cy="1656185"/>
            </a:xfrm>
            <a:prstGeom prst="rect">
              <a:avLst/>
            </a:prstGeom>
          </p:spPr>
        </p:pic>
        <p:pic>
          <p:nvPicPr>
            <p:cNvPr id="18" name="CHART south line stretch">
              <a:extLst>
                <a:ext uri="{FF2B5EF4-FFF2-40B4-BE49-F238E27FC236}">
                  <a16:creationId xmlns:a16="http://schemas.microsoft.com/office/drawing/2014/main" id="{DF55EFA1-36D5-1423-FE97-D285BC08F7E3}"/>
                </a:ext>
              </a:extLst>
            </p:cNvPr>
            <p:cNvPicPr>
              <a:picLocks noChangeAspect="1"/>
            </p:cNvPicPr>
            <p:nvPr/>
          </p:nvPicPr>
          <p:blipFill>
            <a:blip r:embed="rId3">
              <a:extLst>
                <a:ext uri="{28A0092B-C50C-407E-A947-70E740481C1C}">
                  <a14:useLocalDpi xmlns:a14="http://schemas.microsoft.com/office/drawing/2010/main" val="0"/>
                </a:ext>
              </a:extLst>
            </a:blip>
            <a:srcRect l="1110" t="20887" r="77956" b="70772"/>
            <a:stretch>
              <a:fillRect/>
            </a:stretch>
          </p:blipFill>
          <p:spPr>
            <a:xfrm>
              <a:off x="549778" y="3481215"/>
              <a:ext cx="1789200" cy="1814686"/>
            </a:xfrm>
            <a:prstGeom prst="rect">
              <a:avLst/>
            </a:prstGeom>
          </p:spPr>
        </p:pic>
      </p:grpSp>
      <p:sp>
        <p:nvSpPr>
          <p:cNvPr id="35" name="BOX north blue">
            <a:extLst>
              <a:ext uri="{FF2B5EF4-FFF2-40B4-BE49-F238E27FC236}">
                <a16:creationId xmlns:a16="http://schemas.microsoft.com/office/drawing/2014/main" id="{AFBD40FC-3E99-0D1B-0F08-617D070829A5}"/>
              </a:ext>
            </a:extLst>
          </p:cNvPr>
          <p:cNvSpPr>
            <a:spLocks noChangeArrowheads="1"/>
          </p:cNvSpPr>
          <p:nvPr/>
        </p:nvSpPr>
        <p:spPr bwMode="auto">
          <a:xfrm>
            <a:off x="2320022" y="1597028"/>
            <a:ext cx="6554103" cy="1755772"/>
          </a:xfrm>
          <a:prstGeom prst="rect">
            <a:avLst/>
          </a:prstGeom>
          <a:solidFill>
            <a:srgbClr val="D5EE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419"/>
          </a:p>
        </p:txBody>
      </p:sp>
      <p:sp>
        <p:nvSpPr>
          <p:cNvPr id="36" name="BOX south yellow">
            <a:extLst>
              <a:ext uri="{FF2B5EF4-FFF2-40B4-BE49-F238E27FC236}">
                <a16:creationId xmlns:a16="http://schemas.microsoft.com/office/drawing/2014/main" id="{8157DE86-DF39-42F5-1879-4279C13A2974}"/>
              </a:ext>
            </a:extLst>
          </p:cNvPr>
          <p:cNvSpPr>
            <a:spLocks noChangeArrowheads="1"/>
          </p:cNvSpPr>
          <p:nvPr/>
        </p:nvSpPr>
        <p:spPr bwMode="auto">
          <a:xfrm>
            <a:off x="2319834" y="3356992"/>
            <a:ext cx="6555600" cy="1983357"/>
          </a:xfrm>
          <a:prstGeom prst="rect">
            <a:avLst/>
          </a:prstGeom>
          <a:solidFill>
            <a:srgbClr val="FFFFB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419" dirty="0"/>
          </a:p>
        </p:txBody>
      </p:sp>
      <p:pic>
        <p:nvPicPr>
          <p:cNvPr id="2" name="CHART S. Kings">
            <a:extLst>
              <a:ext uri="{FF2B5EF4-FFF2-40B4-BE49-F238E27FC236}">
                <a16:creationId xmlns:a16="http://schemas.microsoft.com/office/drawing/2014/main" id="{4DA52F21-E4DB-C803-F97F-DBA5BB85C965}"/>
              </a:ext>
            </a:extLst>
          </p:cNvPr>
          <p:cNvPicPr>
            <a:picLocks noChangeAspect="1"/>
          </p:cNvPicPr>
          <p:nvPr/>
        </p:nvPicPr>
        <p:blipFill>
          <a:blip r:embed="rId3">
            <a:extLst>
              <a:ext uri="{28A0092B-C50C-407E-A947-70E740481C1C}">
                <a14:useLocalDpi xmlns:a14="http://schemas.microsoft.com/office/drawing/2010/main" val="0"/>
              </a:ext>
            </a:extLst>
          </a:blip>
          <a:srcRect l="1110" t="54254" r="17519" b="19820"/>
          <a:stretch>
            <a:fillRect/>
          </a:stretch>
        </p:blipFill>
        <p:spPr>
          <a:xfrm>
            <a:off x="550504" y="3361325"/>
            <a:ext cx="6945671" cy="1342962"/>
          </a:xfrm>
          <a:prstGeom prst="rect">
            <a:avLst/>
          </a:prstGeom>
        </p:spPr>
      </p:pic>
      <p:pic>
        <p:nvPicPr>
          <p:cNvPr id="40" name="CHART S. Prophets">
            <a:extLst>
              <a:ext uri="{FF2B5EF4-FFF2-40B4-BE49-F238E27FC236}">
                <a16:creationId xmlns:a16="http://schemas.microsoft.com/office/drawing/2014/main" id="{033A4604-847D-20AE-4B69-2A2C350FC3E7}"/>
              </a:ext>
            </a:extLst>
          </p:cNvPr>
          <p:cNvPicPr>
            <a:picLocks noChangeAspect="1"/>
          </p:cNvPicPr>
          <p:nvPr/>
        </p:nvPicPr>
        <p:blipFill>
          <a:blip r:embed="rId3">
            <a:extLst>
              <a:ext uri="{28A0092B-C50C-407E-A947-70E740481C1C}">
                <a14:useLocalDpi xmlns:a14="http://schemas.microsoft.com/office/drawing/2010/main" val="0"/>
              </a:ext>
            </a:extLst>
          </a:blip>
          <a:srcRect l="1110" t="54078" r="624" b="1"/>
          <a:stretch>
            <a:fillRect/>
          </a:stretch>
        </p:blipFill>
        <p:spPr>
          <a:xfrm>
            <a:off x="550504" y="3350417"/>
            <a:ext cx="8387756" cy="2378645"/>
          </a:xfrm>
          <a:prstGeom prst="rect">
            <a:avLst/>
          </a:prstGeom>
        </p:spPr>
      </p:pic>
      <p:graphicFrame>
        <p:nvGraphicFramePr>
          <p:cNvPr id="9" name="MAP - Israel - Judah">
            <a:extLst>
              <a:ext uri="{FF2B5EF4-FFF2-40B4-BE49-F238E27FC236}">
                <a16:creationId xmlns:a16="http://schemas.microsoft.com/office/drawing/2014/main" id="{7B51F0CD-C457-70D3-FAA6-14C9C97E35FA}"/>
              </a:ext>
            </a:extLst>
          </p:cNvPr>
          <p:cNvGraphicFramePr>
            <a:graphicFrameLocks noChangeAspect="1"/>
          </p:cNvGraphicFramePr>
          <p:nvPr>
            <p:extLst>
              <p:ext uri="{D42A27DB-BD31-4B8C-83A1-F6EECF244321}">
                <p14:modId xmlns:p14="http://schemas.microsoft.com/office/powerpoint/2010/main" val="109098625"/>
              </p:ext>
            </p:extLst>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4" imgW="7276190" imgH="8392696" progId="MSPhotoEd.3">
                  <p:embed/>
                </p:oleObj>
              </mc:Choice>
              <mc:Fallback>
                <p:oleObj name="Photo Editor Photo" r:id="rId4" imgW="7276190" imgH="8392696" progId="MSPhotoEd.3">
                  <p:embed/>
                  <p:pic>
                    <p:nvPicPr>
                      <p:cNvPr id="9" name="MAP - Israel - Judah">
                        <a:extLst>
                          <a:ext uri="{FF2B5EF4-FFF2-40B4-BE49-F238E27FC236}">
                            <a16:creationId xmlns:a16="http://schemas.microsoft.com/office/drawing/2014/main" id="{7B51F0CD-C457-70D3-FAA6-14C9C97E35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sp>
        <p:nvSpPr>
          <p:cNvPr id="2688006" name="Disponible...">
            <a:extLst>
              <a:ext uri="{FF2B5EF4-FFF2-40B4-BE49-F238E27FC236}">
                <a16:creationId xmlns:a16="http://schemas.microsoft.com/office/drawing/2014/main" id="{4D16536B-9CFA-1FD7-AD82-83C8469092F0}"/>
              </a:ext>
            </a:extLst>
          </p:cNvPr>
          <p:cNvSpPr>
            <a:spLocks noChangeArrowheads="1"/>
          </p:cNvSpPr>
          <p:nvPr/>
        </p:nvSpPr>
        <p:spPr bwMode="auto">
          <a:xfrm>
            <a:off x="554756" y="5737696"/>
            <a:ext cx="8637588"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ctr">
              <a:lnSpc>
                <a:spcPct val="85000"/>
              </a:lnSpc>
              <a:spcBef>
                <a:spcPct val="15000"/>
              </a:spcBef>
              <a:buClr>
                <a:srgbClr val="5FF0FF"/>
              </a:buClr>
              <a:buFont typeface="Symbol" panose="05050102010706020507" pitchFamily="18" charset="2"/>
              <a:buNone/>
            </a:pPr>
            <a:r>
              <a:rPr lang="es-419" sz="2500" noProof="0" dirty="0">
                <a:solidFill>
                  <a:srgbClr val="EFF9FF"/>
                </a:solidFill>
                <a:latin typeface="Arial" panose="020B0604020202020204" pitchFamily="34" charset="0"/>
                <a:cs typeface="Times New Roman" panose="02020603050405020304" pitchFamily="18" charset="0"/>
              </a:rPr>
              <a:t>“</a:t>
            </a:r>
            <a:r>
              <a:rPr lang="es-419" sz="2700" noProof="0" dirty="0">
                <a:solidFill>
                  <a:srgbClr val="EFF9FF"/>
                </a:solidFill>
                <a:latin typeface="Arial" panose="020B0604020202020204" pitchFamily="34" charset="0"/>
                <a:cs typeface="Times New Roman" panose="02020603050405020304" pitchFamily="18" charset="0"/>
              </a:rPr>
              <a:t>DIAGRAMA-DE-REYES-Y-PROFETAS</a:t>
            </a:r>
            <a:r>
              <a:rPr lang="es-419" sz="2500" noProof="0" dirty="0">
                <a:solidFill>
                  <a:srgbClr val="EFF9FF"/>
                </a:solidFill>
                <a:latin typeface="Arial" panose="020B0604020202020204" pitchFamily="34" charset="0"/>
                <a:cs typeface="Times New Roman" panose="02020603050405020304" pitchFamily="18" charset="0"/>
              </a:rPr>
              <a:t>”</a:t>
            </a:r>
          </a:p>
          <a:p>
            <a:pPr algn="ctr">
              <a:lnSpc>
                <a:spcPct val="85000"/>
              </a:lnSpc>
              <a:spcBef>
                <a:spcPct val="15000"/>
              </a:spcBef>
              <a:buClr>
                <a:srgbClr val="5FF0FF"/>
              </a:buClr>
              <a:buNone/>
            </a:pPr>
            <a:r>
              <a:rPr lang="es-419" sz="2500" dirty="0">
                <a:solidFill>
                  <a:srgbClr val="EFF9FF"/>
                </a:solidFill>
                <a:latin typeface="Arial" panose="020B0604020202020204" pitchFamily="34" charset="0"/>
                <a:cs typeface="Times New Roman" panose="02020603050405020304" pitchFamily="18" charset="0"/>
              </a:rPr>
              <a:t>Disponible en la página web</a:t>
            </a:r>
          </a:p>
          <a:p>
            <a:pPr algn="ctr">
              <a:lnSpc>
                <a:spcPct val="85000"/>
              </a:lnSpc>
              <a:spcBef>
                <a:spcPct val="15000"/>
              </a:spcBef>
              <a:buClr>
                <a:srgbClr val="5FF0FF"/>
              </a:buClr>
              <a:buFont typeface="Symbol" panose="05050102010706020507" pitchFamily="18" charset="2"/>
              <a:buNone/>
            </a:pPr>
            <a:endParaRPr lang="es-419" sz="2500" noProof="0" dirty="0">
              <a:solidFill>
                <a:srgbClr val="EFF9FF"/>
              </a:solidFill>
              <a:latin typeface="Arial" panose="020B0604020202020204" pitchFamily="34" charset="0"/>
              <a:cs typeface="Times New Roman" panose="02020603050405020304" pitchFamily="18" charset="0"/>
            </a:endParaRPr>
          </a:p>
        </p:txBody>
      </p:sp>
      <p:pic>
        <p:nvPicPr>
          <p:cNvPr id="3" name="QR Code - Menores">
            <a:extLst>
              <a:ext uri="{FF2B5EF4-FFF2-40B4-BE49-F238E27FC236}">
                <a16:creationId xmlns:a16="http://schemas.microsoft.com/office/drawing/2014/main" id="{413F5E1E-D984-09A4-6B31-B6C1DA9B7B48}"/>
              </a:ext>
            </a:extLst>
          </p:cNvPr>
          <p:cNvPicPr>
            <a:picLocks noChangeAspect="1"/>
          </p:cNvPicPr>
          <p:nvPr/>
        </p:nvPicPr>
        <p:blipFill>
          <a:blip r:embed="rId6">
            <a:extLst>
              <a:ext uri="{28A0092B-C50C-407E-A947-70E740481C1C}">
                <a14:useLocalDpi xmlns:a14="http://schemas.microsoft.com/office/drawing/2010/main" val="0"/>
              </a:ext>
            </a:extLst>
          </a:blip>
          <a:srcRect l="3800" t="2751" r="3800" b="3800"/>
          <a:stretch>
            <a:fillRect/>
          </a:stretch>
        </p:blipFill>
        <p:spPr>
          <a:xfrm>
            <a:off x="9154391" y="1573562"/>
            <a:ext cx="2708217" cy="2547351"/>
          </a:xfrm>
          <a:prstGeom prst="rect">
            <a:avLst/>
          </a:prstGeom>
          <a:ln w="76200">
            <a:solidFill>
              <a:schemeClr val="accent2">
                <a:lumMod val="75000"/>
              </a:schemeClr>
            </a:solidFill>
          </a:ln>
        </p:spPr>
      </p:pic>
      <p:pic>
        <p:nvPicPr>
          <p:cNvPr id="10" name="CHART TITLE">
            <a:extLst>
              <a:ext uri="{FF2B5EF4-FFF2-40B4-BE49-F238E27FC236}">
                <a16:creationId xmlns:a16="http://schemas.microsoft.com/office/drawing/2014/main" id="{E3F124BC-C200-1E24-946F-8FF966DB3428}"/>
              </a:ext>
            </a:extLst>
          </p:cNvPr>
          <p:cNvPicPr>
            <a:picLocks noChangeAspect="1"/>
          </p:cNvPicPr>
          <p:nvPr/>
        </p:nvPicPr>
        <p:blipFill>
          <a:blip r:embed="rId3">
            <a:extLst>
              <a:ext uri="{28A0092B-C50C-407E-A947-70E740481C1C}">
                <a14:useLocalDpi xmlns:a14="http://schemas.microsoft.com/office/drawing/2010/main" val="0"/>
              </a:ext>
            </a:extLst>
          </a:blip>
          <a:srcRect l="1110" b="83531"/>
          <a:stretch>
            <a:fillRect/>
          </a:stretch>
        </p:blipFill>
        <p:spPr>
          <a:xfrm>
            <a:off x="551384" y="548680"/>
            <a:ext cx="8441096" cy="853083"/>
          </a:xfrm>
          <a:prstGeom prst="rect">
            <a:avLst/>
          </a:prstGeom>
        </p:spPr>
      </p:pic>
      <p:sp>
        <p:nvSpPr>
          <p:cNvPr id="2688010" name="URL - Menores">
            <a:extLst>
              <a:ext uri="{FF2B5EF4-FFF2-40B4-BE49-F238E27FC236}">
                <a16:creationId xmlns:a16="http://schemas.microsoft.com/office/drawing/2014/main" id="{CE52D3F6-8C03-3C3E-1CB4-547C4D64F057}"/>
              </a:ext>
            </a:extLst>
          </p:cNvPr>
          <p:cNvSpPr>
            <a:spLocks noChangeArrowheads="1"/>
          </p:cNvSpPr>
          <p:nvPr/>
        </p:nvSpPr>
        <p:spPr bwMode="auto">
          <a:xfrm>
            <a:off x="9120336" y="4147817"/>
            <a:ext cx="2781300" cy="433311"/>
          </a:xfrm>
          <a:prstGeom prst="rect">
            <a:avLst/>
          </a:prstGeom>
          <a:solidFill>
            <a:srgbClr val="FFFFFF"/>
          </a:solidFill>
          <a:ln w="76200">
            <a:solidFill>
              <a:schemeClr val="accent2">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72000"/>
          <a:lstStyle/>
          <a:p>
            <a:pPr algn="ctr">
              <a:lnSpc>
                <a:spcPct val="80000"/>
              </a:lnSpc>
              <a:spcBef>
                <a:spcPct val="5000"/>
              </a:spcBef>
            </a:pPr>
            <a:r>
              <a:rPr kumimoji="1" lang="es-419" sz="2600" b="1" i="1" noProof="0" dirty="0">
                <a:solidFill>
                  <a:srgbClr val="FF0000"/>
                </a:solidFill>
                <a:effectLst>
                  <a:outerShdw blurRad="38100" dist="38100" dir="2700000" algn="tl">
                    <a:srgbClr val="C0C0C0"/>
                  </a:outerShdw>
                </a:effectLst>
                <a:latin typeface="Arial" panose="020B0604020202020204" pitchFamily="34" charset="0"/>
              </a:rPr>
              <a:t>i-ccc.cl/Menores</a:t>
            </a:r>
          </a:p>
        </p:txBody>
      </p:sp>
      <p:pic>
        <p:nvPicPr>
          <p:cNvPr id="14" name="CHART - N. kings">
            <a:extLst>
              <a:ext uri="{FF2B5EF4-FFF2-40B4-BE49-F238E27FC236}">
                <a16:creationId xmlns:a16="http://schemas.microsoft.com/office/drawing/2014/main" id="{2006FCB4-C9E1-9F7D-D3FA-BCB5A2223EBB}"/>
              </a:ext>
            </a:extLst>
          </p:cNvPr>
          <p:cNvPicPr>
            <a:picLocks noChangeAspect="1"/>
          </p:cNvPicPr>
          <p:nvPr/>
        </p:nvPicPr>
        <p:blipFill>
          <a:blip r:embed="rId3">
            <a:extLst>
              <a:ext uri="{28A0092B-C50C-407E-A947-70E740481C1C}">
                <a14:useLocalDpi xmlns:a14="http://schemas.microsoft.com/office/drawing/2010/main" val="0"/>
              </a:ext>
            </a:extLst>
          </a:blip>
          <a:srcRect l="1110" b="56880"/>
          <a:stretch>
            <a:fillRect/>
          </a:stretch>
        </p:blipFill>
        <p:spPr>
          <a:xfrm>
            <a:off x="550504" y="548681"/>
            <a:ext cx="8441096" cy="2233562"/>
          </a:xfrm>
          <a:prstGeom prst="rect">
            <a:avLst/>
          </a:prstGeom>
        </p:spPr>
      </p:pic>
      <p:pic>
        <p:nvPicPr>
          <p:cNvPr id="39" name="CHART - N. Prophets">
            <a:extLst>
              <a:ext uri="{FF2B5EF4-FFF2-40B4-BE49-F238E27FC236}">
                <a16:creationId xmlns:a16="http://schemas.microsoft.com/office/drawing/2014/main" id="{364C6E9B-B866-1B65-6F85-22A374B2471E}"/>
              </a:ext>
            </a:extLst>
          </p:cNvPr>
          <p:cNvPicPr>
            <a:picLocks noChangeAspect="1"/>
          </p:cNvPicPr>
          <p:nvPr/>
        </p:nvPicPr>
        <p:blipFill>
          <a:blip r:embed="rId3">
            <a:extLst>
              <a:ext uri="{28A0092B-C50C-407E-A947-70E740481C1C}">
                <a14:useLocalDpi xmlns:a14="http://schemas.microsoft.com/office/drawing/2010/main" val="0"/>
              </a:ext>
            </a:extLst>
          </a:blip>
          <a:srcRect l="1110" b="45913"/>
          <a:stretch>
            <a:fillRect/>
          </a:stretch>
        </p:blipFill>
        <p:spPr>
          <a:xfrm>
            <a:off x="550504" y="546299"/>
            <a:ext cx="8441096" cy="2801621"/>
          </a:xfrm>
          <a:prstGeom prst="rect">
            <a:avLst/>
          </a:prstGeom>
        </p:spPr>
      </p:pic>
      <p:sp>
        <p:nvSpPr>
          <p:cNvPr id="2688011" name="Jonás">
            <a:extLst>
              <a:ext uri="{FF2B5EF4-FFF2-40B4-BE49-F238E27FC236}">
                <a16:creationId xmlns:a16="http://schemas.microsoft.com/office/drawing/2014/main" id="{B6304A6C-8923-2255-6A89-30235761B819}"/>
              </a:ext>
            </a:extLst>
          </p:cNvPr>
          <p:cNvSpPr>
            <a:spLocks noChangeArrowheads="1"/>
          </p:cNvSpPr>
          <p:nvPr/>
        </p:nvSpPr>
        <p:spPr bwMode="auto">
          <a:xfrm>
            <a:off x="4007563" y="2751607"/>
            <a:ext cx="838200" cy="304800"/>
          </a:xfrm>
          <a:prstGeom prst="ellipse">
            <a:avLst/>
          </a:prstGeom>
          <a:noFill/>
          <a:ln w="63500">
            <a:solidFill>
              <a:srgbClr val="FF00FF"/>
            </a:solidFill>
            <a:round/>
            <a:headEnd/>
            <a:tailEnd/>
          </a:ln>
          <a:effectLst>
            <a:outerShdw blurRad="38100" dist="381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2688014" name="Amos">
            <a:extLst>
              <a:ext uri="{FF2B5EF4-FFF2-40B4-BE49-F238E27FC236}">
                <a16:creationId xmlns:a16="http://schemas.microsoft.com/office/drawing/2014/main" id="{28638B53-9670-2AF3-1048-2E10EFC38F1B}"/>
              </a:ext>
            </a:extLst>
          </p:cNvPr>
          <p:cNvSpPr>
            <a:spLocks noChangeArrowheads="1"/>
          </p:cNvSpPr>
          <p:nvPr/>
        </p:nvSpPr>
        <p:spPr bwMode="auto">
          <a:xfrm>
            <a:off x="4317135" y="3037357"/>
            <a:ext cx="600075" cy="304800"/>
          </a:xfrm>
          <a:prstGeom prst="ellipse">
            <a:avLst/>
          </a:prstGeom>
          <a:noFill/>
          <a:ln w="63500">
            <a:solidFill>
              <a:srgbClr val="FF00FF"/>
            </a:solidFill>
            <a:round/>
            <a:headEnd/>
            <a:tailEnd/>
          </a:ln>
          <a:effectLst>
            <a:outerShdw blurRad="38100" dist="381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2688015" name="Oseas">
            <a:extLst>
              <a:ext uri="{FF2B5EF4-FFF2-40B4-BE49-F238E27FC236}">
                <a16:creationId xmlns:a16="http://schemas.microsoft.com/office/drawing/2014/main" id="{5138C540-80D0-43FB-0457-94244247DFD0}"/>
              </a:ext>
            </a:extLst>
          </p:cNvPr>
          <p:cNvSpPr>
            <a:spLocks noChangeArrowheads="1"/>
          </p:cNvSpPr>
          <p:nvPr/>
        </p:nvSpPr>
        <p:spPr bwMode="auto">
          <a:xfrm>
            <a:off x="4731463" y="2856381"/>
            <a:ext cx="676275" cy="304800"/>
          </a:xfrm>
          <a:prstGeom prst="ellipse">
            <a:avLst/>
          </a:prstGeom>
          <a:noFill/>
          <a:ln w="63500">
            <a:solidFill>
              <a:srgbClr val="FF00FF"/>
            </a:solidFill>
            <a:round/>
            <a:headEnd/>
            <a:tailEnd/>
          </a:ln>
          <a:effectLst>
            <a:outerShdw blurRad="38100" dist="381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pic>
        <p:nvPicPr>
          <p:cNvPr id="38" name="CHART BOT STRIP">
            <a:extLst>
              <a:ext uri="{FF2B5EF4-FFF2-40B4-BE49-F238E27FC236}">
                <a16:creationId xmlns:a16="http://schemas.microsoft.com/office/drawing/2014/main" id="{8A3F7302-F083-D0F8-2656-1D4053A43B49}"/>
              </a:ext>
            </a:extLst>
          </p:cNvPr>
          <p:cNvPicPr>
            <a:picLocks noChangeAspect="1"/>
          </p:cNvPicPr>
          <p:nvPr/>
        </p:nvPicPr>
        <p:blipFill>
          <a:blip r:embed="rId3">
            <a:extLst>
              <a:ext uri="{28A0092B-C50C-407E-A947-70E740481C1C}">
                <a14:useLocalDpi xmlns:a14="http://schemas.microsoft.com/office/drawing/2010/main" val="0"/>
              </a:ext>
            </a:extLst>
          </a:blip>
          <a:srcRect l="1109" t="92635" r="1127" b="-91"/>
          <a:stretch>
            <a:fillRect/>
          </a:stretch>
        </p:blipFill>
        <p:spPr>
          <a:xfrm>
            <a:off x="551384" y="5347040"/>
            <a:ext cx="8344966" cy="386215"/>
          </a:xfrm>
          <a:prstGeom prst="rect">
            <a:avLst/>
          </a:prstGeom>
        </p:spPr>
      </p:pic>
      <p:sp>
        <p:nvSpPr>
          <p:cNvPr id="41" name="Rectangle: Rounded Corners 40">
            <a:extLst>
              <a:ext uri="{FF2B5EF4-FFF2-40B4-BE49-F238E27FC236}">
                <a16:creationId xmlns:a16="http://schemas.microsoft.com/office/drawing/2014/main" id="{8236D73A-7456-A93F-A831-836CD5FDDAB8}"/>
              </a:ext>
            </a:extLst>
          </p:cNvPr>
          <p:cNvSpPr/>
          <p:nvPr/>
        </p:nvSpPr>
        <p:spPr>
          <a:xfrm>
            <a:off x="4796681" y="4803454"/>
            <a:ext cx="917329" cy="228600"/>
          </a:xfrm>
          <a:prstGeom prst="roundRect">
            <a:avLst/>
          </a:prstGeom>
          <a:solidFill>
            <a:schemeClr val="tx2">
              <a:lumMod val="25000"/>
              <a:lumOff val="75000"/>
              <a:alpha val="5000"/>
            </a:schemeClr>
          </a:solidFill>
          <a:ln w="38100">
            <a:solidFill>
              <a:srgbClr val="00FF00"/>
            </a:solidFill>
          </a:ln>
          <a:effectLst>
            <a:outerShdw blurRad="25400" dist="254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42" name="Rectangle: Rounded Corners 41">
            <a:extLst>
              <a:ext uri="{FF2B5EF4-FFF2-40B4-BE49-F238E27FC236}">
                <a16:creationId xmlns:a16="http://schemas.microsoft.com/office/drawing/2014/main" id="{3163BFBC-8574-8EA3-6403-B173E8596493}"/>
              </a:ext>
            </a:extLst>
          </p:cNvPr>
          <p:cNvSpPr/>
          <p:nvPr/>
        </p:nvSpPr>
        <p:spPr>
          <a:xfrm>
            <a:off x="6313041" y="4730750"/>
            <a:ext cx="670751" cy="210294"/>
          </a:xfrm>
          <a:prstGeom prst="roundRect">
            <a:avLst/>
          </a:prstGeom>
          <a:solidFill>
            <a:schemeClr val="tx2">
              <a:lumMod val="25000"/>
              <a:lumOff val="75000"/>
              <a:alpha val="5000"/>
            </a:schemeClr>
          </a:solidFill>
          <a:ln w="38100">
            <a:solidFill>
              <a:srgbClr val="00FF00"/>
            </a:solidFill>
          </a:ln>
          <a:effectLst>
            <a:outerShdw blurRad="25400" dist="254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43" name="Rectangle: Rounded Corners 42">
            <a:extLst>
              <a:ext uri="{FF2B5EF4-FFF2-40B4-BE49-F238E27FC236}">
                <a16:creationId xmlns:a16="http://schemas.microsoft.com/office/drawing/2014/main" id="{7F5F04FD-58FE-E3C8-6F4D-2426E2ED63B2}"/>
              </a:ext>
            </a:extLst>
          </p:cNvPr>
          <p:cNvSpPr/>
          <p:nvPr/>
        </p:nvSpPr>
        <p:spPr>
          <a:xfrm>
            <a:off x="6672064" y="5156200"/>
            <a:ext cx="562967" cy="178416"/>
          </a:xfrm>
          <a:prstGeom prst="roundRect">
            <a:avLst/>
          </a:prstGeom>
          <a:solidFill>
            <a:schemeClr val="tx2">
              <a:lumMod val="25000"/>
              <a:lumOff val="75000"/>
              <a:alpha val="5000"/>
            </a:schemeClr>
          </a:solidFill>
          <a:ln w="38100">
            <a:solidFill>
              <a:srgbClr val="00FF00"/>
            </a:solidFill>
          </a:ln>
          <a:effectLst>
            <a:outerShdw blurRad="25400" dist="254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8B865C32-FEC4-2FBC-E51C-7012E3FFE2F7}"/>
              </a:ext>
            </a:extLst>
          </p:cNvPr>
          <p:cNvSpPr/>
          <p:nvPr/>
        </p:nvSpPr>
        <p:spPr>
          <a:xfrm>
            <a:off x="6600056" y="5013796"/>
            <a:ext cx="1013587" cy="164630"/>
          </a:xfrm>
          <a:prstGeom prst="roundRect">
            <a:avLst/>
          </a:prstGeom>
          <a:solidFill>
            <a:schemeClr val="tx2">
              <a:lumMod val="25000"/>
              <a:lumOff val="75000"/>
              <a:alpha val="5000"/>
            </a:schemeClr>
          </a:solidFill>
          <a:ln w="38100">
            <a:solidFill>
              <a:srgbClr val="00FF00"/>
            </a:solidFill>
          </a:ln>
          <a:effectLst>
            <a:outerShdw blurRad="25400" dist="254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2688018" name="Miqueas">
            <a:extLst>
              <a:ext uri="{FF2B5EF4-FFF2-40B4-BE49-F238E27FC236}">
                <a16:creationId xmlns:a16="http://schemas.microsoft.com/office/drawing/2014/main" id="{6067BAD8-DF72-4FFD-DEF3-F7E71B7260A1}"/>
              </a:ext>
            </a:extLst>
          </p:cNvPr>
          <p:cNvSpPr>
            <a:spLocks noChangeArrowheads="1"/>
          </p:cNvSpPr>
          <p:nvPr/>
        </p:nvSpPr>
        <p:spPr bwMode="auto">
          <a:xfrm>
            <a:off x="4511824" y="5004271"/>
            <a:ext cx="960488" cy="209550"/>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2688019" name="Sofonías">
            <a:extLst>
              <a:ext uri="{FF2B5EF4-FFF2-40B4-BE49-F238E27FC236}">
                <a16:creationId xmlns:a16="http://schemas.microsoft.com/office/drawing/2014/main" id="{B85C109C-BECE-10A7-71E3-3D4DE134F4CB}"/>
              </a:ext>
            </a:extLst>
          </p:cNvPr>
          <p:cNvSpPr>
            <a:spLocks noChangeArrowheads="1"/>
          </p:cNvSpPr>
          <p:nvPr/>
        </p:nvSpPr>
        <p:spPr bwMode="auto">
          <a:xfrm>
            <a:off x="5807968" y="4847431"/>
            <a:ext cx="762000" cy="187798"/>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2688022" name="Nahúm">
            <a:extLst>
              <a:ext uri="{FF2B5EF4-FFF2-40B4-BE49-F238E27FC236}">
                <a16:creationId xmlns:a16="http://schemas.microsoft.com/office/drawing/2014/main" id="{CB0A01E4-CE09-A854-C160-BB3A25E5DE6E}"/>
              </a:ext>
            </a:extLst>
          </p:cNvPr>
          <p:cNvSpPr>
            <a:spLocks noChangeArrowheads="1"/>
          </p:cNvSpPr>
          <p:nvPr/>
        </p:nvSpPr>
        <p:spPr bwMode="auto">
          <a:xfrm>
            <a:off x="5663952" y="5013176"/>
            <a:ext cx="762000" cy="177329"/>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2688023" name="Joel">
            <a:extLst>
              <a:ext uri="{FF2B5EF4-FFF2-40B4-BE49-F238E27FC236}">
                <a16:creationId xmlns:a16="http://schemas.microsoft.com/office/drawing/2014/main" id="{9088547A-5479-22EC-3848-D6658A082353}"/>
              </a:ext>
            </a:extLst>
          </p:cNvPr>
          <p:cNvSpPr>
            <a:spLocks noChangeArrowheads="1"/>
          </p:cNvSpPr>
          <p:nvPr/>
        </p:nvSpPr>
        <p:spPr bwMode="auto">
          <a:xfrm>
            <a:off x="3387254" y="4775671"/>
            <a:ext cx="762000" cy="228600"/>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2688025" name="Abdías">
            <a:extLst>
              <a:ext uri="{FF2B5EF4-FFF2-40B4-BE49-F238E27FC236}">
                <a16:creationId xmlns:a16="http://schemas.microsoft.com/office/drawing/2014/main" id="{70FABCDE-7EE6-09B3-2566-7F5B506233AE}"/>
              </a:ext>
            </a:extLst>
          </p:cNvPr>
          <p:cNvSpPr>
            <a:spLocks noChangeArrowheads="1"/>
          </p:cNvSpPr>
          <p:nvPr/>
        </p:nvSpPr>
        <p:spPr bwMode="auto">
          <a:xfrm>
            <a:off x="3387254" y="4985221"/>
            <a:ext cx="762000" cy="228600"/>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5" name="Ageo">
            <a:extLst>
              <a:ext uri="{FF2B5EF4-FFF2-40B4-BE49-F238E27FC236}">
                <a16:creationId xmlns:a16="http://schemas.microsoft.com/office/drawing/2014/main" id="{FF2BF971-4631-1A1B-947F-AE1849A620C6}"/>
              </a:ext>
            </a:extLst>
          </p:cNvPr>
          <p:cNvSpPr>
            <a:spLocks noChangeArrowheads="1"/>
          </p:cNvSpPr>
          <p:nvPr/>
        </p:nvSpPr>
        <p:spPr bwMode="auto">
          <a:xfrm>
            <a:off x="7397619" y="4826943"/>
            <a:ext cx="670751" cy="258292"/>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6" name="Zacarías">
            <a:extLst>
              <a:ext uri="{FF2B5EF4-FFF2-40B4-BE49-F238E27FC236}">
                <a16:creationId xmlns:a16="http://schemas.microsoft.com/office/drawing/2014/main" id="{F88BA951-D56F-042D-A435-5D0C81FAAC6E}"/>
              </a:ext>
            </a:extLst>
          </p:cNvPr>
          <p:cNvSpPr>
            <a:spLocks noChangeArrowheads="1"/>
          </p:cNvSpPr>
          <p:nvPr/>
        </p:nvSpPr>
        <p:spPr bwMode="auto">
          <a:xfrm>
            <a:off x="7752184" y="5098404"/>
            <a:ext cx="670751" cy="258292"/>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2688020" name="Habacuc">
            <a:extLst>
              <a:ext uri="{FF2B5EF4-FFF2-40B4-BE49-F238E27FC236}">
                <a16:creationId xmlns:a16="http://schemas.microsoft.com/office/drawing/2014/main" id="{F5E48FF0-88F8-D62C-666B-77678820E189}"/>
              </a:ext>
            </a:extLst>
          </p:cNvPr>
          <p:cNvSpPr>
            <a:spLocks noChangeArrowheads="1"/>
          </p:cNvSpPr>
          <p:nvPr/>
        </p:nvSpPr>
        <p:spPr bwMode="auto">
          <a:xfrm>
            <a:off x="6002563" y="5125095"/>
            <a:ext cx="762000" cy="213196"/>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2688016" name="Malaquías">
            <a:extLst>
              <a:ext uri="{FF2B5EF4-FFF2-40B4-BE49-F238E27FC236}">
                <a16:creationId xmlns:a16="http://schemas.microsoft.com/office/drawing/2014/main" id="{520E9703-EC13-3CC2-8531-7F796F9B8105}"/>
              </a:ext>
            </a:extLst>
          </p:cNvPr>
          <p:cNvSpPr>
            <a:spLocks noChangeArrowheads="1"/>
          </p:cNvSpPr>
          <p:nvPr/>
        </p:nvSpPr>
        <p:spPr bwMode="auto">
          <a:xfrm>
            <a:off x="8184232" y="4804246"/>
            <a:ext cx="827008" cy="304800"/>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7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75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75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left)">
                                      <p:cBhvr>
                                        <p:cTn id="22" dur="75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23" presetClass="entr" presetSubtype="16"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childTnLst>
                                </p:cTn>
                              </p:par>
                            </p:childTnLst>
                          </p:cTn>
                        </p:par>
                        <p:par>
                          <p:cTn id="34" fill="hold">
                            <p:stCondLst>
                              <p:cond delay="1000"/>
                            </p:stCondLst>
                            <p:childTnLst>
                              <p:par>
                                <p:cTn id="35" presetID="23" presetClass="entr" presetSubtype="16"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childTnLst>
                                </p:cTn>
                              </p:par>
                            </p:childTnLst>
                          </p:cTn>
                        </p:par>
                        <p:par>
                          <p:cTn id="39" fill="hold">
                            <p:stCondLst>
                              <p:cond delay="1500"/>
                            </p:stCondLst>
                            <p:childTnLst>
                              <p:par>
                                <p:cTn id="40" presetID="23" presetClass="entr" presetSubtype="16"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3" presetClass="entr" presetSubtype="32" fill="hold" nodeType="clickEffect">
                                  <p:stCondLst>
                                    <p:cond delay="0"/>
                                  </p:stCondLst>
                                  <p:childTnLst>
                                    <p:set>
                                      <p:cBhvr>
                                        <p:cTn id="47" dur="1" fill="hold">
                                          <p:stCondLst>
                                            <p:cond delay="0"/>
                                          </p:stCondLst>
                                        </p:cTn>
                                        <p:tgtEl>
                                          <p:spTgt spid="2688011"/>
                                        </p:tgtEl>
                                        <p:attrNameLst>
                                          <p:attrName>style.visibility</p:attrName>
                                        </p:attrNameLst>
                                      </p:cBhvr>
                                      <p:to>
                                        <p:strVal val="visible"/>
                                      </p:to>
                                    </p:set>
                                    <p:anim calcmode="lin" valueType="num">
                                      <p:cBhvr>
                                        <p:cTn id="48" dur="500" fill="hold"/>
                                        <p:tgtEl>
                                          <p:spTgt spid="2688011"/>
                                        </p:tgtEl>
                                        <p:attrNameLst>
                                          <p:attrName>ppt_w</p:attrName>
                                        </p:attrNameLst>
                                      </p:cBhvr>
                                      <p:tavLst>
                                        <p:tav tm="0">
                                          <p:val>
                                            <p:strVal val="4*#ppt_w"/>
                                          </p:val>
                                        </p:tav>
                                        <p:tav tm="100000">
                                          <p:val>
                                            <p:strVal val="#ppt_w"/>
                                          </p:val>
                                        </p:tav>
                                      </p:tavLst>
                                    </p:anim>
                                    <p:anim calcmode="lin" valueType="num">
                                      <p:cBhvr>
                                        <p:cTn id="49" dur="500" fill="hold"/>
                                        <p:tgtEl>
                                          <p:spTgt spid="2688011"/>
                                        </p:tgtEl>
                                        <p:attrNameLst>
                                          <p:attrName>ppt_h</p:attrName>
                                        </p:attrNameLst>
                                      </p:cBhvr>
                                      <p:tavLst>
                                        <p:tav tm="0">
                                          <p:val>
                                            <p:strVal val="4*#ppt_h"/>
                                          </p:val>
                                        </p:tav>
                                        <p:tav tm="100000">
                                          <p:val>
                                            <p:strVal val="#ppt_h"/>
                                          </p:val>
                                        </p:tav>
                                      </p:tavLst>
                                    </p:anim>
                                  </p:childTnLst>
                                </p:cTn>
                              </p:par>
                            </p:childTnLst>
                          </p:cTn>
                        </p:par>
                        <p:par>
                          <p:cTn id="50" fill="hold">
                            <p:stCondLst>
                              <p:cond delay="500"/>
                            </p:stCondLst>
                            <p:childTnLst>
                              <p:par>
                                <p:cTn id="51" presetID="23" presetClass="entr" presetSubtype="32" fill="hold" nodeType="afterEffect">
                                  <p:stCondLst>
                                    <p:cond delay="0"/>
                                  </p:stCondLst>
                                  <p:childTnLst>
                                    <p:set>
                                      <p:cBhvr>
                                        <p:cTn id="52" dur="1" fill="hold">
                                          <p:stCondLst>
                                            <p:cond delay="0"/>
                                          </p:stCondLst>
                                        </p:cTn>
                                        <p:tgtEl>
                                          <p:spTgt spid="2688014"/>
                                        </p:tgtEl>
                                        <p:attrNameLst>
                                          <p:attrName>style.visibility</p:attrName>
                                        </p:attrNameLst>
                                      </p:cBhvr>
                                      <p:to>
                                        <p:strVal val="visible"/>
                                      </p:to>
                                    </p:set>
                                    <p:anim calcmode="lin" valueType="num">
                                      <p:cBhvr>
                                        <p:cTn id="53" dur="500" fill="hold"/>
                                        <p:tgtEl>
                                          <p:spTgt spid="2688014"/>
                                        </p:tgtEl>
                                        <p:attrNameLst>
                                          <p:attrName>ppt_w</p:attrName>
                                        </p:attrNameLst>
                                      </p:cBhvr>
                                      <p:tavLst>
                                        <p:tav tm="0">
                                          <p:val>
                                            <p:strVal val="4*#ppt_w"/>
                                          </p:val>
                                        </p:tav>
                                        <p:tav tm="100000">
                                          <p:val>
                                            <p:strVal val="#ppt_w"/>
                                          </p:val>
                                        </p:tav>
                                      </p:tavLst>
                                    </p:anim>
                                    <p:anim calcmode="lin" valueType="num">
                                      <p:cBhvr>
                                        <p:cTn id="54" dur="500" fill="hold"/>
                                        <p:tgtEl>
                                          <p:spTgt spid="2688014"/>
                                        </p:tgtEl>
                                        <p:attrNameLst>
                                          <p:attrName>ppt_h</p:attrName>
                                        </p:attrNameLst>
                                      </p:cBhvr>
                                      <p:tavLst>
                                        <p:tav tm="0">
                                          <p:val>
                                            <p:strVal val="4*#ppt_h"/>
                                          </p:val>
                                        </p:tav>
                                        <p:tav tm="100000">
                                          <p:val>
                                            <p:strVal val="#ppt_h"/>
                                          </p:val>
                                        </p:tav>
                                      </p:tavLst>
                                    </p:anim>
                                  </p:childTnLst>
                                </p:cTn>
                              </p:par>
                            </p:childTnLst>
                          </p:cTn>
                        </p:par>
                        <p:par>
                          <p:cTn id="55" fill="hold">
                            <p:stCondLst>
                              <p:cond delay="1000"/>
                            </p:stCondLst>
                            <p:childTnLst>
                              <p:par>
                                <p:cTn id="56" presetID="23" presetClass="entr" presetSubtype="32" fill="hold" nodeType="afterEffect">
                                  <p:stCondLst>
                                    <p:cond delay="0"/>
                                  </p:stCondLst>
                                  <p:childTnLst>
                                    <p:set>
                                      <p:cBhvr>
                                        <p:cTn id="57" dur="1" fill="hold">
                                          <p:stCondLst>
                                            <p:cond delay="0"/>
                                          </p:stCondLst>
                                        </p:cTn>
                                        <p:tgtEl>
                                          <p:spTgt spid="2688015"/>
                                        </p:tgtEl>
                                        <p:attrNameLst>
                                          <p:attrName>style.visibility</p:attrName>
                                        </p:attrNameLst>
                                      </p:cBhvr>
                                      <p:to>
                                        <p:strVal val="visible"/>
                                      </p:to>
                                    </p:set>
                                    <p:anim calcmode="lin" valueType="num">
                                      <p:cBhvr>
                                        <p:cTn id="58" dur="500" fill="hold"/>
                                        <p:tgtEl>
                                          <p:spTgt spid="2688015"/>
                                        </p:tgtEl>
                                        <p:attrNameLst>
                                          <p:attrName>ppt_w</p:attrName>
                                        </p:attrNameLst>
                                      </p:cBhvr>
                                      <p:tavLst>
                                        <p:tav tm="0">
                                          <p:val>
                                            <p:strVal val="4*#ppt_w"/>
                                          </p:val>
                                        </p:tav>
                                        <p:tav tm="100000">
                                          <p:val>
                                            <p:strVal val="#ppt_w"/>
                                          </p:val>
                                        </p:tav>
                                      </p:tavLst>
                                    </p:anim>
                                    <p:anim calcmode="lin" valueType="num">
                                      <p:cBhvr>
                                        <p:cTn id="59" dur="500" fill="hold"/>
                                        <p:tgtEl>
                                          <p:spTgt spid="2688015"/>
                                        </p:tgtEl>
                                        <p:attrNameLst>
                                          <p:attrName>ppt_h</p:attrName>
                                        </p:attrNameLst>
                                      </p:cBhvr>
                                      <p:tavLst>
                                        <p:tav tm="0">
                                          <p:val>
                                            <p:strVal val="4*#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23" presetClass="entr" presetSubtype="32" fill="hold" nodeType="clickEffect">
                                  <p:stCondLst>
                                    <p:cond delay="0"/>
                                  </p:stCondLst>
                                  <p:childTnLst>
                                    <p:set>
                                      <p:cBhvr>
                                        <p:cTn id="63" dur="1" fill="hold">
                                          <p:stCondLst>
                                            <p:cond delay="0"/>
                                          </p:stCondLst>
                                        </p:cTn>
                                        <p:tgtEl>
                                          <p:spTgt spid="2688023"/>
                                        </p:tgtEl>
                                        <p:attrNameLst>
                                          <p:attrName>style.visibility</p:attrName>
                                        </p:attrNameLst>
                                      </p:cBhvr>
                                      <p:to>
                                        <p:strVal val="visible"/>
                                      </p:to>
                                    </p:set>
                                    <p:anim calcmode="lin" valueType="num">
                                      <p:cBhvr>
                                        <p:cTn id="64" dur="500" fill="hold"/>
                                        <p:tgtEl>
                                          <p:spTgt spid="2688023"/>
                                        </p:tgtEl>
                                        <p:attrNameLst>
                                          <p:attrName>ppt_w</p:attrName>
                                        </p:attrNameLst>
                                      </p:cBhvr>
                                      <p:tavLst>
                                        <p:tav tm="0">
                                          <p:val>
                                            <p:strVal val="4*#ppt_w"/>
                                          </p:val>
                                        </p:tav>
                                        <p:tav tm="100000">
                                          <p:val>
                                            <p:strVal val="#ppt_w"/>
                                          </p:val>
                                        </p:tav>
                                      </p:tavLst>
                                    </p:anim>
                                    <p:anim calcmode="lin" valueType="num">
                                      <p:cBhvr>
                                        <p:cTn id="65" dur="500" fill="hold"/>
                                        <p:tgtEl>
                                          <p:spTgt spid="2688023"/>
                                        </p:tgtEl>
                                        <p:attrNameLst>
                                          <p:attrName>ppt_h</p:attrName>
                                        </p:attrNameLst>
                                      </p:cBhvr>
                                      <p:tavLst>
                                        <p:tav tm="0">
                                          <p:val>
                                            <p:strVal val="4*#ppt_h"/>
                                          </p:val>
                                        </p:tav>
                                        <p:tav tm="100000">
                                          <p:val>
                                            <p:strVal val="#ppt_h"/>
                                          </p:val>
                                        </p:tav>
                                      </p:tavLst>
                                    </p:anim>
                                  </p:childTnLst>
                                </p:cTn>
                              </p:par>
                            </p:childTnLst>
                          </p:cTn>
                        </p:par>
                        <p:par>
                          <p:cTn id="66" fill="hold">
                            <p:stCondLst>
                              <p:cond delay="500"/>
                            </p:stCondLst>
                            <p:childTnLst>
                              <p:par>
                                <p:cTn id="67" presetID="23" presetClass="entr" presetSubtype="32" fill="hold" nodeType="afterEffect">
                                  <p:stCondLst>
                                    <p:cond delay="0"/>
                                  </p:stCondLst>
                                  <p:childTnLst>
                                    <p:set>
                                      <p:cBhvr>
                                        <p:cTn id="68" dur="1" fill="hold">
                                          <p:stCondLst>
                                            <p:cond delay="0"/>
                                          </p:stCondLst>
                                        </p:cTn>
                                        <p:tgtEl>
                                          <p:spTgt spid="2688025"/>
                                        </p:tgtEl>
                                        <p:attrNameLst>
                                          <p:attrName>style.visibility</p:attrName>
                                        </p:attrNameLst>
                                      </p:cBhvr>
                                      <p:to>
                                        <p:strVal val="visible"/>
                                      </p:to>
                                    </p:set>
                                    <p:anim calcmode="lin" valueType="num">
                                      <p:cBhvr>
                                        <p:cTn id="69" dur="500" fill="hold"/>
                                        <p:tgtEl>
                                          <p:spTgt spid="2688025"/>
                                        </p:tgtEl>
                                        <p:attrNameLst>
                                          <p:attrName>ppt_w</p:attrName>
                                        </p:attrNameLst>
                                      </p:cBhvr>
                                      <p:tavLst>
                                        <p:tav tm="0">
                                          <p:val>
                                            <p:strVal val="4*#ppt_w"/>
                                          </p:val>
                                        </p:tav>
                                        <p:tav tm="100000">
                                          <p:val>
                                            <p:strVal val="#ppt_w"/>
                                          </p:val>
                                        </p:tav>
                                      </p:tavLst>
                                    </p:anim>
                                    <p:anim calcmode="lin" valueType="num">
                                      <p:cBhvr>
                                        <p:cTn id="70" dur="500" fill="hold"/>
                                        <p:tgtEl>
                                          <p:spTgt spid="2688025"/>
                                        </p:tgtEl>
                                        <p:attrNameLst>
                                          <p:attrName>ppt_h</p:attrName>
                                        </p:attrNameLst>
                                      </p:cBhvr>
                                      <p:tavLst>
                                        <p:tav tm="0">
                                          <p:val>
                                            <p:strVal val="4*#ppt_h"/>
                                          </p:val>
                                        </p:tav>
                                        <p:tav tm="100000">
                                          <p:val>
                                            <p:strVal val="#ppt_h"/>
                                          </p:val>
                                        </p:tav>
                                      </p:tavLst>
                                    </p:anim>
                                  </p:childTnLst>
                                </p:cTn>
                              </p:par>
                            </p:childTnLst>
                          </p:cTn>
                        </p:par>
                        <p:par>
                          <p:cTn id="71" fill="hold">
                            <p:stCondLst>
                              <p:cond delay="1000"/>
                            </p:stCondLst>
                            <p:childTnLst>
                              <p:par>
                                <p:cTn id="72" presetID="23" presetClass="entr" presetSubtype="32" fill="hold" nodeType="afterEffect">
                                  <p:stCondLst>
                                    <p:cond delay="0"/>
                                  </p:stCondLst>
                                  <p:childTnLst>
                                    <p:set>
                                      <p:cBhvr>
                                        <p:cTn id="73" dur="1" fill="hold">
                                          <p:stCondLst>
                                            <p:cond delay="0"/>
                                          </p:stCondLst>
                                        </p:cTn>
                                        <p:tgtEl>
                                          <p:spTgt spid="2688018"/>
                                        </p:tgtEl>
                                        <p:attrNameLst>
                                          <p:attrName>style.visibility</p:attrName>
                                        </p:attrNameLst>
                                      </p:cBhvr>
                                      <p:to>
                                        <p:strVal val="visible"/>
                                      </p:to>
                                    </p:set>
                                    <p:anim calcmode="lin" valueType="num">
                                      <p:cBhvr>
                                        <p:cTn id="74" dur="500" fill="hold"/>
                                        <p:tgtEl>
                                          <p:spTgt spid="2688018"/>
                                        </p:tgtEl>
                                        <p:attrNameLst>
                                          <p:attrName>ppt_w</p:attrName>
                                        </p:attrNameLst>
                                      </p:cBhvr>
                                      <p:tavLst>
                                        <p:tav tm="0">
                                          <p:val>
                                            <p:strVal val="4*#ppt_w"/>
                                          </p:val>
                                        </p:tav>
                                        <p:tav tm="100000">
                                          <p:val>
                                            <p:strVal val="#ppt_w"/>
                                          </p:val>
                                        </p:tav>
                                      </p:tavLst>
                                    </p:anim>
                                    <p:anim calcmode="lin" valueType="num">
                                      <p:cBhvr>
                                        <p:cTn id="75" dur="500" fill="hold"/>
                                        <p:tgtEl>
                                          <p:spTgt spid="2688018"/>
                                        </p:tgtEl>
                                        <p:attrNameLst>
                                          <p:attrName>ppt_h</p:attrName>
                                        </p:attrNameLst>
                                      </p:cBhvr>
                                      <p:tavLst>
                                        <p:tav tm="0">
                                          <p:val>
                                            <p:strVal val="4*#ppt_h"/>
                                          </p:val>
                                        </p:tav>
                                        <p:tav tm="100000">
                                          <p:val>
                                            <p:strVal val="#ppt_h"/>
                                          </p:val>
                                        </p:tav>
                                      </p:tavLst>
                                    </p:anim>
                                  </p:childTnLst>
                                </p:cTn>
                              </p:par>
                            </p:childTnLst>
                          </p:cTn>
                        </p:par>
                        <p:par>
                          <p:cTn id="76" fill="hold">
                            <p:stCondLst>
                              <p:cond delay="1500"/>
                            </p:stCondLst>
                            <p:childTnLst>
                              <p:par>
                                <p:cTn id="77" presetID="23" presetClass="entr" presetSubtype="32" fill="hold" nodeType="afterEffect">
                                  <p:stCondLst>
                                    <p:cond delay="0"/>
                                  </p:stCondLst>
                                  <p:childTnLst>
                                    <p:set>
                                      <p:cBhvr>
                                        <p:cTn id="78" dur="1" fill="hold">
                                          <p:stCondLst>
                                            <p:cond delay="0"/>
                                          </p:stCondLst>
                                        </p:cTn>
                                        <p:tgtEl>
                                          <p:spTgt spid="2688022"/>
                                        </p:tgtEl>
                                        <p:attrNameLst>
                                          <p:attrName>style.visibility</p:attrName>
                                        </p:attrNameLst>
                                      </p:cBhvr>
                                      <p:to>
                                        <p:strVal val="visible"/>
                                      </p:to>
                                    </p:set>
                                    <p:anim calcmode="lin" valueType="num">
                                      <p:cBhvr>
                                        <p:cTn id="79" dur="500" fill="hold"/>
                                        <p:tgtEl>
                                          <p:spTgt spid="2688022"/>
                                        </p:tgtEl>
                                        <p:attrNameLst>
                                          <p:attrName>ppt_w</p:attrName>
                                        </p:attrNameLst>
                                      </p:cBhvr>
                                      <p:tavLst>
                                        <p:tav tm="0">
                                          <p:val>
                                            <p:strVal val="4*#ppt_w"/>
                                          </p:val>
                                        </p:tav>
                                        <p:tav tm="100000">
                                          <p:val>
                                            <p:strVal val="#ppt_w"/>
                                          </p:val>
                                        </p:tav>
                                      </p:tavLst>
                                    </p:anim>
                                    <p:anim calcmode="lin" valueType="num">
                                      <p:cBhvr>
                                        <p:cTn id="80" dur="500" fill="hold"/>
                                        <p:tgtEl>
                                          <p:spTgt spid="2688022"/>
                                        </p:tgtEl>
                                        <p:attrNameLst>
                                          <p:attrName>ppt_h</p:attrName>
                                        </p:attrNameLst>
                                      </p:cBhvr>
                                      <p:tavLst>
                                        <p:tav tm="0">
                                          <p:val>
                                            <p:strVal val="4*#ppt_h"/>
                                          </p:val>
                                        </p:tav>
                                        <p:tav tm="100000">
                                          <p:val>
                                            <p:strVal val="#ppt_h"/>
                                          </p:val>
                                        </p:tav>
                                      </p:tavLst>
                                    </p:anim>
                                  </p:childTnLst>
                                </p:cTn>
                              </p:par>
                            </p:childTnLst>
                          </p:cTn>
                        </p:par>
                        <p:par>
                          <p:cTn id="81" fill="hold">
                            <p:stCondLst>
                              <p:cond delay="2000"/>
                            </p:stCondLst>
                            <p:childTnLst>
                              <p:par>
                                <p:cTn id="82" presetID="23" presetClass="entr" presetSubtype="32" fill="hold" nodeType="afterEffect">
                                  <p:stCondLst>
                                    <p:cond delay="0"/>
                                  </p:stCondLst>
                                  <p:childTnLst>
                                    <p:set>
                                      <p:cBhvr>
                                        <p:cTn id="83" dur="1" fill="hold">
                                          <p:stCondLst>
                                            <p:cond delay="0"/>
                                          </p:stCondLst>
                                        </p:cTn>
                                        <p:tgtEl>
                                          <p:spTgt spid="2688019"/>
                                        </p:tgtEl>
                                        <p:attrNameLst>
                                          <p:attrName>style.visibility</p:attrName>
                                        </p:attrNameLst>
                                      </p:cBhvr>
                                      <p:to>
                                        <p:strVal val="visible"/>
                                      </p:to>
                                    </p:set>
                                    <p:anim calcmode="lin" valueType="num">
                                      <p:cBhvr>
                                        <p:cTn id="84" dur="500" fill="hold"/>
                                        <p:tgtEl>
                                          <p:spTgt spid="2688019"/>
                                        </p:tgtEl>
                                        <p:attrNameLst>
                                          <p:attrName>ppt_w</p:attrName>
                                        </p:attrNameLst>
                                      </p:cBhvr>
                                      <p:tavLst>
                                        <p:tav tm="0">
                                          <p:val>
                                            <p:strVal val="4*#ppt_w"/>
                                          </p:val>
                                        </p:tav>
                                        <p:tav tm="100000">
                                          <p:val>
                                            <p:strVal val="#ppt_w"/>
                                          </p:val>
                                        </p:tav>
                                      </p:tavLst>
                                    </p:anim>
                                    <p:anim calcmode="lin" valueType="num">
                                      <p:cBhvr>
                                        <p:cTn id="85" dur="500" fill="hold"/>
                                        <p:tgtEl>
                                          <p:spTgt spid="2688019"/>
                                        </p:tgtEl>
                                        <p:attrNameLst>
                                          <p:attrName>ppt_h</p:attrName>
                                        </p:attrNameLst>
                                      </p:cBhvr>
                                      <p:tavLst>
                                        <p:tav tm="0">
                                          <p:val>
                                            <p:strVal val="4*#ppt_h"/>
                                          </p:val>
                                        </p:tav>
                                        <p:tav tm="100000">
                                          <p:val>
                                            <p:strVal val="#ppt_h"/>
                                          </p:val>
                                        </p:tav>
                                      </p:tavLst>
                                    </p:anim>
                                  </p:childTnLst>
                                </p:cTn>
                              </p:par>
                            </p:childTnLst>
                          </p:cTn>
                        </p:par>
                        <p:par>
                          <p:cTn id="86" fill="hold">
                            <p:stCondLst>
                              <p:cond delay="2500"/>
                            </p:stCondLst>
                            <p:childTnLst>
                              <p:par>
                                <p:cTn id="87" presetID="23" presetClass="entr" presetSubtype="32" fill="hold" nodeType="afterEffect">
                                  <p:stCondLst>
                                    <p:cond delay="0"/>
                                  </p:stCondLst>
                                  <p:childTnLst>
                                    <p:set>
                                      <p:cBhvr>
                                        <p:cTn id="88" dur="1" fill="hold">
                                          <p:stCondLst>
                                            <p:cond delay="0"/>
                                          </p:stCondLst>
                                        </p:cTn>
                                        <p:tgtEl>
                                          <p:spTgt spid="2688020"/>
                                        </p:tgtEl>
                                        <p:attrNameLst>
                                          <p:attrName>style.visibility</p:attrName>
                                        </p:attrNameLst>
                                      </p:cBhvr>
                                      <p:to>
                                        <p:strVal val="visible"/>
                                      </p:to>
                                    </p:set>
                                    <p:anim calcmode="lin" valueType="num">
                                      <p:cBhvr>
                                        <p:cTn id="89" dur="500" fill="hold"/>
                                        <p:tgtEl>
                                          <p:spTgt spid="2688020"/>
                                        </p:tgtEl>
                                        <p:attrNameLst>
                                          <p:attrName>ppt_w</p:attrName>
                                        </p:attrNameLst>
                                      </p:cBhvr>
                                      <p:tavLst>
                                        <p:tav tm="0">
                                          <p:val>
                                            <p:strVal val="4*#ppt_w"/>
                                          </p:val>
                                        </p:tav>
                                        <p:tav tm="100000">
                                          <p:val>
                                            <p:strVal val="#ppt_w"/>
                                          </p:val>
                                        </p:tav>
                                      </p:tavLst>
                                    </p:anim>
                                    <p:anim calcmode="lin" valueType="num">
                                      <p:cBhvr>
                                        <p:cTn id="90" dur="500" fill="hold"/>
                                        <p:tgtEl>
                                          <p:spTgt spid="2688020"/>
                                        </p:tgtEl>
                                        <p:attrNameLst>
                                          <p:attrName>ppt_h</p:attrName>
                                        </p:attrNameLst>
                                      </p:cBhvr>
                                      <p:tavLst>
                                        <p:tav tm="0">
                                          <p:val>
                                            <p:strVal val="4*#ppt_h"/>
                                          </p:val>
                                        </p:tav>
                                        <p:tav tm="100000">
                                          <p:val>
                                            <p:strVal val="#ppt_h"/>
                                          </p:val>
                                        </p:tav>
                                      </p:tavLst>
                                    </p:anim>
                                  </p:childTnLst>
                                </p:cTn>
                              </p:par>
                            </p:childTnLst>
                          </p:cTn>
                        </p:par>
                        <p:par>
                          <p:cTn id="91" fill="hold">
                            <p:stCondLst>
                              <p:cond delay="3000"/>
                            </p:stCondLst>
                            <p:childTnLst>
                              <p:par>
                                <p:cTn id="92" presetID="23" presetClass="entr" presetSubtype="32" fill="hold" nodeType="afterEffect">
                                  <p:stCondLst>
                                    <p:cond delay="0"/>
                                  </p:stCondLst>
                                  <p:childTnLst>
                                    <p:set>
                                      <p:cBhvr>
                                        <p:cTn id="93" dur="1" fill="hold">
                                          <p:stCondLst>
                                            <p:cond delay="0"/>
                                          </p:stCondLst>
                                        </p:cTn>
                                        <p:tgtEl>
                                          <p:spTgt spid="5"/>
                                        </p:tgtEl>
                                        <p:attrNameLst>
                                          <p:attrName>style.visibility</p:attrName>
                                        </p:attrNameLst>
                                      </p:cBhvr>
                                      <p:to>
                                        <p:strVal val="visible"/>
                                      </p:to>
                                    </p:set>
                                    <p:anim calcmode="lin" valueType="num">
                                      <p:cBhvr>
                                        <p:cTn id="94" dur="500" fill="hold"/>
                                        <p:tgtEl>
                                          <p:spTgt spid="5"/>
                                        </p:tgtEl>
                                        <p:attrNameLst>
                                          <p:attrName>ppt_w</p:attrName>
                                        </p:attrNameLst>
                                      </p:cBhvr>
                                      <p:tavLst>
                                        <p:tav tm="0">
                                          <p:val>
                                            <p:strVal val="4*#ppt_w"/>
                                          </p:val>
                                        </p:tav>
                                        <p:tav tm="100000">
                                          <p:val>
                                            <p:strVal val="#ppt_w"/>
                                          </p:val>
                                        </p:tav>
                                      </p:tavLst>
                                    </p:anim>
                                    <p:anim calcmode="lin" valueType="num">
                                      <p:cBhvr>
                                        <p:cTn id="95" dur="500" fill="hold"/>
                                        <p:tgtEl>
                                          <p:spTgt spid="5"/>
                                        </p:tgtEl>
                                        <p:attrNameLst>
                                          <p:attrName>ppt_h</p:attrName>
                                        </p:attrNameLst>
                                      </p:cBhvr>
                                      <p:tavLst>
                                        <p:tav tm="0">
                                          <p:val>
                                            <p:strVal val="4*#ppt_h"/>
                                          </p:val>
                                        </p:tav>
                                        <p:tav tm="100000">
                                          <p:val>
                                            <p:strVal val="#ppt_h"/>
                                          </p:val>
                                        </p:tav>
                                      </p:tavLst>
                                    </p:anim>
                                  </p:childTnLst>
                                </p:cTn>
                              </p:par>
                            </p:childTnLst>
                          </p:cTn>
                        </p:par>
                        <p:par>
                          <p:cTn id="96" fill="hold">
                            <p:stCondLst>
                              <p:cond delay="3500"/>
                            </p:stCondLst>
                            <p:childTnLst>
                              <p:par>
                                <p:cTn id="97" presetID="23" presetClass="entr" presetSubtype="32" fill="hold" nodeType="afterEffect">
                                  <p:stCondLst>
                                    <p:cond delay="0"/>
                                  </p:stCondLst>
                                  <p:childTnLst>
                                    <p:set>
                                      <p:cBhvr>
                                        <p:cTn id="98" dur="1" fill="hold">
                                          <p:stCondLst>
                                            <p:cond delay="0"/>
                                          </p:stCondLst>
                                        </p:cTn>
                                        <p:tgtEl>
                                          <p:spTgt spid="6"/>
                                        </p:tgtEl>
                                        <p:attrNameLst>
                                          <p:attrName>style.visibility</p:attrName>
                                        </p:attrNameLst>
                                      </p:cBhvr>
                                      <p:to>
                                        <p:strVal val="visible"/>
                                      </p:to>
                                    </p:set>
                                    <p:anim calcmode="lin" valueType="num">
                                      <p:cBhvr>
                                        <p:cTn id="99" dur="500" fill="hold"/>
                                        <p:tgtEl>
                                          <p:spTgt spid="6"/>
                                        </p:tgtEl>
                                        <p:attrNameLst>
                                          <p:attrName>ppt_w</p:attrName>
                                        </p:attrNameLst>
                                      </p:cBhvr>
                                      <p:tavLst>
                                        <p:tav tm="0">
                                          <p:val>
                                            <p:strVal val="4*#ppt_w"/>
                                          </p:val>
                                        </p:tav>
                                        <p:tav tm="100000">
                                          <p:val>
                                            <p:strVal val="#ppt_w"/>
                                          </p:val>
                                        </p:tav>
                                      </p:tavLst>
                                    </p:anim>
                                    <p:anim calcmode="lin" valueType="num">
                                      <p:cBhvr>
                                        <p:cTn id="100" dur="500" fill="hold"/>
                                        <p:tgtEl>
                                          <p:spTgt spid="6"/>
                                        </p:tgtEl>
                                        <p:attrNameLst>
                                          <p:attrName>ppt_h</p:attrName>
                                        </p:attrNameLst>
                                      </p:cBhvr>
                                      <p:tavLst>
                                        <p:tav tm="0">
                                          <p:val>
                                            <p:strVal val="4*#ppt_h"/>
                                          </p:val>
                                        </p:tav>
                                        <p:tav tm="100000">
                                          <p:val>
                                            <p:strVal val="#ppt_h"/>
                                          </p:val>
                                        </p:tav>
                                      </p:tavLst>
                                    </p:anim>
                                  </p:childTnLst>
                                </p:cTn>
                              </p:par>
                            </p:childTnLst>
                          </p:cTn>
                        </p:par>
                        <p:par>
                          <p:cTn id="101" fill="hold">
                            <p:stCondLst>
                              <p:cond delay="4000"/>
                            </p:stCondLst>
                            <p:childTnLst>
                              <p:par>
                                <p:cTn id="102" presetID="23" presetClass="entr" presetSubtype="32" fill="hold" nodeType="afterEffect">
                                  <p:stCondLst>
                                    <p:cond delay="0"/>
                                  </p:stCondLst>
                                  <p:childTnLst>
                                    <p:set>
                                      <p:cBhvr>
                                        <p:cTn id="103" dur="1" fill="hold">
                                          <p:stCondLst>
                                            <p:cond delay="0"/>
                                          </p:stCondLst>
                                        </p:cTn>
                                        <p:tgtEl>
                                          <p:spTgt spid="2688016"/>
                                        </p:tgtEl>
                                        <p:attrNameLst>
                                          <p:attrName>style.visibility</p:attrName>
                                        </p:attrNameLst>
                                      </p:cBhvr>
                                      <p:to>
                                        <p:strVal val="visible"/>
                                      </p:to>
                                    </p:set>
                                    <p:anim calcmode="lin" valueType="num">
                                      <p:cBhvr>
                                        <p:cTn id="104" dur="500" fill="hold"/>
                                        <p:tgtEl>
                                          <p:spTgt spid="2688016"/>
                                        </p:tgtEl>
                                        <p:attrNameLst>
                                          <p:attrName>ppt_w</p:attrName>
                                        </p:attrNameLst>
                                      </p:cBhvr>
                                      <p:tavLst>
                                        <p:tav tm="0">
                                          <p:val>
                                            <p:strVal val="4*#ppt_w"/>
                                          </p:val>
                                        </p:tav>
                                        <p:tav tm="100000">
                                          <p:val>
                                            <p:strVal val="#ppt_w"/>
                                          </p:val>
                                        </p:tav>
                                      </p:tavLst>
                                    </p:anim>
                                    <p:anim calcmode="lin" valueType="num">
                                      <p:cBhvr>
                                        <p:cTn id="105" dur="500" fill="hold"/>
                                        <p:tgtEl>
                                          <p:spTgt spid="2688016"/>
                                        </p:tgtEl>
                                        <p:attrNameLst>
                                          <p:attrName>ppt_h</p:attrName>
                                        </p:attrNameLst>
                                      </p:cBhvr>
                                      <p:tavLst>
                                        <p:tav tm="0">
                                          <p:val>
                                            <p:strVal val="4*#ppt_h"/>
                                          </p:val>
                                        </p:tav>
                                        <p:tav tm="100000">
                                          <p:val>
                                            <p:strVal val="#ppt_h"/>
                                          </p:val>
                                        </p:tav>
                                      </p:tavLst>
                                    </p:anim>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grpId="0" nodeType="clickEffect">
                                  <p:stCondLst>
                                    <p:cond delay="0"/>
                                  </p:stCondLst>
                                  <p:childTnLst>
                                    <p:set>
                                      <p:cBhvr>
                                        <p:cTn id="109" dur="1" fill="hold">
                                          <p:stCondLst>
                                            <p:cond delay="0"/>
                                          </p:stCondLst>
                                        </p:cTn>
                                        <p:tgtEl>
                                          <p:spTgt spid="2688006">
                                            <p:txEl>
                                              <p:pRg st="0" end="0"/>
                                            </p:txEl>
                                          </p:spTgt>
                                        </p:tgtEl>
                                        <p:attrNameLst>
                                          <p:attrName>style.visibility</p:attrName>
                                        </p:attrNameLst>
                                      </p:cBhvr>
                                      <p:to>
                                        <p:strVal val="visible"/>
                                      </p:to>
                                    </p:set>
                                    <p:animEffect transition="in" filter="wipe(left)">
                                      <p:cBhvr>
                                        <p:cTn id="110" dur="500"/>
                                        <p:tgtEl>
                                          <p:spTgt spid="2688006">
                                            <p:txEl>
                                              <p:pRg st="0" end="0"/>
                                            </p:txEl>
                                          </p:spTgt>
                                        </p:tgtEl>
                                      </p:cBhvr>
                                    </p:animEffect>
                                  </p:childTnLst>
                                </p:cTn>
                              </p:par>
                            </p:childTnLst>
                          </p:cTn>
                        </p:par>
                        <p:par>
                          <p:cTn id="111" fill="hold">
                            <p:stCondLst>
                              <p:cond delay="500"/>
                            </p:stCondLst>
                            <p:childTnLst>
                              <p:par>
                                <p:cTn id="112" presetID="22" presetClass="entr" presetSubtype="8" fill="hold" grpId="0" nodeType="afterEffect">
                                  <p:stCondLst>
                                    <p:cond delay="0"/>
                                  </p:stCondLst>
                                  <p:childTnLst>
                                    <p:set>
                                      <p:cBhvr>
                                        <p:cTn id="113" dur="1" fill="hold">
                                          <p:stCondLst>
                                            <p:cond delay="0"/>
                                          </p:stCondLst>
                                        </p:cTn>
                                        <p:tgtEl>
                                          <p:spTgt spid="2688006">
                                            <p:txEl>
                                              <p:pRg st="1" end="1"/>
                                            </p:txEl>
                                          </p:spTgt>
                                        </p:tgtEl>
                                        <p:attrNameLst>
                                          <p:attrName>style.visibility</p:attrName>
                                        </p:attrNameLst>
                                      </p:cBhvr>
                                      <p:to>
                                        <p:strVal val="visible"/>
                                      </p:to>
                                    </p:set>
                                    <p:animEffect transition="in" filter="wipe(left)">
                                      <p:cBhvr>
                                        <p:cTn id="114" dur="500"/>
                                        <p:tgtEl>
                                          <p:spTgt spid="2688006">
                                            <p:txEl>
                                              <p:pRg st="1" end="1"/>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23" presetClass="entr" presetSubtype="32" fill="hold" grpId="0" nodeType="clickEffect">
                                  <p:stCondLst>
                                    <p:cond delay="0"/>
                                  </p:stCondLst>
                                  <p:childTnLst>
                                    <p:set>
                                      <p:cBhvr>
                                        <p:cTn id="118" dur="1" fill="hold">
                                          <p:stCondLst>
                                            <p:cond delay="0"/>
                                          </p:stCondLst>
                                        </p:cTn>
                                        <p:tgtEl>
                                          <p:spTgt spid="2688010"/>
                                        </p:tgtEl>
                                        <p:attrNameLst>
                                          <p:attrName>style.visibility</p:attrName>
                                        </p:attrNameLst>
                                      </p:cBhvr>
                                      <p:to>
                                        <p:strVal val="visible"/>
                                      </p:to>
                                    </p:set>
                                    <p:anim calcmode="lin" valueType="num">
                                      <p:cBhvr>
                                        <p:cTn id="119" dur="500" fill="hold"/>
                                        <p:tgtEl>
                                          <p:spTgt spid="2688010"/>
                                        </p:tgtEl>
                                        <p:attrNameLst>
                                          <p:attrName>ppt_w</p:attrName>
                                        </p:attrNameLst>
                                      </p:cBhvr>
                                      <p:tavLst>
                                        <p:tav tm="0">
                                          <p:val>
                                            <p:strVal val="4*#ppt_w"/>
                                          </p:val>
                                        </p:tav>
                                        <p:tav tm="100000">
                                          <p:val>
                                            <p:strVal val="#ppt_w"/>
                                          </p:val>
                                        </p:tav>
                                      </p:tavLst>
                                    </p:anim>
                                    <p:anim calcmode="lin" valueType="num">
                                      <p:cBhvr>
                                        <p:cTn id="120" dur="500" fill="hold"/>
                                        <p:tgtEl>
                                          <p:spTgt spid="2688010"/>
                                        </p:tgtEl>
                                        <p:attrNameLst>
                                          <p:attrName>ppt_h</p:attrName>
                                        </p:attrNameLst>
                                      </p:cBhvr>
                                      <p:tavLst>
                                        <p:tav tm="0">
                                          <p:val>
                                            <p:strVal val="4*#ppt_h"/>
                                          </p:val>
                                        </p:tav>
                                        <p:tav tm="100000">
                                          <p:val>
                                            <p:strVal val="#ppt_h"/>
                                          </p:val>
                                        </p:tav>
                                      </p:tavLst>
                                    </p:anim>
                                  </p:childTnLst>
                                </p:cTn>
                              </p:par>
                            </p:childTnLst>
                          </p:cTn>
                        </p:par>
                        <p:par>
                          <p:cTn id="121" fill="hold">
                            <p:stCondLst>
                              <p:cond delay="500"/>
                            </p:stCondLst>
                            <p:childTnLst>
                              <p:par>
                                <p:cTn id="122" presetID="23" presetClass="entr" presetSubtype="288" fill="hold" nodeType="afterEffect">
                                  <p:stCondLst>
                                    <p:cond delay="0"/>
                                  </p:stCondLst>
                                  <p:childTnLst>
                                    <p:set>
                                      <p:cBhvr>
                                        <p:cTn id="123" dur="1" fill="hold">
                                          <p:stCondLst>
                                            <p:cond delay="0"/>
                                          </p:stCondLst>
                                        </p:cTn>
                                        <p:tgtEl>
                                          <p:spTgt spid="3"/>
                                        </p:tgtEl>
                                        <p:attrNameLst>
                                          <p:attrName>style.visibility</p:attrName>
                                        </p:attrNameLst>
                                      </p:cBhvr>
                                      <p:to>
                                        <p:strVal val="visible"/>
                                      </p:to>
                                    </p:set>
                                    <p:anim calcmode="lin" valueType="num">
                                      <p:cBhvr>
                                        <p:cTn id="124" dur="500" fill="hold"/>
                                        <p:tgtEl>
                                          <p:spTgt spid="3"/>
                                        </p:tgtEl>
                                        <p:attrNameLst>
                                          <p:attrName>ppt_w</p:attrName>
                                        </p:attrNameLst>
                                      </p:cBhvr>
                                      <p:tavLst>
                                        <p:tav tm="0">
                                          <p:val>
                                            <p:strVal val="4/3*#ppt_w"/>
                                          </p:val>
                                        </p:tav>
                                        <p:tav tm="100000">
                                          <p:val>
                                            <p:strVal val="#ppt_w"/>
                                          </p:val>
                                        </p:tav>
                                      </p:tavLst>
                                    </p:anim>
                                    <p:anim calcmode="lin" valueType="num">
                                      <p:cBhvr>
                                        <p:cTn id="125" dur="500" fill="hold"/>
                                        <p:tgtEl>
                                          <p:spTgt spid="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8006" grpId="0" uiExpand="1" build="p" autoUpdateAnimBg="0" advAuto="0"/>
      <p:bldP spid="2688010" grpId="0" animBg="1"/>
      <p:bldP spid="41" grpId="0" animBg="1"/>
      <p:bldP spid="42" grpId="0" animBg="1"/>
      <p:bldP spid="43"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53C05-6639-F785-98A9-4E96F145E211}"/>
            </a:ext>
          </a:extLst>
        </p:cNvPr>
        <p:cNvGrpSpPr/>
        <p:nvPr/>
      </p:nvGrpSpPr>
      <p:grpSpPr>
        <a:xfrm>
          <a:off x="0" y="0"/>
          <a:ext cx="0" cy="0"/>
          <a:chOff x="0" y="0"/>
          <a:chExt cx="0" cy="0"/>
        </a:xfrm>
      </p:grpSpPr>
      <p:graphicFrame>
        <p:nvGraphicFramePr>
          <p:cNvPr id="15" name="MAP - Israel - Judah">
            <a:extLst>
              <a:ext uri="{FF2B5EF4-FFF2-40B4-BE49-F238E27FC236}">
                <a16:creationId xmlns:a16="http://schemas.microsoft.com/office/drawing/2014/main" id="{62EB72F2-0D8B-A010-B371-784911EA5FED}"/>
              </a:ext>
            </a:extLst>
          </p:cNvPr>
          <p:cNvGraphicFramePr>
            <a:graphicFrameLocks noChangeAspect="1"/>
          </p:cNvGraphicFramePr>
          <p:nvPr>
            <p:extLst>
              <p:ext uri="{D42A27DB-BD31-4B8C-83A1-F6EECF244321}">
                <p14:modId xmlns:p14="http://schemas.microsoft.com/office/powerpoint/2010/main" val="125774010"/>
              </p:ext>
            </p:extLst>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3" imgW="7276190" imgH="8392696" progId="MSPhotoEd.3">
                  <p:embed/>
                </p:oleObj>
              </mc:Choice>
              <mc:Fallback>
                <p:oleObj name="Photo Editor Photo" r:id="rId3" imgW="7276190" imgH="8392696" progId="MSPhotoEd.3">
                  <p:embed/>
                  <p:pic>
                    <p:nvPicPr>
                      <p:cNvPr id="15" name="MAP - Israel - Judah">
                        <a:extLst>
                          <a:ext uri="{FF2B5EF4-FFF2-40B4-BE49-F238E27FC236}">
                            <a16:creationId xmlns:a16="http://schemas.microsoft.com/office/drawing/2014/main" id="{62EB72F2-0D8B-A010-B371-784911EA5F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pic>
        <p:nvPicPr>
          <p:cNvPr id="16" name="CHART Full">
            <a:extLst>
              <a:ext uri="{FF2B5EF4-FFF2-40B4-BE49-F238E27FC236}">
                <a16:creationId xmlns:a16="http://schemas.microsoft.com/office/drawing/2014/main" id="{079F8671-278C-18DB-EB96-262946BA7EED}"/>
              </a:ext>
            </a:extLst>
          </p:cNvPr>
          <p:cNvPicPr>
            <a:picLocks noChangeAspect="1"/>
          </p:cNvPicPr>
          <p:nvPr/>
        </p:nvPicPr>
        <p:blipFill>
          <a:blip r:embed="rId5">
            <a:extLst>
              <a:ext uri="{28A0092B-C50C-407E-A947-70E740481C1C}">
                <a14:useLocalDpi xmlns:a14="http://schemas.microsoft.com/office/drawing/2010/main" val="0"/>
              </a:ext>
            </a:extLst>
          </a:blip>
          <a:srcRect l="1110" t="16590" b="5466"/>
          <a:stretch>
            <a:fillRect/>
          </a:stretch>
        </p:blipFill>
        <p:spPr>
          <a:xfrm>
            <a:off x="550504" y="1412776"/>
            <a:ext cx="8441096" cy="4037384"/>
          </a:xfrm>
          <a:prstGeom prst="rect">
            <a:avLst/>
          </a:prstGeom>
        </p:spPr>
      </p:pic>
      <p:sp>
        <p:nvSpPr>
          <p:cNvPr id="33" name="Rectangle 24">
            <a:extLst>
              <a:ext uri="{FF2B5EF4-FFF2-40B4-BE49-F238E27FC236}">
                <a16:creationId xmlns:a16="http://schemas.microsoft.com/office/drawing/2014/main" id="{C1140310-A0EE-48B5-DB7F-2BD7C8770102}"/>
              </a:ext>
            </a:extLst>
          </p:cNvPr>
          <p:cNvSpPr>
            <a:spLocks noChangeArrowheads="1"/>
          </p:cNvSpPr>
          <p:nvPr/>
        </p:nvSpPr>
        <p:spPr bwMode="auto">
          <a:xfrm>
            <a:off x="479376" y="188640"/>
            <a:ext cx="11377264" cy="428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3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¿De dónde sacamos todo esto? </a:t>
            </a:r>
          </a:p>
        </p:txBody>
      </p:sp>
      <p:sp>
        <p:nvSpPr>
          <p:cNvPr id="34" name="Rectangle 24">
            <a:extLst>
              <a:ext uri="{FF2B5EF4-FFF2-40B4-BE49-F238E27FC236}">
                <a16:creationId xmlns:a16="http://schemas.microsoft.com/office/drawing/2014/main" id="{D7D4584D-B489-CB24-1975-D11764D71DAA}"/>
              </a:ext>
            </a:extLst>
          </p:cNvPr>
          <p:cNvSpPr>
            <a:spLocks noChangeArrowheads="1"/>
          </p:cNvSpPr>
          <p:nvPr/>
        </p:nvSpPr>
        <p:spPr bwMode="auto">
          <a:xfrm>
            <a:off x="479376" y="188640"/>
            <a:ext cx="11377264"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3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¿De dónde sacamos todo esto? ¡Directamente de la Biblia!</a:t>
            </a:r>
          </a:p>
          <a:p>
            <a:pPr algn="just">
              <a:lnSpc>
                <a:spcPct val="83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Por ejemplo, en el caso de Amos, a quien vimos la semana pasada, él mismo nos dice dónde se encuentra en esta línea de tiempo:</a:t>
            </a:r>
          </a:p>
        </p:txBody>
      </p:sp>
      <p:pic>
        <p:nvPicPr>
          <p:cNvPr id="2" name="QR Code - Menores">
            <a:extLst>
              <a:ext uri="{FF2B5EF4-FFF2-40B4-BE49-F238E27FC236}">
                <a16:creationId xmlns:a16="http://schemas.microsoft.com/office/drawing/2014/main" id="{30F0E9A6-8C89-62B9-DA42-0C40993B15FC}"/>
              </a:ext>
            </a:extLst>
          </p:cNvPr>
          <p:cNvPicPr>
            <a:picLocks noChangeAspect="1"/>
          </p:cNvPicPr>
          <p:nvPr/>
        </p:nvPicPr>
        <p:blipFill>
          <a:blip r:embed="rId6">
            <a:extLst>
              <a:ext uri="{28A0092B-C50C-407E-A947-70E740481C1C}">
                <a14:useLocalDpi xmlns:a14="http://schemas.microsoft.com/office/drawing/2010/main" val="0"/>
              </a:ext>
            </a:extLst>
          </a:blip>
          <a:srcRect l="3800" t="2751" r="3800" b="3800"/>
          <a:stretch>
            <a:fillRect/>
          </a:stretch>
        </p:blipFill>
        <p:spPr>
          <a:xfrm>
            <a:off x="9154391" y="1573562"/>
            <a:ext cx="2708217" cy="2547351"/>
          </a:xfrm>
          <a:prstGeom prst="rect">
            <a:avLst/>
          </a:prstGeom>
          <a:ln w="76200">
            <a:solidFill>
              <a:schemeClr val="accent2">
                <a:lumMod val="75000"/>
              </a:schemeClr>
            </a:solidFill>
          </a:ln>
        </p:spPr>
      </p:pic>
      <p:sp>
        <p:nvSpPr>
          <p:cNvPr id="3" name="URL - Menores">
            <a:extLst>
              <a:ext uri="{FF2B5EF4-FFF2-40B4-BE49-F238E27FC236}">
                <a16:creationId xmlns:a16="http://schemas.microsoft.com/office/drawing/2014/main" id="{7C2CFF7F-604F-E4D9-2A69-736DB42DE164}"/>
              </a:ext>
            </a:extLst>
          </p:cNvPr>
          <p:cNvSpPr>
            <a:spLocks noChangeArrowheads="1"/>
          </p:cNvSpPr>
          <p:nvPr/>
        </p:nvSpPr>
        <p:spPr bwMode="auto">
          <a:xfrm>
            <a:off x="9120336" y="4147817"/>
            <a:ext cx="2781300" cy="433311"/>
          </a:xfrm>
          <a:prstGeom prst="rect">
            <a:avLst/>
          </a:prstGeom>
          <a:solidFill>
            <a:srgbClr val="FFFFFF"/>
          </a:solidFill>
          <a:ln w="76200">
            <a:solidFill>
              <a:schemeClr val="accent2">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72000"/>
          <a:lstStyle/>
          <a:p>
            <a:pPr algn="ctr">
              <a:lnSpc>
                <a:spcPct val="80000"/>
              </a:lnSpc>
              <a:spcBef>
                <a:spcPct val="5000"/>
              </a:spcBef>
            </a:pPr>
            <a:r>
              <a:rPr kumimoji="1" lang="es-419" sz="2600" b="1" i="1" noProof="0" dirty="0">
                <a:solidFill>
                  <a:srgbClr val="FF0000"/>
                </a:solidFill>
                <a:effectLst>
                  <a:outerShdw blurRad="38100" dist="38100" dir="2700000" algn="tl">
                    <a:srgbClr val="C0C0C0"/>
                  </a:outerShdw>
                </a:effectLst>
                <a:latin typeface="Arial" panose="020B0604020202020204" pitchFamily="34" charset="0"/>
              </a:rPr>
              <a:t>i-ccc.cl/Menores</a:t>
            </a:r>
          </a:p>
        </p:txBody>
      </p:sp>
      <p:sp>
        <p:nvSpPr>
          <p:cNvPr id="4" name="Rectangle: Rounded Corners 3">
            <a:extLst>
              <a:ext uri="{FF2B5EF4-FFF2-40B4-BE49-F238E27FC236}">
                <a16:creationId xmlns:a16="http://schemas.microsoft.com/office/drawing/2014/main" id="{A353D6F6-A549-563B-8D03-C05957CFAADC}"/>
              </a:ext>
            </a:extLst>
          </p:cNvPr>
          <p:cNvSpPr/>
          <p:nvPr/>
        </p:nvSpPr>
        <p:spPr>
          <a:xfrm>
            <a:off x="4796681" y="4803454"/>
            <a:ext cx="917329" cy="228600"/>
          </a:xfrm>
          <a:prstGeom prst="roundRect">
            <a:avLst/>
          </a:prstGeom>
          <a:solidFill>
            <a:schemeClr val="tx2">
              <a:lumMod val="25000"/>
              <a:lumOff val="75000"/>
              <a:alpha val="5000"/>
            </a:schemeClr>
          </a:solidFill>
          <a:ln w="38100">
            <a:solidFill>
              <a:srgbClr val="00FF00"/>
            </a:solidFill>
          </a:ln>
          <a:effectLst>
            <a:outerShdw blurRad="25400" dist="254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1786F423-514D-0BC5-D76A-F12CD383D5A1}"/>
              </a:ext>
            </a:extLst>
          </p:cNvPr>
          <p:cNvSpPr/>
          <p:nvPr/>
        </p:nvSpPr>
        <p:spPr>
          <a:xfrm>
            <a:off x="6313041" y="4730750"/>
            <a:ext cx="670751" cy="210294"/>
          </a:xfrm>
          <a:prstGeom prst="roundRect">
            <a:avLst/>
          </a:prstGeom>
          <a:solidFill>
            <a:schemeClr val="tx2">
              <a:lumMod val="25000"/>
              <a:lumOff val="75000"/>
              <a:alpha val="5000"/>
            </a:schemeClr>
          </a:solidFill>
          <a:ln w="38100">
            <a:solidFill>
              <a:srgbClr val="00FF00"/>
            </a:solidFill>
          </a:ln>
          <a:effectLst>
            <a:outerShdw blurRad="25400" dist="254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C8B3DDFF-787F-75AA-CDC5-D13A92AB82E5}"/>
              </a:ext>
            </a:extLst>
          </p:cNvPr>
          <p:cNvSpPr/>
          <p:nvPr/>
        </p:nvSpPr>
        <p:spPr>
          <a:xfrm>
            <a:off x="6672064" y="5156200"/>
            <a:ext cx="562967" cy="178416"/>
          </a:xfrm>
          <a:prstGeom prst="roundRect">
            <a:avLst/>
          </a:prstGeom>
          <a:solidFill>
            <a:schemeClr val="tx2">
              <a:lumMod val="25000"/>
              <a:lumOff val="75000"/>
              <a:alpha val="5000"/>
            </a:schemeClr>
          </a:solidFill>
          <a:ln w="38100">
            <a:solidFill>
              <a:srgbClr val="00FF00"/>
            </a:solidFill>
          </a:ln>
          <a:effectLst>
            <a:outerShdw blurRad="25400" dist="254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0FB0B32B-361B-B88A-AEA8-06DD12908F90}"/>
              </a:ext>
            </a:extLst>
          </p:cNvPr>
          <p:cNvSpPr/>
          <p:nvPr/>
        </p:nvSpPr>
        <p:spPr>
          <a:xfrm>
            <a:off x="6600056" y="5013796"/>
            <a:ext cx="1013587" cy="164630"/>
          </a:xfrm>
          <a:prstGeom prst="roundRect">
            <a:avLst/>
          </a:prstGeom>
          <a:solidFill>
            <a:schemeClr val="tx2">
              <a:lumMod val="25000"/>
              <a:lumOff val="75000"/>
              <a:alpha val="5000"/>
            </a:schemeClr>
          </a:solidFill>
          <a:ln w="38100">
            <a:solidFill>
              <a:srgbClr val="00FF00"/>
            </a:solidFill>
          </a:ln>
          <a:effectLst>
            <a:outerShdw blurRad="25400" dist="254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8" name="Miqueas">
            <a:extLst>
              <a:ext uri="{FF2B5EF4-FFF2-40B4-BE49-F238E27FC236}">
                <a16:creationId xmlns:a16="http://schemas.microsoft.com/office/drawing/2014/main" id="{89ADE3AC-C502-1EE1-38C0-578B54CE888D}"/>
              </a:ext>
            </a:extLst>
          </p:cNvPr>
          <p:cNvSpPr>
            <a:spLocks noChangeArrowheads="1"/>
          </p:cNvSpPr>
          <p:nvPr/>
        </p:nvSpPr>
        <p:spPr bwMode="auto">
          <a:xfrm>
            <a:off x="4511824" y="5004271"/>
            <a:ext cx="960488" cy="209550"/>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9" name="Sofonías">
            <a:extLst>
              <a:ext uri="{FF2B5EF4-FFF2-40B4-BE49-F238E27FC236}">
                <a16:creationId xmlns:a16="http://schemas.microsoft.com/office/drawing/2014/main" id="{E14D923B-E84B-48AD-0664-76611BE30CA1}"/>
              </a:ext>
            </a:extLst>
          </p:cNvPr>
          <p:cNvSpPr>
            <a:spLocks noChangeArrowheads="1"/>
          </p:cNvSpPr>
          <p:nvPr/>
        </p:nvSpPr>
        <p:spPr bwMode="auto">
          <a:xfrm>
            <a:off x="5807968" y="4847431"/>
            <a:ext cx="762000" cy="187798"/>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0" name="Nahúm">
            <a:extLst>
              <a:ext uri="{FF2B5EF4-FFF2-40B4-BE49-F238E27FC236}">
                <a16:creationId xmlns:a16="http://schemas.microsoft.com/office/drawing/2014/main" id="{B588CFDD-A601-773B-E759-6F61A5B59D84}"/>
              </a:ext>
            </a:extLst>
          </p:cNvPr>
          <p:cNvSpPr>
            <a:spLocks noChangeArrowheads="1"/>
          </p:cNvSpPr>
          <p:nvPr/>
        </p:nvSpPr>
        <p:spPr bwMode="auto">
          <a:xfrm>
            <a:off x="5663952" y="5013176"/>
            <a:ext cx="762000" cy="177329"/>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1" name="Joel">
            <a:extLst>
              <a:ext uri="{FF2B5EF4-FFF2-40B4-BE49-F238E27FC236}">
                <a16:creationId xmlns:a16="http://schemas.microsoft.com/office/drawing/2014/main" id="{42AF03B1-EF3F-C4FE-EC60-2C4D62A1A4EB}"/>
              </a:ext>
            </a:extLst>
          </p:cNvPr>
          <p:cNvSpPr>
            <a:spLocks noChangeArrowheads="1"/>
          </p:cNvSpPr>
          <p:nvPr/>
        </p:nvSpPr>
        <p:spPr bwMode="auto">
          <a:xfrm>
            <a:off x="3387254" y="4775671"/>
            <a:ext cx="762000" cy="228600"/>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2" name="Abdías">
            <a:extLst>
              <a:ext uri="{FF2B5EF4-FFF2-40B4-BE49-F238E27FC236}">
                <a16:creationId xmlns:a16="http://schemas.microsoft.com/office/drawing/2014/main" id="{3C589397-86FD-A11F-59FD-4FA2C74437C7}"/>
              </a:ext>
            </a:extLst>
          </p:cNvPr>
          <p:cNvSpPr>
            <a:spLocks noChangeArrowheads="1"/>
          </p:cNvSpPr>
          <p:nvPr/>
        </p:nvSpPr>
        <p:spPr bwMode="auto">
          <a:xfrm>
            <a:off x="3387254" y="4985221"/>
            <a:ext cx="762000" cy="228600"/>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3" name="Ageo">
            <a:extLst>
              <a:ext uri="{FF2B5EF4-FFF2-40B4-BE49-F238E27FC236}">
                <a16:creationId xmlns:a16="http://schemas.microsoft.com/office/drawing/2014/main" id="{65F93845-2B3A-3DE2-BD33-137873715C4E}"/>
              </a:ext>
            </a:extLst>
          </p:cNvPr>
          <p:cNvSpPr>
            <a:spLocks noChangeArrowheads="1"/>
          </p:cNvSpPr>
          <p:nvPr/>
        </p:nvSpPr>
        <p:spPr bwMode="auto">
          <a:xfrm>
            <a:off x="7397619" y="4826943"/>
            <a:ext cx="670751" cy="258292"/>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4" name="Zacarías">
            <a:extLst>
              <a:ext uri="{FF2B5EF4-FFF2-40B4-BE49-F238E27FC236}">
                <a16:creationId xmlns:a16="http://schemas.microsoft.com/office/drawing/2014/main" id="{D110B1F0-3A41-AD8A-27D8-625922D12208}"/>
              </a:ext>
            </a:extLst>
          </p:cNvPr>
          <p:cNvSpPr>
            <a:spLocks noChangeArrowheads="1"/>
          </p:cNvSpPr>
          <p:nvPr/>
        </p:nvSpPr>
        <p:spPr bwMode="auto">
          <a:xfrm>
            <a:off x="7752184" y="5098404"/>
            <a:ext cx="670751" cy="258292"/>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7" name="Habacuc">
            <a:extLst>
              <a:ext uri="{FF2B5EF4-FFF2-40B4-BE49-F238E27FC236}">
                <a16:creationId xmlns:a16="http://schemas.microsoft.com/office/drawing/2014/main" id="{C17867C7-98D9-76F6-234E-126F9C1AA188}"/>
              </a:ext>
            </a:extLst>
          </p:cNvPr>
          <p:cNvSpPr>
            <a:spLocks noChangeArrowheads="1"/>
          </p:cNvSpPr>
          <p:nvPr/>
        </p:nvSpPr>
        <p:spPr bwMode="auto">
          <a:xfrm>
            <a:off x="6002563" y="5125095"/>
            <a:ext cx="762000" cy="213196"/>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31" name="Malaquías">
            <a:extLst>
              <a:ext uri="{FF2B5EF4-FFF2-40B4-BE49-F238E27FC236}">
                <a16:creationId xmlns:a16="http://schemas.microsoft.com/office/drawing/2014/main" id="{6443FD96-058C-CC4F-13E5-E878B430925C}"/>
              </a:ext>
            </a:extLst>
          </p:cNvPr>
          <p:cNvSpPr>
            <a:spLocks noChangeArrowheads="1"/>
          </p:cNvSpPr>
          <p:nvPr/>
        </p:nvSpPr>
        <p:spPr bwMode="auto">
          <a:xfrm>
            <a:off x="8184232" y="4804246"/>
            <a:ext cx="827008" cy="304800"/>
          </a:xfrm>
          <a:prstGeom prst="ellipse">
            <a:avLst/>
          </a:prstGeom>
          <a:noFill/>
          <a:ln w="60325">
            <a:solidFill>
              <a:srgbClr val="0000FF"/>
            </a:solidFill>
            <a:round/>
            <a:headEnd/>
            <a:tailEnd/>
          </a:ln>
          <a:effectLst>
            <a:outerShdw blurRad="25400" dist="254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37" name="Jonás">
            <a:extLst>
              <a:ext uri="{FF2B5EF4-FFF2-40B4-BE49-F238E27FC236}">
                <a16:creationId xmlns:a16="http://schemas.microsoft.com/office/drawing/2014/main" id="{F37F7A8A-9FD2-EA28-4420-C84FDCD6E4EF}"/>
              </a:ext>
            </a:extLst>
          </p:cNvPr>
          <p:cNvSpPr>
            <a:spLocks noChangeArrowheads="1"/>
          </p:cNvSpPr>
          <p:nvPr/>
        </p:nvSpPr>
        <p:spPr bwMode="auto">
          <a:xfrm>
            <a:off x="4007563" y="2751607"/>
            <a:ext cx="838200" cy="304800"/>
          </a:xfrm>
          <a:prstGeom prst="ellipse">
            <a:avLst/>
          </a:prstGeom>
          <a:noFill/>
          <a:ln w="63500">
            <a:solidFill>
              <a:srgbClr val="FF00FF"/>
            </a:solidFill>
            <a:round/>
            <a:headEnd/>
            <a:tailEnd/>
          </a:ln>
          <a:effectLst>
            <a:outerShdw blurRad="38100" dist="381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38" name="Amos">
            <a:extLst>
              <a:ext uri="{FF2B5EF4-FFF2-40B4-BE49-F238E27FC236}">
                <a16:creationId xmlns:a16="http://schemas.microsoft.com/office/drawing/2014/main" id="{021C2FB9-E094-52F1-B474-2AAC759FDCDA}"/>
              </a:ext>
            </a:extLst>
          </p:cNvPr>
          <p:cNvSpPr>
            <a:spLocks noChangeArrowheads="1"/>
          </p:cNvSpPr>
          <p:nvPr/>
        </p:nvSpPr>
        <p:spPr bwMode="auto">
          <a:xfrm>
            <a:off x="4317135" y="3037357"/>
            <a:ext cx="600075" cy="304800"/>
          </a:xfrm>
          <a:prstGeom prst="ellipse">
            <a:avLst/>
          </a:prstGeom>
          <a:noFill/>
          <a:ln w="63500">
            <a:solidFill>
              <a:srgbClr val="FF00FF"/>
            </a:solidFill>
            <a:round/>
            <a:headEnd/>
            <a:tailEnd/>
          </a:ln>
          <a:effectLst>
            <a:outerShdw blurRad="38100" dist="381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39" name="Oseas">
            <a:extLst>
              <a:ext uri="{FF2B5EF4-FFF2-40B4-BE49-F238E27FC236}">
                <a16:creationId xmlns:a16="http://schemas.microsoft.com/office/drawing/2014/main" id="{E4D299A0-A3DC-A63C-0770-27F462BAA294}"/>
              </a:ext>
            </a:extLst>
          </p:cNvPr>
          <p:cNvSpPr>
            <a:spLocks noChangeArrowheads="1"/>
          </p:cNvSpPr>
          <p:nvPr/>
        </p:nvSpPr>
        <p:spPr bwMode="auto">
          <a:xfrm>
            <a:off x="4731463" y="2856381"/>
            <a:ext cx="676275" cy="304800"/>
          </a:xfrm>
          <a:prstGeom prst="ellipse">
            <a:avLst/>
          </a:prstGeom>
          <a:noFill/>
          <a:ln w="63500">
            <a:solidFill>
              <a:srgbClr val="FF00FF"/>
            </a:solidFill>
            <a:round/>
            <a:headEnd/>
            <a:tailEnd/>
          </a:ln>
          <a:effectLst>
            <a:outerShdw blurRad="38100" dist="38100" dir="2700000" algn="ctr" rotWithShape="0">
              <a:schemeClr val="tx1">
                <a:lumMod val="85000"/>
                <a:lumOff val="15000"/>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Tree>
    <p:extLst>
      <p:ext uri="{BB962C8B-B14F-4D97-AF65-F5344CB8AC3E}">
        <p14:creationId xmlns:p14="http://schemas.microsoft.com/office/powerpoint/2010/main" val="1498045058"/>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wipe(left)">
                                      <p:cBhvr>
                                        <p:cTn id="7" dur="250"/>
                                        <p:tgtEl>
                                          <p:spTgt spid="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4">
                                            <p:txEl>
                                              <p:pRg st="0" end="0"/>
                                            </p:txEl>
                                          </p:spTgt>
                                        </p:tgtEl>
                                        <p:attrNameLst>
                                          <p:attrName>style.visibility</p:attrName>
                                        </p:attrNameLst>
                                      </p:cBhvr>
                                      <p:to>
                                        <p:strVal val="visible"/>
                                      </p:to>
                                    </p:set>
                                    <p:animEffect transition="in" filter="wipe(right)">
                                      <p:cBhvr>
                                        <p:cTn id="12" dur="500"/>
                                        <p:tgtEl>
                                          <p:spTgt spid="3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4">
                                            <p:txEl>
                                              <p:pRg st="1" end="1"/>
                                            </p:txEl>
                                          </p:spTgt>
                                        </p:tgtEl>
                                        <p:attrNameLst>
                                          <p:attrName>style.visibility</p:attrName>
                                        </p:attrNameLst>
                                      </p:cBhvr>
                                      <p:to>
                                        <p:strVal val="visible"/>
                                      </p:to>
                                    </p:set>
                                    <p:animEffect transition="in" filter="wipe(up)">
                                      <p:cBhvr>
                                        <p:cTn id="17" dur="500"/>
                                        <p:tgtEl>
                                          <p:spTgt spid="3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uild="p" autoUpdateAnimBg="0"/>
      <p:bldP spid="34"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58578-14FE-0D06-5953-1E225EABFE3F}"/>
            </a:ext>
          </a:extLst>
        </p:cNvPr>
        <p:cNvGrpSpPr/>
        <p:nvPr/>
      </p:nvGrpSpPr>
      <p:grpSpPr>
        <a:xfrm>
          <a:off x="0" y="0"/>
          <a:ext cx="0" cy="0"/>
          <a:chOff x="0" y="0"/>
          <a:chExt cx="0" cy="0"/>
        </a:xfrm>
      </p:grpSpPr>
      <p:sp>
        <p:nvSpPr>
          <p:cNvPr id="2" name="Verse BASE">
            <a:extLst>
              <a:ext uri="{FF2B5EF4-FFF2-40B4-BE49-F238E27FC236}">
                <a16:creationId xmlns:a16="http://schemas.microsoft.com/office/drawing/2014/main" id="{2E93A2C3-EFEB-24EF-A84A-BDD1AD33A8F8}"/>
              </a:ext>
            </a:extLst>
          </p:cNvPr>
          <p:cNvSpPr>
            <a:spLocks noChangeArrowheads="1"/>
          </p:cNvSpPr>
          <p:nvPr/>
        </p:nvSpPr>
        <p:spPr bwMode="auto">
          <a:xfrm>
            <a:off x="550504" y="5589240"/>
            <a:ext cx="11350056" cy="1044000"/>
          </a:xfrm>
          <a:prstGeom prst="rect">
            <a:avLst/>
          </a:prstGeom>
          <a:solidFill>
            <a:srgbClr val="333333"/>
          </a:solidFill>
          <a:ln w="38100">
            <a:solidFill>
              <a:srgbClr val="FFFF00"/>
            </a:solidFill>
            <a:miter lim="800000"/>
            <a:headEnd/>
            <a:tailEnd/>
          </a:ln>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lnSpc>
                <a:spcPct val="85000"/>
              </a:lnSpc>
              <a:spcBef>
                <a:spcPct val="15000"/>
              </a:spcBef>
            </a:pPr>
            <a:r>
              <a:rPr kumimoji="1" lang="es-419" sz="2300" b="1" i="1" u="sng" noProof="0" dirty="0">
                <a:solidFill>
                  <a:srgbClr val="FFC42F"/>
                </a:solidFill>
                <a:effectLst>
                  <a:outerShdw blurRad="38100" dist="38100" dir="2700000" algn="tl">
                    <a:srgbClr val="000000"/>
                  </a:outerShdw>
                </a:effectLst>
                <a:latin typeface="Arial" panose="020B0604020202020204" pitchFamily="34" charset="0"/>
                <a:cs typeface="Times New Roman" panose="02020603050405020304" pitchFamily="18" charset="0"/>
              </a:rPr>
              <a:t>Amos 1:1</a:t>
            </a:r>
            <a:r>
              <a:rPr lang="es-419" sz="2300" noProof="0" dirty="0">
                <a:solidFill>
                  <a:srgbClr val="EFF9FF"/>
                </a:solidFill>
                <a:effectLst>
                  <a:outerShdw blurRad="38100" dist="38100" dir="2700000" algn="tl">
                    <a:srgbClr val="000000"/>
                  </a:outerShdw>
                </a:effectLst>
                <a:latin typeface="Arial" panose="020B0604020202020204" pitchFamily="34" charset="0"/>
              </a:rPr>
              <a:t>  Estas son las palabras de Amós, uno de los pastores de </a:t>
            </a:r>
            <a:r>
              <a:rPr lang="es-419" sz="2300" noProof="0" dirty="0" err="1">
                <a:solidFill>
                  <a:srgbClr val="EFF9FF"/>
                </a:solidFill>
                <a:effectLst>
                  <a:outerShdw blurRad="38100" dist="38100" dir="2700000" algn="tl">
                    <a:srgbClr val="000000"/>
                  </a:outerShdw>
                </a:effectLst>
                <a:latin typeface="Arial" panose="020B0604020202020204" pitchFamily="34" charset="0"/>
              </a:rPr>
              <a:t>Tecoa</a:t>
            </a:r>
            <a:r>
              <a:rPr lang="es-419" sz="2300" noProof="0" dirty="0">
                <a:solidFill>
                  <a:srgbClr val="EFF9FF"/>
                </a:solidFill>
                <a:effectLst>
                  <a:outerShdw blurRad="38100" dist="38100" dir="2700000" algn="tl">
                    <a:srgbClr val="000000"/>
                  </a:outerShdw>
                </a:effectLst>
                <a:latin typeface="Arial" panose="020B0604020202020204" pitchFamily="34" charset="0"/>
              </a:rPr>
              <a:t>. </a:t>
            </a:r>
          </a:p>
          <a:p>
            <a:pPr algn="just">
              <a:lnSpc>
                <a:spcPct val="85000"/>
              </a:lnSpc>
              <a:spcBef>
                <a:spcPct val="15000"/>
              </a:spcBef>
            </a:pPr>
            <a:r>
              <a:rPr lang="es-419" sz="2300" noProof="0" dirty="0">
                <a:solidFill>
                  <a:srgbClr val="EFF9FF"/>
                </a:solidFill>
                <a:effectLst>
                  <a:outerShdw blurRad="38100" dist="38100" dir="2700000" algn="tl">
                    <a:srgbClr val="000000"/>
                  </a:outerShdw>
                </a:effectLst>
                <a:latin typeface="Arial" panose="020B0604020202020204" pitchFamily="34" charset="0"/>
              </a:rPr>
              <a:t>Es la visión que recibió acerca de Israel dos años antes del terremoto, cuando Uzías era rey de Judá y Jeroboán, hijo de Joás, era rey de Israel.</a:t>
            </a:r>
          </a:p>
        </p:txBody>
      </p:sp>
      <p:sp>
        <p:nvSpPr>
          <p:cNvPr id="4" name="Verse ISRAEL highlight">
            <a:extLst>
              <a:ext uri="{FF2B5EF4-FFF2-40B4-BE49-F238E27FC236}">
                <a16:creationId xmlns:a16="http://schemas.microsoft.com/office/drawing/2014/main" id="{568AE7A1-6F5B-FAD5-9F73-2BFAC12D51E3}"/>
              </a:ext>
            </a:extLst>
          </p:cNvPr>
          <p:cNvSpPr>
            <a:spLocks noChangeArrowheads="1"/>
          </p:cNvSpPr>
          <p:nvPr/>
        </p:nvSpPr>
        <p:spPr bwMode="auto">
          <a:xfrm>
            <a:off x="550504" y="5589240"/>
            <a:ext cx="11350056" cy="1044000"/>
          </a:xfrm>
          <a:prstGeom prst="rect">
            <a:avLst/>
          </a:prstGeom>
          <a:solidFill>
            <a:srgbClr val="333333"/>
          </a:solidFill>
          <a:ln w="38100">
            <a:solidFill>
              <a:srgbClr val="FFFF00"/>
            </a:solidFill>
            <a:miter lim="800000"/>
            <a:headEnd/>
            <a:tailEnd/>
          </a:ln>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lnSpc>
                <a:spcPct val="85000"/>
              </a:lnSpc>
              <a:spcBef>
                <a:spcPct val="15000"/>
              </a:spcBef>
            </a:pPr>
            <a:r>
              <a:rPr kumimoji="1" lang="es-419" sz="2300" b="1" i="1" u="sng" noProof="0" dirty="0">
                <a:solidFill>
                  <a:srgbClr val="FFC42F"/>
                </a:solidFill>
                <a:effectLst>
                  <a:outerShdw blurRad="38100" dist="38100" dir="2700000" algn="tl">
                    <a:srgbClr val="000000"/>
                  </a:outerShdw>
                </a:effectLst>
                <a:latin typeface="Arial" panose="020B0604020202020204" pitchFamily="34" charset="0"/>
                <a:cs typeface="Times New Roman" panose="02020603050405020304" pitchFamily="18" charset="0"/>
              </a:rPr>
              <a:t>Amos 1:1</a:t>
            </a:r>
            <a:r>
              <a:rPr lang="es-419" sz="2300" noProof="0" dirty="0">
                <a:solidFill>
                  <a:srgbClr val="EFF9FF"/>
                </a:solidFill>
                <a:effectLst>
                  <a:outerShdw blurRad="38100" dist="38100" dir="2700000" algn="tl">
                    <a:srgbClr val="000000"/>
                  </a:outerShdw>
                </a:effectLst>
                <a:latin typeface="Arial" panose="020B0604020202020204" pitchFamily="34" charset="0"/>
              </a:rPr>
              <a:t>  Estas son las palabras de Amós, uno de los pastores de </a:t>
            </a:r>
            <a:r>
              <a:rPr lang="es-419" sz="2300" noProof="0" dirty="0" err="1">
                <a:solidFill>
                  <a:srgbClr val="EFF9FF"/>
                </a:solidFill>
                <a:effectLst>
                  <a:outerShdw blurRad="38100" dist="38100" dir="2700000" algn="tl">
                    <a:srgbClr val="000000"/>
                  </a:outerShdw>
                </a:effectLst>
                <a:latin typeface="Arial" panose="020B0604020202020204" pitchFamily="34" charset="0"/>
              </a:rPr>
              <a:t>Tecoa</a:t>
            </a:r>
            <a:r>
              <a:rPr lang="es-419" sz="2300" noProof="0" dirty="0">
                <a:solidFill>
                  <a:srgbClr val="EFF9FF"/>
                </a:solidFill>
                <a:effectLst>
                  <a:outerShdw blurRad="38100" dist="38100" dir="2700000" algn="tl">
                    <a:srgbClr val="000000"/>
                  </a:outerShdw>
                </a:effectLst>
                <a:latin typeface="Arial" panose="020B0604020202020204" pitchFamily="34" charset="0"/>
              </a:rPr>
              <a:t>. </a:t>
            </a:r>
          </a:p>
          <a:p>
            <a:pPr algn="just">
              <a:lnSpc>
                <a:spcPct val="85000"/>
              </a:lnSpc>
              <a:spcBef>
                <a:spcPct val="15000"/>
              </a:spcBef>
            </a:pPr>
            <a:r>
              <a:rPr lang="es-419" sz="2300" noProof="0" dirty="0">
                <a:solidFill>
                  <a:srgbClr val="EFF9FF"/>
                </a:solidFill>
                <a:effectLst>
                  <a:outerShdw blurRad="38100" dist="38100" dir="2700000" algn="tl">
                    <a:srgbClr val="000000"/>
                  </a:outerShdw>
                </a:effectLst>
                <a:latin typeface="Arial" panose="020B0604020202020204" pitchFamily="34" charset="0"/>
              </a:rPr>
              <a:t>Es la visión que recibió </a:t>
            </a:r>
            <a:r>
              <a:rPr lang="es-419" sz="2300" u="sng" noProof="0" dirty="0">
                <a:solidFill>
                  <a:srgbClr val="00CC00"/>
                </a:solidFill>
                <a:effectLst>
                  <a:outerShdw blurRad="38100" dist="38100" dir="2700000" algn="tl">
                    <a:srgbClr val="000000"/>
                  </a:outerShdw>
                </a:effectLst>
                <a:latin typeface="Arial" panose="020B0604020202020204" pitchFamily="34" charset="0"/>
              </a:rPr>
              <a:t>acerca de Israel</a:t>
            </a:r>
            <a:r>
              <a:rPr lang="es-419" sz="2300" noProof="0" dirty="0">
                <a:solidFill>
                  <a:srgbClr val="EFF9FF"/>
                </a:solidFill>
                <a:effectLst>
                  <a:outerShdw blurRad="38100" dist="38100" dir="2700000" algn="tl">
                    <a:srgbClr val="000000"/>
                  </a:outerShdw>
                </a:effectLst>
                <a:latin typeface="Arial" panose="020B0604020202020204" pitchFamily="34" charset="0"/>
              </a:rPr>
              <a:t> dos años antes del terremoto, cuando Uzías era rey de Judá y Jeroboán, hijo de Joás, era rey de Israel.</a:t>
            </a:r>
          </a:p>
        </p:txBody>
      </p:sp>
      <p:sp>
        <p:nvSpPr>
          <p:cNvPr id="5" name="Verse UZIAS highlight">
            <a:extLst>
              <a:ext uri="{FF2B5EF4-FFF2-40B4-BE49-F238E27FC236}">
                <a16:creationId xmlns:a16="http://schemas.microsoft.com/office/drawing/2014/main" id="{18E29FB1-D7E1-F5EF-319D-008FBD15AEB7}"/>
              </a:ext>
            </a:extLst>
          </p:cNvPr>
          <p:cNvSpPr>
            <a:spLocks noChangeArrowheads="1"/>
          </p:cNvSpPr>
          <p:nvPr/>
        </p:nvSpPr>
        <p:spPr bwMode="auto">
          <a:xfrm>
            <a:off x="550504" y="5589240"/>
            <a:ext cx="11350056" cy="1044000"/>
          </a:xfrm>
          <a:prstGeom prst="rect">
            <a:avLst/>
          </a:prstGeom>
          <a:solidFill>
            <a:srgbClr val="333333"/>
          </a:solidFill>
          <a:ln w="38100">
            <a:solidFill>
              <a:srgbClr val="FFFF00"/>
            </a:solidFill>
            <a:miter lim="800000"/>
            <a:headEnd/>
            <a:tailEnd/>
          </a:ln>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lnSpc>
                <a:spcPct val="85000"/>
              </a:lnSpc>
              <a:spcBef>
                <a:spcPct val="15000"/>
              </a:spcBef>
            </a:pPr>
            <a:r>
              <a:rPr kumimoji="1" lang="es-419" sz="2300" b="1" i="1" u="sng" noProof="0" dirty="0">
                <a:solidFill>
                  <a:srgbClr val="FFC42F"/>
                </a:solidFill>
                <a:effectLst>
                  <a:outerShdw blurRad="38100" dist="38100" dir="2700000" algn="tl">
                    <a:srgbClr val="000000"/>
                  </a:outerShdw>
                </a:effectLst>
                <a:latin typeface="Arial" panose="020B0604020202020204" pitchFamily="34" charset="0"/>
                <a:cs typeface="Times New Roman" panose="02020603050405020304" pitchFamily="18" charset="0"/>
              </a:rPr>
              <a:t>Amos 1:1</a:t>
            </a:r>
            <a:r>
              <a:rPr lang="es-419" sz="2300" noProof="0" dirty="0">
                <a:solidFill>
                  <a:srgbClr val="EFF9FF"/>
                </a:solidFill>
                <a:effectLst>
                  <a:outerShdw blurRad="38100" dist="38100" dir="2700000" algn="tl">
                    <a:srgbClr val="000000"/>
                  </a:outerShdw>
                </a:effectLst>
                <a:latin typeface="Arial" panose="020B0604020202020204" pitchFamily="34" charset="0"/>
              </a:rPr>
              <a:t>  Estas son las palabras de Amós, uno de los pastores de </a:t>
            </a:r>
            <a:r>
              <a:rPr lang="es-419" sz="2300" noProof="0" dirty="0" err="1">
                <a:solidFill>
                  <a:srgbClr val="EFF9FF"/>
                </a:solidFill>
                <a:effectLst>
                  <a:outerShdw blurRad="38100" dist="38100" dir="2700000" algn="tl">
                    <a:srgbClr val="000000"/>
                  </a:outerShdw>
                </a:effectLst>
                <a:latin typeface="Arial" panose="020B0604020202020204" pitchFamily="34" charset="0"/>
              </a:rPr>
              <a:t>Tecoa</a:t>
            </a:r>
            <a:r>
              <a:rPr lang="es-419" sz="2300" noProof="0" dirty="0">
                <a:solidFill>
                  <a:srgbClr val="EFF9FF"/>
                </a:solidFill>
                <a:effectLst>
                  <a:outerShdw blurRad="38100" dist="38100" dir="2700000" algn="tl">
                    <a:srgbClr val="000000"/>
                  </a:outerShdw>
                </a:effectLst>
                <a:latin typeface="Arial" panose="020B0604020202020204" pitchFamily="34" charset="0"/>
              </a:rPr>
              <a:t>. </a:t>
            </a:r>
          </a:p>
          <a:p>
            <a:pPr algn="just">
              <a:lnSpc>
                <a:spcPct val="85000"/>
              </a:lnSpc>
              <a:spcBef>
                <a:spcPct val="15000"/>
              </a:spcBef>
            </a:pPr>
            <a:r>
              <a:rPr lang="es-419" sz="2300" noProof="0" dirty="0">
                <a:solidFill>
                  <a:srgbClr val="EFF9FF"/>
                </a:solidFill>
                <a:effectLst>
                  <a:outerShdw blurRad="38100" dist="38100" dir="2700000" algn="tl">
                    <a:srgbClr val="000000"/>
                  </a:outerShdw>
                </a:effectLst>
                <a:latin typeface="Arial" panose="020B0604020202020204" pitchFamily="34" charset="0"/>
              </a:rPr>
              <a:t>Es la visión que recibió acerca de Israel dos años antes del terremoto, cuando </a:t>
            </a:r>
            <a:r>
              <a:rPr lang="es-419" sz="2300" noProof="0" dirty="0">
                <a:solidFill>
                  <a:srgbClr val="FF9900"/>
                </a:solidFill>
                <a:effectLst>
                  <a:outerShdw blurRad="38100" dist="38100" dir="2700000" algn="tl">
                    <a:srgbClr val="000000"/>
                  </a:outerShdw>
                </a:effectLst>
                <a:latin typeface="Arial" panose="020B0604020202020204" pitchFamily="34" charset="0"/>
              </a:rPr>
              <a:t>Uzías era rey de Judá</a:t>
            </a:r>
            <a:r>
              <a:rPr lang="es-419" sz="2300" noProof="0" dirty="0">
                <a:solidFill>
                  <a:srgbClr val="EFF9FF"/>
                </a:solidFill>
                <a:effectLst>
                  <a:outerShdw blurRad="38100" dist="38100" dir="2700000" algn="tl">
                    <a:srgbClr val="000000"/>
                  </a:outerShdw>
                </a:effectLst>
                <a:latin typeface="Arial" panose="020B0604020202020204" pitchFamily="34" charset="0"/>
              </a:rPr>
              <a:t> y Jeroboán, hijo de Joás, era rey de Israel.</a:t>
            </a:r>
          </a:p>
        </p:txBody>
      </p:sp>
      <p:sp>
        <p:nvSpPr>
          <p:cNvPr id="6" name="Verse JEROBOAN highlight">
            <a:extLst>
              <a:ext uri="{FF2B5EF4-FFF2-40B4-BE49-F238E27FC236}">
                <a16:creationId xmlns:a16="http://schemas.microsoft.com/office/drawing/2014/main" id="{CDD49C5C-3FDD-9E26-2EA2-4BC1B8BA0DCA}"/>
              </a:ext>
            </a:extLst>
          </p:cNvPr>
          <p:cNvSpPr>
            <a:spLocks noChangeArrowheads="1"/>
          </p:cNvSpPr>
          <p:nvPr/>
        </p:nvSpPr>
        <p:spPr bwMode="auto">
          <a:xfrm>
            <a:off x="550504" y="5589240"/>
            <a:ext cx="11350056" cy="1044000"/>
          </a:xfrm>
          <a:prstGeom prst="rect">
            <a:avLst/>
          </a:prstGeom>
          <a:solidFill>
            <a:srgbClr val="333333"/>
          </a:solidFill>
          <a:ln w="38100">
            <a:solidFill>
              <a:srgbClr val="FFFF00"/>
            </a:solidFill>
            <a:miter lim="800000"/>
            <a:headEnd/>
            <a:tailEnd/>
          </a:ln>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lnSpc>
                <a:spcPct val="85000"/>
              </a:lnSpc>
              <a:spcBef>
                <a:spcPct val="15000"/>
              </a:spcBef>
            </a:pPr>
            <a:r>
              <a:rPr kumimoji="1" lang="es-419" sz="2300" b="1" i="1" u="sng" noProof="0" dirty="0">
                <a:solidFill>
                  <a:srgbClr val="FFC42F"/>
                </a:solidFill>
                <a:effectLst>
                  <a:outerShdw blurRad="38100" dist="38100" dir="2700000" algn="tl">
                    <a:srgbClr val="000000"/>
                  </a:outerShdw>
                </a:effectLst>
                <a:latin typeface="Arial" panose="020B0604020202020204" pitchFamily="34" charset="0"/>
                <a:cs typeface="Times New Roman" panose="02020603050405020304" pitchFamily="18" charset="0"/>
              </a:rPr>
              <a:t>Amos 1:1</a:t>
            </a:r>
            <a:r>
              <a:rPr lang="es-419" sz="2300" noProof="0" dirty="0">
                <a:solidFill>
                  <a:srgbClr val="EFF9FF"/>
                </a:solidFill>
                <a:effectLst>
                  <a:outerShdw blurRad="38100" dist="38100" dir="2700000" algn="tl">
                    <a:srgbClr val="000000"/>
                  </a:outerShdw>
                </a:effectLst>
                <a:latin typeface="Arial" panose="020B0604020202020204" pitchFamily="34" charset="0"/>
              </a:rPr>
              <a:t>  Estas son las palabras de </a:t>
            </a:r>
            <a:r>
              <a:rPr lang="es-419" sz="2300" noProof="0" dirty="0">
                <a:solidFill>
                  <a:srgbClr val="00FF00"/>
                </a:solidFill>
                <a:effectLst>
                  <a:outerShdw blurRad="38100" dist="38100" dir="2700000" algn="tl">
                    <a:srgbClr val="000000"/>
                  </a:outerShdw>
                </a:effectLst>
                <a:latin typeface="Arial" panose="020B0604020202020204" pitchFamily="34" charset="0"/>
              </a:rPr>
              <a:t>Amós</a:t>
            </a:r>
            <a:r>
              <a:rPr lang="es-419" sz="2300" noProof="0" dirty="0">
                <a:solidFill>
                  <a:srgbClr val="EFF9FF"/>
                </a:solidFill>
                <a:effectLst>
                  <a:outerShdw blurRad="38100" dist="38100" dir="2700000" algn="tl">
                    <a:srgbClr val="000000"/>
                  </a:outerShdw>
                </a:effectLst>
                <a:latin typeface="Arial" panose="020B0604020202020204" pitchFamily="34" charset="0"/>
              </a:rPr>
              <a:t>, uno de los pastores de </a:t>
            </a:r>
            <a:r>
              <a:rPr lang="es-419" sz="2300" noProof="0" dirty="0" err="1">
                <a:solidFill>
                  <a:srgbClr val="EFF9FF"/>
                </a:solidFill>
                <a:effectLst>
                  <a:outerShdw blurRad="38100" dist="38100" dir="2700000" algn="tl">
                    <a:srgbClr val="000000"/>
                  </a:outerShdw>
                </a:effectLst>
                <a:latin typeface="Arial" panose="020B0604020202020204" pitchFamily="34" charset="0"/>
              </a:rPr>
              <a:t>Tecoa</a:t>
            </a:r>
            <a:r>
              <a:rPr lang="es-419" sz="2300" noProof="0" dirty="0">
                <a:solidFill>
                  <a:srgbClr val="EFF9FF"/>
                </a:solidFill>
                <a:effectLst>
                  <a:outerShdw blurRad="38100" dist="38100" dir="2700000" algn="tl">
                    <a:srgbClr val="000000"/>
                  </a:outerShdw>
                </a:effectLst>
                <a:latin typeface="Arial" panose="020B0604020202020204" pitchFamily="34" charset="0"/>
              </a:rPr>
              <a:t>. </a:t>
            </a:r>
          </a:p>
          <a:p>
            <a:pPr algn="just">
              <a:lnSpc>
                <a:spcPct val="85000"/>
              </a:lnSpc>
              <a:spcBef>
                <a:spcPct val="15000"/>
              </a:spcBef>
            </a:pPr>
            <a:r>
              <a:rPr lang="es-419" sz="2300" noProof="0" dirty="0">
                <a:solidFill>
                  <a:srgbClr val="EFF9FF"/>
                </a:solidFill>
                <a:effectLst>
                  <a:outerShdw blurRad="38100" dist="38100" dir="2700000" algn="tl">
                    <a:srgbClr val="000000"/>
                  </a:outerShdw>
                </a:effectLst>
                <a:latin typeface="Arial" panose="020B0604020202020204" pitchFamily="34" charset="0"/>
              </a:rPr>
              <a:t>Es la visión que recibió acerca de Israel dos años antes del terremoto, cuando </a:t>
            </a:r>
            <a:r>
              <a:rPr lang="es-419" sz="2300" noProof="0" dirty="0">
                <a:solidFill>
                  <a:srgbClr val="FF9900"/>
                </a:solidFill>
                <a:effectLst>
                  <a:outerShdw blurRad="38100" dist="38100" dir="2700000" algn="tl">
                    <a:srgbClr val="000000"/>
                  </a:outerShdw>
                </a:effectLst>
                <a:latin typeface="Arial" panose="020B0604020202020204" pitchFamily="34" charset="0"/>
              </a:rPr>
              <a:t>Uzías era rey de Judá</a:t>
            </a:r>
            <a:r>
              <a:rPr lang="es-419" sz="2300" noProof="0" dirty="0">
                <a:solidFill>
                  <a:srgbClr val="EFF9FF"/>
                </a:solidFill>
                <a:effectLst>
                  <a:outerShdw blurRad="38100" dist="38100" dir="2700000" algn="tl">
                    <a:srgbClr val="000000"/>
                  </a:outerShdw>
                </a:effectLst>
                <a:latin typeface="Arial" panose="020B0604020202020204" pitchFamily="34" charset="0"/>
              </a:rPr>
              <a:t> y </a:t>
            </a:r>
            <a:r>
              <a:rPr lang="es-419" sz="2300" noProof="0" dirty="0">
                <a:solidFill>
                  <a:srgbClr val="23ABFF"/>
                </a:solidFill>
                <a:effectLst>
                  <a:outerShdw blurRad="38100" dist="38100" dir="2700000" algn="tl">
                    <a:srgbClr val="000000"/>
                  </a:outerShdw>
                </a:effectLst>
                <a:latin typeface="Arial" panose="020B0604020202020204" pitchFamily="34" charset="0"/>
              </a:rPr>
              <a:t>Jeroboán, hijo de Joás, era rey de Israel</a:t>
            </a:r>
            <a:r>
              <a:rPr lang="es-419" sz="2300" noProof="0" dirty="0">
                <a:solidFill>
                  <a:srgbClr val="EFF9FF"/>
                </a:solidFill>
                <a:effectLst>
                  <a:outerShdw blurRad="38100" dist="38100" dir="2700000" algn="tl">
                    <a:srgbClr val="000000"/>
                  </a:outerShdw>
                </a:effectLst>
                <a:latin typeface="Arial" panose="020B0604020202020204" pitchFamily="34" charset="0"/>
              </a:rPr>
              <a:t>.</a:t>
            </a:r>
          </a:p>
        </p:txBody>
      </p:sp>
      <p:graphicFrame>
        <p:nvGraphicFramePr>
          <p:cNvPr id="15" name="MAP - Israel - Judah">
            <a:extLst>
              <a:ext uri="{FF2B5EF4-FFF2-40B4-BE49-F238E27FC236}">
                <a16:creationId xmlns:a16="http://schemas.microsoft.com/office/drawing/2014/main" id="{BA9AFFA6-6E8A-44AA-B8E3-E89FBDB94274}"/>
              </a:ext>
            </a:extLst>
          </p:cNvPr>
          <p:cNvGraphicFramePr>
            <a:graphicFrameLocks noChangeAspect="1"/>
          </p:cNvGraphicFramePr>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3" imgW="7276190" imgH="8392696" progId="MSPhotoEd.3">
                  <p:embed/>
                </p:oleObj>
              </mc:Choice>
              <mc:Fallback>
                <p:oleObj name="Photo Editor Photo" r:id="rId3" imgW="7276190" imgH="8392696" progId="MSPhotoEd.3">
                  <p:embed/>
                  <p:pic>
                    <p:nvPicPr>
                      <p:cNvPr id="15" name="MAP - Israel - Judah">
                        <a:extLst>
                          <a:ext uri="{FF2B5EF4-FFF2-40B4-BE49-F238E27FC236}">
                            <a16:creationId xmlns:a16="http://schemas.microsoft.com/office/drawing/2014/main" id="{BA9AFFA6-6E8A-44AA-B8E3-E89FBDB942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pic>
        <p:nvPicPr>
          <p:cNvPr id="16" name="CHART Full">
            <a:extLst>
              <a:ext uri="{FF2B5EF4-FFF2-40B4-BE49-F238E27FC236}">
                <a16:creationId xmlns:a16="http://schemas.microsoft.com/office/drawing/2014/main" id="{70D0E314-5C78-91B9-FF2D-8580D3CD4749}"/>
              </a:ext>
            </a:extLst>
          </p:cNvPr>
          <p:cNvPicPr>
            <a:picLocks noChangeAspect="1"/>
          </p:cNvPicPr>
          <p:nvPr/>
        </p:nvPicPr>
        <p:blipFill>
          <a:blip r:embed="rId5">
            <a:extLst>
              <a:ext uri="{28A0092B-C50C-407E-A947-70E740481C1C}">
                <a14:useLocalDpi xmlns:a14="http://schemas.microsoft.com/office/drawing/2010/main" val="0"/>
              </a:ext>
            </a:extLst>
          </a:blip>
          <a:srcRect l="1110" t="16590" b="5466"/>
          <a:stretch>
            <a:fillRect/>
          </a:stretch>
        </p:blipFill>
        <p:spPr>
          <a:xfrm>
            <a:off x="550504" y="1412776"/>
            <a:ext cx="8441096" cy="4037384"/>
          </a:xfrm>
          <a:prstGeom prst="rect">
            <a:avLst/>
          </a:prstGeom>
        </p:spPr>
      </p:pic>
      <p:sp>
        <p:nvSpPr>
          <p:cNvPr id="3" name="Box ISRAEL">
            <a:extLst>
              <a:ext uri="{FF2B5EF4-FFF2-40B4-BE49-F238E27FC236}">
                <a16:creationId xmlns:a16="http://schemas.microsoft.com/office/drawing/2014/main" id="{94F2A357-DD60-D02F-1C71-C8C97DEE7F02}"/>
              </a:ext>
            </a:extLst>
          </p:cNvPr>
          <p:cNvSpPr>
            <a:spLocks noChangeArrowheads="1"/>
          </p:cNvSpPr>
          <p:nvPr/>
        </p:nvSpPr>
        <p:spPr bwMode="auto">
          <a:xfrm>
            <a:off x="623392" y="1647084"/>
            <a:ext cx="7980858" cy="1709836"/>
          </a:xfrm>
          <a:prstGeom prst="rect">
            <a:avLst/>
          </a:prstGeom>
          <a:noFill/>
          <a:ln w="76200">
            <a:solidFill>
              <a:srgbClr val="00FF00"/>
            </a:solidFill>
            <a:miter lim="800000"/>
            <a:headEnd/>
            <a:tailEnd/>
          </a:ln>
          <a:effectLst>
            <a:outerShdw blurRad="76200" dist="508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8" name="Circle UZIAS">
            <a:extLst>
              <a:ext uri="{FF2B5EF4-FFF2-40B4-BE49-F238E27FC236}">
                <a16:creationId xmlns:a16="http://schemas.microsoft.com/office/drawing/2014/main" id="{141C3A48-F32E-56AA-B0DE-4FF322852CA4}"/>
              </a:ext>
            </a:extLst>
          </p:cNvPr>
          <p:cNvSpPr>
            <a:spLocks noChangeArrowheads="1"/>
          </p:cNvSpPr>
          <p:nvPr/>
        </p:nvSpPr>
        <p:spPr bwMode="auto">
          <a:xfrm>
            <a:off x="4400978" y="4175125"/>
            <a:ext cx="609600" cy="685800"/>
          </a:xfrm>
          <a:prstGeom prst="ellipse">
            <a:avLst/>
          </a:prstGeom>
          <a:noFill/>
          <a:ln w="76200">
            <a:solidFill>
              <a:srgbClr val="FF6600"/>
            </a:solidFill>
            <a:round/>
            <a:headEnd/>
            <a:tailEnd/>
          </a:ln>
          <a:effectLst>
            <a:outerShdw blurRad="76200" dist="508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9" name="Circle JEROBOAN II">
            <a:extLst>
              <a:ext uri="{FF2B5EF4-FFF2-40B4-BE49-F238E27FC236}">
                <a16:creationId xmlns:a16="http://schemas.microsoft.com/office/drawing/2014/main" id="{6D36D1BF-F4FB-D59F-7354-8E9B936817EC}"/>
              </a:ext>
            </a:extLst>
          </p:cNvPr>
          <p:cNvSpPr>
            <a:spLocks noChangeArrowheads="1"/>
          </p:cNvSpPr>
          <p:nvPr/>
        </p:nvSpPr>
        <p:spPr bwMode="auto">
          <a:xfrm>
            <a:off x="4089625" y="1928122"/>
            <a:ext cx="685800" cy="838200"/>
          </a:xfrm>
          <a:prstGeom prst="ellipse">
            <a:avLst/>
          </a:prstGeom>
          <a:noFill/>
          <a:ln w="76200">
            <a:solidFill>
              <a:srgbClr val="0000FF"/>
            </a:solidFill>
            <a:round/>
            <a:headEnd/>
            <a:tailEnd/>
          </a:ln>
          <a:effectLst>
            <a:outerShdw blurRad="76200" dist="508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10" name="Arrow UZIAS">
            <a:extLst>
              <a:ext uri="{FF2B5EF4-FFF2-40B4-BE49-F238E27FC236}">
                <a16:creationId xmlns:a16="http://schemas.microsoft.com/office/drawing/2014/main" id="{D050D72B-FA1D-CDA4-961D-C54314B67832}"/>
              </a:ext>
            </a:extLst>
          </p:cNvPr>
          <p:cNvSpPr>
            <a:spLocks noChangeShapeType="1"/>
          </p:cNvSpPr>
          <p:nvPr/>
        </p:nvSpPr>
        <p:spPr bwMode="auto">
          <a:xfrm flipH="1" flipV="1">
            <a:off x="5010578" y="4608032"/>
            <a:ext cx="6197990" cy="1341248"/>
          </a:xfrm>
          <a:prstGeom prst="line">
            <a:avLst/>
          </a:prstGeom>
          <a:noFill/>
          <a:ln w="76200">
            <a:solidFill>
              <a:srgbClr val="FF6600"/>
            </a:solidFill>
            <a:round/>
            <a:headEnd/>
            <a:tailEnd type="triangle" w="med" len="med"/>
          </a:ln>
          <a:effectLst>
            <a:outerShdw blurRad="76200" dist="50800" dir="2700000" algn="ctr" rotWithShape="0">
              <a:schemeClr val="tx1">
                <a:alpha val="70000"/>
              </a:schemeClr>
            </a:outerShdw>
          </a:effectLst>
          <a:extLst>
            <a:ext uri="{909E8E84-426E-40DD-AFC4-6F175D3DCCD1}">
              <a14:hiddenFill xmlns:a14="http://schemas.microsoft.com/office/drawing/2010/main">
                <a:noFill/>
              </a14:hiddenFill>
            </a:ext>
          </a:extLst>
        </p:spPr>
        <p:txBody>
          <a:bodyPr/>
          <a:lstStyle/>
          <a:p>
            <a:endParaRPr lang="es-419" noProof="0" dirty="0"/>
          </a:p>
        </p:txBody>
      </p:sp>
      <p:sp>
        <p:nvSpPr>
          <p:cNvPr id="11" name="Arrow JEROBOAN">
            <a:extLst>
              <a:ext uri="{FF2B5EF4-FFF2-40B4-BE49-F238E27FC236}">
                <a16:creationId xmlns:a16="http://schemas.microsoft.com/office/drawing/2014/main" id="{1DAFA185-99E1-22D5-3FDC-2DFBC47D641A}"/>
              </a:ext>
            </a:extLst>
          </p:cNvPr>
          <p:cNvSpPr>
            <a:spLocks noChangeShapeType="1"/>
          </p:cNvSpPr>
          <p:nvPr/>
        </p:nvSpPr>
        <p:spPr bwMode="auto">
          <a:xfrm flipV="1">
            <a:off x="3215680" y="2766322"/>
            <a:ext cx="1056562" cy="3615006"/>
          </a:xfrm>
          <a:prstGeom prst="line">
            <a:avLst/>
          </a:prstGeom>
          <a:noFill/>
          <a:ln w="76200">
            <a:solidFill>
              <a:srgbClr val="0000FF"/>
            </a:solidFill>
            <a:round/>
            <a:headEnd/>
            <a:tailEnd type="triangle" w="med" len="med"/>
          </a:ln>
          <a:effectLst>
            <a:outerShdw blurRad="76200" dist="50800" dir="2700000" algn="ctr" rotWithShape="0">
              <a:schemeClr val="tx1">
                <a:alpha val="70000"/>
              </a:schemeClr>
            </a:outerShdw>
          </a:effectLst>
          <a:extLst>
            <a:ext uri="{909E8E84-426E-40DD-AFC4-6F175D3DCCD1}">
              <a14:hiddenFill xmlns:a14="http://schemas.microsoft.com/office/drawing/2010/main">
                <a:noFill/>
              </a14:hiddenFill>
            </a:ext>
          </a:extLst>
        </p:spPr>
        <p:txBody>
          <a:bodyPr wrap="none" anchor="ctr"/>
          <a:lstStyle/>
          <a:p>
            <a:endParaRPr lang="es-419" noProof="0" dirty="0"/>
          </a:p>
        </p:txBody>
      </p:sp>
      <p:sp>
        <p:nvSpPr>
          <p:cNvPr id="7" name="AMOS">
            <a:extLst>
              <a:ext uri="{FF2B5EF4-FFF2-40B4-BE49-F238E27FC236}">
                <a16:creationId xmlns:a16="http://schemas.microsoft.com/office/drawing/2014/main" id="{B4A107B5-681B-64EF-5C13-22CD265AD304}"/>
              </a:ext>
            </a:extLst>
          </p:cNvPr>
          <p:cNvSpPr>
            <a:spLocks noChangeArrowheads="1"/>
          </p:cNvSpPr>
          <p:nvPr/>
        </p:nvSpPr>
        <p:spPr bwMode="auto">
          <a:xfrm>
            <a:off x="4322365" y="2962275"/>
            <a:ext cx="586979" cy="385120"/>
          </a:xfrm>
          <a:prstGeom prst="ellipse">
            <a:avLst/>
          </a:prstGeom>
          <a:noFill/>
          <a:ln w="101600">
            <a:solidFill>
              <a:srgbClr val="00FF00"/>
            </a:solidFill>
            <a:round/>
            <a:headEnd/>
            <a:tailEnd/>
          </a:ln>
          <a:effectLst>
            <a:outerShdw blurRad="76200" dist="50800" dir="27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2" name="Top text">
            <a:extLst>
              <a:ext uri="{FF2B5EF4-FFF2-40B4-BE49-F238E27FC236}">
                <a16:creationId xmlns:a16="http://schemas.microsoft.com/office/drawing/2014/main" id="{491F02B4-0F08-EABC-0ACE-C424217C81EC}"/>
              </a:ext>
            </a:extLst>
          </p:cNvPr>
          <p:cNvSpPr>
            <a:spLocks noChangeArrowheads="1"/>
          </p:cNvSpPr>
          <p:nvPr/>
        </p:nvSpPr>
        <p:spPr bwMode="auto">
          <a:xfrm>
            <a:off x="479376" y="332656"/>
            <a:ext cx="11234128"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900" noProof="0" dirty="0">
                <a:solidFill>
                  <a:srgbClr val="EFF9FF"/>
                </a:solidFill>
                <a:latin typeface="Arial" panose="020B0604020202020204" pitchFamily="34" charset="0"/>
                <a:cs typeface="Times New Roman" panose="02020603050405020304" pitchFamily="18" charset="0"/>
              </a:rPr>
              <a:t>Entonces: Amos era profeta a Israel (reino del Norte), y sabemos exactamente cuándo profetizó, según los reyes de cada reino…</a:t>
            </a:r>
          </a:p>
        </p:txBody>
      </p:sp>
      <p:pic>
        <p:nvPicPr>
          <p:cNvPr id="13" name="QR Code - Menores">
            <a:extLst>
              <a:ext uri="{FF2B5EF4-FFF2-40B4-BE49-F238E27FC236}">
                <a16:creationId xmlns:a16="http://schemas.microsoft.com/office/drawing/2014/main" id="{3ECC5B44-B586-34EF-38DB-9260F16F4112}"/>
              </a:ext>
            </a:extLst>
          </p:cNvPr>
          <p:cNvPicPr>
            <a:picLocks noChangeAspect="1"/>
          </p:cNvPicPr>
          <p:nvPr/>
        </p:nvPicPr>
        <p:blipFill>
          <a:blip r:embed="rId6">
            <a:extLst>
              <a:ext uri="{28A0092B-C50C-407E-A947-70E740481C1C}">
                <a14:useLocalDpi xmlns:a14="http://schemas.microsoft.com/office/drawing/2010/main" val="0"/>
              </a:ext>
            </a:extLst>
          </a:blip>
          <a:srcRect l="3800" t="2751" r="3800" b="3800"/>
          <a:stretch>
            <a:fillRect/>
          </a:stretch>
        </p:blipFill>
        <p:spPr>
          <a:xfrm>
            <a:off x="9154391" y="1573562"/>
            <a:ext cx="2708217" cy="2547351"/>
          </a:xfrm>
          <a:prstGeom prst="rect">
            <a:avLst/>
          </a:prstGeom>
          <a:ln w="76200">
            <a:solidFill>
              <a:schemeClr val="accent2">
                <a:lumMod val="75000"/>
              </a:schemeClr>
            </a:solidFill>
          </a:ln>
        </p:spPr>
      </p:pic>
      <p:sp>
        <p:nvSpPr>
          <p:cNvPr id="14" name="URL - Menores">
            <a:extLst>
              <a:ext uri="{FF2B5EF4-FFF2-40B4-BE49-F238E27FC236}">
                <a16:creationId xmlns:a16="http://schemas.microsoft.com/office/drawing/2014/main" id="{A55A0059-42BE-4ECA-FFC2-916F516B8B16}"/>
              </a:ext>
            </a:extLst>
          </p:cNvPr>
          <p:cNvSpPr>
            <a:spLocks noChangeArrowheads="1"/>
          </p:cNvSpPr>
          <p:nvPr/>
        </p:nvSpPr>
        <p:spPr bwMode="auto">
          <a:xfrm>
            <a:off x="9120336" y="4147817"/>
            <a:ext cx="2781300" cy="433311"/>
          </a:xfrm>
          <a:prstGeom prst="rect">
            <a:avLst/>
          </a:prstGeom>
          <a:solidFill>
            <a:srgbClr val="FFFFFF"/>
          </a:solidFill>
          <a:ln w="76200">
            <a:solidFill>
              <a:schemeClr val="accent2">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72000"/>
          <a:lstStyle/>
          <a:p>
            <a:pPr algn="ctr">
              <a:lnSpc>
                <a:spcPct val="80000"/>
              </a:lnSpc>
              <a:spcBef>
                <a:spcPct val="5000"/>
              </a:spcBef>
            </a:pPr>
            <a:r>
              <a:rPr kumimoji="1" lang="es-419" sz="2600" b="1" i="1" noProof="0" dirty="0">
                <a:solidFill>
                  <a:srgbClr val="FF0000"/>
                </a:solidFill>
                <a:effectLst>
                  <a:outerShdw blurRad="38100" dist="38100" dir="2700000" algn="tl">
                    <a:srgbClr val="C0C0C0"/>
                  </a:outerShdw>
                </a:effectLst>
                <a:latin typeface="Arial" panose="020B0604020202020204" pitchFamily="34" charset="0"/>
              </a:rPr>
              <a:t>i-ccc.cl/Menores</a:t>
            </a:r>
          </a:p>
        </p:txBody>
      </p:sp>
    </p:spTree>
    <p:extLst>
      <p:ext uri="{BB962C8B-B14F-4D97-AF65-F5344CB8AC3E}">
        <p14:creationId xmlns:p14="http://schemas.microsoft.com/office/powerpoint/2010/main" val="1967044936"/>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up)">
                                      <p:cBhvr>
                                        <p:cTn id="7" dur="35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up)">
                                      <p:cBhvr>
                                        <p:cTn id="12" dur="350"/>
                                        <p:tgtEl>
                                          <p:spTgt spid="2">
                                            <p:txEl>
                                              <p:pRg st="0" end="0"/>
                                            </p:txEl>
                                          </p:spTgt>
                                        </p:tgtEl>
                                      </p:cBhvr>
                                    </p:animEffect>
                                  </p:childTnLst>
                                </p:cTn>
                              </p:par>
                            </p:childTnLst>
                          </p:cTn>
                        </p:par>
                        <p:par>
                          <p:cTn id="13" fill="hold">
                            <p:stCondLst>
                              <p:cond delay="350"/>
                            </p:stCondLst>
                            <p:childTnLst>
                              <p:par>
                                <p:cTn id="14" presetID="23" presetClass="entr" presetSubtype="32"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strVal val="4*#ppt_w"/>
                                          </p:val>
                                        </p:tav>
                                        <p:tav tm="100000">
                                          <p:val>
                                            <p:strVal val="#ppt_w"/>
                                          </p:val>
                                        </p:tav>
                                      </p:tavLst>
                                    </p:anim>
                                    <p:anim calcmode="lin" valueType="num">
                                      <p:cBhvr>
                                        <p:cTn id="17" dur="500" fill="hold"/>
                                        <p:tgtEl>
                                          <p:spTgt spid="7"/>
                                        </p:tgtEl>
                                        <p:attrNameLst>
                                          <p:attrName>ppt_h</p:attrName>
                                        </p:attrNameLst>
                                      </p:cBhvr>
                                      <p:tavLst>
                                        <p:tav tm="0">
                                          <p:val>
                                            <p:strVal val="4*#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wipe(up)">
                                      <p:cBhvr>
                                        <p:cTn id="22" dur="35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350"/>
                                        <p:tgtEl>
                                          <p:spTgt spid="4"/>
                                        </p:tgtEl>
                                      </p:cBhvr>
                                    </p:animEffect>
                                  </p:childTnLst>
                                </p:cTn>
                              </p:par>
                            </p:childTnLst>
                          </p:cTn>
                        </p:par>
                        <p:par>
                          <p:cTn id="28" fill="hold">
                            <p:stCondLst>
                              <p:cond delay="350"/>
                            </p:stCondLst>
                            <p:childTnLst>
                              <p:par>
                                <p:cTn id="29" presetID="23" presetClass="entr" presetSubtype="3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strVal val="4*#ppt_w"/>
                                          </p:val>
                                        </p:tav>
                                        <p:tav tm="100000">
                                          <p:val>
                                            <p:strVal val="#ppt_w"/>
                                          </p:val>
                                        </p:tav>
                                      </p:tavLst>
                                    </p:anim>
                                    <p:anim calcmode="lin" valueType="num">
                                      <p:cBhvr>
                                        <p:cTn id="32"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350"/>
                                        <p:tgtEl>
                                          <p:spTgt spid="5"/>
                                        </p:tgtEl>
                                      </p:cBhvr>
                                    </p:animEffect>
                                  </p:childTnLst>
                                </p:cTn>
                              </p:par>
                            </p:childTnLst>
                          </p:cTn>
                        </p:par>
                        <p:par>
                          <p:cTn id="38" fill="hold">
                            <p:stCondLst>
                              <p:cond delay="350"/>
                            </p:stCondLst>
                            <p:childTnLst>
                              <p:par>
                                <p:cTn id="39" presetID="22" presetClass="entr" presetSubtype="4"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par>
                          <p:cTn id="42" fill="hold">
                            <p:stCondLst>
                              <p:cond delay="850"/>
                            </p:stCondLst>
                            <p:childTnLst>
                              <p:par>
                                <p:cTn id="43" presetID="23" presetClass="entr" presetSubtype="16"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350"/>
                                        <p:tgtEl>
                                          <p:spTgt spid="6"/>
                                        </p:tgtEl>
                                      </p:cBhvr>
                                    </p:animEffect>
                                  </p:childTnLst>
                                </p:cTn>
                              </p:par>
                            </p:childTnLst>
                          </p:cTn>
                        </p:par>
                        <p:par>
                          <p:cTn id="52" fill="hold">
                            <p:stCondLst>
                              <p:cond delay="350"/>
                            </p:stCondLst>
                            <p:childTnLst>
                              <p:par>
                                <p:cTn id="53" presetID="22" presetClass="entr" presetSubtype="4"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00"/>
                                        <p:tgtEl>
                                          <p:spTgt spid="11"/>
                                        </p:tgtEl>
                                      </p:cBhvr>
                                    </p:animEffect>
                                  </p:childTnLst>
                                </p:cTn>
                              </p:par>
                            </p:childTnLst>
                          </p:cTn>
                        </p:par>
                        <p:par>
                          <p:cTn id="56" fill="hold">
                            <p:stCondLst>
                              <p:cond delay="850"/>
                            </p:stCondLst>
                            <p:childTnLst>
                              <p:par>
                                <p:cTn id="57" presetID="23" presetClass="entr" presetSubtype="16"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2">
                                            <p:txEl>
                                              <p:pRg st="0" end="0"/>
                                            </p:txEl>
                                          </p:spTgt>
                                        </p:tgtEl>
                                        <p:attrNameLst>
                                          <p:attrName>style.visibility</p:attrName>
                                        </p:attrNameLst>
                                      </p:cBhvr>
                                      <p:to>
                                        <p:strVal val="visible"/>
                                      </p:to>
                                    </p:set>
                                    <p:animEffect transition="in" filter="wipe(up)">
                                      <p:cBhvr>
                                        <p:cTn id="65"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autoUpdateAnimBg="0"/>
      <p:bldP spid="4" grpId="0" animBg="1" autoUpdateAnimBg="0"/>
      <p:bldP spid="5" grpId="0" animBg="1" autoUpdateAnimBg="0"/>
      <p:bldP spid="6" grpId="0" animBg="1" autoUpdateAnimBg="0"/>
      <p:bldP spid="9" grpId="0" animBg="1"/>
      <p:bldP spid="7" grpId="0" animBg="1"/>
      <p:bldP spid="12"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F3377-0BB8-B6B1-7466-C24D0FAA3C8E}"/>
            </a:ext>
          </a:extLst>
        </p:cNvPr>
        <p:cNvGrpSpPr/>
        <p:nvPr/>
      </p:nvGrpSpPr>
      <p:grpSpPr>
        <a:xfrm>
          <a:off x="0" y="0"/>
          <a:ext cx="0" cy="0"/>
          <a:chOff x="0" y="0"/>
          <a:chExt cx="0" cy="0"/>
        </a:xfrm>
      </p:grpSpPr>
      <p:graphicFrame>
        <p:nvGraphicFramePr>
          <p:cNvPr id="15" name="MAP - Israel - Judah">
            <a:extLst>
              <a:ext uri="{FF2B5EF4-FFF2-40B4-BE49-F238E27FC236}">
                <a16:creationId xmlns:a16="http://schemas.microsoft.com/office/drawing/2014/main" id="{BA0185AA-60A8-CA13-316F-FB6DD75FB64A}"/>
              </a:ext>
            </a:extLst>
          </p:cNvPr>
          <p:cNvGraphicFramePr>
            <a:graphicFrameLocks noChangeAspect="1"/>
          </p:cNvGraphicFramePr>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3" imgW="7276190" imgH="8392696" progId="MSPhotoEd.3">
                  <p:embed/>
                </p:oleObj>
              </mc:Choice>
              <mc:Fallback>
                <p:oleObj name="Photo Editor Photo" r:id="rId3" imgW="7276190" imgH="8392696" progId="MSPhotoEd.3">
                  <p:embed/>
                  <p:pic>
                    <p:nvPicPr>
                      <p:cNvPr id="15" name="MAP - Israel - Judah">
                        <a:extLst>
                          <a:ext uri="{FF2B5EF4-FFF2-40B4-BE49-F238E27FC236}">
                            <a16:creationId xmlns:a16="http://schemas.microsoft.com/office/drawing/2014/main" id="{BA0185AA-60A8-CA13-316F-FB6DD75FB6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pic>
        <p:nvPicPr>
          <p:cNvPr id="16" name="CHART Full">
            <a:extLst>
              <a:ext uri="{FF2B5EF4-FFF2-40B4-BE49-F238E27FC236}">
                <a16:creationId xmlns:a16="http://schemas.microsoft.com/office/drawing/2014/main" id="{EADDEA9F-46E8-4464-0895-0EBEE7B3F88D}"/>
              </a:ext>
            </a:extLst>
          </p:cNvPr>
          <p:cNvPicPr>
            <a:picLocks noChangeAspect="1"/>
          </p:cNvPicPr>
          <p:nvPr/>
        </p:nvPicPr>
        <p:blipFill>
          <a:blip r:embed="rId5">
            <a:extLst>
              <a:ext uri="{28A0092B-C50C-407E-A947-70E740481C1C}">
                <a14:useLocalDpi xmlns:a14="http://schemas.microsoft.com/office/drawing/2010/main" val="0"/>
              </a:ext>
            </a:extLst>
          </a:blip>
          <a:srcRect l="1110" t="16590" b="5466"/>
          <a:stretch>
            <a:fillRect/>
          </a:stretch>
        </p:blipFill>
        <p:spPr>
          <a:xfrm>
            <a:off x="550504" y="1412776"/>
            <a:ext cx="8441096" cy="4037384"/>
          </a:xfrm>
          <a:prstGeom prst="rect">
            <a:avLst/>
          </a:prstGeom>
        </p:spPr>
      </p:pic>
      <p:sp>
        <p:nvSpPr>
          <p:cNvPr id="13" name="Rectangle 3">
            <a:extLst>
              <a:ext uri="{FF2B5EF4-FFF2-40B4-BE49-F238E27FC236}">
                <a16:creationId xmlns:a16="http://schemas.microsoft.com/office/drawing/2014/main" id="{A4159D7B-06AA-2094-2966-B5059EE09709}"/>
              </a:ext>
            </a:extLst>
          </p:cNvPr>
          <p:cNvSpPr>
            <a:spLocks noChangeArrowheads="1"/>
          </p:cNvSpPr>
          <p:nvPr/>
        </p:nvSpPr>
        <p:spPr bwMode="auto">
          <a:xfrm>
            <a:off x="479376" y="135682"/>
            <a:ext cx="11305256"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900" noProof="0" dirty="0">
                <a:solidFill>
                  <a:srgbClr val="EFF9FF"/>
                </a:solidFill>
                <a:latin typeface="Arial" panose="020B0604020202020204" pitchFamily="34" charset="0"/>
                <a:cs typeface="Times New Roman" panose="02020603050405020304" pitchFamily="18" charset="0"/>
              </a:rPr>
              <a:t>En general, los mensajes de todos estos profetas son similares:</a:t>
            </a:r>
          </a:p>
          <a:p>
            <a:pPr algn="just">
              <a:lnSpc>
                <a:spcPct val="85000"/>
              </a:lnSpc>
              <a:spcBef>
                <a:spcPts val="0"/>
              </a:spcBef>
              <a:spcAft>
                <a:spcPts val="100"/>
              </a:spcAft>
              <a:buClr>
                <a:srgbClr val="5FF0FF"/>
              </a:buClr>
              <a:buFont typeface="Symbol" panose="05050102010706020507" pitchFamily="18" charset="2"/>
              <a:buNone/>
            </a:pPr>
            <a:r>
              <a:rPr lang="es-ES" sz="2900" dirty="0">
                <a:solidFill>
                  <a:srgbClr val="EFF9FF"/>
                </a:solidFill>
                <a:latin typeface="Arial" panose="020B0604020202020204" pitchFamily="34" charset="0"/>
                <a:cs typeface="Times New Roman" panose="02020603050405020304" pitchFamily="18" charset="0"/>
              </a:rPr>
              <a:t>Dios llama a su pueblo a regresar a él, </a:t>
            </a:r>
            <a:r>
              <a:rPr lang="es-419" sz="2900" noProof="0" dirty="0">
                <a:solidFill>
                  <a:srgbClr val="EFF9FF"/>
                </a:solidFill>
                <a:latin typeface="Arial" panose="020B0604020202020204" pitchFamily="34" charset="0"/>
                <a:cs typeface="Times New Roman" panose="02020603050405020304" pitchFamily="18" charset="0"/>
              </a:rPr>
              <a:t>y anuncia castigos para los que no le obedecen.</a:t>
            </a:r>
          </a:p>
        </p:txBody>
      </p:sp>
      <p:sp>
        <p:nvSpPr>
          <p:cNvPr id="14" name="Rectangle 15">
            <a:extLst>
              <a:ext uri="{FF2B5EF4-FFF2-40B4-BE49-F238E27FC236}">
                <a16:creationId xmlns:a16="http://schemas.microsoft.com/office/drawing/2014/main" id="{F4180BFF-D575-9525-75D0-6188C8F1C49A}"/>
              </a:ext>
            </a:extLst>
          </p:cNvPr>
          <p:cNvSpPr>
            <a:spLocks noChangeArrowheads="1"/>
          </p:cNvSpPr>
          <p:nvPr/>
        </p:nvSpPr>
        <p:spPr bwMode="auto">
          <a:xfrm>
            <a:off x="479376" y="5587977"/>
            <a:ext cx="11421184" cy="793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900" noProof="0" dirty="0">
                <a:solidFill>
                  <a:srgbClr val="EFF9FF"/>
                </a:solidFill>
                <a:latin typeface="Arial" panose="020B0604020202020204" pitchFamily="34" charset="0"/>
                <a:cs typeface="Times New Roman" panose="02020603050405020304" pitchFamily="18" charset="0"/>
              </a:rPr>
              <a:t>Este diagrama es muy útil para ver los contextos, y entender mejor las relaciones entre reinos, reyes, profetas, y tiempos.</a:t>
            </a:r>
          </a:p>
        </p:txBody>
      </p:sp>
      <p:pic>
        <p:nvPicPr>
          <p:cNvPr id="2" name="QR Code - Menores">
            <a:extLst>
              <a:ext uri="{FF2B5EF4-FFF2-40B4-BE49-F238E27FC236}">
                <a16:creationId xmlns:a16="http://schemas.microsoft.com/office/drawing/2014/main" id="{62608362-B022-9366-5BC2-170B1A5DB8B7}"/>
              </a:ext>
            </a:extLst>
          </p:cNvPr>
          <p:cNvPicPr>
            <a:picLocks noChangeAspect="1"/>
          </p:cNvPicPr>
          <p:nvPr/>
        </p:nvPicPr>
        <p:blipFill>
          <a:blip r:embed="rId6">
            <a:extLst>
              <a:ext uri="{28A0092B-C50C-407E-A947-70E740481C1C}">
                <a14:useLocalDpi xmlns:a14="http://schemas.microsoft.com/office/drawing/2010/main" val="0"/>
              </a:ext>
            </a:extLst>
          </a:blip>
          <a:srcRect l="3800" t="2751" r="3800" b="3800"/>
          <a:stretch>
            <a:fillRect/>
          </a:stretch>
        </p:blipFill>
        <p:spPr>
          <a:xfrm>
            <a:off x="9154391" y="1573562"/>
            <a:ext cx="2708217" cy="2547351"/>
          </a:xfrm>
          <a:prstGeom prst="rect">
            <a:avLst/>
          </a:prstGeom>
          <a:ln w="76200">
            <a:solidFill>
              <a:schemeClr val="accent2">
                <a:lumMod val="75000"/>
              </a:schemeClr>
            </a:solidFill>
          </a:ln>
        </p:spPr>
      </p:pic>
      <p:sp>
        <p:nvSpPr>
          <p:cNvPr id="3" name="URL - Menores">
            <a:extLst>
              <a:ext uri="{FF2B5EF4-FFF2-40B4-BE49-F238E27FC236}">
                <a16:creationId xmlns:a16="http://schemas.microsoft.com/office/drawing/2014/main" id="{B9F740DA-D01B-8F52-481F-5D9FBB63F63F}"/>
              </a:ext>
            </a:extLst>
          </p:cNvPr>
          <p:cNvSpPr>
            <a:spLocks noChangeArrowheads="1"/>
          </p:cNvSpPr>
          <p:nvPr/>
        </p:nvSpPr>
        <p:spPr bwMode="auto">
          <a:xfrm>
            <a:off x="9120336" y="4147817"/>
            <a:ext cx="2781300" cy="433311"/>
          </a:xfrm>
          <a:prstGeom prst="rect">
            <a:avLst/>
          </a:prstGeom>
          <a:solidFill>
            <a:srgbClr val="FFFFFF"/>
          </a:solidFill>
          <a:ln w="76200">
            <a:solidFill>
              <a:schemeClr val="accent2">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72000"/>
          <a:lstStyle/>
          <a:p>
            <a:pPr algn="ctr">
              <a:lnSpc>
                <a:spcPct val="80000"/>
              </a:lnSpc>
              <a:spcBef>
                <a:spcPct val="5000"/>
              </a:spcBef>
            </a:pPr>
            <a:r>
              <a:rPr kumimoji="1" lang="es-419" sz="2600" b="1" i="1" noProof="0" dirty="0">
                <a:solidFill>
                  <a:srgbClr val="FF0000"/>
                </a:solidFill>
                <a:effectLst>
                  <a:outerShdw blurRad="38100" dist="38100" dir="2700000" algn="tl">
                    <a:srgbClr val="C0C0C0"/>
                  </a:outerShdw>
                </a:effectLst>
                <a:latin typeface="Arial" panose="020B0604020202020204" pitchFamily="34" charset="0"/>
              </a:rPr>
              <a:t>i-ccc.cl/Menores</a:t>
            </a:r>
          </a:p>
        </p:txBody>
      </p:sp>
    </p:spTree>
    <p:extLst>
      <p:ext uri="{BB962C8B-B14F-4D97-AF65-F5344CB8AC3E}">
        <p14:creationId xmlns:p14="http://schemas.microsoft.com/office/powerpoint/2010/main" val="2220337664"/>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down)">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 calcmode="lin" valueType="num">
                                      <p:cBhvr additive="base">
                                        <p:cTn id="12" dur="500" fill="hold"/>
                                        <p:tgtEl>
                                          <p:spTgt spid="13">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wipe(up)">
                                      <p:cBhvr>
                                        <p:cTn id="18"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utoUpdateAnimBg="0"/>
      <p:bldP spid="14"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BAB49-73A5-2E01-C536-27567460F6E7}"/>
            </a:ext>
          </a:extLst>
        </p:cNvPr>
        <p:cNvGrpSpPr/>
        <p:nvPr/>
      </p:nvGrpSpPr>
      <p:grpSpPr>
        <a:xfrm>
          <a:off x="0" y="0"/>
          <a:ext cx="0" cy="0"/>
          <a:chOff x="0" y="0"/>
          <a:chExt cx="0" cy="0"/>
        </a:xfrm>
      </p:grpSpPr>
      <p:graphicFrame>
        <p:nvGraphicFramePr>
          <p:cNvPr id="15" name="MAP - Israel - Judah">
            <a:extLst>
              <a:ext uri="{FF2B5EF4-FFF2-40B4-BE49-F238E27FC236}">
                <a16:creationId xmlns:a16="http://schemas.microsoft.com/office/drawing/2014/main" id="{374CBDA6-3433-1E48-2E8A-7C88632AF7EE}"/>
              </a:ext>
            </a:extLst>
          </p:cNvPr>
          <p:cNvGraphicFramePr>
            <a:graphicFrameLocks noChangeAspect="1"/>
          </p:cNvGraphicFramePr>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3" imgW="7276190" imgH="8392696" progId="MSPhotoEd.3">
                  <p:embed/>
                </p:oleObj>
              </mc:Choice>
              <mc:Fallback>
                <p:oleObj name="Photo Editor Photo" r:id="rId3" imgW="7276190" imgH="8392696" progId="MSPhotoEd.3">
                  <p:embed/>
                  <p:pic>
                    <p:nvPicPr>
                      <p:cNvPr id="15" name="MAP - Israel - Judah">
                        <a:extLst>
                          <a:ext uri="{FF2B5EF4-FFF2-40B4-BE49-F238E27FC236}">
                            <a16:creationId xmlns:a16="http://schemas.microsoft.com/office/drawing/2014/main" id="{374CBDA6-3433-1E48-2E8A-7C88632AF7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pic>
        <p:nvPicPr>
          <p:cNvPr id="16" name="CHART Full">
            <a:extLst>
              <a:ext uri="{FF2B5EF4-FFF2-40B4-BE49-F238E27FC236}">
                <a16:creationId xmlns:a16="http://schemas.microsoft.com/office/drawing/2014/main" id="{83228978-6205-6478-6563-D5A1A44DBDAC}"/>
              </a:ext>
            </a:extLst>
          </p:cNvPr>
          <p:cNvPicPr>
            <a:picLocks noChangeAspect="1"/>
          </p:cNvPicPr>
          <p:nvPr/>
        </p:nvPicPr>
        <p:blipFill>
          <a:blip r:embed="rId5">
            <a:extLst>
              <a:ext uri="{28A0092B-C50C-407E-A947-70E740481C1C}">
                <a14:useLocalDpi xmlns:a14="http://schemas.microsoft.com/office/drawing/2010/main" val="0"/>
              </a:ext>
            </a:extLst>
          </a:blip>
          <a:srcRect l="1110" t="16590" b="5466"/>
          <a:stretch>
            <a:fillRect/>
          </a:stretch>
        </p:blipFill>
        <p:spPr>
          <a:xfrm>
            <a:off x="550504" y="1412776"/>
            <a:ext cx="8441096" cy="4037384"/>
          </a:xfrm>
          <a:prstGeom prst="rect">
            <a:avLst/>
          </a:prstGeom>
        </p:spPr>
      </p:pic>
      <p:sp>
        <p:nvSpPr>
          <p:cNvPr id="2" name="Rectangle 4">
            <a:extLst>
              <a:ext uri="{FF2B5EF4-FFF2-40B4-BE49-F238E27FC236}">
                <a16:creationId xmlns:a16="http://schemas.microsoft.com/office/drawing/2014/main" id="{8C0552AD-50E7-8828-AA7C-4FFF69676834}"/>
              </a:ext>
            </a:extLst>
          </p:cNvPr>
          <p:cNvSpPr>
            <a:spLocks noChangeArrowheads="1"/>
          </p:cNvSpPr>
          <p:nvPr/>
        </p:nvSpPr>
        <p:spPr bwMode="auto">
          <a:xfrm>
            <a:off x="479376" y="5589240"/>
            <a:ext cx="11421184" cy="74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Pero en Judá, con casi el mismo numero de reyes (20), el reinado dura unos 340 años.   </a:t>
            </a:r>
          </a:p>
        </p:txBody>
      </p:sp>
      <p:sp>
        <p:nvSpPr>
          <p:cNvPr id="3" name="Rectangle 7">
            <a:extLst>
              <a:ext uri="{FF2B5EF4-FFF2-40B4-BE49-F238E27FC236}">
                <a16:creationId xmlns:a16="http://schemas.microsoft.com/office/drawing/2014/main" id="{CB0B7925-3311-0185-6DF9-C607EEF996CC}"/>
              </a:ext>
            </a:extLst>
          </p:cNvPr>
          <p:cNvSpPr>
            <a:spLocks noChangeArrowheads="1"/>
          </p:cNvSpPr>
          <p:nvPr/>
        </p:nvSpPr>
        <p:spPr bwMode="auto">
          <a:xfrm>
            <a:off x="2279576" y="1666875"/>
            <a:ext cx="3063949" cy="1186061"/>
          </a:xfrm>
          <a:prstGeom prst="rect">
            <a:avLst/>
          </a:prstGeom>
          <a:noFill/>
          <a:ln w="76200">
            <a:solidFill>
              <a:srgbClr val="FF9900"/>
            </a:solidFill>
            <a:miter lim="800000"/>
            <a:headEnd/>
            <a:tailEnd/>
          </a:ln>
          <a:effectLst>
            <a:outerShdw blurRad="63500" dist="635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4" name="Rectangle 8">
            <a:extLst>
              <a:ext uri="{FF2B5EF4-FFF2-40B4-BE49-F238E27FC236}">
                <a16:creationId xmlns:a16="http://schemas.microsoft.com/office/drawing/2014/main" id="{F3EBF676-4A97-B476-64FE-C11C330F9F1A}"/>
              </a:ext>
            </a:extLst>
          </p:cNvPr>
          <p:cNvSpPr>
            <a:spLocks noChangeArrowheads="1"/>
          </p:cNvSpPr>
          <p:nvPr/>
        </p:nvSpPr>
        <p:spPr bwMode="auto">
          <a:xfrm>
            <a:off x="2279576" y="3645025"/>
            <a:ext cx="4740349" cy="1186062"/>
          </a:xfrm>
          <a:prstGeom prst="rect">
            <a:avLst/>
          </a:prstGeom>
          <a:noFill/>
          <a:ln w="76200">
            <a:solidFill>
              <a:srgbClr val="0000FF"/>
            </a:solidFill>
            <a:miter lim="800000"/>
            <a:headEnd/>
            <a:tailEnd/>
          </a:ln>
          <a:effectLst>
            <a:outerShdw blurRad="63500" dist="635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5" name="Rectangle 9">
            <a:extLst>
              <a:ext uri="{FF2B5EF4-FFF2-40B4-BE49-F238E27FC236}">
                <a16:creationId xmlns:a16="http://schemas.microsoft.com/office/drawing/2014/main" id="{E8292958-84D1-6158-BECD-27BABE2137F9}"/>
              </a:ext>
            </a:extLst>
          </p:cNvPr>
          <p:cNvSpPr>
            <a:spLocks noChangeArrowheads="1"/>
          </p:cNvSpPr>
          <p:nvPr/>
        </p:nvSpPr>
        <p:spPr bwMode="auto">
          <a:xfrm>
            <a:off x="479376" y="577255"/>
            <a:ext cx="11305256" cy="487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En el norte hay un total de 19 reyes, sobre un período de apenas 200 años. </a:t>
            </a:r>
          </a:p>
        </p:txBody>
      </p:sp>
      <p:sp>
        <p:nvSpPr>
          <p:cNvPr id="6" name="Rectangle 3">
            <a:extLst>
              <a:ext uri="{FF2B5EF4-FFF2-40B4-BE49-F238E27FC236}">
                <a16:creationId xmlns:a16="http://schemas.microsoft.com/office/drawing/2014/main" id="{CFCCCA7E-8824-DC35-5526-CEFD7C15AF0D}"/>
              </a:ext>
            </a:extLst>
          </p:cNvPr>
          <p:cNvSpPr>
            <a:spLocks noChangeArrowheads="1"/>
          </p:cNvSpPr>
          <p:nvPr/>
        </p:nvSpPr>
        <p:spPr bwMode="auto">
          <a:xfrm>
            <a:off x="479376" y="188640"/>
            <a:ext cx="11305256" cy="402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Ej. Se ve claramente el </a:t>
            </a:r>
            <a:r>
              <a:rPr lang="es-419" sz="2800" i="1" noProof="0" dirty="0">
                <a:solidFill>
                  <a:srgbClr val="EFF9FF"/>
                </a:solidFill>
                <a:latin typeface="Arial" panose="020B0604020202020204" pitchFamily="34" charset="0"/>
                <a:cs typeface="Times New Roman" panose="02020603050405020304" pitchFamily="18" charset="0"/>
              </a:rPr>
              <a:t>contraste</a:t>
            </a:r>
            <a:r>
              <a:rPr lang="es-419" sz="2800" noProof="0" dirty="0">
                <a:solidFill>
                  <a:srgbClr val="EFF9FF"/>
                </a:solidFill>
                <a:latin typeface="Arial" panose="020B0604020202020204" pitchFamily="34" charset="0"/>
                <a:cs typeface="Times New Roman" panose="02020603050405020304" pitchFamily="18" charset="0"/>
              </a:rPr>
              <a:t> entre los dos reinos.  </a:t>
            </a:r>
          </a:p>
        </p:txBody>
      </p:sp>
      <p:pic>
        <p:nvPicPr>
          <p:cNvPr id="7" name="QR Code - Menores">
            <a:extLst>
              <a:ext uri="{FF2B5EF4-FFF2-40B4-BE49-F238E27FC236}">
                <a16:creationId xmlns:a16="http://schemas.microsoft.com/office/drawing/2014/main" id="{D9AE435E-EDB6-739B-22C0-EBE3E796A498}"/>
              </a:ext>
            </a:extLst>
          </p:cNvPr>
          <p:cNvPicPr>
            <a:picLocks noChangeAspect="1"/>
          </p:cNvPicPr>
          <p:nvPr/>
        </p:nvPicPr>
        <p:blipFill>
          <a:blip r:embed="rId6">
            <a:extLst>
              <a:ext uri="{28A0092B-C50C-407E-A947-70E740481C1C}">
                <a14:useLocalDpi xmlns:a14="http://schemas.microsoft.com/office/drawing/2010/main" val="0"/>
              </a:ext>
            </a:extLst>
          </a:blip>
          <a:srcRect l="3800" t="2751" r="3800" b="3800"/>
          <a:stretch>
            <a:fillRect/>
          </a:stretch>
        </p:blipFill>
        <p:spPr>
          <a:xfrm>
            <a:off x="9154391" y="1573562"/>
            <a:ext cx="2708217" cy="2547351"/>
          </a:xfrm>
          <a:prstGeom prst="rect">
            <a:avLst/>
          </a:prstGeom>
          <a:ln w="76200">
            <a:solidFill>
              <a:schemeClr val="accent2">
                <a:lumMod val="75000"/>
              </a:schemeClr>
            </a:solidFill>
          </a:ln>
        </p:spPr>
      </p:pic>
      <p:sp>
        <p:nvSpPr>
          <p:cNvPr id="8" name="URL - Menores">
            <a:extLst>
              <a:ext uri="{FF2B5EF4-FFF2-40B4-BE49-F238E27FC236}">
                <a16:creationId xmlns:a16="http://schemas.microsoft.com/office/drawing/2014/main" id="{B270F744-A723-9B85-EB55-8A1CDF2FC9CB}"/>
              </a:ext>
            </a:extLst>
          </p:cNvPr>
          <p:cNvSpPr>
            <a:spLocks noChangeArrowheads="1"/>
          </p:cNvSpPr>
          <p:nvPr/>
        </p:nvSpPr>
        <p:spPr bwMode="auto">
          <a:xfrm>
            <a:off x="9120336" y="4147817"/>
            <a:ext cx="2781300" cy="433311"/>
          </a:xfrm>
          <a:prstGeom prst="rect">
            <a:avLst/>
          </a:prstGeom>
          <a:solidFill>
            <a:srgbClr val="FFFFFF"/>
          </a:solidFill>
          <a:ln w="76200">
            <a:solidFill>
              <a:schemeClr val="accent2">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72000"/>
          <a:lstStyle/>
          <a:p>
            <a:pPr algn="ctr">
              <a:lnSpc>
                <a:spcPct val="80000"/>
              </a:lnSpc>
              <a:spcBef>
                <a:spcPct val="5000"/>
              </a:spcBef>
            </a:pPr>
            <a:r>
              <a:rPr kumimoji="1" lang="es-419" sz="2600" b="1" i="1" noProof="0" dirty="0">
                <a:solidFill>
                  <a:srgbClr val="FF0000"/>
                </a:solidFill>
                <a:effectLst>
                  <a:outerShdw blurRad="38100" dist="38100" dir="2700000" algn="tl">
                    <a:srgbClr val="C0C0C0"/>
                  </a:outerShdw>
                </a:effectLst>
                <a:latin typeface="Arial" panose="020B0604020202020204" pitchFamily="34" charset="0"/>
              </a:rPr>
              <a:t>i-ccc.cl/Menores</a:t>
            </a:r>
          </a:p>
        </p:txBody>
      </p:sp>
    </p:spTree>
    <p:extLst>
      <p:ext uri="{BB962C8B-B14F-4D97-AF65-F5344CB8AC3E}">
        <p14:creationId xmlns:p14="http://schemas.microsoft.com/office/powerpoint/2010/main" val="228947153"/>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500"/>
                                        <p:tgtEl>
                                          <p:spTgt spid="5">
                                            <p:txEl>
                                              <p:pRg st="0" end="0"/>
                                            </p:txEl>
                                          </p:spTgt>
                                        </p:tgtEl>
                                      </p:cBhvr>
                                    </p:animEffect>
                                  </p:childTnLst>
                                </p:cTn>
                              </p:par>
                            </p:childTnLst>
                          </p:cTn>
                        </p:par>
                        <p:par>
                          <p:cTn id="13" fill="hold">
                            <p:stCondLst>
                              <p:cond delay="500"/>
                            </p:stCondLst>
                            <p:childTnLst>
                              <p:par>
                                <p:cTn id="14" presetID="23" presetClass="entr" presetSubtype="3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strVal val="4*#ppt_w"/>
                                          </p:val>
                                        </p:tav>
                                        <p:tav tm="100000">
                                          <p:val>
                                            <p:strVal val="#ppt_w"/>
                                          </p:val>
                                        </p:tav>
                                      </p:tavLst>
                                    </p:anim>
                                    <p:anim calcmode="lin" valueType="num">
                                      <p:cBhvr>
                                        <p:cTn id="17"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wipe(up)">
                                      <p:cBhvr>
                                        <p:cTn id="22" dur="500"/>
                                        <p:tgtEl>
                                          <p:spTgt spid="2">
                                            <p:txEl>
                                              <p:pRg st="0" end="0"/>
                                            </p:txEl>
                                          </p:spTgt>
                                        </p:tgtEl>
                                      </p:cBhvr>
                                    </p:animEffect>
                                  </p:childTnLst>
                                </p:cTn>
                              </p:par>
                            </p:childTnLst>
                          </p:cTn>
                        </p:par>
                        <p:par>
                          <p:cTn id="23" fill="hold">
                            <p:stCondLst>
                              <p:cond delay="500"/>
                            </p:stCondLst>
                            <p:childTnLst>
                              <p:par>
                                <p:cTn id="24" presetID="23" presetClass="entr" presetSubtype="32"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strVal val="4*#ppt_w"/>
                                          </p:val>
                                        </p:tav>
                                        <p:tav tm="100000">
                                          <p:val>
                                            <p:strVal val="#ppt_w"/>
                                          </p:val>
                                        </p:tav>
                                      </p:tavLst>
                                    </p:anim>
                                    <p:anim calcmode="lin" valueType="num">
                                      <p:cBhvr>
                                        <p:cTn id="27"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5" grpId="0" build="p" autoUpdateAnimBg="0"/>
      <p:bldP spid="6"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8F40-777B-2AEC-6B9B-10F933E013CE}"/>
            </a:ext>
          </a:extLst>
        </p:cNvPr>
        <p:cNvGrpSpPr/>
        <p:nvPr/>
      </p:nvGrpSpPr>
      <p:grpSpPr>
        <a:xfrm>
          <a:off x="0" y="0"/>
          <a:ext cx="0" cy="0"/>
          <a:chOff x="0" y="0"/>
          <a:chExt cx="0" cy="0"/>
        </a:xfrm>
      </p:grpSpPr>
      <p:graphicFrame>
        <p:nvGraphicFramePr>
          <p:cNvPr id="15" name="MAP - Israel - Judah">
            <a:extLst>
              <a:ext uri="{FF2B5EF4-FFF2-40B4-BE49-F238E27FC236}">
                <a16:creationId xmlns:a16="http://schemas.microsoft.com/office/drawing/2014/main" id="{87B8B327-34F3-175C-4BB8-215DF704757C}"/>
              </a:ext>
            </a:extLst>
          </p:cNvPr>
          <p:cNvGraphicFramePr>
            <a:graphicFrameLocks noChangeAspect="1"/>
          </p:cNvGraphicFramePr>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3" imgW="7276190" imgH="8392696" progId="MSPhotoEd.3">
                  <p:embed/>
                </p:oleObj>
              </mc:Choice>
              <mc:Fallback>
                <p:oleObj name="Photo Editor Photo" r:id="rId3" imgW="7276190" imgH="8392696" progId="MSPhotoEd.3">
                  <p:embed/>
                  <p:pic>
                    <p:nvPicPr>
                      <p:cNvPr id="15" name="MAP - Israel - Judah">
                        <a:extLst>
                          <a:ext uri="{FF2B5EF4-FFF2-40B4-BE49-F238E27FC236}">
                            <a16:creationId xmlns:a16="http://schemas.microsoft.com/office/drawing/2014/main" id="{87B8B327-34F3-175C-4BB8-215DF70475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pic>
        <p:nvPicPr>
          <p:cNvPr id="16" name="CHART Full">
            <a:extLst>
              <a:ext uri="{FF2B5EF4-FFF2-40B4-BE49-F238E27FC236}">
                <a16:creationId xmlns:a16="http://schemas.microsoft.com/office/drawing/2014/main" id="{75DAA137-7159-FC5F-BD24-EC758E4B584A}"/>
              </a:ext>
            </a:extLst>
          </p:cNvPr>
          <p:cNvPicPr>
            <a:picLocks noChangeAspect="1"/>
          </p:cNvPicPr>
          <p:nvPr/>
        </p:nvPicPr>
        <p:blipFill>
          <a:blip r:embed="rId5">
            <a:extLst>
              <a:ext uri="{28A0092B-C50C-407E-A947-70E740481C1C}">
                <a14:useLocalDpi xmlns:a14="http://schemas.microsoft.com/office/drawing/2010/main" val="0"/>
              </a:ext>
            </a:extLst>
          </a:blip>
          <a:srcRect l="1110" t="16590" b="5466"/>
          <a:stretch>
            <a:fillRect/>
          </a:stretch>
        </p:blipFill>
        <p:spPr>
          <a:xfrm>
            <a:off x="550504" y="1412776"/>
            <a:ext cx="8441096" cy="4037384"/>
          </a:xfrm>
          <a:prstGeom prst="rect">
            <a:avLst/>
          </a:prstGeom>
        </p:spPr>
      </p:pic>
      <p:sp>
        <p:nvSpPr>
          <p:cNvPr id="10" name="Rectangle 7">
            <a:extLst>
              <a:ext uri="{FF2B5EF4-FFF2-40B4-BE49-F238E27FC236}">
                <a16:creationId xmlns:a16="http://schemas.microsoft.com/office/drawing/2014/main" id="{4DA63FFB-F813-EBE8-1CA0-F88CDCF23A53}"/>
              </a:ext>
            </a:extLst>
          </p:cNvPr>
          <p:cNvSpPr>
            <a:spLocks noChangeArrowheads="1"/>
          </p:cNvSpPr>
          <p:nvPr/>
        </p:nvSpPr>
        <p:spPr bwMode="auto">
          <a:xfrm>
            <a:off x="2279576" y="1666875"/>
            <a:ext cx="3063949" cy="1186061"/>
          </a:xfrm>
          <a:prstGeom prst="rect">
            <a:avLst/>
          </a:prstGeom>
          <a:noFill/>
          <a:ln w="76200">
            <a:solidFill>
              <a:srgbClr val="FF9900"/>
            </a:solidFill>
            <a:miter lim="800000"/>
            <a:headEnd/>
            <a:tailEnd/>
          </a:ln>
          <a:effectLst>
            <a:outerShdw blurRad="63500" dist="635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11" name="Rectangle 8">
            <a:extLst>
              <a:ext uri="{FF2B5EF4-FFF2-40B4-BE49-F238E27FC236}">
                <a16:creationId xmlns:a16="http://schemas.microsoft.com/office/drawing/2014/main" id="{C70BDB0C-CA2C-5DCC-010D-A1DE76B50406}"/>
              </a:ext>
            </a:extLst>
          </p:cNvPr>
          <p:cNvSpPr>
            <a:spLocks noChangeArrowheads="1"/>
          </p:cNvSpPr>
          <p:nvPr/>
        </p:nvSpPr>
        <p:spPr bwMode="auto">
          <a:xfrm>
            <a:off x="2279576" y="3645025"/>
            <a:ext cx="4740349" cy="1186062"/>
          </a:xfrm>
          <a:prstGeom prst="rect">
            <a:avLst/>
          </a:prstGeom>
          <a:noFill/>
          <a:ln w="76200">
            <a:solidFill>
              <a:srgbClr val="0000FF"/>
            </a:solidFill>
            <a:miter lim="800000"/>
            <a:headEnd/>
            <a:tailEnd/>
          </a:ln>
          <a:effectLst>
            <a:outerShdw blurRad="63500" dist="635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2" name="Rectangle 3">
            <a:extLst>
              <a:ext uri="{FF2B5EF4-FFF2-40B4-BE49-F238E27FC236}">
                <a16:creationId xmlns:a16="http://schemas.microsoft.com/office/drawing/2014/main" id="{CFBC94B0-915A-2E79-7FA2-24F95F6244E3}"/>
              </a:ext>
            </a:extLst>
          </p:cNvPr>
          <p:cNvSpPr>
            <a:spLocks noChangeArrowheads="1"/>
          </p:cNvSpPr>
          <p:nvPr/>
        </p:nvSpPr>
        <p:spPr bwMode="auto">
          <a:xfrm>
            <a:off x="479376" y="434752"/>
            <a:ext cx="11233248"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buClr>
                <a:srgbClr val="5FF0FF"/>
              </a:buClr>
              <a:buFont typeface="Symbol" panose="05050102010706020507" pitchFamily="18" charset="2"/>
              <a:buNone/>
            </a:pPr>
            <a:r>
              <a:rPr lang="es-419" sz="2900" noProof="0" dirty="0">
                <a:solidFill>
                  <a:srgbClr val="EFF9FF"/>
                </a:solidFill>
                <a:latin typeface="Arial" panose="020B0604020202020204" pitchFamily="34" charset="0"/>
                <a:cs typeface="Arial" panose="020B0604020202020204" pitchFamily="34" charset="0"/>
              </a:rPr>
              <a:t>Los reyes del norte eran todos malos, y todos duraron muy poco en el trono.  El estado de Israel fue de mal en peor.  </a:t>
            </a:r>
          </a:p>
        </p:txBody>
      </p:sp>
      <p:sp>
        <p:nvSpPr>
          <p:cNvPr id="3" name="Rectangle 4">
            <a:extLst>
              <a:ext uri="{FF2B5EF4-FFF2-40B4-BE49-F238E27FC236}">
                <a16:creationId xmlns:a16="http://schemas.microsoft.com/office/drawing/2014/main" id="{817DCC4E-1024-E6EB-0A85-A97A4DDEA498}"/>
              </a:ext>
            </a:extLst>
          </p:cNvPr>
          <p:cNvSpPr>
            <a:spLocks noChangeArrowheads="1"/>
          </p:cNvSpPr>
          <p:nvPr/>
        </p:nvSpPr>
        <p:spPr bwMode="auto">
          <a:xfrm>
            <a:off x="479376" y="5517232"/>
            <a:ext cx="11233248"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buClr>
                <a:srgbClr val="5FF0FF"/>
              </a:buClr>
              <a:buFont typeface="Symbol" panose="05050102010706020507" pitchFamily="18" charset="2"/>
              <a:buNone/>
            </a:pPr>
            <a:r>
              <a:rPr lang="es-419" sz="2900" noProof="0" dirty="0">
                <a:solidFill>
                  <a:srgbClr val="EFF9FF"/>
                </a:solidFill>
                <a:latin typeface="Arial" panose="020B0604020202020204" pitchFamily="34" charset="0"/>
                <a:cs typeface="Arial" panose="020B0604020202020204" pitchFamily="34" charset="0"/>
              </a:rPr>
              <a:t>Pero en Judá, los reyes son buenos en general, razonablemente obedientes a Dios, y sus reinos son más largos y mas prósperos.</a:t>
            </a:r>
          </a:p>
        </p:txBody>
      </p:sp>
      <p:pic>
        <p:nvPicPr>
          <p:cNvPr id="4" name="QR Code - Menores">
            <a:extLst>
              <a:ext uri="{FF2B5EF4-FFF2-40B4-BE49-F238E27FC236}">
                <a16:creationId xmlns:a16="http://schemas.microsoft.com/office/drawing/2014/main" id="{BB2D2330-7062-83C6-B237-BD036C953F80}"/>
              </a:ext>
            </a:extLst>
          </p:cNvPr>
          <p:cNvPicPr>
            <a:picLocks noChangeAspect="1"/>
          </p:cNvPicPr>
          <p:nvPr/>
        </p:nvPicPr>
        <p:blipFill>
          <a:blip r:embed="rId6">
            <a:extLst>
              <a:ext uri="{28A0092B-C50C-407E-A947-70E740481C1C}">
                <a14:useLocalDpi xmlns:a14="http://schemas.microsoft.com/office/drawing/2010/main" val="0"/>
              </a:ext>
            </a:extLst>
          </a:blip>
          <a:srcRect l="3800" t="2751" r="3800" b="3800"/>
          <a:stretch>
            <a:fillRect/>
          </a:stretch>
        </p:blipFill>
        <p:spPr>
          <a:xfrm>
            <a:off x="9154391" y="1573562"/>
            <a:ext cx="2708217" cy="2547351"/>
          </a:xfrm>
          <a:prstGeom prst="rect">
            <a:avLst/>
          </a:prstGeom>
          <a:ln w="76200">
            <a:solidFill>
              <a:schemeClr val="accent2">
                <a:lumMod val="75000"/>
              </a:schemeClr>
            </a:solidFill>
          </a:ln>
        </p:spPr>
      </p:pic>
      <p:sp>
        <p:nvSpPr>
          <p:cNvPr id="5" name="URL - Menores">
            <a:extLst>
              <a:ext uri="{FF2B5EF4-FFF2-40B4-BE49-F238E27FC236}">
                <a16:creationId xmlns:a16="http://schemas.microsoft.com/office/drawing/2014/main" id="{9C3FD8D9-CDE8-B267-0D03-954BE799A89F}"/>
              </a:ext>
            </a:extLst>
          </p:cNvPr>
          <p:cNvSpPr>
            <a:spLocks noChangeArrowheads="1"/>
          </p:cNvSpPr>
          <p:nvPr/>
        </p:nvSpPr>
        <p:spPr bwMode="auto">
          <a:xfrm>
            <a:off x="9120336" y="4147817"/>
            <a:ext cx="2781300" cy="433311"/>
          </a:xfrm>
          <a:prstGeom prst="rect">
            <a:avLst/>
          </a:prstGeom>
          <a:solidFill>
            <a:srgbClr val="FFFFFF"/>
          </a:solidFill>
          <a:ln w="76200">
            <a:solidFill>
              <a:schemeClr val="accent2">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72000"/>
          <a:lstStyle/>
          <a:p>
            <a:pPr algn="ctr">
              <a:lnSpc>
                <a:spcPct val="80000"/>
              </a:lnSpc>
              <a:spcBef>
                <a:spcPct val="5000"/>
              </a:spcBef>
            </a:pPr>
            <a:r>
              <a:rPr kumimoji="1" lang="es-419" sz="2600" b="1" i="1" noProof="0" dirty="0">
                <a:solidFill>
                  <a:srgbClr val="FF0000"/>
                </a:solidFill>
                <a:effectLst>
                  <a:outerShdw blurRad="38100" dist="38100" dir="2700000" algn="tl">
                    <a:srgbClr val="C0C0C0"/>
                  </a:outerShdw>
                </a:effectLst>
                <a:latin typeface="Arial" panose="020B0604020202020204" pitchFamily="34" charset="0"/>
              </a:rPr>
              <a:t>i-ccc.cl/Menores</a:t>
            </a:r>
          </a:p>
        </p:txBody>
      </p:sp>
    </p:spTree>
    <p:extLst>
      <p:ext uri="{BB962C8B-B14F-4D97-AF65-F5344CB8AC3E}">
        <p14:creationId xmlns:p14="http://schemas.microsoft.com/office/powerpoint/2010/main" val="1073209760"/>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60BA8-19AF-D730-6773-CD942A33690C}"/>
            </a:ext>
          </a:extLst>
        </p:cNvPr>
        <p:cNvGrpSpPr/>
        <p:nvPr/>
      </p:nvGrpSpPr>
      <p:grpSpPr>
        <a:xfrm>
          <a:off x="0" y="0"/>
          <a:ext cx="0" cy="0"/>
          <a:chOff x="0" y="0"/>
          <a:chExt cx="0" cy="0"/>
        </a:xfrm>
      </p:grpSpPr>
      <p:graphicFrame>
        <p:nvGraphicFramePr>
          <p:cNvPr id="15" name="MAP - Israel - Judah">
            <a:extLst>
              <a:ext uri="{FF2B5EF4-FFF2-40B4-BE49-F238E27FC236}">
                <a16:creationId xmlns:a16="http://schemas.microsoft.com/office/drawing/2014/main" id="{56691C82-243B-38DC-7E34-95F6A1217BE8}"/>
              </a:ext>
            </a:extLst>
          </p:cNvPr>
          <p:cNvGraphicFramePr>
            <a:graphicFrameLocks noChangeAspect="1"/>
          </p:cNvGraphicFramePr>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3" imgW="7276190" imgH="8392696" progId="MSPhotoEd.3">
                  <p:embed/>
                </p:oleObj>
              </mc:Choice>
              <mc:Fallback>
                <p:oleObj name="Photo Editor Photo" r:id="rId3" imgW="7276190" imgH="8392696" progId="MSPhotoEd.3">
                  <p:embed/>
                  <p:pic>
                    <p:nvPicPr>
                      <p:cNvPr id="15" name="MAP - Israel - Judah">
                        <a:extLst>
                          <a:ext uri="{FF2B5EF4-FFF2-40B4-BE49-F238E27FC236}">
                            <a16:creationId xmlns:a16="http://schemas.microsoft.com/office/drawing/2014/main" id="{56691C82-243B-38DC-7E34-95F6A1217B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pic>
        <p:nvPicPr>
          <p:cNvPr id="16" name="CHART Full">
            <a:extLst>
              <a:ext uri="{FF2B5EF4-FFF2-40B4-BE49-F238E27FC236}">
                <a16:creationId xmlns:a16="http://schemas.microsoft.com/office/drawing/2014/main" id="{70D0BF2D-8CAB-5B6E-EDE7-2E1289597991}"/>
              </a:ext>
            </a:extLst>
          </p:cNvPr>
          <p:cNvPicPr>
            <a:picLocks noChangeAspect="1"/>
          </p:cNvPicPr>
          <p:nvPr/>
        </p:nvPicPr>
        <p:blipFill>
          <a:blip r:embed="rId5">
            <a:extLst>
              <a:ext uri="{28A0092B-C50C-407E-A947-70E740481C1C}">
                <a14:useLocalDpi xmlns:a14="http://schemas.microsoft.com/office/drawing/2010/main" val="0"/>
              </a:ext>
            </a:extLst>
          </a:blip>
          <a:srcRect l="1110" t="16590" b="5466"/>
          <a:stretch>
            <a:fillRect/>
          </a:stretch>
        </p:blipFill>
        <p:spPr>
          <a:xfrm>
            <a:off x="550504" y="1412776"/>
            <a:ext cx="8441096" cy="4037384"/>
          </a:xfrm>
          <a:prstGeom prst="rect">
            <a:avLst/>
          </a:prstGeom>
        </p:spPr>
      </p:pic>
      <p:sp>
        <p:nvSpPr>
          <p:cNvPr id="8" name="Rectangle 4">
            <a:extLst>
              <a:ext uri="{FF2B5EF4-FFF2-40B4-BE49-F238E27FC236}">
                <a16:creationId xmlns:a16="http://schemas.microsoft.com/office/drawing/2014/main" id="{60444C93-6D14-11C2-2AA5-038C5223EEA3}"/>
              </a:ext>
            </a:extLst>
          </p:cNvPr>
          <p:cNvSpPr>
            <a:spLocks noChangeArrowheads="1"/>
          </p:cNvSpPr>
          <p:nvPr/>
        </p:nvSpPr>
        <p:spPr bwMode="auto">
          <a:xfrm>
            <a:off x="479376" y="404664"/>
            <a:ext cx="8637587"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El promedio del reino de cada rey: </a:t>
            </a:r>
          </a:p>
          <a:p>
            <a:pPr algn="just">
              <a:lnSpc>
                <a:spcPct val="85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En el norte: +/-9 años, </a:t>
            </a:r>
          </a:p>
        </p:txBody>
      </p:sp>
      <p:sp>
        <p:nvSpPr>
          <p:cNvPr id="9" name="Rectangle 5">
            <a:extLst>
              <a:ext uri="{FF2B5EF4-FFF2-40B4-BE49-F238E27FC236}">
                <a16:creationId xmlns:a16="http://schemas.microsoft.com/office/drawing/2014/main" id="{3C7B44D7-893A-CC3C-89C7-06C8CC4A6D93}"/>
              </a:ext>
            </a:extLst>
          </p:cNvPr>
          <p:cNvSpPr>
            <a:spLocks noChangeArrowheads="1"/>
          </p:cNvSpPr>
          <p:nvPr/>
        </p:nvSpPr>
        <p:spPr bwMode="auto">
          <a:xfrm>
            <a:off x="479376" y="5661248"/>
            <a:ext cx="8637587" cy="497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800" noProof="0" dirty="0">
                <a:solidFill>
                  <a:srgbClr val="EFF9FF"/>
                </a:solidFill>
                <a:latin typeface="Arial" panose="020B0604020202020204" pitchFamily="34" charset="0"/>
                <a:cs typeface="Times New Roman" panose="02020603050405020304" pitchFamily="18" charset="0"/>
              </a:rPr>
              <a:t>Y en el sur: casi 17 años</a:t>
            </a:r>
          </a:p>
        </p:txBody>
      </p:sp>
      <p:sp>
        <p:nvSpPr>
          <p:cNvPr id="10" name="Rectangle 7">
            <a:extLst>
              <a:ext uri="{FF2B5EF4-FFF2-40B4-BE49-F238E27FC236}">
                <a16:creationId xmlns:a16="http://schemas.microsoft.com/office/drawing/2014/main" id="{9D82198F-8078-8DB6-BFBF-1D4797F4307A}"/>
              </a:ext>
            </a:extLst>
          </p:cNvPr>
          <p:cNvSpPr>
            <a:spLocks noChangeArrowheads="1"/>
          </p:cNvSpPr>
          <p:nvPr/>
        </p:nvSpPr>
        <p:spPr bwMode="auto">
          <a:xfrm>
            <a:off x="2279576" y="1666875"/>
            <a:ext cx="3063949" cy="1186061"/>
          </a:xfrm>
          <a:prstGeom prst="rect">
            <a:avLst/>
          </a:prstGeom>
          <a:noFill/>
          <a:ln w="76200">
            <a:solidFill>
              <a:srgbClr val="FF9900"/>
            </a:solidFill>
            <a:miter lim="800000"/>
            <a:headEnd/>
            <a:tailEnd/>
          </a:ln>
          <a:effectLst>
            <a:outerShdw blurRad="63500" dist="635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11" name="Rectangle 8">
            <a:extLst>
              <a:ext uri="{FF2B5EF4-FFF2-40B4-BE49-F238E27FC236}">
                <a16:creationId xmlns:a16="http://schemas.microsoft.com/office/drawing/2014/main" id="{C3A778F1-AB32-5898-8FE0-7B0A9B858AD2}"/>
              </a:ext>
            </a:extLst>
          </p:cNvPr>
          <p:cNvSpPr>
            <a:spLocks noChangeArrowheads="1"/>
          </p:cNvSpPr>
          <p:nvPr/>
        </p:nvSpPr>
        <p:spPr bwMode="auto">
          <a:xfrm>
            <a:off x="2279576" y="3645025"/>
            <a:ext cx="4740349" cy="1186062"/>
          </a:xfrm>
          <a:prstGeom prst="rect">
            <a:avLst/>
          </a:prstGeom>
          <a:noFill/>
          <a:ln w="76200">
            <a:solidFill>
              <a:srgbClr val="0000FF"/>
            </a:solidFill>
            <a:miter lim="800000"/>
            <a:headEnd/>
            <a:tailEnd/>
          </a:ln>
          <a:effectLst>
            <a:outerShdw blurRad="63500" dist="635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pic>
        <p:nvPicPr>
          <p:cNvPr id="2" name="QR Code - Menores">
            <a:extLst>
              <a:ext uri="{FF2B5EF4-FFF2-40B4-BE49-F238E27FC236}">
                <a16:creationId xmlns:a16="http://schemas.microsoft.com/office/drawing/2014/main" id="{91D89EF7-108E-5E63-F88D-B7140FA4B271}"/>
              </a:ext>
            </a:extLst>
          </p:cNvPr>
          <p:cNvPicPr>
            <a:picLocks noChangeAspect="1"/>
          </p:cNvPicPr>
          <p:nvPr/>
        </p:nvPicPr>
        <p:blipFill>
          <a:blip r:embed="rId6">
            <a:extLst>
              <a:ext uri="{28A0092B-C50C-407E-A947-70E740481C1C}">
                <a14:useLocalDpi xmlns:a14="http://schemas.microsoft.com/office/drawing/2010/main" val="0"/>
              </a:ext>
            </a:extLst>
          </a:blip>
          <a:srcRect l="3800" t="2751" r="3800" b="3800"/>
          <a:stretch>
            <a:fillRect/>
          </a:stretch>
        </p:blipFill>
        <p:spPr>
          <a:xfrm>
            <a:off x="9154391" y="1573562"/>
            <a:ext cx="2708217" cy="2547351"/>
          </a:xfrm>
          <a:prstGeom prst="rect">
            <a:avLst/>
          </a:prstGeom>
          <a:ln w="76200">
            <a:solidFill>
              <a:schemeClr val="accent2">
                <a:lumMod val="75000"/>
              </a:schemeClr>
            </a:solidFill>
          </a:ln>
        </p:spPr>
      </p:pic>
      <p:sp>
        <p:nvSpPr>
          <p:cNvPr id="3" name="URL - Menores">
            <a:extLst>
              <a:ext uri="{FF2B5EF4-FFF2-40B4-BE49-F238E27FC236}">
                <a16:creationId xmlns:a16="http://schemas.microsoft.com/office/drawing/2014/main" id="{8A1A1EFA-AE4C-0058-6DF1-281D0BD18FF7}"/>
              </a:ext>
            </a:extLst>
          </p:cNvPr>
          <p:cNvSpPr>
            <a:spLocks noChangeArrowheads="1"/>
          </p:cNvSpPr>
          <p:nvPr/>
        </p:nvSpPr>
        <p:spPr bwMode="auto">
          <a:xfrm>
            <a:off x="9120336" y="4147817"/>
            <a:ext cx="2781300" cy="433311"/>
          </a:xfrm>
          <a:prstGeom prst="rect">
            <a:avLst/>
          </a:prstGeom>
          <a:solidFill>
            <a:srgbClr val="FFFFFF"/>
          </a:solidFill>
          <a:ln w="76200">
            <a:solidFill>
              <a:schemeClr val="accent2">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72000"/>
          <a:lstStyle/>
          <a:p>
            <a:pPr algn="ctr">
              <a:lnSpc>
                <a:spcPct val="80000"/>
              </a:lnSpc>
              <a:spcBef>
                <a:spcPct val="5000"/>
              </a:spcBef>
            </a:pPr>
            <a:r>
              <a:rPr kumimoji="1" lang="es-419" sz="2600" b="1" i="1" noProof="0" dirty="0">
                <a:solidFill>
                  <a:srgbClr val="FF0000"/>
                </a:solidFill>
                <a:effectLst>
                  <a:outerShdw blurRad="38100" dist="38100" dir="2700000" algn="tl">
                    <a:srgbClr val="C0C0C0"/>
                  </a:outerShdw>
                </a:effectLst>
                <a:latin typeface="Arial" panose="020B0604020202020204" pitchFamily="34" charset="0"/>
              </a:rPr>
              <a:t>i-ccc.cl/Menores</a:t>
            </a:r>
          </a:p>
        </p:txBody>
      </p:sp>
    </p:spTree>
    <p:extLst>
      <p:ext uri="{BB962C8B-B14F-4D97-AF65-F5344CB8AC3E}">
        <p14:creationId xmlns:p14="http://schemas.microsoft.com/office/powerpoint/2010/main" val="2562703630"/>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up)">
                                      <p:cBhvr>
                                        <p:cTn id="1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P spid="9"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AAE68-7EF2-B07C-DBC9-A95A6E459179}"/>
            </a:ext>
          </a:extLst>
        </p:cNvPr>
        <p:cNvGrpSpPr/>
        <p:nvPr/>
      </p:nvGrpSpPr>
      <p:grpSpPr>
        <a:xfrm>
          <a:off x="0" y="0"/>
          <a:ext cx="0" cy="0"/>
          <a:chOff x="0" y="0"/>
          <a:chExt cx="0" cy="0"/>
        </a:xfrm>
      </p:grpSpPr>
      <p:graphicFrame>
        <p:nvGraphicFramePr>
          <p:cNvPr id="15" name="MAP - Israel - Judah">
            <a:extLst>
              <a:ext uri="{FF2B5EF4-FFF2-40B4-BE49-F238E27FC236}">
                <a16:creationId xmlns:a16="http://schemas.microsoft.com/office/drawing/2014/main" id="{F06B3D98-1306-82A8-1763-397296E00B63}"/>
              </a:ext>
            </a:extLst>
          </p:cNvPr>
          <p:cNvGraphicFramePr>
            <a:graphicFrameLocks noChangeAspect="1"/>
          </p:cNvGraphicFramePr>
          <p:nvPr/>
        </p:nvGraphicFramePr>
        <p:xfrm>
          <a:off x="7235031" y="1611313"/>
          <a:ext cx="1369219" cy="2563812"/>
        </p:xfrm>
        <a:graphic>
          <a:graphicData uri="http://schemas.openxmlformats.org/presentationml/2006/ole">
            <mc:AlternateContent xmlns:mc="http://schemas.openxmlformats.org/markup-compatibility/2006">
              <mc:Choice xmlns:v="urn:schemas-microsoft-com:vml" Requires="v">
                <p:oleObj name="Photo Editor Photo" r:id="rId3" imgW="7276190" imgH="8392696" progId="MSPhotoEd.3">
                  <p:embed/>
                </p:oleObj>
              </mc:Choice>
              <mc:Fallback>
                <p:oleObj name="Photo Editor Photo" r:id="rId3" imgW="7276190" imgH="8392696" progId="MSPhotoEd.3">
                  <p:embed/>
                  <p:pic>
                    <p:nvPicPr>
                      <p:cNvPr id="15" name="MAP - Israel - Judah">
                        <a:extLst>
                          <a:ext uri="{FF2B5EF4-FFF2-40B4-BE49-F238E27FC236}">
                            <a16:creationId xmlns:a16="http://schemas.microsoft.com/office/drawing/2014/main" id="{F06B3D98-1306-82A8-1763-397296E00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306" t="429" r="25233" b="13298"/>
                      <a:stretch>
                        <a:fillRect/>
                      </a:stretch>
                    </p:blipFill>
                    <p:spPr bwMode="auto">
                      <a:xfrm>
                        <a:off x="7235031" y="1611313"/>
                        <a:ext cx="1369219" cy="2563812"/>
                      </a:xfrm>
                      <a:prstGeom prst="rect">
                        <a:avLst/>
                      </a:prstGeom>
                      <a:noFill/>
                      <a:ln w="6350">
                        <a:solidFill>
                          <a:srgbClr val="000000"/>
                        </a:solidFill>
                        <a:miter lim="800000"/>
                        <a:headEnd/>
                        <a:tailEnd/>
                      </a:ln>
                    </p:spPr>
                  </p:pic>
                </p:oleObj>
              </mc:Fallback>
            </mc:AlternateContent>
          </a:graphicData>
        </a:graphic>
      </p:graphicFrame>
      <p:pic>
        <p:nvPicPr>
          <p:cNvPr id="16" name="CHART Full">
            <a:extLst>
              <a:ext uri="{FF2B5EF4-FFF2-40B4-BE49-F238E27FC236}">
                <a16:creationId xmlns:a16="http://schemas.microsoft.com/office/drawing/2014/main" id="{3FE9995E-DD3D-1D3D-2BF0-B450C9F0B29A}"/>
              </a:ext>
            </a:extLst>
          </p:cNvPr>
          <p:cNvPicPr>
            <a:picLocks noChangeAspect="1"/>
          </p:cNvPicPr>
          <p:nvPr/>
        </p:nvPicPr>
        <p:blipFill>
          <a:blip r:embed="rId5">
            <a:extLst>
              <a:ext uri="{28A0092B-C50C-407E-A947-70E740481C1C}">
                <a14:useLocalDpi xmlns:a14="http://schemas.microsoft.com/office/drawing/2010/main" val="0"/>
              </a:ext>
            </a:extLst>
          </a:blip>
          <a:srcRect l="1110" t="16590" b="5466"/>
          <a:stretch>
            <a:fillRect/>
          </a:stretch>
        </p:blipFill>
        <p:spPr>
          <a:xfrm>
            <a:off x="550504" y="1412776"/>
            <a:ext cx="8441096" cy="4037384"/>
          </a:xfrm>
          <a:prstGeom prst="rect">
            <a:avLst/>
          </a:prstGeom>
        </p:spPr>
      </p:pic>
      <p:sp>
        <p:nvSpPr>
          <p:cNvPr id="10" name="Rectangle 7">
            <a:extLst>
              <a:ext uri="{FF2B5EF4-FFF2-40B4-BE49-F238E27FC236}">
                <a16:creationId xmlns:a16="http://schemas.microsoft.com/office/drawing/2014/main" id="{E0BD7046-B5E6-D662-C67D-D68CA4DA1DA5}"/>
              </a:ext>
            </a:extLst>
          </p:cNvPr>
          <p:cNvSpPr>
            <a:spLocks noChangeArrowheads="1"/>
          </p:cNvSpPr>
          <p:nvPr/>
        </p:nvSpPr>
        <p:spPr bwMode="auto">
          <a:xfrm>
            <a:off x="2279576" y="1666875"/>
            <a:ext cx="3063949" cy="1186061"/>
          </a:xfrm>
          <a:prstGeom prst="rect">
            <a:avLst/>
          </a:prstGeom>
          <a:noFill/>
          <a:ln w="76200">
            <a:solidFill>
              <a:srgbClr val="FF9900"/>
            </a:solidFill>
            <a:miter lim="800000"/>
            <a:headEnd/>
            <a:tailEnd/>
          </a:ln>
          <a:effectLst>
            <a:outerShdw blurRad="63500" dist="635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11" name="Rectangle 8">
            <a:extLst>
              <a:ext uri="{FF2B5EF4-FFF2-40B4-BE49-F238E27FC236}">
                <a16:creationId xmlns:a16="http://schemas.microsoft.com/office/drawing/2014/main" id="{A372454A-4DFC-78ED-B1C9-CD9C475F35B2}"/>
              </a:ext>
            </a:extLst>
          </p:cNvPr>
          <p:cNvSpPr>
            <a:spLocks noChangeArrowheads="1"/>
          </p:cNvSpPr>
          <p:nvPr/>
        </p:nvSpPr>
        <p:spPr bwMode="auto">
          <a:xfrm>
            <a:off x="2279576" y="3645025"/>
            <a:ext cx="4740349" cy="1186062"/>
          </a:xfrm>
          <a:prstGeom prst="rect">
            <a:avLst/>
          </a:prstGeom>
          <a:noFill/>
          <a:ln w="76200">
            <a:solidFill>
              <a:srgbClr val="0000FF"/>
            </a:solidFill>
            <a:miter lim="800000"/>
            <a:headEnd/>
            <a:tailEnd/>
          </a:ln>
          <a:effectLst>
            <a:outerShdw blurRad="63500" dist="635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p>
            <a:endParaRPr lang="es-419" noProof="0" dirty="0"/>
          </a:p>
        </p:txBody>
      </p:sp>
      <p:sp>
        <p:nvSpPr>
          <p:cNvPr id="2" name="Rectangle 3">
            <a:extLst>
              <a:ext uri="{FF2B5EF4-FFF2-40B4-BE49-F238E27FC236}">
                <a16:creationId xmlns:a16="http://schemas.microsoft.com/office/drawing/2014/main" id="{5E7B0203-23F3-3DC4-3073-E99D20B3FEE8}"/>
              </a:ext>
            </a:extLst>
          </p:cNvPr>
          <p:cNvSpPr>
            <a:spLocks noChangeArrowheads="1"/>
          </p:cNvSpPr>
          <p:nvPr/>
        </p:nvSpPr>
        <p:spPr bwMode="auto">
          <a:xfrm>
            <a:off x="479376" y="434752"/>
            <a:ext cx="1116124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900" noProof="0" dirty="0">
                <a:solidFill>
                  <a:srgbClr val="EFF9FF"/>
                </a:solidFill>
                <a:latin typeface="Arial" panose="020B0604020202020204" pitchFamily="34" charset="0"/>
                <a:cs typeface="Arial" panose="020B0604020202020204" pitchFamily="34" charset="0"/>
              </a:rPr>
              <a:t>Si crees que este gráfico podría serte útil, no dudes en descargarlo y compartirlo con quien quieras. ¡Es gratis!</a:t>
            </a:r>
          </a:p>
        </p:txBody>
      </p:sp>
      <p:sp>
        <p:nvSpPr>
          <p:cNvPr id="4" name="Rectangle 4">
            <a:extLst>
              <a:ext uri="{FF2B5EF4-FFF2-40B4-BE49-F238E27FC236}">
                <a16:creationId xmlns:a16="http://schemas.microsoft.com/office/drawing/2014/main" id="{7AC1CF4C-95CB-C983-F6DB-2D562F38FF9C}"/>
              </a:ext>
            </a:extLst>
          </p:cNvPr>
          <p:cNvSpPr>
            <a:spLocks noChangeArrowheads="1"/>
          </p:cNvSpPr>
          <p:nvPr/>
        </p:nvSpPr>
        <p:spPr bwMode="auto">
          <a:xfrm>
            <a:off x="479376" y="5661248"/>
            <a:ext cx="11421184"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558800" indent="-762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5000"/>
              </a:lnSpc>
              <a:spcBef>
                <a:spcPts val="0"/>
              </a:spcBef>
              <a:spcAft>
                <a:spcPts val="100"/>
              </a:spcAft>
              <a:buClr>
                <a:srgbClr val="5FF0FF"/>
              </a:buClr>
              <a:buFont typeface="Symbol" panose="05050102010706020507" pitchFamily="18" charset="2"/>
              <a:buNone/>
            </a:pPr>
            <a:r>
              <a:rPr lang="es-419" sz="2900" noProof="0" dirty="0">
                <a:solidFill>
                  <a:srgbClr val="EFF9FF"/>
                </a:solidFill>
                <a:latin typeface="Arial" panose="020B0604020202020204" pitchFamily="34" charset="0"/>
                <a:cs typeface="Arial" panose="020B0604020202020204" pitchFamily="34" charset="0"/>
              </a:rPr>
              <a:t>Y ahora podemos pasar al plato principal de hoy...</a:t>
            </a:r>
          </a:p>
        </p:txBody>
      </p:sp>
      <p:pic>
        <p:nvPicPr>
          <p:cNvPr id="3" name="QR Code - Menores">
            <a:extLst>
              <a:ext uri="{FF2B5EF4-FFF2-40B4-BE49-F238E27FC236}">
                <a16:creationId xmlns:a16="http://schemas.microsoft.com/office/drawing/2014/main" id="{7D87F0FF-FDB7-C49D-E538-B3A742E09502}"/>
              </a:ext>
            </a:extLst>
          </p:cNvPr>
          <p:cNvPicPr>
            <a:picLocks noChangeAspect="1"/>
          </p:cNvPicPr>
          <p:nvPr/>
        </p:nvPicPr>
        <p:blipFill>
          <a:blip r:embed="rId6">
            <a:extLst>
              <a:ext uri="{28A0092B-C50C-407E-A947-70E740481C1C}">
                <a14:useLocalDpi xmlns:a14="http://schemas.microsoft.com/office/drawing/2010/main" val="0"/>
              </a:ext>
            </a:extLst>
          </a:blip>
          <a:srcRect l="3800" t="2751" r="3800" b="3800"/>
          <a:stretch>
            <a:fillRect/>
          </a:stretch>
        </p:blipFill>
        <p:spPr>
          <a:xfrm>
            <a:off x="9154391" y="1573562"/>
            <a:ext cx="2708217" cy="2547351"/>
          </a:xfrm>
          <a:prstGeom prst="rect">
            <a:avLst/>
          </a:prstGeom>
          <a:ln w="76200">
            <a:solidFill>
              <a:schemeClr val="accent2">
                <a:lumMod val="75000"/>
              </a:schemeClr>
            </a:solidFill>
          </a:ln>
        </p:spPr>
      </p:pic>
      <p:sp>
        <p:nvSpPr>
          <p:cNvPr id="5" name="URL - Menores">
            <a:extLst>
              <a:ext uri="{FF2B5EF4-FFF2-40B4-BE49-F238E27FC236}">
                <a16:creationId xmlns:a16="http://schemas.microsoft.com/office/drawing/2014/main" id="{9274A10B-7707-44E2-F89F-F6E05E80AF64}"/>
              </a:ext>
            </a:extLst>
          </p:cNvPr>
          <p:cNvSpPr>
            <a:spLocks noChangeArrowheads="1"/>
          </p:cNvSpPr>
          <p:nvPr/>
        </p:nvSpPr>
        <p:spPr bwMode="auto">
          <a:xfrm>
            <a:off x="9120336" y="4147817"/>
            <a:ext cx="2781300" cy="433311"/>
          </a:xfrm>
          <a:prstGeom prst="rect">
            <a:avLst/>
          </a:prstGeom>
          <a:solidFill>
            <a:srgbClr val="FFFFFF"/>
          </a:solidFill>
          <a:ln w="76200">
            <a:solidFill>
              <a:schemeClr val="accent2">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0000" bIns="72000"/>
          <a:lstStyle/>
          <a:p>
            <a:pPr algn="ctr">
              <a:lnSpc>
                <a:spcPct val="80000"/>
              </a:lnSpc>
              <a:spcBef>
                <a:spcPct val="5000"/>
              </a:spcBef>
            </a:pPr>
            <a:r>
              <a:rPr kumimoji="1" lang="es-419" sz="2600" b="1" i="1" noProof="0" dirty="0">
                <a:solidFill>
                  <a:srgbClr val="FF0000"/>
                </a:solidFill>
                <a:effectLst>
                  <a:outerShdw blurRad="38100" dist="38100" dir="2700000" algn="tl">
                    <a:srgbClr val="C0C0C0"/>
                  </a:outerShdw>
                </a:effectLst>
                <a:latin typeface="Arial" panose="020B0604020202020204" pitchFamily="34" charset="0"/>
              </a:rPr>
              <a:t>i-ccc.cl/Menores</a:t>
            </a:r>
          </a:p>
        </p:txBody>
      </p:sp>
    </p:spTree>
    <p:extLst>
      <p:ext uri="{BB962C8B-B14F-4D97-AF65-F5344CB8AC3E}">
        <p14:creationId xmlns:p14="http://schemas.microsoft.com/office/powerpoint/2010/main" val="3331973159"/>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4"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473E-64AC-F938-7315-3B0E3FCD9EFC}"/>
            </a:ext>
          </a:extLst>
        </p:cNvPr>
        <p:cNvGrpSpPr/>
        <p:nvPr/>
      </p:nvGrpSpPr>
      <p:grpSpPr>
        <a:xfrm>
          <a:off x="0" y="0"/>
          <a:ext cx="0" cy="0"/>
          <a:chOff x="0" y="0"/>
          <a:chExt cx="0" cy="0"/>
        </a:xfrm>
      </p:grpSpPr>
      <p:pic>
        <p:nvPicPr>
          <p:cNvPr id="2" name="12 prof TOP">
            <a:extLst>
              <a:ext uri="{FF2B5EF4-FFF2-40B4-BE49-F238E27FC236}">
                <a16:creationId xmlns:a16="http://schemas.microsoft.com/office/drawing/2014/main" id="{BEB39ED1-49A3-7F34-C49C-C51E3226E670}"/>
              </a:ext>
            </a:extLst>
          </p:cNvPr>
          <p:cNvPicPr>
            <a:picLocks noChangeAspect="1"/>
          </p:cNvPicPr>
          <p:nvPr/>
        </p:nvPicPr>
        <p:blipFill>
          <a:blip r:embed="rId3">
            <a:extLst>
              <a:ext uri="{28A0092B-C50C-407E-A947-70E740481C1C}">
                <a14:useLocalDpi xmlns:a14="http://schemas.microsoft.com/office/drawing/2010/main" val="0"/>
              </a:ext>
            </a:extLst>
          </a:blip>
          <a:srcRect b="53159"/>
          <a:stretch>
            <a:fillRect/>
          </a:stretch>
        </p:blipFill>
        <p:spPr>
          <a:xfrm>
            <a:off x="6098207" y="2600865"/>
            <a:ext cx="5715000" cy="1468751"/>
          </a:xfrm>
          <a:prstGeom prst="rect">
            <a:avLst/>
          </a:prstGeom>
        </p:spPr>
      </p:pic>
      <p:pic>
        <p:nvPicPr>
          <p:cNvPr id="8" name="12 Prophets logo only 2">
            <a:extLst>
              <a:ext uri="{FF2B5EF4-FFF2-40B4-BE49-F238E27FC236}">
                <a16:creationId xmlns:a16="http://schemas.microsoft.com/office/drawing/2014/main" id="{5D4E6D4C-F063-781B-7EE6-792A8933879F}"/>
              </a:ext>
            </a:extLst>
          </p:cNvPr>
          <p:cNvPicPr>
            <a:picLocks noChangeAspect="1"/>
          </p:cNvPicPr>
          <p:nvPr/>
        </p:nvPicPr>
        <p:blipFill>
          <a:blip r:embed="rId4">
            <a:extLst>
              <a:ext uri="{28A0092B-C50C-407E-A947-70E740481C1C}">
                <a14:useLocalDpi xmlns:a14="http://schemas.microsoft.com/office/drawing/2010/main" val="0"/>
              </a:ext>
            </a:extLst>
          </a:blip>
          <a:srcRect l="53333" r="14934" b="53795"/>
          <a:stretch>
            <a:fillRect/>
          </a:stretch>
        </p:blipFill>
        <p:spPr>
          <a:xfrm>
            <a:off x="9144000" y="2602800"/>
            <a:ext cx="1813560" cy="1468751"/>
          </a:xfrm>
          <a:prstGeom prst="rect">
            <a:avLst/>
          </a:prstGeom>
        </p:spPr>
      </p:pic>
      <p:grpSp>
        <p:nvGrpSpPr>
          <p:cNvPr id="6" name="Group 5">
            <a:extLst>
              <a:ext uri="{FF2B5EF4-FFF2-40B4-BE49-F238E27FC236}">
                <a16:creationId xmlns:a16="http://schemas.microsoft.com/office/drawing/2014/main" id="{FB356F1F-0F04-156E-B9B6-5232F145043B}"/>
              </a:ext>
            </a:extLst>
          </p:cNvPr>
          <p:cNvGrpSpPr/>
          <p:nvPr/>
        </p:nvGrpSpPr>
        <p:grpSpPr>
          <a:xfrm>
            <a:off x="1219200" y="1447800"/>
            <a:ext cx="7924800" cy="3592253"/>
            <a:chOff x="2227053" y="2139773"/>
            <a:chExt cx="7772400" cy="3592253"/>
          </a:xfrm>
        </p:grpSpPr>
        <p:pic>
          <p:nvPicPr>
            <p:cNvPr id="4" name="Picture 3">
              <a:extLst>
                <a:ext uri="{FF2B5EF4-FFF2-40B4-BE49-F238E27FC236}">
                  <a16:creationId xmlns:a16="http://schemas.microsoft.com/office/drawing/2014/main" id="{2C1CAC26-CF6A-A7BF-7263-97A28D36DB3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644" b="97275" l="6076" r="95319">
                          <a14:foregroundMark x1="6474" y1="10901" x2="7072" y2="88889"/>
                          <a14:foregroundMark x1="7072" y1="88889" x2="7371" y2="89518"/>
                          <a14:foregroundMark x1="5777" y1="10273" x2="9960" y2="15723"/>
                          <a14:foregroundMark x1="9960" y1="15723" x2="10757" y2="26625"/>
                          <a14:foregroundMark x1="10757" y1="26625" x2="6175" y2="45073"/>
                          <a14:foregroundMark x1="6175" y1="45073" x2="10259" y2="59958"/>
                          <a14:foregroundMark x1="10259" y1="59958" x2="8566" y2="83857"/>
                          <a14:foregroundMark x1="8566" y1="83857" x2="9562" y2="85535"/>
                          <a14:foregroundMark x1="85657" y1="29979" x2="93526" y2="41090"/>
                          <a14:foregroundMark x1="93526" y1="41090" x2="89542" y2="72327"/>
                          <a14:foregroundMark x1="89542" y1="72327" x2="88446" y2="76939"/>
                          <a14:foregroundMark x1="95319" y1="32285" x2="95120" y2="32914"/>
                          <a14:foregroundMark x1="93127" y1="38574" x2="92430" y2="23270"/>
                          <a14:foregroundMark x1="92430" y1="23270" x2="91833" y2="40881"/>
                          <a14:foregroundMark x1="94323" y1="96436" x2="92231" y2="95597"/>
                          <a14:foregroundMark x1="21912" y1="88679" x2="21912" y2="88679"/>
                          <a14:foregroundMark x1="21614" y1="88470" x2="20320" y2="88640"/>
                          <a14:foregroundMark x1="36541" y1="88398" x2="38446" y2="87841"/>
                          <a14:foregroundMark x1="33362" y1="89327" x2="35717" y2="88638"/>
                          <a14:foregroundMark x1="43842" y1="90102" x2="43996" y2="90225"/>
                          <a14:foregroundMark x1="41015" y1="87841" x2="42726" y2="89209"/>
                          <a14:foregroundMark x1="61519" y1="89275" x2="63845" y2="89099"/>
                          <a14:foregroundMark x1="55482" y1="89731" x2="56629" y2="89644"/>
                          <a14:foregroundMark x1="50781" y1="90086" x2="52315" y2="89970"/>
                          <a14:foregroundMark x1="86850" y1="90438" x2="89044" y2="90566"/>
                          <a14:foregroundMark x1="79483" y1="90009" x2="84734" y2="90315"/>
                          <a14:foregroundMark x1="63845" y1="89099" x2="67832" y2="89331"/>
                          <a14:foregroundMark x1="43080" y1="90380" x2="39828" y2="88050"/>
                          <a14:foregroundMark x1="32317" y1="88490" x2="32128" y2="88513"/>
                          <a14:foregroundMark x1="35551" y1="88089" x2="33054" y2="88398"/>
                          <a14:foregroundMark x1="38535" y1="87719" x2="36415" y2="87981"/>
                          <a14:foregroundMark x1="12128" y1="89323" x2="11155" y2="89518"/>
                          <a14:foregroundMark x1="11081" y1="89518" x2="10757" y2="89518"/>
                          <a14:foregroundMark x1="12225" y1="89518" x2="11106" y2="89518"/>
                          <a14:foregroundMark x1="9163" y1="96017" x2="6773" y2="97275"/>
                          <a14:foregroundMark x1="52331" y1="90024" x2="50797" y2="89937"/>
                          <a14:backgroundMark x1="3586" y1="3354" x2="3586" y2="3354"/>
                          <a14:backgroundMark x1="39143" y1="87631" x2="39143" y2="87631"/>
                          <a14:backgroundMark x1="39243" y1="87841" x2="39243" y2="87841"/>
                          <a14:backgroundMark x1="39243" y1="87631" x2="39243" y2="87841"/>
                          <a14:backgroundMark x1="39044" y1="87631" x2="39044" y2="87841"/>
                          <a14:backgroundMark x1="39243" y1="87841" x2="39243" y2="88050"/>
                          <a14:backgroundMark x1="39044" y1="86373" x2="38944" y2="87841"/>
                          <a14:backgroundMark x1="36454" y1="89099" x2="36155" y2="89099"/>
                          <a14:backgroundMark x1="36753" y1="89099" x2="35857" y2="89099"/>
                          <a14:backgroundMark x1="43725" y1="91195" x2="45219" y2="90776"/>
                          <a14:backgroundMark x1="45418" y1="90776" x2="45020" y2="90985"/>
                          <a14:backgroundMark x1="44024" y1="91195" x2="43327" y2="91195"/>
                          <a14:backgroundMark x1="45319" y1="90356" x2="46912" y2="90985"/>
                          <a14:backgroundMark x1="49502" y1="91195" x2="49402" y2="89727"/>
                          <a14:backgroundMark x1="49303" y1="90356" x2="47311" y2="90985"/>
                          <a14:backgroundMark x1="49602" y1="90147" x2="50000" y2="91195"/>
                          <a14:backgroundMark x1="51494" y1="90356" x2="51494" y2="90985"/>
                          <a14:backgroundMark x1="53685" y1="90566" x2="53685" y2="91614"/>
                          <a14:backgroundMark x1="52390" y1="90566" x2="52390" y2="90776"/>
                          <a14:backgroundMark x1="54681" y1="90776" x2="52490" y2="90566"/>
                          <a14:backgroundMark x1="55578" y1="90147" x2="55478" y2="90776"/>
                          <a14:backgroundMark x1="57072" y1="89937" x2="59363" y2="90566"/>
                          <a14:backgroundMark x1="59661" y1="87631" x2="59960" y2="91195"/>
                          <a14:backgroundMark x1="57171" y1="89727" x2="56873" y2="90147"/>
                          <a14:backgroundMark x1="55478" y1="90147" x2="55279" y2="90566"/>
                          <a14:backgroundMark x1="55578" y1="89937" x2="55080" y2="90566"/>
                          <a14:backgroundMark x1="56873" y1="89937" x2="56673" y2="90147"/>
                          <a14:backgroundMark x1="55876" y1="90356" x2="55876" y2="90356"/>
                          <a14:backgroundMark x1="56673" y1="89937" x2="56673" y2="89937"/>
                          <a14:backgroundMark x1="11255" y1="89937" x2="11255" y2="90356"/>
                          <a14:backgroundMark x1="13446" y1="89727" x2="16135" y2="88889"/>
                          <a14:backgroundMark x1="16932" y1="88889" x2="16932" y2="87002"/>
                          <a14:backgroundMark x1="16733" y1="87421" x2="17231" y2="88470"/>
                          <a14:backgroundMark x1="13546" y1="89518" x2="13247" y2="89518"/>
                          <a14:backgroundMark x1="13645" y1="89308" x2="13347" y2="89727"/>
                          <a14:backgroundMark x1="13446" y1="89518" x2="12749" y2="90566"/>
                          <a14:backgroundMark x1="11255" y1="90356" x2="11155" y2="89937"/>
                          <a14:backgroundMark x1="18625" y1="89518" x2="18028" y2="89308"/>
                          <a14:backgroundMark x1="18625" y1="89099" x2="18625" y2="89727"/>
                          <a14:backgroundMark x1="18725" y1="89308" x2="18227" y2="89099"/>
                          <a14:backgroundMark x1="18625" y1="88679" x2="18625" y2="89727"/>
                          <a14:backgroundMark x1="21813" y1="88889" x2="21813" y2="89099"/>
                          <a14:backgroundMark x1="32271" y1="89727" x2="26693" y2="90776"/>
                          <a14:backgroundMark x1="32669" y1="89937" x2="32371" y2="90147"/>
                          <a14:backgroundMark x1="33566" y1="89937" x2="32869" y2="90147"/>
                          <a14:backgroundMark x1="42829" y1="90776" x2="43426" y2="91195"/>
                          <a14:backgroundMark x1="68426" y1="90147" x2="67928" y2="89727"/>
                          <a14:backgroundMark x1="77789" y1="89099" x2="77789" y2="91614"/>
                          <a14:backgroundMark x1="86952" y1="90776" x2="86554" y2="90776"/>
                          <a14:backgroundMark x1="85458" y1="90776" x2="85159" y2="91195"/>
                          <a14:backgroundMark x1="85359" y1="90356" x2="85259" y2="90776"/>
                          <a14:backgroundMark x1="85259" y1="90566" x2="85259" y2="90566"/>
                          <a14:backgroundMark x1="85259" y1="90356" x2="85259" y2="90356"/>
                          <a14:backgroundMark x1="86853" y1="90776" x2="86853" y2="90776"/>
                          <a14:backgroundMark x1="86952" y1="90566" x2="86952" y2="90566"/>
                          <a14:backgroundMark x1="86753" y1="90566" x2="86753" y2="90566"/>
                          <a14:backgroundMark x1="87052" y1="90776" x2="87052" y2="90776"/>
                          <a14:backgroundMark x1="68327" y1="89518" x2="68327" y2="89518"/>
                          <a14:backgroundMark x1="6773" y1="97694" x2="6773" y2="97694"/>
                          <a14:backgroundMark x1="21614" y1="88889" x2="21614" y2="88889"/>
                          <a14:backgroundMark x1="34761" y1="89308" x2="34761" y2="89308"/>
                          <a14:backgroundMark x1="33367" y1="89727" x2="33367" y2="89727"/>
                          <a14:backgroundMark x1="34960" y1="89099" x2="34960" y2="89099"/>
                          <a14:backgroundMark x1="34661" y1="89308" x2="34661" y2="89308"/>
                          <a14:backgroundMark x1="44124" y1="90356" x2="44124" y2="90356"/>
                          <a14:backgroundMark x1="63546" y1="89518" x2="63546" y2="89518"/>
                        </a14:backgroundRemoval>
                      </a14:imgEffect>
                    </a14:imgLayer>
                  </a14:imgProps>
                </a:ext>
                <a:ext uri="{28A0092B-C50C-407E-A947-70E740481C1C}">
                  <a14:useLocalDpi xmlns:a14="http://schemas.microsoft.com/office/drawing/2010/main" val="0"/>
                </a:ext>
              </a:extLst>
            </a:blip>
            <a:stretch>
              <a:fillRect/>
            </a:stretch>
          </p:blipFill>
          <p:spPr>
            <a:xfrm>
              <a:off x="2227053" y="2139773"/>
              <a:ext cx="7772400" cy="3592253"/>
            </a:xfrm>
            <a:prstGeom prst="rect">
              <a:avLst/>
            </a:prstGeom>
            <a:effectLst>
              <a:glow rad="12700">
                <a:srgbClr val="3A2700"/>
              </a:glow>
              <a:softEdge rad="25400"/>
            </a:effectLst>
          </p:spPr>
        </p:pic>
        <p:sp>
          <p:nvSpPr>
            <p:cNvPr id="5" name="Rectangle 7">
              <a:extLst>
                <a:ext uri="{FF2B5EF4-FFF2-40B4-BE49-F238E27FC236}">
                  <a16:creationId xmlns:a16="http://schemas.microsoft.com/office/drawing/2014/main" id="{476ABA74-F3B7-8BA6-0D91-18291983A344}"/>
                </a:ext>
              </a:extLst>
            </p:cNvPr>
            <p:cNvSpPr>
              <a:spLocks noChangeArrowheads="1"/>
            </p:cNvSpPr>
            <p:nvPr/>
          </p:nvSpPr>
          <p:spPr bwMode="auto">
            <a:xfrm>
              <a:off x="3123803" y="2941639"/>
              <a:ext cx="5747090"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4000" rIns="18000" anchor="ctr"/>
            <a:lstStyle/>
            <a:p>
              <a:pPr algn="ctr"/>
              <a:r>
                <a:rPr kumimoji="0" lang="es-419" sz="11800" i="1" noProof="0" dirty="0">
                  <a:solidFill>
                    <a:srgbClr val="4E3400"/>
                  </a:solidFill>
                  <a:effectLst/>
                  <a:latin typeface="Algerian" panose="04020705040A02060702" pitchFamily="82" charset="0"/>
                </a:rPr>
                <a:t>ABDÍAS</a:t>
              </a:r>
            </a:p>
          </p:txBody>
        </p:sp>
      </p:grpSp>
      <p:pic>
        <p:nvPicPr>
          <p:cNvPr id="3" name="12 Prophets ABDIAS only">
            <a:extLst>
              <a:ext uri="{FF2B5EF4-FFF2-40B4-BE49-F238E27FC236}">
                <a16:creationId xmlns:a16="http://schemas.microsoft.com/office/drawing/2014/main" id="{9C89ECF5-4DCC-B51B-69BB-D719B10265F5}"/>
              </a:ext>
            </a:extLst>
          </p:cNvPr>
          <p:cNvPicPr>
            <a:picLocks noChangeAspect="1"/>
          </p:cNvPicPr>
          <p:nvPr/>
        </p:nvPicPr>
        <p:blipFill>
          <a:blip r:embed="rId4">
            <a:extLst>
              <a:ext uri="{28A0092B-C50C-407E-A947-70E740481C1C}">
                <a14:useLocalDpi xmlns:a14="http://schemas.microsoft.com/office/drawing/2010/main" val="0"/>
              </a:ext>
            </a:extLst>
          </a:blip>
          <a:srcRect l="53333" r="31422" b="53795"/>
          <a:stretch>
            <a:fillRect/>
          </a:stretch>
        </p:blipFill>
        <p:spPr>
          <a:xfrm>
            <a:off x="9144000" y="2602800"/>
            <a:ext cx="871268" cy="1468751"/>
          </a:xfrm>
          <a:prstGeom prst="rect">
            <a:avLst/>
          </a:prstGeom>
        </p:spPr>
      </p:pic>
      <p:sp>
        <p:nvSpPr>
          <p:cNvPr id="9" name="Box: Abdias">
            <a:extLst>
              <a:ext uri="{FF2B5EF4-FFF2-40B4-BE49-F238E27FC236}">
                <a16:creationId xmlns:a16="http://schemas.microsoft.com/office/drawing/2014/main" id="{2EFDE4F5-E774-289D-214E-618B29F1290B}"/>
              </a:ext>
            </a:extLst>
          </p:cNvPr>
          <p:cNvSpPr/>
          <p:nvPr/>
        </p:nvSpPr>
        <p:spPr>
          <a:xfrm>
            <a:off x="9067800" y="2514600"/>
            <a:ext cx="990600" cy="1555016"/>
          </a:xfrm>
          <a:prstGeom prst="roundRect">
            <a:avLst/>
          </a:prstGeom>
          <a:solidFill>
            <a:schemeClr val="accent2">
              <a:alpha val="16000"/>
            </a:schemeClr>
          </a:solidFill>
          <a:ln w="76200">
            <a:solidFill>
              <a:srgbClr val="33CAFF"/>
            </a:solidFill>
          </a:ln>
          <a:effectLst>
            <a:outerShdw blurRad="38100" dist="63500" dir="27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noProof="0" dirty="0"/>
          </a:p>
        </p:txBody>
      </p:sp>
      <p:sp>
        <p:nvSpPr>
          <p:cNvPr id="10" name="Bos: Jonah">
            <a:extLst>
              <a:ext uri="{FF2B5EF4-FFF2-40B4-BE49-F238E27FC236}">
                <a16:creationId xmlns:a16="http://schemas.microsoft.com/office/drawing/2014/main" id="{224737CB-1A73-5856-A1E5-F2E4AA7583EE}"/>
              </a:ext>
            </a:extLst>
          </p:cNvPr>
          <p:cNvSpPr/>
          <p:nvPr/>
        </p:nvSpPr>
        <p:spPr>
          <a:xfrm>
            <a:off x="10058400" y="2514600"/>
            <a:ext cx="990600" cy="1555016"/>
          </a:xfrm>
          <a:prstGeom prst="roundRect">
            <a:avLst/>
          </a:prstGeom>
          <a:solidFill>
            <a:schemeClr val="accent2">
              <a:alpha val="16000"/>
            </a:schemeClr>
          </a:solidFill>
          <a:ln w="76200">
            <a:solidFill>
              <a:srgbClr val="33CAFF"/>
            </a:solidFill>
          </a:ln>
          <a:effectLst>
            <a:outerShdw blurRad="38100" dist="63500" dir="27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noProof="0" dirty="0"/>
          </a:p>
        </p:txBody>
      </p:sp>
      <p:sp>
        <p:nvSpPr>
          <p:cNvPr id="12" name="TITLE - Rectangle 5">
            <a:extLst>
              <a:ext uri="{FF2B5EF4-FFF2-40B4-BE49-F238E27FC236}">
                <a16:creationId xmlns:a16="http://schemas.microsoft.com/office/drawing/2014/main" id="{2D8D1CBB-C648-E3BC-A575-458EE22196A7}"/>
              </a:ext>
            </a:extLst>
          </p:cNvPr>
          <p:cNvSpPr>
            <a:spLocks noChangeArrowheads="1"/>
          </p:cNvSpPr>
          <p:nvPr/>
        </p:nvSpPr>
        <p:spPr bwMode="auto">
          <a:xfrm>
            <a:off x="1775520" y="548680"/>
            <a:ext cx="8640960" cy="255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nchorCtr="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ctr">
              <a:spcBef>
                <a:spcPct val="15000"/>
              </a:spcBef>
              <a:buClrTx/>
              <a:buSzTx/>
              <a:buFontTx/>
              <a:buNone/>
            </a:pPr>
            <a:r>
              <a:rPr kumimoji="0" lang="es-419" sz="3900" b="1" i="1" u="sng" spc="300" noProof="0" dirty="0">
                <a:solidFill>
                  <a:srgbClr val="EFF9FF"/>
                </a:solidFill>
                <a:effectLst>
                  <a:outerShdw blurRad="63500" dist="63500" dir="3300000" algn="tl" rotWithShape="0">
                    <a:schemeClr val="tx1">
                      <a:alpha val="80000"/>
                    </a:schemeClr>
                  </a:outerShdw>
                </a:effectLst>
                <a:latin typeface="Arial" panose="020B0604020202020204" pitchFamily="34" charset="0"/>
              </a:rPr>
              <a:t>Abdías</a:t>
            </a:r>
          </a:p>
        </p:txBody>
      </p:sp>
    </p:spTree>
    <p:extLst>
      <p:ext uri="{BB962C8B-B14F-4D97-AF65-F5344CB8AC3E}">
        <p14:creationId xmlns:p14="http://schemas.microsoft.com/office/powerpoint/2010/main" val="4196356825"/>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par>
                                <p:cTn id="13" presetID="16" presetClass="entr" presetSubtype="37"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750"/>
                                        <p:tgtEl>
                                          <p:spTgt spid="6"/>
                                        </p:tgtEl>
                                      </p:cBhvr>
                                    </p:animEffect>
                                  </p:childTnLst>
                                </p:cTn>
                              </p:par>
                              <p:par>
                                <p:cTn id="16" presetID="10" presetClass="exit" presetSubtype="0" fill="hold" grpId="0" nodeType="withEffect">
                                  <p:stCondLst>
                                    <p:cond delay="250"/>
                                  </p:stCondLst>
                                  <p:childTnLst>
                                    <p:animEffect transition="out" filter="fade">
                                      <p:cBhvr>
                                        <p:cTn id="17" dur="500"/>
                                        <p:tgtEl>
                                          <p:spTgt spid="10"/>
                                        </p:tgtEl>
                                      </p:cBhvr>
                                    </p:animEffect>
                                    <p:set>
                                      <p:cBhvr>
                                        <p:cTn id="18" dur="1" fill="hold">
                                          <p:stCondLst>
                                            <p:cond delay="499"/>
                                          </p:stCondLst>
                                        </p:cTn>
                                        <p:tgtEl>
                                          <p:spTgt spid="10"/>
                                        </p:tgtEl>
                                        <p:attrNameLst>
                                          <p:attrName>style.visibility</p:attrName>
                                        </p:attrNameLst>
                                      </p:cBhvr>
                                      <p:to>
                                        <p:strVal val="hidden"/>
                                      </p:to>
                                    </p:set>
                                  </p:childTnLst>
                                </p:cTn>
                              </p:par>
                              <p:par>
                                <p:cTn id="19" presetID="10" presetClass="exit" presetSubtype="0" fill="hold" nodeType="withEffect">
                                  <p:stCondLst>
                                    <p:cond delay="25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3" presetClass="exit" presetSubtype="32" fill="hold" nodeType="clickEffect">
                                  <p:stCondLst>
                                    <p:cond delay="0"/>
                                  </p:stCondLst>
                                  <p:childTnLst>
                                    <p:anim calcmode="lin" valueType="num">
                                      <p:cBhvr>
                                        <p:cTn id="28" dur="500"/>
                                        <p:tgtEl>
                                          <p:spTgt spid="6"/>
                                        </p:tgtEl>
                                        <p:attrNameLst>
                                          <p:attrName>ppt_w</p:attrName>
                                        </p:attrNameLst>
                                      </p:cBhvr>
                                      <p:tavLst>
                                        <p:tav tm="0">
                                          <p:val>
                                            <p:strVal val="ppt_w"/>
                                          </p:val>
                                        </p:tav>
                                        <p:tav tm="100000">
                                          <p:val>
                                            <p:fltVal val="0"/>
                                          </p:val>
                                        </p:tav>
                                      </p:tavLst>
                                    </p:anim>
                                    <p:anim calcmode="lin" valueType="num">
                                      <p:cBhvr>
                                        <p:cTn id="29" dur="500"/>
                                        <p:tgtEl>
                                          <p:spTgt spid="6"/>
                                        </p:tgtEl>
                                        <p:attrNameLst>
                                          <p:attrName>ppt_h</p:attrName>
                                        </p:attrNameLst>
                                      </p:cBhvr>
                                      <p:tavLst>
                                        <p:tav tm="0">
                                          <p:val>
                                            <p:strVal val="ppt_h"/>
                                          </p:val>
                                        </p:tav>
                                        <p:tav tm="100000">
                                          <p:val>
                                            <p:fltVal val="0"/>
                                          </p:val>
                                        </p:tav>
                                      </p:tavLst>
                                    </p:anim>
                                    <p:set>
                                      <p:cBhvr>
                                        <p:cTn id="30" dur="1" fill="hold">
                                          <p:stCondLst>
                                            <p:cond delay="499"/>
                                          </p:stCondLst>
                                        </p:cTn>
                                        <p:tgtEl>
                                          <p:spTgt spid="6"/>
                                        </p:tgtEl>
                                        <p:attrNameLst>
                                          <p:attrName>style.visibility</p:attrName>
                                        </p:attrNameLst>
                                      </p:cBhvr>
                                      <p:to>
                                        <p:strVal val="hidden"/>
                                      </p:to>
                                    </p:set>
                                  </p:childTnLst>
                                </p:cTn>
                              </p:par>
                              <p:par>
                                <p:cTn id="31" presetID="2" presetClass="exit" presetSubtype="1" fill="hold" nodeType="withEffect">
                                  <p:stCondLst>
                                    <p:cond delay="0"/>
                                  </p:stCondLst>
                                  <p:childTnLst>
                                    <p:anim calcmode="lin" valueType="num">
                                      <p:cBhvr additive="base">
                                        <p:cTn id="32" dur="500"/>
                                        <p:tgtEl>
                                          <p:spTgt spid="6"/>
                                        </p:tgtEl>
                                        <p:attrNameLst>
                                          <p:attrName>ppt_x</p:attrName>
                                        </p:attrNameLst>
                                      </p:cBhvr>
                                      <p:tavLst>
                                        <p:tav tm="0">
                                          <p:val>
                                            <p:strVal val="ppt_x"/>
                                          </p:val>
                                        </p:tav>
                                        <p:tav tm="100000">
                                          <p:val>
                                            <p:strVal val="ppt_x"/>
                                          </p:val>
                                        </p:tav>
                                      </p:tavLst>
                                    </p:anim>
                                    <p:anim calcmode="lin" valueType="num">
                                      <p:cBhvr additive="base">
                                        <p:cTn id="33" dur="500"/>
                                        <p:tgtEl>
                                          <p:spTgt spid="6"/>
                                        </p:tgtEl>
                                        <p:attrNameLst>
                                          <p:attrName>ppt_y</p:attrName>
                                        </p:attrNameLst>
                                      </p:cBhvr>
                                      <p:tavLst>
                                        <p:tav tm="0">
                                          <p:val>
                                            <p:strVal val="ppt_y"/>
                                          </p:val>
                                        </p:tav>
                                        <p:tav tm="100000">
                                          <p:val>
                                            <p:strVal val="0-ppt_h/2"/>
                                          </p:val>
                                        </p:tav>
                                      </p:tavLst>
                                    </p:anim>
                                    <p:set>
                                      <p:cBhvr>
                                        <p:cTn id="34" dur="1" fill="hold">
                                          <p:stCondLst>
                                            <p:cond delay="499"/>
                                          </p:stCondLst>
                                        </p:cTn>
                                        <p:tgtEl>
                                          <p:spTgt spid="6"/>
                                        </p:tgtEl>
                                        <p:attrNameLst>
                                          <p:attrName>style.visibility</p:attrName>
                                        </p:attrNameLst>
                                      </p:cBhvr>
                                      <p:to>
                                        <p:strVal val="hidden"/>
                                      </p:to>
                                    </p:set>
                                  </p:childTnLst>
                                </p:cTn>
                              </p:par>
                              <p:par>
                                <p:cTn id="35" presetID="23" presetClass="exit" presetSubtype="32" fill="hold" grpId="0" nodeType="withEffect">
                                  <p:stCondLst>
                                    <p:cond delay="0"/>
                                  </p:stCondLst>
                                  <p:childTnLst>
                                    <p:anim calcmode="lin" valueType="num">
                                      <p:cBhvr>
                                        <p:cTn id="36" dur="500"/>
                                        <p:tgtEl>
                                          <p:spTgt spid="9"/>
                                        </p:tgtEl>
                                        <p:attrNameLst>
                                          <p:attrName>ppt_w</p:attrName>
                                        </p:attrNameLst>
                                      </p:cBhvr>
                                      <p:tavLst>
                                        <p:tav tm="0">
                                          <p:val>
                                            <p:strVal val="ppt_w"/>
                                          </p:val>
                                        </p:tav>
                                        <p:tav tm="100000">
                                          <p:val>
                                            <p:fltVal val="0"/>
                                          </p:val>
                                        </p:tav>
                                      </p:tavLst>
                                    </p:anim>
                                    <p:anim calcmode="lin" valueType="num">
                                      <p:cBhvr>
                                        <p:cTn id="37" dur="500"/>
                                        <p:tgtEl>
                                          <p:spTgt spid="9"/>
                                        </p:tgtEl>
                                        <p:attrNameLst>
                                          <p:attrName>ppt_h</p:attrName>
                                        </p:attrNameLst>
                                      </p:cBhvr>
                                      <p:tavLst>
                                        <p:tav tm="0">
                                          <p:val>
                                            <p:strVal val="ppt_h"/>
                                          </p:val>
                                        </p:tav>
                                        <p:tav tm="100000">
                                          <p:val>
                                            <p:fltVal val="0"/>
                                          </p:val>
                                        </p:tav>
                                      </p:tavLst>
                                    </p:anim>
                                    <p:set>
                                      <p:cBhvr>
                                        <p:cTn id="38" dur="1" fill="hold">
                                          <p:stCondLst>
                                            <p:cond delay="499"/>
                                          </p:stCondLst>
                                        </p:cTn>
                                        <p:tgtEl>
                                          <p:spTgt spid="9"/>
                                        </p:tgtEl>
                                        <p:attrNameLst>
                                          <p:attrName>style.visibility</p:attrName>
                                        </p:attrNameLst>
                                      </p:cBhvr>
                                      <p:to>
                                        <p:strVal val="hidden"/>
                                      </p:to>
                                    </p:set>
                                  </p:childTnLst>
                                </p:cTn>
                              </p:par>
                              <p:par>
                                <p:cTn id="39" presetID="2" presetClass="exit" presetSubtype="1" fill="hold" grpId="1" nodeType="withEffect">
                                  <p:stCondLst>
                                    <p:cond delay="0"/>
                                  </p:stCondLst>
                                  <p:childTnLst>
                                    <p:anim calcmode="lin" valueType="num">
                                      <p:cBhvr additive="base">
                                        <p:cTn id="40" dur="500"/>
                                        <p:tgtEl>
                                          <p:spTgt spid="9"/>
                                        </p:tgtEl>
                                        <p:attrNameLst>
                                          <p:attrName>ppt_x</p:attrName>
                                        </p:attrNameLst>
                                      </p:cBhvr>
                                      <p:tavLst>
                                        <p:tav tm="0">
                                          <p:val>
                                            <p:strVal val="ppt_x"/>
                                          </p:val>
                                        </p:tav>
                                        <p:tav tm="100000">
                                          <p:val>
                                            <p:strVal val="ppt_x"/>
                                          </p:val>
                                        </p:tav>
                                      </p:tavLst>
                                    </p:anim>
                                    <p:anim calcmode="lin" valueType="num">
                                      <p:cBhvr additive="base">
                                        <p:cTn id="41" dur="500"/>
                                        <p:tgtEl>
                                          <p:spTgt spid="9"/>
                                        </p:tgtEl>
                                        <p:attrNameLst>
                                          <p:attrName>ppt_y</p:attrName>
                                        </p:attrNameLst>
                                      </p:cBhvr>
                                      <p:tavLst>
                                        <p:tav tm="0">
                                          <p:val>
                                            <p:strVal val="ppt_y"/>
                                          </p:val>
                                        </p:tav>
                                        <p:tav tm="100000">
                                          <p:val>
                                            <p:strVal val="0-ppt_h/2"/>
                                          </p:val>
                                        </p:tav>
                                      </p:tavLst>
                                    </p:anim>
                                    <p:set>
                                      <p:cBhvr>
                                        <p:cTn id="42" dur="1" fill="hold">
                                          <p:stCondLst>
                                            <p:cond delay="499"/>
                                          </p:stCondLst>
                                        </p:cTn>
                                        <p:tgtEl>
                                          <p:spTgt spid="9"/>
                                        </p:tgtEl>
                                        <p:attrNameLst>
                                          <p:attrName>style.visibility</p:attrName>
                                        </p:attrNameLst>
                                      </p:cBhvr>
                                      <p:to>
                                        <p:strVal val="hidden"/>
                                      </p:to>
                                    </p:set>
                                  </p:childTnLst>
                                </p:cTn>
                              </p:par>
                              <p:par>
                                <p:cTn id="43" presetID="23" presetClass="exit" presetSubtype="32" fill="hold" nodeType="withEffect">
                                  <p:stCondLst>
                                    <p:cond delay="0"/>
                                  </p:stCondLst>
                                  <p:childTnLst>
                                    <p:anim calcmode="lin" valueType="num">
                                      <p:cBhvr>
                                        <p:cTn id="44" dur="500"/>
                                        <p:tgtEl>
                                          <p:spTgt spid="3"/>
                                        </p:tgtEl>
                                        <p:attrNameLst>
                                          <p:attrName>ppt_w</p:attrName>
                                        </p:attrNameLst>
                                      </p:cBhvr>
                                      <p:tavLst>
                                        <p:tav tm="0">
                                          <p:val>
                                            <p:strVal val="ppt_w"/>
                                          </p:val>
                                        </p:tav>
                                        <p:tav tm="100000">
                                          <p:val>
                                            <p:fltVal val="0"/>
                                          </p:val>
                                        </p:tav>
                                      </p:tavLst>
                                    </p:anim>
                                    <p:anim calcmode="lin" valueType="num">
                                      <p:cBhvr>
                                        <p:cTn id="45" dur="500"/>
                                        <p:tgtEl>
                                          <p:spTgt spid="3"/>
                                        </p:tgtEl>
                                        <p:attrNameLst>
                                          <p:attrName>ppt_h</p:attrName>
                                        </p:attrNameLst>
                                      </p:cBhvr>
                                      <p:tavLst>
                                        <p:tav tm="0">
                                          <p:val>
                                            <p:strVal val="ppt_h"/>
                                          </p:val>
                                        </p:tav>
                                        <p:tav tm="100000">
                                          <p:val>
                                            <p:fltVal val="0"/>
                                          </p:val>
                                        </p:tav>
                                      </p:tavLst>
                                    </p:anim>
                                    <p:set>
                                      <p:cBhvr>
                                        <p:cTn id="46" dur="1" fill="hold">
                                          <p:stCondLst>
                                            <p:cond delay="499"/>
                                          </p:stCondLst>
                                        </p:cTn>
                                        <p:tgtEl>
                                          <p:spTgt spid="3"/>
                                        </p:tgtEl>
                                        <p:attrNameLst>
                                          <p:attrName>style.visibility</p:attrName>
                                        </p:attrNameLst>
                                      </p:cBhvr>
                                      <p:to>
                                        <p:strVal val="hidden"/>
                                      </p:to>
                                    </p:set>
                                  </p:childTnLst>
                                </p:cTn>
                              </p:par>
                              <p:par>
                                <p:cTn id="47" presetID="2" presetClass="exit" presetSubtype="1" fill="hold" nodeType="withEffect">
                                  <p:stCondLst>
                                    <p:cond delay="0"/>
                                  </p:stCondLst>
                                  <p:childTnLst>
                                    <p:anim calcmode="lin" valueType="num">
                                      <p:cBhvr additive="base">
                                        <p:cTn id="48" dur="500"/>
                                        <p:tgtEl>
                                          <p:spTgt spid="3"/>
                                        </p:tgtEl>
                                        <p:attrNameLst>
                                          <p:attrName>ppt_x</p:attrName>
                                        </p:attrNameLst>
                                      </p:cBhvr>
                                      <p:tavLst>
                                        <p:tav tm="0">
                                          <p:val>
                                            <p:strVal val="ppt_x"/>
                                          </p:val>
                                        </p:tav>
                                        <p:tav tm="100000">
                                          <p:val>
                                            <p:strVal val="ppt_x"/>
                                          </p:val>
                                        </p:tav>
                                      </p:tavLst>
                                    </p:anim>
                                    <p:anim calcmode="lin" valueType="num">
                                      <p:cBhvr additive="base">
                                        <p:cTn id="49" dur="500"/>
                                        <p:tgtEl>
                                          <p:spTgt spid="3"/>
                                        </p:tgtEl>
                                        <p:attrNameLst>
                                          <p:attrName>ppt_y</p:attrName>
                                        </p:attrNameLst>
                                      </p:cBhvr>
                                      <p:tavLst>
                                        <p:tav tm="0">
                                          <p:val>
                                            <p:strVal val="ppt_y"/>
                                          </p:val>
                                        </p:tav>
                                        <p:tav tm="100000">
                                          <p:val>
                                            <p:strVal val="0-ppt_h/2"/>
                                          </p:val>
                                        </p:tav>
                                      </p:tavLst>
                                    </p:anim>
                                    <p:set>
                                      <p:cBhvr>
                                        <p:cTn id="50" dur="1" fill="hold">
                                          <p:stCondLst>
                                            <p:cond delay="499"/>
                                          </p:stCondLst>
                                        </p:cTn>
                                        <p:tgtEl>
                                          <p:spTgt spid="3"/>
                                        </p:tgtEl>
                                        <p:attrNameLst>
                                          <p:attrName>style.visibility</p:attrName>
                                        </p:attrNameLst>
                                      </p:cBhvr>
                                      <p:to>
                                        <p:strVal val="hidden"/>
                                      </p:to>
                                    </p:set>
                                  </p:childTnLst>
                                </p:cTn>
                              </p:par>
                              <p:par>
                                <p:cTn id="51" presetID="23" presetClass="entr" presetSubtype="528" fill="hold" grpId="0" nodeType="withEffect">
                                  <p:stCondLst>
                                    <p:cond delay="25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 calcmode="lin" valueType="num">
                                      <p:cBhvr>
                                        <p:cTn id="55" dur="500" fill="hold"/>
                                        <p:tgtEl>
                                          <p:spTgt spid="12"/>
                                        </p:tgtEl>
                                        <p:attrNameLst>
                                          <p:attrName>ppt_x</p:attrName>
                                        </p:attrNameLst>
                                      </p:cBhvr>
                                      <p:tavLst>
                                        <p:tav tm="0">
                                          <p:val>
                                            <p:fltVal val="0.5"/>
                                          </p:val>
                                        </p:tav>
                                        <p:tav tm="100000">
                                          <p:val>
                                            <p:strVal val="#ppt_x"/>
                                          </p:val>
                                        </p:tav>
                                      </p:tavLst>
                                    </p:anim>
                                    <p:anim calcmode="lin" valueType="num">
                                      <p:cBhvr>
                                        <p:cTn id="56"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0424" name="Rectangle 8">
            <a:extLst>
              <a:ext uri="{FF2B5EF4-FFF2-40B4-BE49-F238E27FC236}">
                <a16:creationId xmlns:a16="http://schemas.microsoft.com/office/drawing/2014/main" id="{AF7F126C-D777-203D-B10C-A9661CC2673C}"/>
              </a:ext>
            </a:extLst>
          </p:cNvPr>
          <p:cNvSpPr>
            <a:spLocks noChangeArrowheads="1"/>
          </p:cNvSpPr>
          <p:nvPr/>
        </p:nvSpPr>
        <p:spPr bwMode="auto">
          <a:xfrm>
            <a:off x="551384" y="1719530"/>
            <a:ext cx="7704856" cy="872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 Posterior a 841 AC (traición, reina, asiria) </a:t>
            </a:r>
          </a:p>
          <a:p>
            <a:pPr algn="just">
              <a:lnSpc>
                <a:spcPct val="80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b) Posterior a 586 AC _________________</a:t>
            </a:r>
          </a:p>
        </p:txBody>
      </p:sp>
      <p:pic>
        <p:nvPicPr>
          <p:cNvPr id="3" name="CHART Full">
            <a:extLst>
              <a:ext uri="{FF2B5EF4-FFF2-40B4-BE49-F238E27FC236}">
                <a16:creationId xmlns:a16="http://schemas.microsoft.com/office/drawing/2014/main" id="{8F6CE7D2-1367-FBC0-17CF-2092EBCED039}"/>
              </a:ext>
            </a:extLst>
          </p:cNvPr>
          <p:cNvPicPr>
            <a:picLocks noChangeAspect="1"/>
          </p:cNvPicPr>
          <p:nvPr/>
        </p:nvPicPr>
        <p:blipFill>
          <a:blip r:embed="rId3">
            <a:extLst>
              <a:ext uri="{28A0092B-C50C-407E-A947-70E740481C1C}">
                <a14:useLocalDpi xmlns:a14="http://schemas.microsoft.com/office/drawing/2010/main" val="0"/>
              </a:ext>
            </a:extLst>
          </a:blip>
          <a:srcRect l="1110"/>
          <a:stretch>
            <a:fillRect/>
          </a:stretch>
        </p:blipFill>
        <p:spPr>
          <a:xfrm>
            <a:off x="7968208" y="404664"/>
            <a:ext cx="3663881" cy="2074650"/>
          </a:xfrm>
          <a:prstGeom prst="rect">
            <a:avLst/>
          </a:prstGeom>
        </p:spPr>
      </p:pic>
      <p:sp>
        <p:nvSpPr>
          <p:cNvPr id="2620421" name="Rectangle 5">
            <a:extLst>
              <a:ext uri="{FF2B5EF4-FFF2-40B4-BE49-F238E27FC236}">
                <a16:creationId xmlns:a16="http://schemas.microsoft.com/office/drawing/2014/main" id="{56C09ED8-55C8-C231-8111-A793F3D2C4CF}"/>
              </a:ext>
            </a:extLst>
          </p:cNvPr>
          <p:cNvSpPr>
            <a:spLocks noChangeArrowheads="1"/>
          </p:cNvSpPr>
          <p:nvPr/>
        </p:nvSpPr>
        <p:spPr bwMode="auto">
          <a:xfrm>
            <a:off x="1857669" y="909562"/>
            <a:ext cx="4103915"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buClr>
                <a:srgbClr val="5FF0FF"/>
              </a:buClr>
              <a:buFont typeface="Symbol" pitchFamily="18" charset="2"/>
              <a:buNone/>
              <a:defRPr/>
            </a:pPr>
            <a:r>
              <a:rPr lang="es-419" sz="2900" noProof="0" dirty="0">
                <a:solidFill>
                  <a:srgbClr val="EFF9FF"/>
                </a:solidFill>
                <a:latin typeface="Arial" charset="0"/>
                <a:cs typeface="Times New Roman" charset="0"/>
              </a:rPr>
              <a:t>Abdías </a:t>
            </a:r>
          </a:p>
        </p:txBody>
      </p:sp>
      <p:sp>
        <p:nvSpPr>
          <p:cNvPr id="2620423" name="Rectangle 7">
            <a:extLst>
              <a:ext uri="{FF2B5EF4-FFF2-40B4-BE49-F238E27FC236}">
                <a16:creationId xmlns:a16="http://schemas.microsoft.com/office/drawing/2014/main" id="{22BE8710-261F-2530-2764-2F0727AAAE6C}"/>
              </a:ext>
            </a:extLst>
          </p:cNvPr>
          <p:cNvSpPr>
            <a:spLocks noChangeArrowheads="1"/>
          </p:cNvSpPr>
          <p:nvPr/>
        </p:nvSpPr>
        <p:spPr bwMode="auto">
          <a:xfrm>
            <a:off x="551384" y="2523930"/>
            <a:ext cx="11233248" cy="137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spcAft>
                <a:spcPts val="15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En caso de fecha:</a:t>
            </a:r>
          </a:p>
          <a:p>
            <a:pPr algn="just">
              <a:lnSpc>
                <a:spcPct val="80000"/>
              </a:lnSpc>
              <a:spcBef>
                <a:spcPts val="0"/>
              </a:spcBef>
              <a:spcAft>
                <a:spcPts val="15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841 AC): </a:t>
            </a: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Durante el reino dividido (contemporáneo de Eliseo) </a:t>
            </a:r>
          </a:p>
          <a:p>
            <a:pPr algn="just">
              <a:lnSpc>
                <a:spcPct val="80000"/>
              </a:lnSpc>
              <a:spcBef>
                <a:spcPts val="0"/>
              </a:spcBef>
              <a:spcAft>
                <a:spcPts val="15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586 AC): Justo después de la caída de Jerusalén (Jeremías) </a:t>
            </a:r>
          </a:p>
        </p:txBody>
      </p:sp>
      <p:sp>
        <p:nvSpPr>
          <p:cNvPr id="2" name="Rectangle 8">
            <a:extLst>
              <a:ext uri="{FF2B5EF4-FFF2-40B4-BE49-F238E27FC236}">
                <a16:creationId xmlns:a16="http://schemas.microsoft.com/office/drawing/2014/main" id="{1BC677DF-EC85-646D-309A-56A7A417C7F8}"/>
              </a:ext>
            </a:extLst>
          </p:cNvPr>
          <p:cNvSpPr>
            <a:spLocks noChangeArrowheads="1"/>
          </p:cNvSpPr>
          <p:nvPr/>
        </p:nvSpPr>
        <p:spPr bwMode="auto">
          <a:xfrm>
            <a:off x="3336919" y="1319844"/>
            <a:ext cx="445346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nSpc>
                <a:spcPct val="85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Dos posibilidades:</a:t>
            </a:r>
          </a:p>
        </p:txBody>
      </p:sp>
      <p:sp>
        <p:nvSpPr>
          <p:cNvPr id="2620427" name="Rectangle 11">
            <a:extLst>
              <a:ext uri="{FF2B5EF4-FFF2-40B4-BE49-F238E27FC236}">
                <a16:creationId xmlns:a16="http://schemas.microsoft.com/office/drawing/2014/main" id="{2558FE7A-57B3-377D-F347-FB70199A4866}"/>
              </a:ext>
            </a:extLst>
          </p:cNvPr>
          <p:cNvSpPr>
            <a:spLocks noChangeArrowheads="1"/>
          </p:cNvSpPr>
          <p:nvPr/>
        </p:nvSpPr>
        <p:spPr bwMode="auto">
          <a:xfrm>
            <a:off x="3572396" y="4143863"/>
            <a:ext cx="597058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buClr>
                <a:srgbClr val="5FF0FF"/>
              </a:buClr>
              <a:buFont typeface="Symbol" pitchFamily="18" charset="2"/>
              <a:buNone/>
              <a:defRPr/>
            </a:pPr>
            <a:r>
              <a:rPr lang="es-419" sz="2900" b="1" i="1" u="sng" noProof="0" dirty="0">
                <a:solidFill>
                  <a:srgbClr val="FFC42F"/>
                </a:solidFill>
                <a:latin typeface="Arial" charset="0"/>
                <a:cs typeface="Times New Roman" charset="0"/>
              </a:rPr>
              <a:t>Abdías 15</a:t>
            </a:r>
          </a:p>
        </p:txBody>
      </p:sp>
      <p:sp>
        <p:nvSpPr>
          <p:cNvPr id="2620433" name="Rectangle 17">
            <a:extLst>
              <a:ext uri="{FF2B5EF4-FFF2-40B4-BE49-F238E27FC236}">
                <a16:creationId xmlns:a16="http://schemas.microsoft.com/office/drawing/2014/main" id="{6B2D9D64-82B0-061B-541F-04456AE6909A}"/>
              </a:ext>
            </a:extLst>
          </p:cNvPr>
          <p:cNvSpPr>
            <a:spLocks noChangeArrowheads="1"/>
          </p:cNvSpPr>
          <p:nvPr/>
        </p:nvSpPr>
        <p:spPr bwMode="auto">
          <a:xfrm>
            <a:off x="4513784" y="3703822"/>
            <a:ext cx="51816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Judá (y Edom).</a:t>
            </a:r>
          </a:p>
        </p:txBody>
      </p:sp>
      <p:sp>
        <p:nvSpPr>
          <p:cNvPr id="1903627" name="Abdias 2 - late">
            <a:extLst>
              <a:ext uri="{FF2B5EF4-FFF2-40B4-BE49-F238E27FC236}">
                <a16:creationId xmlns:a16="http://schemas.microsoft.com/office/drawing/2014/main" id="{125FF0DD-C435-D6E0-2FA8-CC9DDC7FBE98}"/>
              </a:ext>
            </a:extLst>
          </p:cNvPr>
          <p:cNvSpPr>
            <a:spLocks noChangeArrowheads="1"/>
          </p:cNvSpPr>
          <p:nvPr/>
        </p:nvSpPr>
        <p:spPr bwMode="auto">
          <a:xfrm>
            <a:off x="10659519" y="2087751"/>
            <a:ext cx="299017" cy="158750"/>
          </a:xfrm>
          <a:prstGeom prst="ellipse">
            <a:avLst/>
          </a:prstGeom>
          <a:noFill/>
          <a:ln w="50800">
            <a:solidFill>
              <a:srgbClr val="FF00FF"/>
            </a:solidFill>
            <a:round/>
            <a:headEnd/>
            <a:tailEnd/>
          </a:ln>
          <a:effectLst>
            <a:glow rad="13970">
              <a:schemeClr val="tx1">
                <a:alpha val="75000"/>
              </a:schemeClr>
            </a:glow>
            <a:outerShdw blurRad="38100" dist="38100" dir="3300000" algn="ctr" rotWithShape="0">
              <a:schemeClr val="tx1">
                <a:alpha val="6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p>
        </p:txBody>
      </p:sp>
      <p:sp>
        <p:nvSpPr>
          <p:cNvPr id="1903628" name="Abdias 1 - early">
            <a:extLst>
              <a:ext uri="{FF2B5EF4-FFF2-40B4-BE49-F238E27FC236}">
                <a16:creationId xmlns:a16="http://schemas.microsoft.com/office/drawing/2014/main" id="{FD73AD86-7E5C-CD32-8339-5B11907F7435}"/>
              </a:ext>
            </a:extLst>
          </p:cNvPr>
          <p:cNvSpPr>
            <a:spLocks noChangeArrowheads="1"/>
          </p:cNvSpPr>
          <p:nvPr/>
        </p:nvSpPr>
        <p:spPr bwMode="auto">
          <a:xfrm>
            <a:off x="9217006" y="2140776"/>
            <a:ext cx="268146" cy="158750"/>
          </a:xfrm>
          <a:prstGeom prst="ellipse">
            <a:avLst/>
          </a:prstGeom>
          <a:noFill/>
          <a:ln w="50800">
            <a:solidFill>
              <a:srgbClr val="FF00FF"/>
            </a:solidFill>
            <a:round/>
            <a:headEnd/>
            <a:tailEnd/>
          </a:ln>
          <a:effectLst>
            <a:glow rad="13970">
              <a:schemeClr val="tx1">
                <a:alpha val="75000"/>
              </a:schemeClr>
            </a:glow>
            <a:outerShdw blurRad="38100" dist="38100" dir="3300000" algn="ctr" rotWithShape="0">
              <a:schemeClr val="tx1">
                <a:alpha val="6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p>
        </p:txBody>
      </p:sp>
      <p:sp>
        <p:nvSpPr>
          <p:cNvPr id="2620420" name="Rectangle 4">
            <a:extLst>
              <a:ext uri="{FF2B5EF4-FFF2-40B4-BE49-F238E27FC236}">
                <a16:creationId xmlns:a16="http://schemas.microsoft.com/office/drawing/2014/main" id="{3FBAE5F3-8937-F29F-3544-E6943E123599}"/>
              </a:ext>
            </a:extLst>
          </p:cNvPr>
          <p:cNvSpPr>
            <a:spLocks noChangeArrowheads="1"/>
          </p:cNvSpPr>
          <p:nvPr/>
        </p:nvSpPr>
        <p:spPr bwMode="auto">
          <a:xfrm>
            <a:off x="551384" y="914400"/>
            <a:ext cx="44958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Autor:</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endParaRPr lang="es-419" sz="2900" noProof="0" dirty="0">
              <a:solidFill>
                <a:srgbClr val="4EFC00"/>
              </a:solidFill>
              <a:effectLst>
                <a:outerShdw blurRad="38100" dist="38100" dir="2700000" algn="tl">
                  <a:srgbClr val="000000"/>
                </a:outerShdw>
              </a:effectLst>
              <a:latin typeface="Arial" panose="020B0604020202020204" pitchFamily="34" charset="0"/>
            </a:endParaRPr>
          </a:p>
        </p:txBody>
      </p:sp>
      <p:sp>
        <p:nvSpPr>
          <p:cNvPr id="2620422" name="Rectangle 6">
            <a:extLst>
              <a:ext uri="{FF2B5EF4-FFF2-40B4-BE49-F238E27FC236}">
                <a16:creationId xmlns:a16="http://schemas.microsoft.com/office/drawing/2014/main" id="{A52A7EF9-B706-52A2-CA8C-ED30EA776238}"/>
              </a:ext>
            </a:extLst>
          </p:cNvPr>
          <p:cNvSpPr>
            <a:spLocks noChangeArrowheads="1"/>
          </p:cNvSpPr>
          <p:nvPr/>
        </p:nvSpPr>
        <p:spPr bwMode="auto">
          <a:xfrm>
            <a:off x="551384" y="1320003"/>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Fecha Escrita:</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2620425" name="Rectangle 9">
            <a:extLst>
              <a:ext uri="{FF2B5EF4-FFF2-40B4-BE49-F238E27FC236}">
                <a16:creationId xmlns:a16="http://schemas.microsoft.com/office/drawing/2014/main" id="{C0A336EB-6B7B-D66E-FBB0-515B452DB79E}"/>
              </a:ext>
            </a:extLst>
          </p:cNvPr>
          <p:cNvSpPr>
            <a:spLocks noChangeArrowheads="1"/>
          </p:cNvSpPr>
          <p:nvPr/>
        </p:nvSpPr>
        <p:spPr bwMode="auto">
          <a:xfrm>
            <a:off x="551384" y="2514600"/>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Contexto Histórico:</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2620426" name="Rectangle 10">
            <a:extLst>
              <a:ext uri="{FF2B5EF4-FFF2-40B4-BE49-F238E27FC236}">
                <a16:creationId xmlns:a16="http://schemas.microsoft.com/office/drawing/2014/main" id="{40939A43-DF36-D557-2A3D-621A91F9604B}"/>
              </a:ext>
            </a:extLst>
          </p:cNvPr>
          <p:cNvSpPr>
            <a:spLocks noChangeArrowheads="1"/>
          </p:cNvSpPr>
          <p:nvPr/>
        </p:nvSpPr>
        <p:spPr bwMode="auto">
          <a:xfrm>
            <a:off x="551384" y="4138570"/>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Versículo Clave:</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2620432" name="Rectangle 16">
            <a:extLst>
              <a:ext uri="{FF2B5EF4-FFF2-40B4-BE49-F238E27FC236}">
                <a16:creationId xmlns:a16="http://schemas.microsoft.com/office/drawing/2014/main" id="{CF9A1045-4A7C-1E84-0B3B-F2F115824BC1}"/>
              </a:ext>
            </a:extLst>
          </p:cNvPr>
          <p:cNvSpPr>
            <a:spLocks noChangeArrowheads="1"/>
          </p:cNvSpPr>
          <p:nvPr/>
        </p:nvSpPr>
        <p:spPr bwMode="auto">
          <a:xfrm>
            <a:off x="551384" y="3698370"/>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Contexto Geográfico:</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1239060" name="Rectangle 20">
            <a:extLst>
              <a:ext uri="{FF2B5EF4-FFF2-40B4-BE49-F238E27FC236}">
                <a16:creationId xmlns:a16="http://schemas.microsoft.com/office/drawing/2014/main" id="{906E9EAC-C4DC-CBCC-D99A-02B882C16DAC}"/>
              </a:ext>
            </a:extLst>
          </p:cNvPr>
          <p:cNvSpPr>
            <a:spLocks noChangeArrowheads="1"/>
          </p:cNvSpPr>
          <p:nvPr/>
        </p:nvSpPr>
        <p:spPr bwMode="auto">
          <a:xfrm>
            <a:off x="703784" y="4772607"/>
            <a:ext cx="10728000" cy="1626080"/>
          </a:xfrm>
          <a:prstGeom prst="rect">
            <a:avLst/>
          </a:prstGeom>
          <a:solidFill>
            <a:srgbClr val="333333"/>
          </a:solidFill>
          <a:ln w="38100">
            <a:solidFill>
              <a:srgbClr val="FFFF00"/>
            </a:solidFill>
            <a:miter lim="800000"/>
            <a:headEnd/>
            <a:tailEnd/>
          </a:ln>
        </p:spPr>
        <p:txBody>
          <a:bodyPr lIns="144000" tIns="144000" rIns="144000" bIns="108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spcAft>
                <a:spcPts val="200"/>
              </a:spcAft>
              <a:buClrTx/>
              <a:buSzTx/>
              <a:buFontTx/>
              <a:buNone/>
            </a:pPr>
            <a:r>
              <a:rPr kumimoji="0" lang="es-419" sz="2900" noProof="0" dirty="0">
                <a:solidFill>
                  <a:srgbClr val="EFF9FF"/>
                </a:solidFill>
                <a:effectLst>
                  <a:outerShdw blurRad="38100" dist="38100" dir="2700000" algn="tl">
                    <a:srgbClr val="000000"/>
                  </a:outerShdw>
                </a:effectLst>
                <a:latin typeface="Arial" panose="020B0604020202020204" pitchFamily="34" charset="0"/>
              </a:rPr>
              <a:t>"Porque cercano está el día de Jehová sobre todas las naciones.</a:t>
            </a:r>
          </a:p>
          <a:p>
            <a:pPr algn="just">
              <a:lnSpc>
                <a:spcPct val="80000"/>
              </a:lnSpc>
              <a:spcBef>
                <a:spcPts val="0"/>
              </a:spcBef>
              <a:spcAft>
                <a:spcPts val="200"/>
              </a:spcAft>
              <a:buClrTx/>
              <a:buSzTx/>
              <a:buFontTx/>
              <a:buNone/>
            </a:pPr>
            <a:r>
              <a:rPr kumimoji="0" lang="es-419" sz="2900" noProof="0" dirty="0">
                <a:solidFill>
                  <a:srgbClr val="EFF9FF"/>
                </a:solidFill>
                <a:effectLst>
                  <a:outerShdw blurRad="38100" dist="38100" dir="2700000" algn="tl">
                    <a:srgbClr val="000000"/>
                  </a:outerShdw>
                </a:effectLst>
                <a:latin typeface="Arial" panose="020B0604020202020204" pitchFamily="34" charset="0"/>
              </a:rPr>
              <a:t>Como tú hiciste, se hará contigo; tu recompensa volverá sobre tu cabeza."</a:t>
            </a:r>
          </a:p>
        </p:txBody>
      </p:sp>
      <p:sp>
        <p:nvSpPr>
          <p:cNvPr id="4" name="Eliseo">
            <a:extLst>
              <a:ext uri="{FF2B5EF4-FFF2-40B4-BE49-F238E27FC236}">
                <a16:creationId xmlns:a16="http://schemas.microsoft.com/office/drawing/2014/main" id="{1E973321-3309-36B9-09D4-06746D1EB963}"/>
              </a:ext>
            </a:extLst>
          </p:cNvPr>
          <p:cNvSpPr>
            <a:spLocks noChangeArrowheads="1"/>
          </p:cNvSpPr>
          <p:nvPr/>
        </p:nvSpPr>
        <p:spPr bwMode="auto">
          <a:xfrm>
            <a:off x="9083237" y="1280759"/>
            <a:ext cx="535710" cy="193579"/>
          </a:xfrm>
          <a:prstGeom prst="ellipse">
            <a:avLst/>
          </a:prstGeom>
          <a:noFill/>
          <a:ln w="50800">
            <a:solidFill>
              <a:srgbClr val="00E668"/>
            </a:solidFill>
            <a:round/>
            <a:headEnd/>
            <a:tailEnd/>
          </a:ln>
          <a:effectLst>
            <a:glow rad="13970">
              <a:schemeClr val="tx1">
                <a:alpha val="75000"/>
              </a:schemeClr>
            </a:glow>
            <a:outerShdw blurRad="38100" dist="50800" dir="33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p>
        </p:txBody>
      </p:sp>
      <p:sp>
        <p:nvSpPr>
          <p:cNvPr id="5" name="Eliseo">
            <a:extLst>
              <a:ext uri="{FF2B5EF4-FFF2-40B4-BE49-F238E27FC236}">
                <a16:creationId xmlns:a16="http://schemas.microsoft.com/office/drawing/2014/main" id="{22AD36E3-937C-8D01-DF88-9447F78982A7}"/>
              </a:ext>
            </a:extLst>
          </p:cNvPr>
          <p:cNvSpPr>
            <a:spLocks noChangeArrowheads="1"/>
          </p:cNvSpPr>
          <p:nvPr/>
        </p:nvSpPr>
        <p:spPr bwMode="auto">
          <a:xfrm>
            <a:off x="10407953" y="2020573"/>
            <a:ext cx="432048" cy="183121"/>
          </a:xfrm>
          <a:prstGeom prst="ellipse">
            <a:avLst/>
          </a:prstGeom>
          <a:noFill/>
          <a:ln w="50800">
            <a:solidFill>
              <a:srgbClr val="00E668"/>
            </a:solidFill>
            <a:round/>
            <a:headEnd/>
            <a:tailEnd/>
          </a:ln>
          <a:effectLst>
            <a:glow rad="13970">
              <a:schemeClr val="tx1">
                <a:alpha val="75000"/>
              </a:schemeClr>
            </a:glow>
            <a:outerShdw blurRad="38100" dist="50800" dir="33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p>
        </p:txBody>
      </p:sp>
      <p:sp>
        <p:nvSpPr>
          <p:cNvPr id="10" name="TextBox 9">
            <a:extLst>
              <a:ext uri="{FF2B5EF4-FFF2-40B4-BE49-F238E27FC236}">
                <a16:creationId xmlns:a16="http://schemas.microsoft.com/office/drawing/2014/main" id="{9A9B8516-0563-8B64-8078-AE5720C0C0C8}"/>
              </a:ext>
            </a:extLst>
          </p:cNvPr>
          <p:cNvSpPr txBox="1"/>
          <p:nvPr/>
        </p:nvSpPr>
        <p:spPr>
          <a:xfrm>
            <a:off x="4169953" y="2007888"/>
            <a:ext cx="3623286" cy="538609"/>
          </a:xfrm>
          <a:prstGeom prst="rect">
            <a:avLst/>
          </a:prstGeom>
          <a:noFill/>
        </p:spPr>
        <p:txBody>
          <a:bodyPr wrap="square">
            <a:spAutoFit/>
          </a:bodyPr>
          <a:lstStyle/>
          <a:p>
            <a:r>
              <a:rPr kumimoji="0" lang="es-419" sz="2900" b="0" i="0" u="none" strike="noStrike" kern="1200" cap="none" spc="0" normalizeH="0" baseline="0" noProof="0" dirty="0">
                <a:ln>
                  <a:noFill/>
                </a:ln>
                <a:solidFill>
                  <a:srgbClr val="EFF9FF"/>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(caída de Jerusalén) </a:t>
            </a:r>
            <a:endParaRPr lang="es-419" dirty="0"/>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20420">
                                            <p:txEl>
                                              <p:pRg st="0" end="0"/>
                                            </p:txEl>
                                          </p:spTgt>
                                        </p:tgtEl>
                                        <p:attrNameLst>
                                          <p:attrName>style.visibility</p:attrName>
                                        </p:attrNameLst>
                                      </p:cBhvr>
                                      <p:to>
                                        <p:strVal val="visible"/>
                                      </p:to>
                                    </p:set>
                                    <p:animEffect transition="in" filter="wipe(left)">
                                      <p:cBhvr>
                                        <p:cTn id="7" dur="350"/>
                                        <p:tgtEl>
                                          <p:spTgt spid="262042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620421">
                                            <p:txEl>
                                              <p:pRg st="0" end="0"/>
                                            </p:txEl>
                                          </p:spTgt>
                                        </p:tgtEl>
                                        <p:attrNameLst>
                                          <p:attrName>style.visibility</p:attrName>
                                        </p:attrNameLst>
                                      </p:cBhvr>
                                      <p:to>
                                        <p:strVal val="visible"/>
                                      </p:to>
                                    </p:set>
                                    <p:anim calcmode="lin" valueType="num">
                                      <p:cBhvr additive="base">
                                        <p:cTn id="12" dur="350" fill="hold"/>
                                        <p:tgtEl>
                                          <p:spTgt spid="2620421">
                                            <p:txEl>
                                              <p:pRg st="0" end="0"/>
                                            </p:txEl>
                                          </p:spTgt>
                                        </p:tgtEl>
                                        <p:attrNameLst>
                                          <p:attrName>ppt_x</p:attrName>
                                        </p:attrNameLst>
                                      </p:cBhvr>
                                      <p:tavLst>
                                        <p:tav tm="0">
                                          <p:val>
                                            <p:strVal val="1+#ppt_w/2"/>
                                          </p:val>
                                        </p:tav>
                                        <p:tav tm="100000">
                                          <p:val>
                                            <p:strVal val="#ppt_x"/>
                                          </p:val>
                                        </p:tav>
                                      </p:tavLst>
                                    </p:anim>
                                    <p:anim calcmode="lin" valueType="num">
                                      <p:cBhvr additive="base">
                                        <p:cTn id="13" dur="350" fill="hold"/>
                                        <p:tgtEl>
                                          <p:spTgt spid="26204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620422">
                                            <p:txEl>
                                              <p:pRg st="0" end="0"/>
                                            </p:txEl>
                                          </p:spTgt>
                                        </p:tgtEl>
                                        <p:attrNameLst>
                                          <p:attrName>style.visibility</p:attrName>
                                        </p:attrNameLst>
                                      </p:cBhvr>
                                      <p:to>
                                        <p:strVal val="visible"/>
                                      </p:to>
                                    </p:set>
                                    <p:animEffect transition="in" filter="wipe(left)">
                                      <p:cBhvr>
                                        <p:cTn id="18" dur="350"/>
                                        <p:tgtEl>
                                          <p:spTgt spid="2620422">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 calcmode="lin" valueType="num">
                                      <p:cBhvr additive="base">
                                        <p:cTn id="23" dur="35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24" dur="35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350"/>
                            </p:stCondLst>
                            <p:childTnLst>
                              <p:par>
                                <p:cTn id="26" presetID="2" presetClass="entr" presetSubtype="2"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grpId="0" nodeType="clickEffect">
                                  <p:stCondLst>
                                    <p:cond delay="0"/>
                                  </p:stCondLst>
                                  <p:childTnLst>
                                    <p:set>
                                      <p:cBhvr>
                                        <p:cTn id="33" dur="1" fill="hold">
                                          <p:stCondLst>
                                            <p:cond delay="0"/>
                                          </p:stCondLst>
                                        </p:cTn>
                                        <p:tgtEl>
                                          <p:spTgt spid="2620424">
                                            <p:txEl>
                                              <p:pRg st="0" end="0"/>
                                            </p:txEl>
                                          </p:spTgt>
                                        </p:tgtEl>
                                        <p:attrNameLst>
                                          <p:attrName>style.visibility</p:attrName>
                                        </p:attrNameLst>
                                      </p:cBhvr>
                                      <p:to>
                                        <p:strVal val="visible"/>
                                      </p:to>
                                    </p:set>
                                    <p:anim calcmode="lin" valueType="num">
                                      <p:cBhvr additive="base">
                                        <p:cTn id="34" dur="350"/>
                                        <p:tgtEl>
                                          <p:spTgt spid="2620424">
                                            <p:txEl>
                                              <p:pRg st="0" end="0"/>
                                            </p:txEl>
                                          </p:spTgt>
                                        </p:tgtEl>
                                        <p:attrNameLst>
                                          <p:attrName>ppt_x</p:attrName>
                                        </p:attrNameLst>
                                      </p:cBhvr>
                                      <p:tavLst>
                                        <p:tav tm="0">
                                          <p:val>
                                            <p:strVal val="#ppt_x+#ppt_w*1.125000"/>
                                          </p:val>
                                        </p:tav>
                                        <p:tav tm="100000">
                                          <p:val>
                                            <p:strVal val="#ppt_x"/>
                                          </p:val>
                                        </p:tav>
                                      </p:tavLst>
                                    </p:anim>
                                    <p:animEffect transition="in" filter="wipe(left)">
                                      <p:cBhvr>
                                        <p:cTn id="35" dur="350"/>
                                        <p:tgtEl>
                                          <p:spTgt spid="2620424">
                                            <p:txEl>
                                              <p:pRg st="0" end="0"/>
                                            </p:txEl>
                                          </p:spTgt>
                                        </p:tgtEl>
                                      </p:cBhvr>
                                    </p:animEffect>
                                  </p:childTnLst>
                                </p:cTn>
                              </p:par>
                            </p:childTnLst>
                          </p:cTn>
                        </p:par>
                        <p:par>
                          <p:cTn id="36" fill="hold">
                            <p:stCondLst>
                              <p:cond delay="350"/>
                            </p:stCondLst>
                            <p:childTnLst>
                              <p:par>
                                <p:cTn id="37" presetID="23" presetClass="entr" presetSubtype="32" fill="hold" nodeType="afterEffect">
                                  <p:stCondLst>
                                    <p:cond delay="0"/>
                                  </p:stCondLst>
                                  <p:childTnLst>
                                    <p:set>
                                      <p:cBhvr>
                                        <p:cTn id="38" dur="1" fill="hold">
                                          <p:stCondLst>
                                            <p:cond delay="0"/>
                                          </p:stCondLst>
                                        </p:cTn>
                                        <p:tgtEl>
                                          <p:spTgt spid="1903628"/>
                                        </p:tgtEl>
                                        <p:attrNameLst>
                                          <p:attrName>style.visibility</p:attrName>
                                        </p:attrNameLst>
                                      </p:cBhvr>
                                      <p:to>
                                        <p:strVal val="visible"/>
                                      </p:to>
                                    </p:set>
                                    <p:anim calcmode="lin" valueType="num">
                                      <p:cBhvr>
                                        <p:cTn id="39" dur="350" fill="hold"/>
                                        <p:tgtEl>
                                          <p:spTgt spid="1903628"/>
                                        </p:tgtEl>
                                        <p:attrNameLst>
                                          <p:attrName>ppt_w</p:attrName>
                                        </p:attrNameLst>
                                      </p:cBhvr>
                                      <p:tavLst>
                                        <p:tav tm="0">
                                          <p:val>
                                            <p:strVal val="4*#ppt_w"/>
                                          </p:val>
                                        </p:tav>
                                        <p:tav tm="100000">
                                          <p:val>
                                            <p:strVal val="#ppt_w"/>
                                          </p:val>
                                        </p:tav>
                                      </p:tavLst>
                                    </p:anim>
                                    <p:anim calcmode="lin" valueType="num">
                                      <p:cBhvr>
                                        <p:cTn id="40" dur="350" fill="hold"/>
                                        <p:tgtEl>
                                          <p:spTgt spid="1903628"/>
                                        </p:tgtEl>
                                        <p:attrNameLst>
                                          <p:attrName>ppt_h</p:attrName>
                                        </p:attrNameLst>
                                      </p:cBhvr>
                                      <p:tavLst>
                                        <p:tav tm="0">
                                          <p:val>
                                            <p:strVal val="4*#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2" presetClass="entr" presetSubtype="2" fill="hold" grpId="0" nodeType="clickEffect">
                                  <p:stCondLst>
                                    <p:cond delay="0"/>
                                  </p:stCondLst>
                                  <p:childTnLst>
                                    <p:set>
                                      <p:cBhvr>
                                        <p:cTn id="44" dur="1" fill="hold">
                                          <p:stCondLst>
                                            <p:cond delay="0"/>
                                          </p:stCondLst>
                                        </p:cTn>
                                        <p:tgtEl>
                                          <p:spTgt spid="2620424">
                                            <p:txEl>
                                              <p:pRg st="1" end="1"/>
                                            </p:txEl>
                                          </p:spTgt>
                                        </p:tgtEl>
                                        <p:attrNameLst>
                                          <p:attrName>style.visibility</p:attrName>
                                        </p:attrNameLst>
                                      </p:cBhvr>
                                      <p:to>
                                        <p:strVal val="visible"/>
                                      </p:to>
                                    </p:set>
                                    <p:anim calcmode="lin" valueType="num">
                                      <p:cBhvr additive="base">
                                        <p:cTn id="45" dur="350"/>
                                        <p:tgtEl>
                                          <p:spTgt spid="2620424">
                                            <p:txEl>
                                              <p:pRg st="1" end="1"/>
                                            </p:txEl>
                                          </p:spTgt>
                                        </p:tgtEl>
                                        <p:attrNameLst>
                                          <p:attrName>ppt_x</p:attrName>
                                        </p:attrNameLst>
                                      </p:cBhvr>
                                      <p:tavLst>
                                        <p:tav tm="0">
                                          <p:val>
                                            <p:strVal val="#ppt_x+#ppt_w*1.125000"/>
                                          </p:val>
                                        </p:tav>
                                        <p:tav tm="100000">
                                          <p:val>
                                            <p:strVal val="#ppt_x"/>
                                          </p:val>
                                        </p:tav>
                                      </p:tavLst>
                                    </p:anim>
                                    <p:animEffect transition="in" filter="wipe(left)">
                                      <p:cBhvr>
                                        <p:cTn id="46" dur="350"/>
                                        <p:tgtEl>
                                          <p:spTgt spid="2620424">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3" presetClass="entr" presetSubtype="32"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strVal val="4*#ppt_w"/>
                                          </p:val>
                                        </p:tav>
                                        <p:tav tm="100000">
                                          <p:val>
                                            <p:strVal val="#ppt_w"/>
                                          </p:val>
                                        </p:tav>
                                      </p:tavLst>
                                    </p:anim>
                                    <p:anim calcmode="lin" valueType="num">
                                      <p:cBhvr>
                                        <p:cTn id="52" dur="500" fill="hold"/>
                                        <p:tgtEl>
                                          <p:spTgt spid="10"/>
                                        </p:tgtEl>
                                        <p:attrNameLst>
                                          <p:attrName>ppt_h</p:attrName>
                                        </p:attrNameLst>
                                      </p:cBhvr>
                                      <p:tavLst>
                                        <p:tav tm="0">
                                          <p:val>
                                            <p:strVal val="4*#ppt_h"/>
                                          </p:val>
                                        </p:tav>
                                        <p:tav tm="100000">
                                          <p:val>
                                            <p:strVal val="#ppt_h"/>
                                          </p:val>
                                        </p:tav>
                                      </p:tavLst>
                                    </p:anim>
                                  </p:childTnLst>
                                </p:cTn>
                              </p:par>
                            </p:childTnLst>
                          </p:cTn>
                        </p:par>
                        <p:par>
                          <p:cTn id="53" fill="hold">
                            <p:stCondLst>
                              <p:cond delay="500"/>
                            </p:stCondLst>
                            <p:childTnLst>
                              <p:par>
                                <p:cTn id="54" presetID="23" presetClass="entr" presetSubtype="32" fill="hold" nodeType="afterEffect">
                                  <p:stCondLst>
                                    <p:cond delay="0"/>
                                  </p:stCondLst>
                                  <p:childTnLst>
                                    <p:set>
                                      <p:cBhvr>
                                        <p:cTn id="55" dur="1" fill="hold">
                                          <p:stCondLst>
                                            <p:cond delay="0"/>
                                          </p:stCondLst>
                                        </p:cTn>
                                        <p:tgtEl>
                                          <p:spTgt spid="1903627"/>
                                        </p:tgtEl>
                                        <p:attrNameLst>
                                          <p:attrName>style.visibility</p:attrName>
                                        </p:attrNameLst>
                                      </p:cBhvr>
                                      <p:to>
                                        <p:strVal val="visible"/>
                                      </p:to>
                                    </p:set>
                                    <p:anim calcmode="lin" valueType="num">
                                      <p:cBhvr>
                                        <p:cTn id="56" dur="350" fill="hold"/>
                                        <p:tgtEl>
                                          <p:spTgt spid="1903627"/>
                                        </p:tgtEl>
                                        <p:attrNameLst>
                                          <p:attrName>ppt_w</p:attrName>
                                        </p:attrNameLst>
                                      </p:cBhvr>
                                      <p:tavLst>
                                        <p:tav tm="0">
                                          <p:val>
                                            <p:strVal val="4*#ppt_w"/>
                                          </p:val>
                                        </p:tav>
                                        <p:tav tm="100000">
                                          <p:val>
                                            <p:strVal val="#ppt_w"/>
                                          </p:val>
                                        </p:tav>
                                      </p:tavLst>
                                    </p:anim>
                                    <p:anim calcmode="lin" valueType="num">
                                      <p:cBhvr>
                                        <p:cTn id="57" dur="350" fill="hold"/>
                                        <p:tgtEl>
                                          <p:spTgt spid="1903627"/>
                                        </p:tgtEl>
                                        <p:attrNameLst>
                                          <p:attrName>ppt_h</p:attrName>
                                        </p:attrNameLst>
                                      </p:cBhvr>
                                      <p:tavLst>
                                        <p:tav tm="0">
                                          <p:val>
                                            <p:strVal val="4*#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620425">
                                            <p:txEl>
                                              <p:pRg st="0" end="0"/>
                                            </p:txEl>
                                          </p:spTgt>
                                        </p:tgtEl>
                                        <p:attrNameLst>
                                          <p:attrName>style.visibility</p:attrName>
                                        </p:attrNameLst>
                                      </p:cBhvr>
                                      <p:to>
                                        <p:strVal val="visible"/>
                                      </p:to>
                                    </p:set>
                                    <p:animEffect transition="in" filter="wipe(left)">
                                      <p:cBhvr>
                                        <p:cTn id="62" dur="350"/>
                                        <p:tgtEl>
                                          <p:spTgt spid="2620425">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2620423">
                                            <p:txEl>
                                              <p:pRg st="0" end="0"/>
                                            </p:txEl>
                                          </p:spTgt>
                                        </p:tgtEl>
                                        <p:attrNameLst>
                                          <p:attrName>style.visibility</p:attrName>
                                        </p:attrNameLst>
                                      </p:cBhvr>
                                      <p:to>
                                        <p:strVal val="visible"/>
                                      </p:to>
                                    </p:set>
                                    <p:anim calcmode="lin" valueType="num">
                                      <p:cBhvr additive="base">
                                        <p:cTn id="67" dur="500" fill="hold"/>
                                        <p:tgtEl>
                                          <p:spTgt spid="2620423">
                                            <p:txEl>
                                              <p:pRg st="0" end="0"/>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26204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2620423">
                                            <p:txEl>
                                              <p:pRg st="1" end="1"/>
                                            </p:txEl>
                                          </p:spTgt>
                                        </p:tgtEl>
                                        <p:attrNameLst>
                                          <p:attrName>style.visibility</p:attrName>
                                        </p:attrNameLst>
                                      </p:cBhvr>
                                      <p:to>
                                        <p:strVal val="visible"/>
                                      </p:to>
                                    </p:set>
                                    <p:anim calcmode="lin" valueType="num">
                                      <p:cBhvr additive="base">
                                        <p:cTn id="73" dur="500" fill="hold"/>
                                        <p:tgtEl>
                                          <p:spTgt spid="2620423">
                                            <p:txEl>
                                              <p:pRg st="1" end="1"/>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26204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32"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p:cTn id="79" dur="350" fill="hold"/>
                                        <p:tgtEl>
                                          <p:spTgt spid="4"/>
                                        </p:tgtEl>
                                        <p:attrNameLst>
                                          <p:attrName>ppt_w</p:attrName>
                                        </p:attrNameLst>
                                      </p:cBhvr>
                                      <p:tavLst>
                                        <p:tav tm="0">
                                          <p:val>
                                            <p:strVal val="4*#ppt_w"/>
                                          </p:val>
                                        </p:tav>
                                        <p:tav tm="100000">
                                          <p:val>
                                            <p:strVal val="#ppt_w"/>
                                          </p:val>
                                        </p:tav>
                                      </p:tavLst>
                                    </p:anim>
                                    <p:anim calcmode="lin" valueType="num">
                                      <p:cBhvr>
                                        <p:cTn id="80" dur="350" fill="hold"/>
                                        <p:tgtEl>
                                          <p:spTgt spid="4"/>
                                        </p:tgtEl>
                                        <p:attrNameLst>
                                          <p:attrName>ppt_h</p:attrName>
                                        </p:attrNameLst>
                                      </p:cBhvr>
                                      <p:tavLst>
                                        <p:tav tm="0">
                                          <p:val>
                                            <p:strVal val="4*#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grpId="0" nodeType="clickEffect">
                                  <p:stCondLst>
                                    <p:cond delay="0"/>
                                  </p:stCondLst>
                                  <p:childTnLst>
                                    <p:set>
                                      <p:cBhvr>
                                        <p:cTn id="84" dur="1" fill="hold">
                                          <p:stCondLst>
                                            <p:cond delay="0"/>
                                          </p:stCondLst>
                                        </p:cTn>
                                        <p:tgtEl>
                                          <p:spTgt spid="2620423">
                                            <p:txEl>
                                              <p:pRg st="2" end="2"/>
                                            </p:txEl>
                                          </p:spTgt>
                                        </p:tgtEl>
                                        <p:attrNameLst>
                                          <p:attrName>style.visibility</p:attrName>
                                        </p:attrNameLst>
                                      </p:cBhvr>
                                      <p:to>
                                        <p:strVal val="visible"/>
                                      </p:to>
                                    </p:set>
                                    <p:anim calcmode="lin" valueType="num">
                                      <p:cBhvr additive="base">
                                        <p:cTn id="85" dur="500" fill="hold"/>
                                        <p:tgtEl>
                                          <p:spTgt spid="2620423">
                                            <p:txEl>
                                              <p:pRg st="2" end="2"/>
                                            </p:txEl>
                                          </p:spTgt>
                                        </p:tgtEl>
                                        <p:attrNameLst>
                                          <p:attrName>ppt_x</p:attrName>
                                        </p:attrNameLst>
                                      </p:cBhvr>
                                      <p:tavLst>
                                        <p:tav tm="0">
                                          <p:val>
                                            <p:strVal val="1+#ppt_w/2"/>
                                          </p:val>
                                        </p:tav>
                                        <p:tav tm="100000">
                                          <p:val>
                                            <p:strVal val="#ppt_x"/>
                                          </p:val>
                                        </p:tav>
                                      </p:tavLst>
                                    </p:anim>
                                    <p:anim calcmode="lin" valueType="num">
                                      <p:cBhvr additive="base">
                                        <p:cTn id="86" dur="500" fill="hold"/>
                                        <p:tgtEl>
                                          <p:spTgt spid="26204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3" presetClass="entr" presetSubtype="32" fill="hold" nodeType="click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p:cTn id="91" dur="350" fill="hold"/>
                                        <p:tgtEl>
                                          <p:spTgt spid="5"/>
                                        </p:tgtEl>
                                        <p:attrNameLst>
                                          <p:attrName>ppt_w</p:attrName>
                                        </p:attrNameLst>
                                      </p:cBhvr>
                                      <p:tavLst>
                                        <p:tav tm="0">
                                          <p:val>
                                            <p:strVal val="4*#ppt_w"/>
                                          </p:val>
                                        </p:tav>
                                        <p:tav tm="100000">
                                          <p:val>
                                            <p:strVal val="#ppt_w"/>
                                          </p:val>
                                        </p:tav>
                                      </p:tavLst>
                                    </p:anim>
                                    <p:anim calcmode="lin" valueType="num">
                                      <p:cBhvr>
                                        <p:cTn id="92" dur="35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2620432">
                                            <p:txEl>
                                              <p:pRg st="0" end="0"/>
                                            </p:txEl>
                                          </p:spTgt>
                                        </p:tgtEl>
                                        <p:attrNameLst>
                                          <p:attrName>style.visibility</p:attrName>
                                        </p:attrNameLst>
                                      </p:cBhvr>
                                      <p:to>
                                        <p:strVal val="visible"/>
                                      </p:to>
                                    </p:set>
                                    <p:animEffect transition="in" filter="wipe(left)">
                                      <p:cBhvr>
                                        <p:cTn id="97" dur="350"/>
                                        <p:tgtEl>
                                          <p:spTgt spid="2620432">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 presetClass="entr" presetSubtype="2" fill="hold" grpId="0" nodeType="clickEffect">
                                  <p:stCondLst>
                                    <p:cond delay="0"/>
                                  </p:stCondLst>
                                  <p:childTnLst>
                                    <p:set>
                                      <p:cBhvr>
                                        <p:cTn id="101" dur="1" fill="hold">
                                          <p:stCondLst>
                                            <p:cond delay="0"/>
                                          </p:stCondLst>
                                        </p:cTn>
                                        <p:tgtEl>
                                          <p:spTgt spid="2620433">
                                            <p:txEl>
                                              <p:pRg st="0" end="0"/>
                                            </p:txEl>
                                          </p:spTgt>
                                        </p:tgtEl>
                                        <p:attrNameLst>
                                          <p:attrName>style.visibility</p:attrName>
                                        </p:attrNameLst>
                                      </p:cBhvr>
                                      <p:to>
                                        <p:strVal val="visible"/>
                                      </p:to>
                                    </p:set>
                                    <p:anim calcmode="lin" valueType="num">
                                      <p:cBhvr additive="base">
                                        <p:cTn id="102" dur="350" fill="hold"/>
                                        <p:tgtEl>
                                          <p:spTgt spid="2620433">
                                            <p:txEl>
                                              <p:pRg st="0" end="0"/>
                                            </p:txEl>
                                          </p:spTgt>
                                        </p:tgtEl>
                                        <p:attrNameLst>
                                          <p:attrName>ppt_x</p:attrName>
                                        </p:attrNameLst>
                                      </p:cBhvr>
                                      <p:tavLst>
                                        <p:tav tm="0">
                                          <p:val>
                                            <p:strVal val="1+#ppt_w/2"/>
                                          </p:val>
                                        </p:tav>
                                        <p:tav tm="100000">
                                          <p:val>
                                            <p:strVal val="#ppt_x"/>
                                          </p:val>
                                        </p:tav>
                                      </p:tavLst>
                                    </p:anim>
                                    <p:anim calcmode="lin" valueType="num">
                                      <p:cBhvr additive="base">
                                        <p:cTn id="103" dur="350" fill="hold"/>
                                        <p:tgtEl>
                                          <p:spTgt spid="262043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2620426">
                                            <p:txEl>
                                              <p:pRg st="0" end="0"/>
                                            </p:txEl>
                                          </p:spTgt>
                                        </p:tgtEl>
                                        <p:attrNameLst>
                                          <p:attrName>style.visibility</p:attrName>
                                        </p:attrNameLst>
                                      </p:cBhvr>
                                      <p:to>
                                        <p:strVal val="visible"/>
                                      </p:to>
                                    </p:set>
                                    <p:animEffect transition="in" filter="wipe(left)">
                                      <p:cBhvr>
                                        <p:cTn id="108" dur="350"/>
                                        <p:tgtEl>
                                          <p:spTgt spid="2620426">
                                            <p:txEl>
                                              <p:pRg st="0" end="0"/>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2620427">
                                            <p:txEl>
                                              <p:pRg st="0" end="0"/>
                                            </p:txEl>
                                          </p:spTgt>
                                        </p:tgtEl>
                                        <p:attrNameLst>
                                          <p:attrName>style.visibility</p:attrName>
                                        </p:attrNameLst>
                                      </p:cBhvr>
                                      <p:to>
                                        <p:strVal val="visible"/>
                                      </p:to>
                                    </p:set>
                                    <p:anim calcmode="lin" valueType="num">
                                      <p:cBhvr additive="base">
                                        <p:cTn id="113" dur="350" fill="hold"/>
                                        <p:tgtEl>
                                          <p:spTgt spid="2620427">
                                            <p:txEl>
                                              <p:pRg st="0" end="0"/>
                                            </p:txEl>
                                          </p:spTgt>
                                        </p:tgtEl>
                                        <p:attrNameLst>
                                          <p:attrName>ppt_x</p:attrName>
                                        </p:attrNameLst>
                                      </p:cBhvr>
                                      <p:tavLst>
                                        <p:tav tm="0">
                                          <p:val>
                                            <p:strVal val="1+#ppt_w/2"/>
                                          </p:val>
                                        </p:tav>
                                        <p:tav tm="100000">
                                          <p:val>
                                            <p:strVal val="#ppt_x"/>
                                          </p:val>
                                        </p:tav>
                                      </p:tavLst>
                                    </p:anim>
                                    <p:anim calcmode="lin" valueType="num">
                                      <p:cBhvr additive="base">
                                        <p:cTn id="114" dur="350" fill="hold"/>
                                        <p:tgtEl>
                                          <p:spTgt spid="26204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grpId="0" nodeType="clickEffect">
                                  <p:stCondLst>
                                    <p:cond delay="0"/>
                                  </p:stCondLst>
                                  <p:childTnLst>
                                    <p:set>
                                      <p:cBhvr>
                                        <p:cTn id="118" dur="1" fill="hold">
                                          <p:stCondLst>
                                            <p:cond delay="0"/>
                                          </p:stCondLst>
                                        </p:cTn>
                                        <p:tgtEl>
                                          <p:spTgt spid="1239060">
                                            <p:bg/>
                                          </p:spTgt>
                                        </p:tgtEl>
                                        <p:attrNameLst>
                                          <p:attrName>style.visibility</p:attrName>
                                        </p:attrNameLst>
                                      </p:cBhvr>
                                      <p:to>
                                        <p:strVal val="visible"/>
                                      </p:to>
                                    </p:set>
                                    <p:animEffect transition="in" filter="wipe(up)">
                                      <p:cBhvr>
                                        <p:cTn id="119" dur="350"/>
                                        <p:tgtEl>
                                          <p:spTgt spid="1239060">
                                            <p:bg/>
                                          </p:spTgt>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22" presetClass="entr" presetSubtype="1" fill="hold" grpId="0" nodeType="clickEffect">
                                  <p:stCondLst>
                                    <p:cond delay="0"/>
                                  </p:stCondLst>
                                  <p:childTnLst>
                                    <p:set>
                                      <p:cBhvr>
                                        <p:cTn id="123" dur="1" fill="hold">
                                          <p:stCondLst>
                                            <p:cond delay="0"/>
                                          </p:stCondLst>
                                        </p:cTn>
                                        <p:tgtEl>
                                          <p:spTgt spid="1239060">
                                            <p:txEl>
                                              <p:pRg st="0" end="0"/>
                                            </p:txEl>
                                          </p:spTgt>
                                        </p:tgtEl>
                                        <p:attrNameLst>
                                          <p:attrName>style.visibility</p:attrName>
                                        </p:attrNameLst>
                                      </p:cBhvr>
                                      <p:to>
                                        <p:strVal val="visible"/>
                                      </p:to>
                                    </p:set>
                                    <p:animEffect transition="in" filter="wipe(up)">
                                      <p:cBhvr>
                                        <p:cTn id="124" dur="350"/>
                                        <p:tgtEl>
                                          <p:spTgt spid="1239060">
                                            <p:txEl>
                                              <p:pRg st="0" end="0"/>
                                            </p:txEl>
                                          </p:spTgt>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22" presetClass="entr" presetSubtype="1" fill="hold" grpId="0" nodeType="clickEffect">
                                  <p:stCondLst>
                                    <p:cond delay="0"/>
                                  </p:stCondLst>
                                  <p:childTnLst>
                                    <p:set>
                                      <p:cBhvr>
                                        <p:cTn id="128" dur="1" fill="hold">
                                          <p:stCondLst>
                                            <p:cond delay="0"/>
                                          </p:stCondLst>
                                        </p:cTn>
                                        <p:tgtEl>
                                          <p:spTgt spid="1239060">
                                            <p:txEl>
                                              <p:pRg st="1" end="1"/>
                                            </p:txEl>
                                          </p:spTgt>
                                        </p:tgtEl>
                                        <p:attrNameLst>
                                          <p:attrName>style.visibility</p:attrName>
                                        </p:attrNameLst>
                                      </p:cBhvr>
                                      <p:to>
                                        <p:strVal val="visible"/>
                                      </p:to>
                                    </p:set>
                                    <p:animEffect transition="in" filter="wipe(up)">
                                      <p:cBhvr>
                                        <p:cTn id="129" dur="350"/>
                                        <p:tgtEl>
                                          <p:spTgt spid="12390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0424" grpId="0" uiExpand="1" build="p"/>
      <p:bldP spid="2620421" grpId="0" build="p" autoUpdateAnimBg="0"/>
      <p:bldP spid="2620423" grpId="0" uiExpand="1" build="p" autoUpdateAnimBg="0"/>
      <p:bldP spid="2" grpId="0" build="p" autoUpdateAnimBg="0"/>
      <p:bldP spid="2620427" grpId="0" build="p" autoUpdateAnimBg="0"/>
      <p:bldP spid="2620433" grpId="0" build="p" autoUpdateAnimBg="0"/>
      <p:bldP spid="2620420" grpId="0" build="p" autoUpdateAnimBg="0"/>
      <p:bldP spid="2620422" grpId="0" build="p" autoUpdateAnimBg="0"/>
      <p:bldP spid="2620425" grpId="0" build="p" autoUpdateAnimBg="0"/>
      <p:bldP spid="2620426" grpId="0" build="p" autoUpdateAnimBg="0"/>
      <p:bldP spid="2620432" grpId="0" build="p" autoUpdateAnimBg="0"/>
      <p:bldP spid="1239060" grpId="0" build="p" animBg="1" autoUpdateAnimBg="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8B817-09A6-DF7F-1425-D84C277EFF65}"/>
            </a:ext>
          </a:extLst>
        </p:cNvPr>
        <p:cNvGrpSpPr/>
        <p:nvPr/>
      </p:nvGrpSpPr>
      <p:grpSpPr>
        <a:xfrm>
          <a:off x="0" y="0"/>
          <a:ext cx="0" cy="0"/>
          <a:chOff x="0" y="0"/>
          <a:chExt cx="0" cy="0"/>
        </a:xfrm>
      </p:grpSpPr>
      <p:sp>
        <p:nvSpPr>
          <p:cNvPr id="2620421" name="Rectangle 5">
            <a:extLst>
              <a:ext uri="{FF2B5EF4-FFF2-40B4-BE49-F238E27FC236}">
                <a16:creationId xmlns:a16="http://schemas.microsoft.com/office/drawing/2014/main" id="{21E23DA3-AA91-67D6-CFC0-FC511769AF9D}"/>
              </a:ext>
            </a:extLst>
          </p:cNvPr>
          <p:cNvSpPr>
            <a:spLocks noChangeArrowheads="1"/>
          </p:cNvSpPr>
          <p:nvPr/>
        </p:nvSpPr>
        <p:spPr bwMode="auto">
          <a:xfrm>
            <a:off x="1857669" y="909562"/>
            <a:ext cx="4103915"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buClr>
                <a:srgbClr val="5FF0FF"/>
              </a:buClr>
              <a:buFont typeface="Symbol" pitchFamily="18" charset="2"/>
              <a:buNone/>
              <a:defRPr/>
            </a:pPr>
            <a:r>
              <a:rPr lang="es-419" sz="2900" noProof="0" dirty="0">
                <a:solidFill>
                  <a:srgbClr val="EFF9FF"/>
                </a:solidFill>
                <a:latin typeface="Arial" charset="0"/>
                <a:cs typeface="Times New Roman" charset="0"/>
              </a:rPr>
              <a:t>Abdías </a:t>
            </a:r>
          </a:p>
        </p:txBody>
      </p:sp>
      <p:sp>
        <p:nvSpPr>
          <p:cNvPr id="2620423" name="Rectangle 7">
            <a:extLst>
              <a:ext uri="{FF2B5EF4-FFF2-40B4-BE49-F238E27FC236}">
                <a16:creationId xmlns:a16="http://schemas.microsoft.com/office/drawing/2014/main" id="{546F79EE-C350-CB37-2B42-38CBEF37DCC6}"/>
              </a:ext>
            </a:extLst>
          </p:cNvPr>
          <p:cNvSpPr>
            <a:spLocks noChangeArrowheads="1"/>
          </p:cNvSpPr>
          <p:nvPr/>
        </p:nvSpPr>
        <p:spPr bwMode="auto">
          <a:xfrm>
            <a:off x="551384" y="2523930"/>
            <a:ext cx="11233248" cy="137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spcAft>
                <a:spcPts val="15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En caso de fecha:</a:t>
            </a:r>
          </a:p>
          <a:p>
            <a:pPr algn="just">
              <a:lnSpc>
                <a:spcPct val="80000"/>
              </a:lnSpc>
              <a:spcBef>
                <a:spcPts val="0"/>
              </a:spcBef>
              <a:spcAft>
                <a:spcPts val="15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841 AC): </a:t>
            </a: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Durante el reino dividido (contemporáneo de Eliseo) </a:t>
            </a:r>
          </a:p>
          <a:p>
            <a:pPr algn="just">
              <a:lnSpc>
                <a:spcPct val="80000"/>
              </a:lnSpc>
              <a:spcBef>
                <a:spcPts val="0"/>
              </a:spcBef>
              <a:spcAft>
                <a:spcPts val="15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586 AC): Justo después de la caída de Jerusalén (Jeremías) </a:t>
            </a:r>
          </a:p>
        </p:txBody>
      </p:sp>
      <p:sp>
        <p:nvSpPr>
          <p:cNvPr id="2" name="Rectangle 8">
            <a:extLst>
              <a:ext uri="{FF2B5EF4-FFF2-40B4-BE49-F238E27FC236}">
                <a16:creationId xmlns:a16="http://schemas.microsoft.com/office/drawing/2014/main" id="{AA5BDD41-1CE0-3A16-A0AF-D81B177DAB1B}"/>
              </a:ext>
            </a:extLst>
          </p:cNvPr>
          <p:cNvSpPr>
            <a:spLocks noChangeArrowheads="1"/>
          </p:cNvSpPr>
          <p:nvPr/>
        </p:nvSpPr>
        <p:spPr bwMode="auto">
          <a:xfrm>
            <a:off x="3336919" y="1319844"/>
            <a:ext cx="445346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nSpc>
                <a:spcPct val="85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Dos posibilidades:</a:t>
            </a:r>
          </a:p>
        </p:txBody>
      </p:sp>
      <p:sp>
        <p:nvSpPr>
          <p:cNvPr id="2620420" name="Rectangle 4">
            <a:extLst>
              <a:ext uri="{FF2B5EF4-FFF2-40B4-BE49-F238E27FC236}">
                <a16:creationId xmlns:a16="http://schemas.microsoft.com/office/drawing/2014/main" id="{08F5413C-9FDD-6BA8-74D3-3D82F774AD72}"/>
              </a:ext>
            </a:extLst>
          </p:cNvPr>
          <p:cNvSpPr>
            <a:spLocks noChangeArrowheads="1"/>
          </p:cNvSpPr>
          <p:nvPr/>
        </p:nvSpPr>
        <p:spPr bwMode="auto">
          <a:xfrm>
            <a:off x="551384" y="914400"/>
            <a:ext cx="44958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Autor:</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endParaRPr lang="es-419" sz="2900" noProof="0" dirty="0">
              <a:solidFill>
                <a:srgbClr val="4EFC00"/>
              </a:solidFill>
              <a:effectLst>
                <a:outerShdw blurRad="38100" dist="38100" dir="2700000" algn="tl">
                  <a:srgbClr val="000000"/>
                </a:outerShdw>
              </a:effectLst>
              <a:latin typeface="Arial" panose="020B0604020202020204" pitchFamily="34" charset="0"/>
            </a:endParaRPr>
          </a:p>
        </p:txBody>
      </p:sp>
      <p:sp>
        <p:nvSpPr>
          <p:cNvPr id="2620422" name="Rectangle 6">
            <a:extLst>
              <a:ext uri="{FF2B5EF4-FFF2-40B4-BE49-F238E27FC236}">
                <a16:creationId xmlns:a16="http://schemas.microsoft.com/office/drawing/2014/main" id="{32794BDF-78FE-33AB-3ED0-1B6EAFF7F14E}"/>
              </a:ext>
            </a:extLst>
          </p:cNvPr>
          <p:cNvSpPr>
            <a:spLocks noChangeArrowheads="1"/>
          </p:cNvSpPr>
          <p:nvPr/>
        </p:nvSpPr>
        <p:spPr bwMode="auto">
          <a:xfrm>
            <a:off x="551384" y="1320003"/>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Fecha Escrita:</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2620425" name="Rectangle 9">
            <a:extLst>
              <a:ext uri="{FF2B5EF4-FFF2-40B4-BE49-F238E27FC236}">
                <a16:creationId xmlns:a16="http://schemas.microsoft.com/office/drawing/2014/main" id="{E9ADBB7B-E48A-6B92-D720-494409D2E494}"/>
              </a:ext>
            </a:extLst>
          </p:cNvPr>
          <p:cNvSpPr>
            <a:spLocks noChangeArrowheads="1"/>
          </p:cNvSpPr>
          <p:nvPr/>
        </p:nvSpPr>
        <p:spPr bwMode="auto">
          <a:xfrm>
            <a:off x="551384" y="2514600"/>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Contexto Histórico:</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7" name="Rectangle 13">
            <a:extLst>
              <a:ext uri="{FF2B5EF4-FFF2-40B4-BE49-F238E27FC236}">
                <a16:creationId xmlns:a16="http://schemas.microsoft.com/office/drawing/2014/main" id="{E8C6D96A-248F-8F34-0A1B-D6645A65831A}"/>
              </a:ext>
            </a:extLst>
          </p:cNvPr>
          <p:cNvSpPr>
            <a:spLocks noChangeArrowheads="1"/>
          </p:cNvSpPr>
          <p:nvPr/>
        </p:nvSpPr>
        <p:spPr bwMode="auto">
          <a:xfrm>
            <a:off x="579379" y="4609850"/>
            <a:ext cx="10945214"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Ins="54000"/>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0000"/>
              </a:lnSpc>
              <a:spcBef>
                <a:spcPts val="0"/>
              </a:spcBef>
              <a:buClr>
                <a:srgbClr val="5FF0FF"/>
              </a:buClr>
              <a:buFont typeface="Symbol" pitchFamily="18" charset="2"/>
              <a:buNone/>
              <a:defRPr/>
            </a:pPr>
            <a:r>
              <a:rPr lang="es-419" sz="2900" noProof="0" dirty="0">
                <a:solidFill>
                  <a:srgbClr val="EFF9FF"/>
                </a:solidFill>
                <a:latin typeface="Arial" charset="0"/>
                <a:cs typeface="Arial" charset="0"/>
              </a:rPr>
              <a:t>                                  </a:t>
            </a:r>
            <a:r>
              <a:rPr lang="es-419" sz="2900" noProof="0" dirty="0">
                <a:solidFill>
                  <a:srgbClr val="EFF9FF"/>
                </a:solidFill>
                <a:latin typeface="Arial" charset="0"/>
                <a:cs typeface="Times New Roman" charset="0"/>
              </a:rPr>
              <a:t>Advertencia a la nación de Edom, enemigo tradicional de Israel, del juicio pronunciado por Dios en su contra, por atacar y no ayudar a Israel. </a:t>
            </a:r>
          </a:p>
        </p:txBody>
      </p:sp>
      <p:sp>
        <p:nvSpPr>
          <p:cNvPr id="8" name="Rectangle 15">
            <a:extLst>
              <a:ext uri="{FF2B5EF4-FFF2-40B4-BE49-F238E27FC236}">
                <a16:creationId xmlns:a16="http://schemas.microsoft.com/office/drawing/2014/main" id="{26E0F83A-E521-A446-491B-0986FCA162DC}"/>
              </a:ext>
            </a:extLst>
          </p:cNvPr>
          <p:cNvSpPr>
            <a:spLocks noChangeArrowheads="1"/>
          </p:cNvSpPr>
          <p:nvPr/>
        </p:nvSpPr>
        <p:spPr bwMode="auto">
          <a:xfrm>
            <a:off x="574246" y="5760629"/>
            <a:ext cx="10945214"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0000"/>
              </a:lnSpc>
              <a:spcBef>
                <a:spcPts val="0"/>
              </a:spcBef>
              <a:buClr>
                <a:srgbClr val="5FF0FF"/>
              </a:buClr>
              <a:buFont typeface="Symbol" pitchFamily="18" charset="2"/>
              <a:buNone/>
              <a:defRPr/>
            </a:pPr>
            <a:r>
              <a:rPr lang="es-419" sz="2900" noProof="0" dirty="0">
                <a:solidFill>
                  <a:srgbClr val="EFF9FF"/>
                </a:solidFill>
                <a:latin typeface="Arial" charset="0"/>
                <a:cs typeface="Arial" charset="0"/>
              </a:rPr>
              <a:t>                    </a:t>
            </a:r>
            <a:r>
              <a:rPr lang="es-419" sz="2900" noProof="0" dirty="0">
                <a:solidFill>
                  <a:srgbClr val="EFF9FF"/>
                </a:solidFill>
                <a:latin typeface="Arial" charset="0"/>
                <a:cs typeface="Times New Roman" charset="0"/>
              </a:rPr>
              <a:t>Mostrar que Dios juzga y castiga a los que maltratan a su pueblo. </a:t>
            </a:r>
          </a:p>
        </p:txBody>
      </p:sp>
      <p:sp>
        <p:nvSpPr>
          <p:cNvPr id="10" name="Rectangle 14">
            <a:extLst>
              <a:ext uri="{FF2B5EF4-FFF2-40B4-BE49-F238E27FC236}">
                <a16:creationId xmlns:a16="http://schemas.microsoft.com/office/drawing/2014/main" id="{60F03467-0F39-9252-959C-AE58E5EF6E6C}"/>
              </a:ext>
            </a:extLst>
          </p:cNvPr>
          <p:cNvSpPr>
            <a:spLocks noChangeArrowheads="1"/>
          </p:cNvSpPr>
          <p:nvPr/>
        </p:nvSpPr>
        <p:spPr bwMode="auto">
          <a:xfrm>
            <a:off x="574244" y="5760629"/>
            <a:ext cx="4380325"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Times New Roman" panose="02020603050405020304" pitchFamily="18" charset="0"/>
              </a:rPr>
              <a:t>Propósito:</a:t>
            </a:r>
            <a:r>
              <a:rPr lang="es-419" sz="2900" noProof="0" dirty="0">
                <a:solidFill>
                  <a:srgbClr val="4EFC00"/>
                </a:solidFill>
                <a:effectLst>
                  <a:outerShdw blurRad="38100" dist="38100" dir="2700000" algn="tl">
                    <a:srgbClr val="000000"/>
                  </a:outerShdw>
                </a:effectLst>
                <a:latin typeface="Arial" panose="020B0604020202020204" pitchFamily="34" charset="0"/>
                <a:cs typeface="Times New Roman" panose="02020603050405020304" pitchFamily="18" charset="0"/>
              </a:rPr>
              <a:t> </a:t>
            </a:r>
          </a:p>
        </p:txBody>
      </p:sp>
      <p:sp>
        <p:nvSpPr>
          <p:cNvPr id="5" name="Rectangle 8">
            <a:extLst>
              <a:ext uri="{FF2B5EF4-FFF2-40B4-BE49-F238E27FC236}">
                <a16:creationId xmlns:a16="http://schemas.microsoft.com/office/drawing/2014/main" id="{646C102A-1F90-F15F-CD7E-9A27582FAAC8}"/>
              </a:ext>
            </a:extLst>
          </p:cNvPr>
          <p:cNvSpPr>
            <a:spLocks noChangeArrowheads="1"/>
          </p:cNvSpPr>
          <p:nvPr/>
        </p:nvSpPr>
        <p:spPr bwMode="auto">
          <a:xfrm>
            <a:off x="551384" y="1719530"/>
            <a:ext cx="7488832" cy="872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 Posterior a 841 AC (traición, reina, asiria) </a:t>
            </a:r>
          </a:p>
          <a:p>
            <a:pPr algn="just">
              <a:lnSpc>
                <a:spcPct val="80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b) Posterior a 586 AC (caída de Jerusalén) </a:t>
            </a:r>
          </a:p>
        </p:txBody>
      </p:sp>
      <p:pic>
        <p:nvPicPr>
          <p:cNvPr id="6" name="CHART Full">
            <a:extLst>
              <a:ext uri="{FF2B5EF4-FFF2-40B4-BE49-F238E27FC236}">
                <a16:creationId xmlns:a16="http://schemas.microsoft.com/office/drawing/2014/main" id="{E17E8658-C891-1AF8-95C9-B5D7F294A85E}"/>
              </a:ext>
            </a:extLst>
          </p:cNvPr>
          <p:cNvPicPr>
            <a:picLocks noChangeAspect="1"/>
          </p:cNvPicPr>
          <p:nvPr/>
        </p:nvPicPr>
        <p:blipFill>
          <a:blip r:embed="rId3">
            <a:extLst>
              <a:ext uri="{28A0092B-C50C-407E-A947-70E740481C1C}">
                <a14:useLocalDpi xmlns:a14="http://schemas.microsoft.com/office/drawing/2010/main" val="0"/>
              </a:ext>
            </a:extLst>
          </a:blip>
          <a:srcRect l="1110"/>
          <a:stretch>
            <a:fillRect/>
          </a:stretch>
        </p:blipFill>
        <p:spPr>
          <a:xfrm>
            <a:off x="7968208" y="404664"/>
            <a:ext cx="3663881" cy="2074650"/>
          </a:xfrm>
          <a:prstGeom prst="rect">
            <a:avLst/>
          </a:prstGeom>
        </p:spPr>
      </p:pic>
      <p:sp>
        <p:nvSpPr>
          <p:cNvPr id="15" name="Abdias 2 - late">
            <a:extLst>
              <a:ext uri="{FF2B5EF4-FFF2-40B4-BE49-F238E27FC236}">
                <a16:creationId xmlns:a16="http://schemas.microsoft.com/office/drawing/2014/main" id="{E094AD29-D6B1-B0E7-5178-EC0BD9EC6222}"/>
              </a:ext>
            </a:extLst>
          </p:cNvPr>
          <p:cNvSpPr>
            <a:spLocks noChangeArrowheads="1"/>
          </p:cNvSpPr>
          <p:nvPr/>
        </p:nvSpPr>
        <p:spPr bwMode="auto">
          <a:xfrm>
            <a:off x="10659519" y="2087751"/>
            <a:ext cx="299017" cy="158750"/>
          </a:xfrm>
          <a:prstGeom prst="ellipse">
            <a:avLst/>
          </a:prstGeom>
          <a:noFill/>
          <a:ln w="50800">
            <a:solidFill>
              <a:srgbClr val="FF00FF"/>
            </a:solidFill>
            <a:round/>
            <a:headEnd/>
            <a:tailEnd/>
          </a:ln>
          <a:effectLst>
            <a:glow rad="13970">
              <a:schemeClr val="tx1">
                <a:alpha val="75000"/>
              </a:schemeClr>
            </a:glow>
            <a:outerShdw blurRad="38100" dist="38100" dir="3300000" algn="ctr" rotWithShape="0">
              <a:schemeClr val="tx1">
                <a:alpha val="6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p>
        </p:txBody>
      </p:sp>
      <p:sp>
        <p:nvSpPr>
          <p:cNvPr id="16" name="Abdias 1 - early">
            <a:extLst>
              <a:ext uri="{FF2B5EF4-FFF2-40B4-BE49-F238E27FC236}">
                <a16:creationId xmlns:a16="http://schemas.microsoft.com/office/drawing/2014/main" id="{EA3C1708-08EF-AF0F-6FEC-B0913A3895EA}"/>
              </a:ext>
            </a:extLst>
          </p:cNvPr>
          <p:cNvSpPr>
            <a:spLocks noChangeArrowheads="1"/>
          </p:cNvSpPr>
          <p:nvPr/>
        </p:nvSpPr>
        <p:spPr bwMode="auto">
          <a:xfrm>
            <a:off x="9217006" y="2140776"/>
            <a:ext cx="268146" cy="158750"/>
          </a:xfrm>
          <a:prstGeom prst="ellipse">
            <a:avLst/>
          </a:prstGeom>
          <a:noFill/>
          <a:ln w="50800">
            <a:solidFill>
              <a:srgbClr val="FF00FF"/>
            </a:solidFill>
            <a:round/>
            <a:headEnd/>
            <a:tailEnd/>
          </a:ln>
          <a:effectLst>
            <a:glow rad="13970">
              <a:schemeClr val="tx1">
                <a:alpha val="75000"/>
              </a:schemeClr>
            </a:glow>
            <a:outerShdw blurRad="38100" dist="38100" dir="3300000" algn="ctr" rotWithShape="0">
              <a:schemeClr val="tx1">
                <a:alpha val="6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p>
        </p:txBody>
      </p:sp>
      <p:sp>
        <p:nvSpPr>
          <p:cNvPr id="17" name="Eliseo">
            <a:extLst>
              <a:ext uri="{FF2B5EF4-FFF2-40B4-BE49-F238E27FC236}">
                <a16:creationId xmlns:a16="http://schemas.microsoft.com/office/drawing/2014/main" id="{74EED908-6037-C1F2-DD99-A6AEBDE20998}"/>
              </a:ext>
            </a:extLst>
          </p:cNvPr>
          <p:cNvSpPr>
            <a:spLocks noChangeArrowheads="1"/>
          </p:cNvSpPr>
          <p:nvPr/>
        </p:nvSpPr>
        <p:spPr bwMode="auto">
          <a:xfrm>
            <a:off x="9083237" y="1280759"/>
            <a:ext cx="535710" cy="193579"/>
          </a:xfrm>
          <a:prstGeom prst="ellipse">
            <a:avLst/>
          </a:prstGeom>
          <a:noFill/>
          <a:ln w="50800">
            <a:solidFill>
              <a:srgbClr val="00E668"/>
            </a:solidFill>
            <a:round/>
            <a:headEnd/>
            <a:tailEnd/>
          </a:ln>
          <a:effectLst>
            <a:glow rad="13970">
              <a:schemeClr val="tx1">
                <a:alpha val="75000"/>
              </a:schemeClr>
            </a:glow>
            <a:outerShdw blurRad="38100" dist="50800" dir="33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p>
        </p:txBody>
      </p:sp>
      <p:sp>
        <p:nvSpPr>
          <p:cNvPr id="18" name="Eliseo">
            <a:extLst>
              <a:ext uri="{FF2B5EF4-FFF2-40B4-BE49-F238E27FC236}">
                <a16:creationId xmlns:a16="http://schemas.microsoft.com/office/drawing/2014/main" id="{52D50A1B-A9EA-2A9A-037E-FF2985A7ADFC}"/>
              </a:ext>
            </a:extLst>
          </p:cNvPr>
          <p:cNvSpPr>
            <a:spLocks noChangeArrowheads="1"/>
          </p:cNvSpPr>
          <p:nvPr/>
        </p:nvSpPr>
        <p:spPr bwMode="auto">
          <a:xfrm>
            <a:off x="10407953" y="2020573"/>
            <a:ext cx="432048" cy="183121"/>
          </a:xfrm>
          <a:prstGeom prst="ellipse">
            <a:avLst/>
          </a:prstGeom>
          <a:noFill/>
          <a:ln w="50800">
            <a:solidFill>
              <a:srgbClr val="00E668"/>
            </a:solidFill>
            <a:round/>
            <a:headEnd/>
            <a:tailEnd/>
          </a:ln>
          <a:effectLst>
            <a:glow rad="13970">
              <a:schemeClr val="tx1">
                <a:alpha val="75000"/>
              </a:schemeClr>
            </a:glow>
            <a:outerShdw blurRad="38100" dist="50800" dir="33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p>
        </p:txBody>
      </p:sp>
      <p:sp>
        <p:nvSpPr>
          <p:cNvPr id="9" name="Rectangle 12">
            <a:extLst>
              <a:ext uri="{FF2B5EF4-FFF2-40B4-BE49-F238E27FC236}">
                <a16:creationId xmlns:a16="http://schemas.microsoft.com/office/drawing/2014/main" id="{9F0028A6-1E28-AFE1-790D-8AFA85429129}"/>
              </a:ext>
            </a:extLst>
          </p:cNvPr>
          <p:cNvSpPr>
            <a:spLocks noChangeArrowheads="1"/>
          </p:cNvSpPr>
          <p:nvPr/>
        </p:nvSpPr>
        <p:spPr bwMode="auto">
          <a:xfrm>
            <a:off x="551384" y="4597150"/>
            <a:ext cx="4380325"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Temas Principales:</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19" name="Rectangle 11">
            <a:extLst>
              <a:ext uri="{FF2B5EF4-FFF2-40B4-BE49-F238E27FC236}">
                <a16:creationId xmlns:a16="http://schemas.microsoft.com/office/drawing/2014/main" id="{2B43E939-B870-EE5C-0117-62F9A0997A54}"/>
              </a:ext>
            </a:extLst>
          </p:cNvPr>
          <p:cNvSpPr>
            <a:spLocks noChangeArrowheads="1"/>
          </p:cNvSpPr>
          <p:nvPr/>
        </p:nvSpPr>
        <p:spPr bwMode="auto">
          <a:xfrm>
            <a:off x="3572396" y="4143863"/>
            <a:ext cx="597058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buClr>
                <a:srgbClr val="5FF0FF"/>
              </a:buClr>
              <a:buFont typeface="Symbol" pitchFamily="18" charset="2"/>
              <a:buNone/>
              <a:defRPr/>
            </a:pPr>
            <a:r>
              <a:rPr lang="es-419" sz="2900" b="1" i="1" u="sng" noProof="0" dirty="0">
                <a:solidFill>
                  <a:srgbClr val="FFC42F"/>
                </a:solidFill>
                <a:latin typeface="Arial" charset="0"/>
                <a:cs typeface="Times New Roman" charset="0"/>
              </a:rPr>
              <a:t>Abdías 15</a:t>
            </a:r>
          </a:p>
        </p:txBody>
      </p:sp>
      <p:sp>
        <p:nvSpPr>
          <p:cNvPr id="20" name="Rectangle 17">
            <a:extLst>
              <a:ext uri="{FF2B5EF4-FFF2-40B4-BE49-F238E27FC236}">
                <a16:creationId xmlns:a16="http://schemas.microsoft.com/office/drawing/2014/main" id="{7F5E82F5-DCFE-C898-4978-353295AA2C53}"/>
              </a:ext>
            </a:extLst>
          </p:cNvPr>
          <p:cNvSpPr>
            <a:spLocks noChangeArrowheads="1"/>
          </p:cNvSpPr>
          <p:nvPr/>
        </p:nvSpPr>
        <p:spPr bwMode="auto">
          <a:xfrm>
            <a:off x="4513784" y="3703822"/>
            <a:ext cx="51816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Judá (y Edom).</a:t>
            </a:r>
          </a:p>
        </p:txBody>
      </p:sp>
      <p:sp>
        <p:nvSpPr>
          <p:cNvPr id="21" name="Rectangle 10">
            <a:extLst>
              <a:ext uri="{FF2B5EF4-FFF2-40B4-BE49-F238E27FC236}">
                <a16:creationId xmlns:a16="http://schemas.microsoft.com/office/drawing/2014/main" id="{52377FC5-D511-ED08-76A6-A11582E85257}"/>
              </a:ext>
            </a:extLst>
          </p:cNvPr>
          <p:cNvSpPr>
            <a:spLocks noChangeArrowheads="1"/>
          </p:cNvSpPr>
          <p:nvPr/>
        </p:nvSpPr>
        <p:spPr bwMode="auto">
          <a:xfrm>
            <a:off x="551384" y="4138570"/>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Versículo Clave:</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22" name="Rectangle 16">
            <a:extLst>
              <a:ext uri="{FF2B5EF4-FFF2-40B4-BE49-F238E27FC236}">
                <a16:creationId xmlns:a16="http://schemas.microsoft.com/office/drawing/2014/main" id="{54080862-47E7-7136-67F8-927AA7321DD9}"/>
              </a:ext>
            </a:extLst>
          </p:cNvPr>
          <p:cNvSpPr>
            <a:spLocks noChangeArrowheads="1"/>
          </p:cNvSpPr>
          <p:nvPr/>
        </p:nvSpPr>
        <p:spPr bwMode="auto">
          <a:xfrm>
            <a:off x="551384" y="3698370"/>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Contexto Geográfico:</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287678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 calcmode="lin" valueType="num">
                                      <p:cBhvr additive="base">
                                        <p:cTn id="23"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P spid="8" grpId="0" build="p" autoUpdateAnimBg="0"/>
      <p:bldP spid="10" grpId="0" build="p" autoUpdateAnimBg="0"/>
      <p:bldP spid="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a:extLst>
              <a:ext uri="{FF2B5EF4-FFF2-40B4-BE49-F238E27FC236}">
                <a16:creationId xmlns:a16="http://schemas.microsoft.com/office/drawing/2014/main" id="{8AF5A1E8-6977-CBEB-BD62-7597E1ED92E3}"/>
              </a:ext>
            </a:extLst>
          </p:cNvPr>
          <p:cNvSpPr>
            <a:spLocks noChangeArrowheads="1"/>
          </p:cNvSpPr>
          <p:nvPr/>
        </p:nvSpPr>
        <p:spPr bwMode="auto">
          <a:xfrm>
            <a:off x="623392" y="2636912"/>
            <a:ext cx="10873208"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nombre “Abdías” significa “siervo del Señor” o quizás “el que alaba al Señor”, pero no sabemos nada más de este hombre: El libro no menciona ni su padre, ni hijos, ni hermanos, y el nombre fue común entre los Israelitas.</a:t>
            </a:r>
          </a:p>
          <a:p>
            <a:pPr algn="just">
              <a:lnSpc>
                <a:spcPct val="85000"/>
              </a:lnSpc>
              <a:spcBef>
                <a:spcPts val="0"/>
              </a:spcBef>
              <a:spcAft>
                <a:spcPts val="300"/>
              </a:spcAft>
              <a:buClr>
                <a:srgbClr val="5FF0FF"/>
              </a:buClr>
              <a:buNone/>
            </a:pPr>
            <a:r>
              <a:rPr lang="es-ES" sz="300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Existen otras once personas en la Biblia con este nombre, pero no hay pistas para indicar si una de ellas corresponde al autor de este libro. </a:t>
            </a:r>
            <a:endParaRPr lang="es-419" sz="300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just">
              <a:lnSpc>
                <a:spcPct val="85000"/>
              </a:lnSpc>
              <a:spcBef>
                <a:spcPts val="0"/>
              </a:spcBef>
              <a:spcAft>
                <a:spcPts val="300"/>
              </a:spcAft>
              <a:buClr>
                <a:srgbClr val="5FF0FF"/>
              </a:buClr>
              <a:buFont typeface="Symbol" panose="05050102010706020507" pitchFamily="18" charset="2"/>
              <a:buNone/>
            </a:pP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1856526" name="Rectangle 14">
            <a:extLst>
              <a:ext uri="{FF2B5EF4-FFF2-40B4-BE49-F238E27FC236}">
                <a16:creationId xmlns:a16="http://schemas.microsoft.com/office/drawing/2014/main" id="{8A07D356-CD73-075B-AC32-5E6C57B8A42A}"/>
              </a:ext>
            </a:extLst>
          </p:cNvPr>
          <p:cNvSpPr>
            <a:spLocks noChangeArrowheads="1"/>
          </p:cNvSpPr>
          <p:nvPr/>
        </p:nvSpPr>
        <p:spPr bwMode="auto">
          <a:xfrm>
            <a:off x="623392" y="980728"/>
            <a:ext cx="10945216"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Abdías es el libro más breve del antiguo testamento… e incluso: ¡no tiene capítulos! Por lo tanto, las referencias a versículos en Abdías se refieren a solamente el versículo en sí, sin mencionar ningún capítulo. Tiene apenas 21 versículos.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56526">
                                            <p:txEl>
                                              <p:pRg st="0" end="0"/>
                                            </p:txEl>
                                          </p:spTgt>
                                        </p:tgtEl>
                                        <p:attrNameLst>
                                          <p:attrName>style.visibility</p:attrName>
                                        </p:attrNameLst>
                                      </p:cBhvr>
                                      <p:to>
                                        <p:strVal val="visible"/>
                                      </p:to>
                                    </p:set>
                                    <p:animEffect transition="in" filter="wipe(up)">
                                      <p:cBhvr>
                                        <p:cTn id="7" dur="500"/>
                                        <p:tgtEl>
                                          <p:spTgt spid="18565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up)">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up)">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utoUpdateAnimBg="0"/>
      <p:bldP spid="1856526"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2ED92-495C-9274-F683-0F9F7F8BB50E}"/>
            </a:ext>
          </a:extLst>
        </p:cNvPr>
        <p:cNvGrpSpPr/>
        <p:nvPr/>
      </p:nvGrpSpPr>
      <p:grpSpPr>
        <a:xfrm>
          <a:off x="0" y="0"/>
          <a:ext cx="0" cy="0"/>
          <a:chOff x="0" y="0"/>
          <a:chExt cx="0" cy="0"/>
        </a:xfrm>
      </p:grpSpPr>
      <p:sp>
        <p:nvSpPr>
          <p:cNvPr id="4" name="Rectangle 14">
            <a:extLst>
              <a:ext uri="{FF2B5EF4-FFF2-40B4-BE49-F238E27FC236}">
                <a16:creationId xmlns:a16="http://schemas.microsoft.com/office/drawing/2014/main" id="{64644F0C-592E-F7E0-C69A-F4AD3E87E4EF}"/>
              </a:ext>
            </a:extLst>
          </p:cNvPr>
          <p:cNvSpPr>
            <a:spLocks noChangeArrowheads="1"/>
          </p:cNvSpPr>
          <p:nvPr/>
        </p:nvSpPr>
        <p:spPr bwMode="auto">
          <a:xfrm>
            <a:off x="623392" y="2564904"/>
            <a:ext cx="7200800"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libro de Abdías es una profecía contra la nación de </a:t>
            </a:r>
            <a:r>
              <a:rPr lang="es-419" sz="3000" noProof="0" dirty="0">
                <a:solidFill>
                  <a:srgbClr val="FE9B0A"/>
                </a:solidFill>
                <a:effectLst>
                  <a:outerShdw blurRad="38100" dist="38100" dir="2700000" algn="tl">
                    <a:srgbClr val="000000"/>
                  </a:outerShdw>
                </a:effectLst>
                <a:latin typeface="Arial" panose="020B0604020202020204" pitchFamily="34" charset="0"/>
                <a:cs typeface="Times New Roman" panose="02020603050405020304" pitchFamily="18" charset="0"/>
              </a:rPr>
              <a:t>Edom</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vecino de Israel, y contra los edomitas. </a:t>
            </a:r>
          </a:p>
        </p:txBody>
      </p:sp>
      <p:graphicFrame>
        <p:nvGraphicFramePr>
          <p:cNvPr id="2" name="Object 6">
            <a:extLst>
              <a:ext uri="{FF2B5EF4-FFF2-40B4-BE49-F238E27FC236}">
                <a16:creationId xmlns:a16="http://schemas.microsoft.com/office/drawing/2014/main" id="{10BEDEEA-2BF9-0014-97C8-3E3CDB89B12C}"/>
              </a:ext>
            </a:extLst>
          </p:cNvPr>
          <p:cNvGraphicFramePr>
            <a:graphicFrameLocks noChangeAspect="1"/>
          </p:cNvGraphicFramePr>
          <p:nvPr/>
        </p:nvGraphicFramePr>
        <p:xfrm>
          <a:off x="8035279" y="2420888"/>
          <a:ext cx="3389313" cy="4038600"/>
        </p:xfrm>
        <a:graphic>
          <a:graphicData uri="http://schemas.openxmlformats.org/presentationml/2006/ole">
            <mc:AlternateContent xmlns:mc="http://schemas.openxmlformats.org/markup-compatibility/2006">
              <mc:Choice xmlns:v="urn:schemas-microsoft-com:vml" Requires="v">
                <p:oleObj name="Photo Editor Photo" r:id="rId3" imgW="2666667" imgH="3177815" progId="MSPhotoEd.3">
                  <p:embed/>
                </p:oleObj>
              </mc:Choice>
              <mc:Fallback>
                <p:oleObj name="Photo Editor Photo" r:id="rId3" imgW="2666667" imgH="3177815" progId="MSPhotoEd.3">
                  <p:embed/>
                  <p:pic>
                    <p:nvPicPr>
                      <p:cNvPr id="2" name="Object 6">
                        <a:extLst>
                          <a:ext uri="{FF2B5EF4-FFF2-40B4-BE49-F238E27FC236}">
                            <a16:creationId xmlns:a16="http://schemas.microsoft.com/office/drawing/2014/main" id="{D36AFF3F-C8D3-B839-CD20-8F920201FE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279" y="2420888"/>
                        <a:ext cx="338931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Oval 7">
            <a:extLst>
              <a:ext uri="{FF2B5EF4-FFF2-40B4-BE49-F238E27FC236}">
                <a16:creationId xmlns:a16="http://schemas.microsoft.com/office/drawing/2014/main" id="{4F450A83-EB18-4AB5-5E9F-2DD059445EF0}"/>
              </a:ext>
            </a:extLst>
          </p:cNvPr>
          <p:cNvSpPr>
            <a:spLocks noChangeArrowheads="1"/>
          </p:cNvSpPr>
          <p:nvPr/>
        </p:nvSpPr>
        <p:spPr bwMode="auto">
          <a:xfrm>
            <a:off x="8492478" y="5164089"/>
            <a:ext cx="1828800" cy="1247775"/>
          </a:xfrm>
          <a:prstGeom prst="ellipse">
            <a:avLst/>
          </a:prstGeom>
          <a:solidFill>
            <a:srgbClr val="F2575F">
              <a:alpha val="50000"/>
            </a:srgbClr>
          </a:solidFill>
          <a:ln w="1016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r>
              <a:rPr kumimoji="0" lang="es-419" sz="2300" i="1" noProof="0" dirty="0">
                <a:solidFill>
                  <a:schemeClr val="bg2"/>
                </a:solidFill>
                <a:effectLst>
                  <a:outerShdw blurRad="38100" dist="38100" dir="2700000" algn="tl">
                    <a:srgbClr val="000000"/>
                  </a:outerShdw>
                </a:effectLst>
                <a:latin typeface="Arial" panose="020B0604020202020204" pitchFamily="34" charset="0"/>
              </a:rPr>
              <a:t> Edom</a:t>
            </a:r>
          </a:p>
        </p:txBody>
      </p:sp>
      <p:cxnSp>
        <p:nvCxnSpPr>
          <p:cNvPr id="6" name="Straight Arrow Connector 5">
            <a:extLst>
              <a:ext uri="{FF2B5EF4-FFF2-40B4-BE49-F238E27FC236}">
                <a16:creationId xmlns:a16="http://schemas.microsoft.com/office/drawing/2014/main" id="{70CCDA16-747C-1426-59B6-0252A9C0C642}"/>
              </a:ext>
            </a:extLst>
          </p:cNvPr>
          <p:cNvCxnSpPr>
            <a:cxnSpLocks/>
          </p:cNvCxnSpPr>
          <p:nvPr/>
        </p:nvCxnSpPr>
        <p:spPr>
          <a:xfrm>
            <a:off x="4151784" y="3356992"/>
            <a:ext cx="936104" cy="1296144"/>
          </a:xfrm>
          <a:prstGeom prst="straightConnector1">
            <a:avLst/>
          </a:prstGeom>
          <a:ln w="88900">
            <a:solidFill>
              <a:srgbClr val="FE9B0A"/>
            </a:solidFill>
            <a:tailEnd type="none"/>
          </a:ln>
          <a:effectLst>
            <a:outerShdw blurRad="50800" dist="50800" dir="3300000" algn="tl" rotWithShape="0">
              <a:prstClr val="black">
                <a:alpha val="70000"/>
              </a:prstClr>
            </a:outerShdw>
          </a:effectLst>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5AEB0102-DFAD-2C05-724A-D1735ED5C44C}"/>
              </a:ext>
            </a:extLst>
          </p:cNvPr>
          <p:cNvCxnSpPr>
            <a:cxnSpLocks/>
            <a:endCxn id="3" idx="2"/>
          </p:cNvCxnSpPr>
          <p:nvPr/>
        </p:nvCxnSpPr>
        <p:spPr>
          <a:xfrm>
            <a:off x="5087888" y="4653136"/>
            <a:ext cx="3404590" cy="1134841"/>
          </a:xfrm>
          <a:prstGeom prst="straightConnector1">
            <a:avLst/>
          </a:prstGeom>
          <a:ln w="88900">
            <a:solidFill>
              <a:srgbClr val="FE9B0A"/>
            </a:solidFill>
            <a:tailEnd type="triangle"/>
          </a:ln>
          <a:effectLst>
            <a:outerShdw blurRad="50800" dist="50800" dir="3300000" algn="tl" rotWithShape="0">
              <a:prstClr val="black">
                <a:alpha val="70000"/>
              </a:prstClr>
            </a:outerShdw>
          </a:effectLst>
        </p:spPr>
        <p:style>
          <a:lnRef idx="2">
            <a:schemeClr val="accent1"/>
          </a:lnRef>
          <a:fillRef idx="0">
            <a:schemeClr val="accent1"/>
          </a:fillRef>
          <a:effectRef idx="1">
            <a:schemeClr val="accent1"/>
          </a:effectRef>
          <a:fontRef idx="minor">
            <a:schemeClr val="tx1"/>
          </a:fontRef>
        </p:style>
      </p:cxnSp>
      <p:sp>
        <p:nvSpPr>
          <p:cNvPr id="11" name="Rectangle 14">
            <a:extLst>
              <a:ext uri="{FF2B5EF4-FFF2-40B4-BE49-F238E27FC236}">
                <a16:creationId xmlns:a16="http://schemas.microsoft.com/office/drawing/2014/main" id="{1E48BF44-E397-7805-8A94-0C47CF36DB6E}"/>
              </a:ext>
            </a:extLst>
          </p:cNvPr>
          <p:cNvSpPr>
            <a:spLocks noChangeArrowheads="1"/>
          </p:cNvSpPr>
          <p:nvPr/>
        </p:nvSpPr>
        <p:spPr bwMode="auto">
          <a:xfrm>
            <a:off x="623392" y="980728"/>
            <a:ext cx="10945216"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3000" noProof="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Abdías es el libro más breve del antiguo testamento… e incluso: ¡no tiene capítulos! Por lo tanto, las referencias a versículos en Abdías se refieren a solamente el versículo en sí, sin mencionar ningún capítulo.</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510122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p:tgtEl>
                                          <p:spTgt spid="4">
                                            <p:txEl>
                                              <p:pRg st="0" end="0"/>
                                            </p:txEl>
                                          </p:spTgt>
                                        </p:tgtEl>
                                        <p:attrNameLst>
                                          <p:attrName>ppt_x</p:attrName>
                                        </p:attrNameLst>
                                      </p:cBhvr>
                                      <p:tavLst>
                                        <p:tav tm="0">
                                          <p:val>
                                            <p:strVal val="#ppt_x+#ppt_w*1.125000"/>
                                          </p:val>
                                        </p:tav>
                                        <p:tav tm="100000">
                                          <p:val>
                                            <p:strVal val="#ppt_x"/>
                                          </p:val>
                                        </p:tav>
                                      </p:tavLst>
                                    </p:anim>
                                    <p:animEffect transition="in" filter="wipe(left)">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32"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strVal val="4*#ppt_w"/>
                                          </p:val>
                                        </p:tav>
                                        <p:tav tm="100000">
                                          <p:val>
                                            <p:strVal val="#ppt_w"/>
                                          </p:val>
                                        </p:tav>
                                      </p:tavLst>
                                    </p:anim>
                                    <p:anim calcmode="lin" valueType="num">
                                      <p:cBhvr>
                                        <p:cTn id="19" dur="500" fill="hold"/>
                                        <p:tgtEl>
                                          <p:spTgt spid="3"/>
                                        </p:tgtEl>
                                        <p:attrNameLst>
                                          <p:attrName>ppt_h</p:attrName>
                                        </p:attrNameLst>
                                      </p:cBhvr>
                                      <p:tavLst>
                                        <p:tav tm="0">
                                          <p:val>
                                            <p:strVal val="4*#ppt_h"/>
                                          </p:val>
                                        </p:tav>
                                        <p:tav tm="100000">
                                          <p:val>
                                            <p:strVal val="#ppt_h"/>
                                          </p:val>
                                        </p:tav>
                                      </p:tavLst>
                                    </p:anim>
                                  </p:childTnLst>
                                </p:cTn>
                              </p:par>
                              <p:par>
                                <p:cTn id="20" presetID="22" presetClass="entr" presetSubtype="8"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250"/>
                                        <p:tgtEl>
                                          <p:spTgt spid="6"/>
                                        </p:tgtEl>
                                      </p:cBhvr>
                                    </p:animEffect>
                                  </p:childTnLst>
                                </p:cTn>
                              </p:par>
                              <p:par>
                                <p:cTn id="23" presetID="22" presetClass="entr" presetSubtype="8" fill="hold" nodeType="withEffect">
                                  <p:stCondLst>
                                    <p:cond delay="55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utoUpdateAnimBg="0"/>
      <p:bldP spid="3"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2E227-C4CE-F62E-9BFE-5A771CE138A4}"/>
            </a:ext>
          </a:extLst>
        </p:cNvPr>
        <p:cNvGrpSpPr/>
        <p:nvPr/>
      </p:nvGrpSpPr>
      <p:grpSpPr>
        <a:xfrm>
          <a:off x="0" y="0"/>
          <a:ext cx="0" cy="0"/>
          <a:chOff x="0" y="0"/>
          <a:chExt cx="0" cy="0"/>
        </a:xfrm>
      </p:grpSpPr>
      <p:sp>
        <p:nvSpPr>
          <p:cNvPr id="4" name="Rectangle 14">
            <a:extLst>
              <a:ext uri="{FF2B5EF4-FFF2-40B4-BE49-F238E27FC236}">
                <a16:creationId xmlns:a16="http://schemas.microsoft.com/office/drawing/2014/main" id="{651CE952-8453-C42F-98A5-DA444671803F}"/>
              </a:ext>
            </a:extLst>
          </p:cNvPr>
          <p:cNvSpPr>
            <a:spLocks noChangeArrowheads="1"/>
          </p:cNvSpPr>
          <p:nvPr/>
        </p:nvSpPr>
        <p:spPr bwMode="auto">
          <a:xfrm>
            <a:off x="695400" y="3429000"/>
            <a:ext cx="6984776"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 ¿ qué tiene que ver?</a:t>
            </a:r>
          </a:p>
        </p:txBody>
      </p:sp>
      <p:sp>
        <p:nvSpPr>
          <p:cNvPr id="1856526" name="Rectangle 14">
            <a:extLst>
              <a:ext uri="{FF2B5EF4-FFF2-40B4-BE49-F238E27FC236}">
                <a16:creationId xmlns:a16="http://schemas.microsoft.com/office/drawing/2014/main" id="{D676A4E7-34B5-31E6-F220-34F0E36CCA63}"/>
              </a:ext>
            </a:extLst>
          </p:cNvPr>
          <p:cNvSpPr>
            <a:spLocks noChangeArrowheads="1"/>
          </p:cNvSpPr>
          <p:nvPr/>
        </p:nvSpPr>
        <p:spPr bwMode="auto">
          <a:xfrm>
            <a:off x="623392" y="1016824"/>
            <a:ext cx="10513168"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¿Quién es “Edom“?  … Y ¿quiénes son los "edomitas"?</a:t>
            </a:r>
          </a:p>
          <a:p>
            <a:pPr algn="just">
              <a:lnSpc>
                <a:spcPct val="85000"/>
              </a:lnSpc>
              <a:spcBef>
                <a:spcPts val="0"/>
              </a:spcBef>
              <a:spcAft>
                <a:spcPts val="4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por qué Dios quiere castigarlos?</a:t>
            </a:r>
          </a:p>
        </p:txBody>
      </p:sp>
      <p:graphicFrame>
        <p:nvGraphicFramePr>
          <p:cNvPr id="2" name="Object 6">
            <a:extLst>
              <a:ext uri="{FF2B5EF4-FFF2-40B4-BE49-F238E27FC236}">
                <a16:creationId xmlns:a16="http://schemas.microsoft.com/office/drawing/2014/main" id="{76BE5439-D138-FD83-E852-2D2559167BCF}"/>
              </a:ext>
            </a:extLst>
          </p:cNvPr>
          <p:cNvGraphicFramePr>
            <a:graphicFrameLocks noChangeAspect="1"/>
          </p:cNvGraphicFramePr>
          <p:nvPr>
            <p:extLst>
              <p:ext uri="{D42A27DB-BD31-4B8C-83A1-F6EECF244321}">
                <p14:modId xmlns:p14="http://schemas.microsoft.com/office/powerpoint/2010/main" val="1699294082"/>
              </p:ext>
            </p:extLst>
          </p:nvPr>
        </p:nvGraphicFramePr>
        <p:xfrm>
          <a:off x="8035279" y="2420888"/>
          <a:ext cx="3389313" cy="4038600"/>
        </p:xfrm>
        <a:graphic>
          <a:graphicData uri="http://schemas.openxmlformats.org/presentationml/2006/ole">
            <mc:AlternateContent xmlns:mc="http://schemas.openxmlformats.org/markup-compatibility/2006">
              <mc:Choice xmlns:v="urn:schemas-microsoft-com:vml" Requires="v">
                <p:oleObj name="Photo Editor Photo" r:id="rId3" imgW="2666667" imgH="3177815" progId="MSPhotoEd.3">
                  <p:embed/>
                </p:oleObj>
              </mc:Choice>
              <mc:Fallback>
                <p:oleObj name="Photo Editor Photo" r:id="rId3" imgW="2666667" imgH="3177815" progId="MSPhotoEd.3">
                  <p:embed/>
                  <p:pic>
                    <p:nvPicPr>
                      <p:cNvPr id="2" name="Object 6">
                        <a:extLst>
                          <a:ext uri="{FF2B5EF4-FFF2-40B4-BE49-F238E27FC236}">
                            <a16:creationId xmlns:a16="http://schemas.microsoft.com/office/drawing/2014/main" id="{76BE5439-D138-FD83-E852-2D2559167B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279" y="2420888"/>
                        <a:ext cx="338931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Oval 7">
            <a:extLst>
              <a:ext uri="{FF2B5EF4-FFF2-40B4-BE49-F238E27FC236}">
                <a16:creationId xmlns:a16="http://schemas.microsoft.com/office/drawing/2014/main" id="{1D3C56C8-3C61-1D6C-E9E6-172BA4BDE147}"/>
              </a:ext>
            </a:extLst>
          </p:cNvPr>
          <p:cNvSpPr>
            <a:spLocks noChangeArrowheads="1"/>
          </p:cNvSpPr>
          <p:nvPr/>
        </p:nvSpPr>
        <p:spPr bwMode="auto">
          <a:xfrm>
            <a:off x="8492478" y="5164089"/>
            <a:ext cx="1828800" cy="1247775"/>
          </a:xfrm>
          <a:prstGeom prst="ellipse">
            <a:avLst/>
          </a:prstGeom>
          <a:solidFill>
            <a:srgbClr val="F2575F">
              <a:alpha val="50000"/>
            </a:srgbClr>
          </a:solidFill>
          <a:ln w="1016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r>
              <a:rPr kumimoji="0" lang="es-419" sz="2300" i="1" noProof="0" dirty="0">
                <a:solidFill>
                  <a:schemeClr val="bg2"/>
                </a:solidFill>
                <a:effectLst>
                  <a:outerShdw blurRad="38100" dist="38100" dir="2700000" algn="tl">
                    <a:srgbClr val="000000"/>
                  </a:outerShdw>
                </a:effectLst>
                <a:latin typeface="Arial" panose="020B0604020202020204" pitchFamily="34" charset="0"/>
              </a:rPr>
              <a:t> Edom</a:t>
            </a:r>
          </a:p>
        </p:txBody>
      </p:sp>
      <p:sp>
        <p:nvSpPr>
          <p:cNvPr id="5" name="Verse, normal">
            <a:extLst>
              <a:ext uri="{FF2B5EF4-FFF2-40B4-BE49-F238E27FC236}">
                <a16:creationId xmlns:a16="http://schemas.microsoft.com/office/drawing/2014/main" id="{9278B7EC-00EA-F096-6AE8-59B45ECCAF04}"/>
              </a:ext>
            </a:extLst>
          </p:cNvPr>
          <p:cNvSpPr>
            <a:spLocks noChangeArrowheads="1"/>
          </p:cNvSpPr>
          <p:nvPr/>
        </p:nvSpPr>
        <p:spPr bwMode="auto">
          <a:xfrm>
            <a:off x="767408" y="1526643"/>
            <a:ext cx="10657184" cy="1758341"/>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9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7" name="Verse Text">
            <a:extLst>
              <a:ext uri="{FF2B5EF4-FFF2-40B4-BE49-F238E27FC236}">
                <a16:creationId xmlns:a16="http://schemas.microsoft.com/office/drawing/2014/main" id="{F896ACBB-D04B-08AC-DA8C-18839C0942BA}"/>
              </a:ext>
            </a:extLst>
          </p:cNvPr>
          <p:cNvSpPr txBox="1"/>
          <p:nvPr/>
        </p:nvSpPr>
        <p:spPr>
          <a:xfrm>
            <a:off x="803504" y="1586803"/>
            <a:ext cx="10621088" cy="1224502"/>
          </a:xfrm>
          <a:prstGeom prst="rect">
            <a:avLst/>
          </a:prstGeom>
          <a:noFill/>
        </p:spPr>
        <p:txBody>
          <a:bodyPr wrap="square">
            <a:noAutofit/>
          </a:bodyPr>
          <a:lstStyle/>
          <a:p>
            <a:pPr algn="just">
              <a:lnSpc>
                <a:spcPct val="89000"/>
              </a:lnSpc>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ea typeface="+mn-ea"/>
                <a:cs typeface="+mn-cs"/>
              </a:rPr>
              <a:t>                                       </a:t>
            </a: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Un día, cuando Jacob estaba preparando un guiso, Esaú llegó agotado del campo y le dijo:</a:t>
            </a:r>
          </a:p>
          <a:p>
            <a:pPr algn="just">
              <a:lnSpc>
                <a:spcPct val="89000"/>
              </a:lnSpc>
            </a:pP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“Dame de comer de ese guiso rojizo, porque estoy muy cansado." (Por eso a Esaú se le llamó Edom.)</a:t>
            </a:r>
            <a:endParaRPr lang="es-419" noProof="0" dirty="0"/>
          </a:p>
        </p:txBody>
      </p:sp>
      <p:sp>
        <p:nvSpPr>
          <p:cNvPr id="6" name="Verse ID - Rectangle 9">
            <a:extLst>
              <a:ext uri="{FF2B5EF4-FFF2-40B4-BE49-F238E27FC236}">
                <a16:creationId xmlns:a16="http://schemas.microsoft.com/office/drawing/2014/main" id="{B14E6C00-0591-DD02-6AFC-6791F7E40A04}"/>
              </a:ext>
            </a:extLst>
          </p:cNvPr>
          <p:cNvSpPr>
            <a:spLocks noChangeArrowheads="1"/>
          </p:cNvSpPr>
          <p:nvPr/>
        </p:nvSpPr>
        <p:spPr bwMode="auto">
          <a:xfrm>
            <a:off x="767408" y="1526647"/>
            <a:ext cx="4027413"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900" b="1" noProof="0" dirty="0">
                <a:solidFill>
                  <a:srgbClr val="FFFF66"/>
                </a:solidFill>
                <a:effectLst>
                  <a:outerShdw blurRad="50800" dist="63500" dir="3300000" algn="tl">
                    <a:schemeClr val="tx1">
                      <a:alpha val="80000"/>
                    </a:schemeClr>
                  </a:outerShdw>
                </a:effectLst>
                <a:latin typeface="Arial" panose="020B0604020202020204" pitchFamily="34" charset="0"/>
              </a:rPr>
              <a:t>Génesis 25:29-30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9" name="Rectangle 14">
            <a:extLst>
              <a:ext uri="{FF2B5EF4-FFF2-40B4-BE49-F238E27FC236}">
                <a16:creationId xmlns:a16="http://schemas.microsoft.com/office/drawing/2014/main" id="{EBAA4552-4214-6DD3-931A-F1580495F617}"/>
              </a:ext>
            </a:extLst>
          </p:cNvPr>
          <p:cNvSpPr>
            <a:spLocks noChangeArrowheads="1"/>
          </p:cNvSpPr>
          <p:nvPr/>
        </p:nvSpPr>
        <p:spPr bwMode="auto">
          <a:xfrm>
            <a:off x="695400" y="3830899"/>
            <a:ext cx="6250324" cy="2262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hebreo, la palabra para el color “rojo” es “</a:t>
            </a:r>
            <a:r>
              <a:rPr lang="es-419" sz="3000" noProof="0" dirty="0" err="1">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adom</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que también se puede pronunciar "edom".</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 Esaú le llamaban "el rojo" ¡porque le gustaba el guiso rojo! </a:t>
            </a:r>
          </a:p>
        </p:txBody>
      </p:sp>
      <p:sp>
        <p:nvSpPr>
          <p:cNvPr id="13" name="TextBox 12">
            <a:extLst>
              <a:ext uri="{FF2B5EF4-FFF2-40B4-BE49-F238E27FC236}">
                <a16:creationId xmlns:a16="http://schemas.microsoft.com/office/drawing/2014/main" id="{8F972889-F589-8D85-B167-6A5477D8F6B0}"/>
              </a:ext>
            </a:extLst>
          </p:cNvPr>
          <p:cNvSpPr txBox="1"/>
          <p:nvPr/>
        </p:nvSpPr>
        <p:spPr>
          <a:xfrm>
            <a:off x="5626869" y="2336027"/>
            <a:ext cx="1318855" cy="538609"/>
          </a:xfrm>
          <a:prstGeom prst="rect">
            <a:avLst/>
          </a:prstGeom>
          <a:noFill/>
        </p:spPr>
        <p:txBody>
          <a:bodyPr wrap="square">
            <a:spAutoFit/>
          </a:bodyPr>
          <a:lstStyle/>
          <a:p>
            <a:r>
              <a:rPr kumimoji="0" lang="es-419" sz="2900" b="0" i="0"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guiso</a:t>
            </a:r>
            <a:endParaRPr lang="es-419" noProof="0" dirty="0">
              <a:solidFill>
                <a:srgbClr val="FF0000"/>
              </a:solidFill>
            </a:endParaRPr>
          </a:p>
        </p:txBody>
      </p:sp>
      <p:sp>
        <p:nvSpPr>
          <p:cNvPr id="15" name="TextBox 14">
            <a:extLst>
              <a:ext uri="{FF2B5EF4-FFF2-40B4-BE49-F238E27FC236}">
                <a16:creationId xmlns:a16="http://schemas.microsoft.com/office/drawing/2014/main" id="{8C867F64-5286-40B3-F471-528C2666BD0E}"/>
              </a:ext>
            </a:extLst>
          </p:cNvPr>
          <p:cNvSpPr txBox="1"/>
          <p:nvPr/>
        </p:nvSpPr>
        <p:spPr>
          <a:xfrm>
            <a:off x="6766225" y="2335180"/>
            <a:ext cx="1247800"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rojizo</a:t>
            </a:r>
            <a:endParaRPr lang="es-419" u="sng" noProof="0" dirty="0">
              <a:solidFill>
                <a:srgbClr val="FF0000"/>
              </a:solidFill>
            </a:endParaRPr>
          </a:p>
        </p:txBody>
      </p:sp>
      <p:sp>
        <p:nvSpPr>
          <p:cNvPr id="17" name="TextBox 16">
            <a:extLst>
              <a:ext uri="{FF2B5EF4-FFF2-40B4-BE49-F238E27FC236}">
                <a16:creationId xmlns:a16="http://schemas.microsoft.com/office/drawing/2014/main" id="{BD5C48DB-F050-643B-458B-93EE9F5B396F}"/>
              </a:ext>
            </a:extLst>
          </p:cNvPr>
          <p:cNvSpPr txBox="1"/>
          <p:nvPr/>
        </p:nvSpPr>
        <p:spPr>
          <a:xfrm>
            <a:off x="2650486" y="2718444"/>
            <a:ext cx="6097904"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57F7FF"/>
                </a:solidFill>
                <a:effectLst>
                  <a:outerShdw blurRad="50800" dist="63500" dir="3300000" algn="tl">
                    <a:prstClr val="black">
                      <a:alpha val="80000"/>
                    </a:prstClr>
                  </a:outerShdw>
                </a:effectLst>
                <a:uLnTx/>
                <a:uFillTx/>
                <a:latin typeface="Arial" panose="020B0604020202020204" pitchFamily="34" charset="0"/>
                <a:ea typeface="+mn-ea"/>
                <a:cs typeface="+mn-cs"/>
              </a:rPr>
              <a:t>Por eso a Esaú se le llamó </a:t>
            </a:r>
            <a:r>
              <a:rPr kumimoji="0" lang="es-419" sz="2900" b="0" i="0" u="sng" strike="noStrike" kern="1200" cap="none" spc="0" normalizeH="0" baseline="0" noProof="0" dirty="0">
                <a:ln>
                  <a:noFill/>
                </a:ln>
                <a:solidFill>
                  <a:srgbClr val="FF4B4B"/>
                </a:solidFill>
                <a:effectLst>
                  <a:outerShdw blurRad="50800" dist="63500" dir="3300000" algn="tl">
                    <a:prstClr val="black">
                      <a:alpha val="80000"/>
                    </a:prstClr>
                  </a:outerShdw>
                </a:effectLst>
                <a:uLnTx/>
                <a:uFillTx/>
                <a:latin typeface="Arial" panose="020B0604020202020204" pitchFamily="34" charset="0"/>
              </a:rPr>
              <a:t>Edom</a:t>
            </a:r>
            <a:endParaRPr lang="es-419" u="sng" noProof="0" dirty="0">
              <a:solidFill>
                <a:srgbClr val="FF4B4B"/>
              </a:solidFill>
            </a:endParaRPr>
          </a:p>
        </p:txBody>
      </p:sp>
      <p:pic>
        <p:nvPicPr>
          <p:cNvPr id="10" name="Esau/jacob lentils">
            <a:extLst>
              <a:ext uri="{FF2B5EF4-FFF2-40B4-BE49-F238E27FC236}">
                <a16:creationId xmlns:a16="http://schemas.microsoft.com/office/drawing/2014/main" id="{DD76DE40-7A09-5770-A41E-F567C891CF8B}"/>
              </a:ext>
            </a:extLst>
          </p:cNvPr>
          <p:cNvPicPr>
            <a:picLocks noChangeAspect="1"/>
          </p:cNvPicPr>
          <p:nvPr/>
        </p:nvPicPr>
        <p:blipFill>
          <a:blip r:embed="rId5">
            <a:extLst>
              <a:ext uri="{28A0092B-C50C-407E-A947-70E740481C1C}">
                <a14:useLocalDpi xmlns:a14="http://schemas.microsoft.com/office/drawing/2010/main" val="0"/>
              </a:ext>
            </a:extLst>
          </a:blip>
          <a:srcRect t="2750" r="6717" b="3801"/>
          <a:stretch>
            <a:fillRect/>
          </a:stretch>
        </p:blipFill>
        <p:spPr>
          <a:xfrm>
            <a:off x="7235005" y="3302779"/>
            <a:ext cx="4189587" cy="3156709"/>
          </a:xfrm>
          <a:prstGeom prst="rect">
            <a:avLst/>
          </a:prstGeom>
        </p:spPr>
      </p:pic>
    </p:spTree>
    <p:extLst>
      <p:ext uri="{BB962C8B-B14F-4D97-AF65-F5344CB8AC3E}">
        <p14:creationId xmlns:p14="http://schemas.microsoft.com/office/powerpoint/2010/main" val="2163267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56526">
                                            <p:txEl>
                                              <p:pRg st="0" end="0"/>
                                            </p:txEl>
                                          </p:spTgt>
                                        </p:tgtEl>
                                        <p:attrNameLst>
                                          <p:attrName>style.visibility</p:attrName>
                                        </p:attrNameLst>
                                      </p:cBhvr>
                                      <p:to>
                                        <p:strVal val="visible"/>
                                      </p:to>
                                    </p:set>
                                    <p:animEffect transition="in" filter="wipe(up)">
                                      <p:cBhvr>
                                        <p:cTn id="7" dur="250"/>
                                        <p:tgtEl>
                                          <p:spTgt spid="18565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56526">
                                            <p:txEl>
                                              <p:pRg st="1" end="1"/>
                                            </p:txEl>
                                          </p:spTgt>
                                        </p:tgtEl>
                                        <p:attrNameLst>
                                          <p:attrName>style.visibility</p:attrName>
                                        </p:attrNameLst>
                                      </p:cBhvr>
                                      <p:to>
                                        <p:strVal val="visible"/>
                                      </p:to>
                                    </p:set>
                                    <p:animEffect transition="in" filter="wipe(up)">
                                      <p:cBhvr>
                                        <p:cTn id="12" dur="250"/>
                                        <p:tgtEl>
                                          <p:spTgt spid="18565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p:tgtEl>
                                          <p:spTgt spid="6"/>
                                        </p:tgtEl>
                                        <p:attrNameLst>
                                          <p:attrName>ppt_y</p:attrName>
                                        </p:attrNameLst>
                                      </p:cBhvr>
                                      <p:tavLst>
                                        <p:tav tm="0">
                                          <p:val>
                                            <p:strVal val="#ppt_y+#ppt_h*1.125000"/>
                                          </p:val>
                                        </p:tav>
                                        <p:tav tm="100000">
                                          <p:val>
                                            <p:strVal val="#ppt_y"/>
                                          </p:val>
                                        </p:tav>
                                      </p:tavLst>
                                    </p:anim>
                                    <p:animEffect transition="in" filter="wipe(up)">
                                      <p:cBhvr>
                                        <p:cTn id="18" dur="25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25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wipe(left)">
                                      <p:cBhvr>
                                        <p:cTn id="26" dur="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750"/>
                                        <p:tgtEl>
                                          <p:spTgt spid="10"/>
                                        </p:tgtEl>
                                      </p:cBhvr>
                                    </p:animEffect>
                                  </p:childTnLst>
                                </p:cTn>
                              </p:par>
                            </p:childTnLst>
                          </p:cTn>
                        </p:par>
                        <p:par>
                          <p:cTn id="32" fill="hold">
                            <p:stCondLst>
                              <p:cond delay="750"/>
                            </p:stCondLst>
                            <p:childTnLst>
                              <p:par>
                                <p:cTn id="33" presetID="22" presetClass="entr" presetSubtype="8" fill="hold" grpId="0" nodeType="after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Effect transition="in" filter="wipe(left)">
                                      <p:cBhvr>
                                        <p:cTn id="35" dur="500"/>
                                        <p:tgtEl>
                                          <p:spTgt spid="7">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wipe(up)">
                                      <p:cBhvr>
                                        <p:cTn id="40" dur="250"/>
                                        <p:tgtEl>
                                          <p:spTgt spid="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9">
                                            <p:txEl>
                                              <p:pRg st="0" end="0"/>
                                            </p:txEl>
                                          </p:spTgt>
                                        </p:tgtEl>
                                        <p:attrNameLst>
                                          <p:attrName>style.visibility</p:attrName>
                                        </p:attrNameLst>
                                      </p:cBhvr>
                                      <p:to>
                                        <p:strVal val="visible"/>
                                      </p:to>
                                    </p:set>
                                    <p:animEffect transition="in" filter="wipe(up)">
                                      <p:cBhvr>
                                        <p:cTn id="45" dur="250"/>
                                        <p:tgtEl>
                                          <p:spTgt spid="9">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9">
                                            <p:txEl>
                                              <p:pRg st="1" end="1"/>
                                            </p:txEl>
                                          </p:spTgt>
                                        </p:tgtEl>
                                        <p:attrNameLst>
                                          <p:attrName>style.visibility</p:attrName>
                                        </p:attrNameLst>
                                      </p:cBhvr>
                                      <p:to>
                                        <p:strVal val="visible"/>
                                      </p:to>
                                    </p:set>
                                    <p:animEffect transition="in" filter="wipe(up)">
                                      <p:cBhvr>
                                        <p:cTn id="50" dur="250"/>
                                        <p:tgtEl>
                                          <p:spTgt spid="9">
                                            <p:txEl>
                                              <p:pRg st="1" end="1"/>
                                            </p:txEl>
                                          </p:spTgt>
                                        </p:tgtEl>
                                      </p:cBhvr>
                                    </p:animEffect>
                                  </p:childTnLst>
                                </p:cTn>
                              </p:par>
                            </p:childTnLst>
                          </p:cTn>
                        </p:par>
                        <p:par>
                          <p:cTn id="51" fill="hold">
                            <p:stCondLst>
                              <p:cond delay="250"/>
                            </p:stCondLst>
                            <p:childTnLst>
                              <p:par>
                                <p:cTn id="52" presetID="23" presetClass="entr" presetSubtype="32"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250" fill="hold"/>
                                        <p:tgtEl>
                                          <p:spTgt spid="13"/>
                                        </p:tgtEl>
                                        <p:attrNameLst>
                                          <p:attrName>ppt_w</p:attrName>
                                        </p:attrNameLst>
                                      </p:cBhvr>
                                      <p:tavLst>
                                        <p:tav tm="0">
                                          <p:val>
                                            <p:strVal val="4*#ppt_w"/>
                                          </p:val>
                                        </p:tav>
                                        <p:tav tm="100000">
                                          <p:val>
                                            <p:strVal val="#ppt_w"/>
                                          </p:val>
                                        </p:tav>
                                      </p:tavLst>
                                    </p:anim>
                                    <p:anim calcmode="lin" valueType="num">
                                      <p:cBhvr>
                                        <p:cTn id="55" dur="250" fill="hold"/>
                                        <p:tgtEl>
                                          <p:spTgt spid="13"/>
                                        </p:tgtEl>
                                        <p:attrNameLst>
                                          <p:attrName>ppt_h</p:attrName>
                                        </p:attrNameLst>
                                      </p:cBhvr>
                                      <p:tavLst>
                                        <p:tav tm="0">
                                          <p:val>
                                            <p:strVal val="4*#ppt_h"/>
                                          </p:val>
                                        </p:tav>
                                        <p:tav tm="100000">
                                          <p:val>
                                            <p:strVal val="#ppt_h"/>
                                          </p:val>
                                        </p:tav>
                                      </p:tavLst>
                                    </p:anim>
                                  </p:childTnLst>
                                </p:cTn>
                              </p:par>
                            </p:childTnLst>
                          </p:cTn>
                        </p:par>
                        <p:par>
                          <p:cTn id="56" fill="hold">
                            <p:stCondLst>
                              <p:cond delay="500"/>
                            </p:stCondLst>
                            <p:childTnLst>
                              <p:par>
                                <p:cTn id="57" presetID="23" presetClass="entr" presetSubtype="3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250" fill="hold"/>
                                        <p:tgtEl>
                                          <p:spTgt spid="15"/>
                                        </p:tgtEl>
                                        <p:attrNameLst>
                                          <p:attrName>ppt_w</p:attrName>
                                        </p:attrNameLst>
                                      </p:cBhvr>
                                      <p:tavLst>
                                        <p:tav tm="0">
                                          <p:val>
                                            <p:strVal val="4*#ppt_w"/>
                                          </p:val>
                                        </p:tav>
                                        <p:tav tm="100000">
                                          <p:val>
                                            <p:strVal val="#ppt_w"/>
                                          </p:val>
                                        </p:tav>
                                      </p:tavLst>
                                    </p:anim>
                                    <p:anim calcmode="lin" valueType="num">
                                      <p:cBhvr>
                                        <p:cTn id="60" dur="250" fill="hold"/>
                                        <p:tgtEl>
                                          <p:spTgt spid="15"/>
                                        </p:tgtEl>
                                        <p:attrNameLst>
                                          <p:attrName>ppt_h</p:attrName>
                                        </p:attrNameLst>
                                      </p:cBhvr>
                                      <p:tavLst>
                                        <p:tav tm="0">
                                          <p:val>
                                            <p:strVal val="4*#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utoUpdateAnimBg="0"/>
      <p:bldP spid="1856526" grpId="0" build="p" autoUpdateAnimBg="0"/>
      <p:bldP spid="5" grpId="0" animBg="1"/>
      <p:bldP spid="7" grpId="0" uiExpand="1" build="p"/>
      <p:bldP spid="6" grpId="0"/>
      <p:bldP spid="9" grpId="0" uiExpand="1" build="p" autoUpdateAnimBg="0"/>
      <p:bldP spid="13" grpId="0"/>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16FC4-5460-C17D-131D-02B0E05BA0E0}"/>
            </a:ext>
          </a:extLst>
        </p:cNvPr>
        <p:cNvGrpSpPr/>
        <p:nvPr/>
      </p:nvGrpSpPr>
      <p:grpSpPr>
        <a:xfrm>
          <a:off x="0" y="0"/>
          <a:ext cx="0" cy="0"/>
          <a:chOff x="0" y="0"/>
          <a:chExt cx="0" cy="0"/>
        </a:xfrm>
      </p:grpSpPr>
      <p:sp>
        <p:nvSpPr>
          <p:cNvPr id="4" name="Rectangle 14">
            <a:extLst>
              <a:ext uri="{FF2B5EF4-FFF2-40B4-BE49-F238E27FC236}">
                <a16:creationId xmlns:a16="http://schemas.microsoft.com/office/drawing/2014/main" id="{41F1FB88-56CE-AF66-85EC-BFF4D9373048}"/>
              </a:ext>
            </a:extLst>
          </p:cNvPr>
          <p:cNvSpPr>
            <a:spLocks noChangeArrowheads="1"/>
          </p:cNvSpPr>
          <p:nvPr/>
        </p:nvSpPr>
        <p:spPr bwMode="auto">
          <a:xfrm>
            <a:off x="623392" y="1016824"/>
            <a:ext cx="10513168"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¿Quién es “Edom“?  … Y ¿quiénes son los "edomitas"?</a:t>
            </a:r>
          </a:p>
          <a:p>
            <a:pPr algn="just">
              <a:lnSpc>
                <a:spcPct val="85000"/>
              </a:lnSpc>
              <a:spcBef>
                <a:spcPts val="0"/>
              </a:spcBef>
              <a:spcAft>
                <a:spcPts val="4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por qué Dios quiere castigarlos?</a:t>
            </a:r>
          </a:p>
        </p:txBody>
      </p:sp>
      <p:graphicFrame>
        <p:nvGraphicFramePr>
          <p:cNvPr id="2" name="Object 6">
            <a:extLst>
              <a:ext uri="{FF2B5EF4-FFF2-40B4-BE49-F238E27FC236}">
                <a16:creationId xmlns:a16="http://schemas.microsoft.com/office/drawing/2014/main" id="{0680B3C2-6378-E399-A6DB-69B338DD52C3}"/>
              </a:ext>
            </a:extLst>
          </p:cNvPr>
          <p:cNvGraphicFramePr>
            <a:graphicFrameLocks noChangeAspect="1"/>
          </p:cNvGraphicFramePr>
          <p:nvPr/>
        </p:nvGraphicFramePr>
        <p:xfrm>
          <a:off x="8035279" y="2420888"/>
          <a:ext cx="3389313" cy="4038600"/>
        </p:xfrm>
        <a:graphic>
          <a:graphicData uri="http://schemas.openxmlformats.org/presentationml/2006/ole">
            <mc:AlternateContent xmlns:mc="http://schemas.openxmlformats.org/markup-compatibility/2006">
              <mc:Choice xmlns:v="urn:schemas-microsoft-com:vml" Requires="v">
                <p:oleObj name="Photo Editor Photo" r:id="rId3" imgW="2666667" imgH="3177815" progId="MSPhotoEd.3">
                  <p:embed/>
                </p:oleObj>
              </mc:Choice>
              <mc:Fallback>
                <p:oleObj name="Photo Editor Photo" r:id="rId3" imgW="2666667" imgH="3177815" progId="MSPhotoEd.3">
                  <p:embed/>
                  <p:pic>
                    <p:nvPicPr>
                      <p:cNvPr id="2" name="Object 6">
                        <a:extLst>
                          <a:ext uri="{FF2B5EF4-FFF2-40B4-BE49-F238E27FC236}">
                            <a16:creationId xmlns:a16="http://schemas.microsoft.com/office/drawing/2014/main" id="{0680B3C2-6378-E399-A6DB-69B338DD52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279" y="2420888"/>
                        <a:ext cx="338931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Oval 7">
            <a:extLst>
              <a:ext uri="{FF2B5EF4-FFF2-40B4-BE49-F238E27FC236}">
                <a16:creationId xmlns:a16="http://schemas.microsoft.com/office/drawing/2014/main" id="{BEDCE182-4A30-1536-1C77-A5C528532F21}"/>
              </a:ext>
            </a:extLst>
          </p:cNvPr>
          <p:cNvSpPr>
            <a:spLocks noChangeArrowheads="1"/>
          </p:cNvSpPr>
          <p:nvPr/>
        </p:nvSpPr>
        <p:spPr bwMode="auto">
          <a:xfrm>
            <a:off x="8492478" y="5164089"/>
            <a:ext cx="1828800" cy="1247775"/>
          </a:xfrm>
          <a:prstGeom prst="ellipse">
            <a:avLst/>
          </a:prstGeom>
          <a:solidFill>
            <a:srgbClr val="F2575F">
              <a:alpha val="50000"/>
            </a:srgbClr>
          </a:solidFill>
          <a:ln w="1016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r>
              <a:rPr kumimoji="0" lang="es-419" sz="2300" i="1" noProof="0" dirty="0">
                <a:solidFill>
                  <a:schemeClr val="bg2"/>
                </a:solidFill>
                <a:effectLst>
                  <a:outerShdw blurRad="38100" dist="38100" dir="2700000" algn="tl">
                    <a:srgbClr val="000000"/>
                  </a:outerShdw>
                </a:effectLst>
                <a:latin typeface="Arial" panose="020B0604020202020204" pitchFamily="34" charset="0"/>
              </a:rPr>
              <a:t> Edom</a:t>
            </a:r>
          </a:p>
        </p:txBody>
      </p:sp>
      <p:sp>
        <p:nvSpPr>
          <p:cNvPr id="5" name="Verse, normal">
            <a:extLst>
              <a:ext uri="{FF2B5EF4-FFF2-40B4-BE49-F238E27FC236}">
                <a16:creationId xmlns:a16="http://schemas.microsoft.com/office/drawing/2014/main" id="{83EF20A6-417B-E079-1CA6-A962E3A033E5}"/>
              </a:ext>
            </a:extLst>
          </p:cNvPr>
          <p:cNvSpPr>
            <a:spLocks noChangeArrowheads="1"/>
          </p:cNvSpPr>
          <p:nvPr/>
        </p:nvSpPr>
        <p:spPr bwMode="auto">
          <a:xfrm>
            <a:off x="767408" y="1526643"/>
            <a:ext cx="10657184" cy="1758341"/>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9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7" name="Verse Text">
            <a:extLst>
              <a:ext uri="{FF2B5EF4-FFF2-40B4-BE49-F238E27FC236}">
                <a16:creationId xmlns:a16="http://schemas.microsoft.com/office/drawing/2014/main" id="{29EF624D-04D8-EDF8-8FEA-4FF3464B604E}"/>
              </a:ext>
            </a:extLst>
          </p:cNvPr>
          <p:cNvSpPr txBox="1"/>
          <p:nvPr/>
        </p:nvSpPr>
        <p:spPr>
          <a:xfrm>
            <a:off x="803504" y="1586803"/>
            <a:ext cx="10621088" cy="1224502"/>
          </a:xfrm>
          <a:prstGeom prst="rect">
            <a:avLst/>
          </a:prstGeom>
          <a:noFill/>
        </p:spPr>
        <p:txBody>
          <a:bodyPr wrap="square">
            <a:noAutofit/>
          </a:bodyPr>
          <a:lstStyle/>
          <a:p>
            <a:pPr algn="just">
              <a:lnSpc>
                <a:spcPct val="89000"/>
              </a:lnSpc>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ea typeface="+mn-ea"/>
                <a:cs typeface="+mn-cs"/>
              </a:rPr>
              <a:t>                                       </a:t>
            </a: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Un día, cuando Jacob estaba preparando un guiso, Esaú llegó agotado del campo y le dijo:</a:t>
            </a:r>
          </a:p>
          <a:p>
            <a:pPr algn="just">
              <a:lnSpc>
                <a:spcPct val="89000"/>
              </a:lnSpc>
            </a:pP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“Dame de comer de ese guiso rojizo, porque estoy muy cansado." (Por eso a Esaú se le llamó Edom.)</a:t>
            </a:r>
            <a:endParaRPr lang="es-419" noProof="0" dirty="0"/>
          </a:p>
        </p:txBody>
      </p:sp>
      <p:sp>
        <p:nvSpPr>
          <p:cNvPr id="6" name="Verse ID - Rectangle 9">
            <a:extLst>
              <a:ext uri="{FF2B5EF4-FFF2-40B4-BE49-F238E27FC236}">
                <a16:creationId xmlns:a16="http://schemas.microsoft.com/office/drawing/2014/main" id="{30BDE2AF-E056-FDEC-B78F-E393EA6E299B}"/>
              </a:ext>
            </a:extLst>
          </p:cNvPr>
          <p:cNvSpPr>
            <a:spLocks noChangeArrowheads="1"/>
          </p:cNvSpPr>
          <p:nvPr/>
        </p:nvSpPr>
        <p:spPr bwMode="auto">
          <a:xfrm>
            <a:off x="767408" y="1526647"/>
            <a:ext cx="4027413"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900" b="1" noProof="0" dirty="0">
                <a:solidFill>
                  <a:srgbClr val="FFFF66"/>
                </a:solidFill>
                <a:effectLst>
                  <a:outerShdw blurRad="50800" dist="63500" dir="3300000" algn="tl">
                    <a:schemeClr val="tx1">
                      <a:alpha val="80000"/>
                    </a:schemeClr>
                  </a:outerShdw>
                </a:effectLst>
                <a:latin typeface="Arial" panose="020B0604020202020204" pitchFamily="34" charset="0"/>
              </a:rPr>
              <a:t>Génesis 25:29-30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13" name="TextBox 12">
            <a:extLst>
              <a:ext uri="{FF2B5EF4-FFF2-40B4-BE49-F238E27FC236}">
                <a16:creationId xmlns:a16="http://schemas.microsoft.com/office/drawing/2014/main" id="{69A67243-5060-53F3-DC6D-EEC84C61894A}"/>
              </a:ext>
            </a:extLst>
          </p:cNvPr>
          <p:cNvSpPr txBox="1"/>
          <p:nvPr/>
        </p:nvSpPr>
        <p:spPr>
          <a:xfrm>
            <a:off x="5626869" y="2336027"/>
            <a:ext cx="1318855" cy="538609"/>
          </a:xfrm>
          <a:prstGeom prst="rect">
            <a:avLst/>
          </a:prstGeom>
          <a:noFill/>
        </p:spPr>
        <p:txBody>
          <a:bodyPr wrap="square">
            <a:spAutoFit/>
          </a:bodyPr>
          <a:lstStyle/>
          <a:p>
            <a:r>
              <a:rPr kumimoji="0" lang="es-419" sz="2900" b="0" i="0"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guiso</a:t>
            </a:r>
            <a:endParaRPr lang="es-419" noProof="0" dirty="0">
              <a:solidFill>
                <a:srgbClr val="FF0000"/>
              </a:solidFill>
            </a:endParaRPr>
          </a:p>
        </p:txBody>
      </p:sp>
      <p:sp>
        <p:nvSpPr>
          <p:cNvPr id="15" name="TextBox 14">
            <a:extLst>
              <a:ext uri="{FF2B5EF4-FFF2-40B4-BE49-F238E27FC236}">
                <a16:creationId xmlns:a16="http://schemas.microsoft.com/office/drawing/2014/main" id="{1EE2011D-7AD8-EF99-84D5-282FE319E5FA}"/>
              </a:ext>
            </a:extLst>
          </p:cNvPr>
          <p:cNvSpPr txBox="1"/>
          <p:nvPr/>
        </p:nvSpPr>
        <p:spPr>
          <a:xfrm>
            <a:off x="6766225" y="2335180"/>
            <a:ext cx="1247800"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rojizo</a:t>
            </a:r>
            <a:endParaRPr lang="es-419" u="sng" noProof="0" dirty="0">
              <a:solidFill>
                <a:srgbClr val="FF0000"/>
              </a:solidFill>
            </a:endParaRPr>
          </a:p>
        </p:txBody>
      </p:sp>
      <p:sp>
        <p:nvSpPr>
          <p:cNvPr id="17" name="TextBox 16">
            <a:extLst>
              <a:ext uri="{FF2B5EF4-FFF2-40B4-BE49-F238E27FC236}">
                <a16:creationId xmlns:a16="http://schemas.microsoft.com/office/drawing/2014/main" id="{6C870A49-4647-1B0F-A2AC-ACB959129A92}"/>
              </a:ext>
            </a:extLst>
          </p:cNvPr>
          <p:cNvSpPr txBox="1"/>
          <p:nvPr/>
        </p:nvSpPr>
        <p:spPr>
          <a:xfrm>
            <a:off x="2650486" y="2718444"/>
            <a:ext cx="6097904"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57F7FF"/>
                </a:solidFill>
                <a:effectLst>
                  <a:outerShdw blurRad="50800" dist="63500" dir="3300000" algn="tl">
                    <a:prstClr val="black">
                      <a:alpha val="80000"/>
                    </a:prstClr>
                  </a:outerShdw>
                </a:effectLst>
                <a:uLnTx/>
                <a:uFillTx/>
                <a:latin typeface="Arial" panose="020B0604020202020204" pitchFamily="34" charset="0"/>
                <a:ea typeface="+mn-ea"/>
                <a:cs typeface="+mn-cs"/>
              </a:rPr>
              <a:t>Por eso a Esaú se le llamó </a:t>
            </a:r>
            <a:r>
              <a:rPr kumimoji="0" lang="es-419" sz="2900" b="0" i="0" u="sng" strike="noStrike" kern="1200" cap="none" spc="0" normalizeH="0" baseline="0" noProof="0" dirty="0">
                <a:ln>
                  <a:noFill/>
                </a:ln>
                <a:solidFill>
                  <a:srgbClr val="FF4B4B"/>
                </a:solidFill>
                <a:effectLst>
                  <a:outerShdw blurRad="50800" dist="63500" dir="3300000" algn="tl">
                    <a:prstClr val="black">
                      <a:alpha val="80000"/>
                    </a:prstClr>
                  </a:outerShdw>
                </a:effectLst>
                <a:uLnTx/>
                <a:uFillTx/>
                <a:latin typeface="Arial" panose="020B0604020202020204" pitchFamily="34" charset="0"/>
              </a:rPr>
              <a:t>Edom</a:t>
            </a:r>
            <a:endParaRPr lang="es-419" u="sng" noProof="0" dirty="0">
              <a:solidFill>
                <a:srgbClr val="FF4B4B"/>
              </a:solidFill>
            </a:endParaRPr>
          </a:p>
        </p:txBody>
      </p:sp>
      <p:sp>
        <p:nvSpPr>
          <p:cNvPr id="8" name="Rectangle 14">
            <a:extLst>
              <a:ext uri="{FF2B5EF4-FFF2-40B4-BE49-F238E27FC236}">
                <a16:creationId xmlns:a16="http://schemas.microsoft.com/office/drawing/2014/main" id="{F62AC5A5-3D04-86DA-0654-23ACA62038E0}"/>
              </a:ext>
            </a:extLst>
          </p:cNvPr>
          <p:cNvSpPr>
            <a:spLocks noChangeArrowheads="1"/>
          </p:cNvSpPr>
          <p:nvPr/>
        </p:nvSpPr>
        <p:spPr bwMode="auto">
          <a:xfrm>
            <a:off x="695400" y="3356992"/>
            <a:ext cx="6408712"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Entonces “Edom”, “rojizo”, es el apodo de Esaú, el hermano de Jacob.</a:t>
            </a:r>
          </a:p>
          <a:p>
            <a:pPr algn="just">
              <a:lnSpc>
                <a:spcPct val="85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8 versículos antes de esta escena del guiso rojo, hay más detalles de estos hermanos (que en realidad son mellizos), … y también más razones para justificar el apodo “Edom”…</a:t>
            </a:r>
          </a:p>
        </p:txBody>
      </p:sp>
      <p:pic>
        <p:nvPicPr>
          <p:cNvPr id="10" name="Esau/jacob lentils">
            <a:extLst>
              <a:ext uri="{FF2B5EF4-FFF2-40B4-BE49-F238E27FC236}">
                <a16:creationId xmlns:a16="http://schemas.microsoft.com/office/drawing/2014/main" id="{07ABD17A-736D-DC45-3FA5-F741285912EC}"/>
              </a:ext>
            </a:extLst>
          </p:cNvPr>
          <p:cNvPicPr>
            <a:picLocks noChangeAspect="1"/>
          </p:cNvPicPr>
          <p:nvPr/>
        </p:nvPicPr>
        <p:blipFill>
          <a:blip r:embed="rId5">
            <a:extLst>
              <a:ext uri="{28A0092B-C50C-407E-A947-70E740481C1C}">
                <a14:useLocalDpi xmlns:a14="http://schemas.microsoft.com/office/drawing/2010/main" val="0"/>
              </a:ext>
            </a:extLst>
          </a:blip>
          <a:srcRect t="2750" r="6717" b="3801"/>
          <a:stretch>
            <a:fillRect/>
          </a:stretch>
        </p:blipFill>
        <p:spPr>
          <a:xfrm>
            <a:off x="7235005" y="3302779"/>
            <a:ext cx="4189587" cy="3156709"/>
          </a:xfrm>
          <a:prstGeom prst="rect">
            <a:avLst/>
          </a:prstGeom>
        </p:spPr>
      </p:pic>
    </p:spTree>
    <p:extLst>
      <p:ext uri="{BB962C8B-B14F-4D97-AF65-F5344CB8AC3E}">
        <p14:creationId xmlns:p14="http://schemas.microsoft.com/office/powerpoint/2010/main" val="316324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35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35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0C6B7-9A9A-A4B0-FCDC-8B1B2A6C7106}"/>
            </a:ext>
          </a:extLst>
        </p:cNvPr>
        <p:cNvGrpSpPr/>
        <p:nvPr/>
      </p:nvGrpSpPr>
      <p:grpSpPr>
        <a:xfrm>
          <a:off x="0" y="0"/>
          <a:ext cx="0" cy="0"/>
          <a:chOff x="0" y="0"/>
          <a:chExt cx="0" cy="0"/>
        </a:xfrm>
      </p:grpSpPr>
      <p:sp>
        <p:nvSpPr>
          <p:cNvPr id="26" name="Rectangle 14">
            <a:extLst>
              <a:ext uri="{FF2B5EF4-FFF2-40B4-BE49-F238E27FC236}">
                <a16:creationId xmlns:a16="http://schemas.microsoft.com/office/drawing/2014/main" id="{A7E8F562-D710-0ECB-8301-EA3AA5E36142}"/>
              </a:ext>
            </a:extLst>
          </p:cNvPr>
          <p:cNvSpPr>
            <a:spLocks noChangeArrowheads="1"/>
          </p:cNvSpPr>
          <p:nvPr/>
        </p:nvSpPr>
        <p:spPr bwMode="auto">
          <a:xfrm>
            <a:off x="623392" y="1016824"/>
            <a:ext cx="10513168"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¿Quién es “Edom“?  … Y ¿quiénes son los "edomitas"?</a:t>
            </a:r>
          </a:p>
          <a:p>
            <a:pPr algn="just">
              <a:lnSpc>
                <a:spcPct val="85000"/>
              </a:lnSpc>
              <a:spcBef>
                <a:spcPts val="0"/>
              </a:spcBef>
              <a:spcAft>
                <a:spcPts val="4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por qué Dios quiere castigarlos?</a:t>
            </a:r>
          </a:p>
        </p:txBody>
      </p:sp>
      <p:sp>
        <p:nvSpPr>
          <p:cNvPr id="25" name="Rectangle 14">
            <a:extLst>
              <a:ext uri="{FF2B5EF4-FFF2-40B4-BE49-F238E27FC236}">
                <a16:creationId xmlns:a16="http://schemas.microsoft.com/office/drawing/2014/main" id="{140A2D69-CA38-1077-504A-8AFC3FFA32E0}"/>
              </a:ext>
            </a:extLst>
          </p:cNvPr>
          <p:cNvSpPr>
            <a:spLocks noChangeArrowheads="1"/>
          </p:cNvSpPr>
          <p:nvPr/>
        </p:nvSpPr>
        <p:spPr bwMode="auto">
          <a:xfrm>
            <a:off x="695400" y="3356992"/>
            <a:ext cx="6408712"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Entonces “Edom”, “rojizo”, es el apodo de Esaú, el hermano de Jacob.</a:t>
            </a:r>
          </a:p>
          <a:p>
            <a:pPr algn="just">
              <a:lnSpc>
                <a:spcPct val="85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8 versículos antes de esta escena del guiso rojo, hay más detalles de estos hermanos (que en realidad son mellizos), … y también más razones para justificar el apodo “Edom”…</a:t>
            </a:r>
          </a:p>
        </p:txBody>
      </p:sp>
      <p:graphicFrame>
        <p:nvGraphicFramePr>
          <p:cNvPr id="2" name="Object 6">
            <a:extLst>
              <a:ext uri="{FF2B5EF4-FFF2-40B4-BE49-F238E27FC236}">
                <a16:creationId xmlns:a16="http://schemas.microsoft.com/office/drawing/2014/main" id="{C61A3B49-9812-23CE-F29C-4B121FB9A6A3}"/>
              </a:ext>
            </a:extLst>
          </p:cNvPr>
          <p:cNvGraphicFramePr>
            <a:graphicFrameLocks noChangeAspect="1"/>
          </p:cNvGraphicFramePr>
          <p:nvPr/>
        </p:nvGraphicFramePr>
        <p:xfrm>
          <a:off x="8035279" y="2420888"/>
          <a:ext cx="3389313" cy="4038600"/>
        </p:xfrm>
        <a:graphic>
          <a:graphicData uri="http://schemas.openxmlformats.org/presentationml/2006/ole">
            <mc:AlternateContent xmlns:mc="http://schemas.openxmlformats.org/markup-compatibility/2006">
              <mc:Choice xmlns:v="urn:schemas-microsoft-com:vml" Requires="v">
                <p:oleObj name="Photo Editor Photo" r:id="rId3" imgW="2666667" imgH="3177815" progId="MSPhotoEd.3">
                  <p:embed/>
                </p:oleObj>
              </mc:Choice>
              <mc:Fallback>
                <p:oleObj name="Photo Editor Photo" r:id="rId3" imgW="2666667" imgH="3177815" progId="MSPhotoEd.3">
                  <p:embed/>
                  <p:pic>
                    <p:nvPicPr>
                      <p:cNvPr id="2" name="Object 6">
                        <a:extLst>
                          <a:ext uri="{FF2B5EF4-FFF2-40B4-BE49-F238E27FC236}">
                            <a16:creationId xmlns:a16="http://schemas.microsoft.com/office/drawing/2014/main" id="{C61A3B49-9812-23CE-F29C-4B121FB9A6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5279" y="2420888"/>
                        <a:ext cx="338931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Oval 7">
            <a:extLst>
              <a:ext uri="{FF2B5EF4-FFF2-40B4-BE49-F238E27FC236}">
                <a16:creationId xmlns:a16="http://schemas.microsoft.com/office/drawing/2014/main" id="{6C279092-8418-F92F-CC19-D0D032D1E2F3}"/>
              </a:ext>
            </a:extLst>
          </p:cNvPr>
          <p:cNvSpPr>
            <a:spLocks noChangeArrowheads="1"/>
          </p:cNvSpPr>
          <p:nvPr/>
        </p:nvSpPr>
        <p:spPr bwMode="auto">
          <a:xfrm>
            <a:off x="8492478" y="5164089"/>
            <a:ext cx="1828800" cy="1247775"/>
          </a:xfrm>
          <a:prstGeom prst="ellipse">
            <a:avLst/>
          </a:prstGeom>
          <a:solidFill>
            <a:srgbClr val="F2575F">
              <a:alpha val="50000"/>
            </a:srgbClr>
          </a:solidFill>
          <a:ln w="1016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r>
              <a:rPr kumimoji="0" lang="es-419" sz="2300" i="1" noProof="0" dirty="0">
                <a:solidFill>
                  <a:schemeClr val="bg2"/>
                </a:solidFill>
                <a:effectLst>
                  <a:outerShdw blurRad="38100" dist="38100" dir="2700000" algn="tl">
                    <a:srgbClr val="000000"/>
                  </a:outerShdw>
                </a:effectLst>
                <a:latin typeface="Arial" panose="020B0604020202020204" pitchFamily="34" charset="0"/>
              </a:rPr>
              <a:t> Edom</a:t>
            </a:r>
          </a:p>
        </p:txBody>
      </p:sp>
      <p:sp>
        <p:nvSpPr>
          <p:cNvPr id="5" name="Verse, normal">
            <a:extLst>
              <a:ext uri="{FF2B5EF4-FFF2-40B4-BE49-F238E27FC236}">
                <a16:creationId xmlns:a16="http://schemas.microsoft.com/office/drawing/2014/main" id="{9AEA2BB3-9142-5C0A-E0B7-A6C50277EDA2}"/>
              </a:ext>
            </a:extLst>
          </p:cNvPr>
          <p:cNvSpPr>
            <a:spLocks noChangeArrowheads="1"/>
          </p:cNvSpPr>
          <p:nvPr/>
        </p:nvSpPr>
        <p:spPr bwMode="auto">
          <a:xfrm>
            <a:off x="767408" y="1526643"/>
            <a:ext cx="10657184" cy="1758341"/>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9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6" name="Verse ID - Rectangle 9">
            <a:extLst>
              <a:ext uri="{FF2B5EF4-FFF2-40B4-BE49-F238E27FC236}">
                <a16:creationId xmlns:a16="http://schemas.microsoft.com/office/drawing/2014/main" id="{71B12A85-A73D-BCFE-F192-36A0FEB24B13}"/>
              </a:ext>
            </a:extLst>
          </p:cNvPr>
          <p:cNvSpPr>
            <a:spLocks noChangeArrowheads="1"/>
          </p:cNvSpPr>
          <p:nvPr/>
        </p:nvSpPr>
        <p:spPr bwMode="auto">
          <a:xfrm>
            <a:off x="767408" y="1526647"/>
            <a:ext cx="4027413"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900" b="1" noProof="0" dirty="0">
                <a:solidFill>
                  <a:srgbClr val="FFFF66"/>
                </a:solidFill>
                <a:effectLst>
                  <a:outerShdw blurRad="50800" dist="63500" dir="3300000" algn="tl">
                    <a:schemeClr val="tx1">
                      <a:alpha val="80000"/>
                    </a:schemeClr>
                  </a:outerShdw>
                </a:effectLst>
                <a:latin typeface="Arial" panose="020B0604020202020204" pitchFamily="34" charset="0"/>
              </a:rPr>
              <a:t>Génesis 25:29-30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24" name="Verse Text">
            <a:extLst>
              <a:ext uri="{FF2B5EF4-FFF2-40B4-BE49-F238E27FC236}">
                <a16:creationId xmlns:a16="http://schemas.microsoft.com/office/drawing/2014/main" id="{756E3C3E-A929-A88D-AD36-1DBF5D815EE5}"/>
              </a:ext>
            </a:extLst>
          </p:cNvPr>
          <p:cNvSpPr txBox="1"/>
          <p:nvPr/>
        </p:nvSpPr>
        <p:spPr>
          <a:xfrm>
            <a:off x="803504" y="1586803"/>
            <a:ext cx="10621088" cy="1224502"/>
          </a:xfrm>
          <a:prstGeom prst="rect">
            <a:avLst/>
          </a:prstGeom>
          <a:noFill/>
        </p:spPr>
        <p:txBody>
          <a:bodyPr wrap="square">
            <a:noAutofit/>
          </a:bodyPr>
          <a:lstStyle/>
          <a:p>
            <a:pPr algn="just">
              <a:lnSpc>
                <a:spcPct val="89000"/>
              </a:lnSpc>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ea typeface="+mn-ea"/>
                <a:cs typeface="+mn-cs"/>
              </a:rPr>
              <a:t>                                       </a:t>
            </a: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Un día, cuando Jacob estaba preparando un guiso, Esaú llegó agotado del campo y le dijo:</a:t>
            </a:r>
          </a:p>
          <a:p>
            <a:pPr algn="just">
              <a:lnSpc>
                <a:spcPct val="89000"/>
              </a:lnSpc>
            </a:pP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“Dame de comer de ese guiso rojizo, porque estoy muy cansado." (Por eso a Esaú se le llamó Edom.)</a:t>
            </a:r>
            <a:endParaRPr lang="es-419" noProof="0" dirty="0"/>
          </a:p>
        </p:txBody>
      </p:sp>
      <p:sp>
        <p:nvSpPr>
          <p:cNvPr id="13" name="TextBox 12">
            <a:extLst>
              <a:ext uri="{FF2B5EF4-FFF2-40B4-BE49-F238E27FC236}">
                <a16:creationId xmlns:a16="http://schemas.microsoft.com/office/drawing/2014/main" id="{59AC975C-D928-2661-292E-E01B91D74D25}"/>
              </a:ext>
            </a:extLst>
          </p:cNvPr>
          <p:cNvSpPr txBox="1"/>
          <p:nvPr/>
        </p:nvSpPr>
        <p:spPr>
          <a:xfrm>
            <a:off x="5626869" y="2336027"/>
            <a:ext cx="1318855" cy="538609"/>
          </a:xfrm>
          <a:prstGeom prst="rect">
            <a:avLst/>
          </a:prstGeom>
          <a:noFill/>
        </p:spPr>
        <p:txBody>
          <a:bodyPr wrap="square">
            <a:spAutoFit/>
          </a:bodyPr>
          <a:lstStyle/>
          <a:p>
            <a:r>
              <a:rPr kumimoji="0" lang="es-419" sz="2900" b="0" i="0"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guiso</a:t>
            </a:r>
            <a:endParaRPr lang="es-419" noProof="0" dirty="0">
              <a:solidFill>
                <a:srgbClr val="FF0000"/>
              </a:solidFill>
            </a:endParaRPr>
          </a:p>
        </p:txBody>
      </p:sp>
      <p:sp>
        <p:nvSpPr>
          <p:cNvPr id="15" name="TextBox 14">
            <a:extLst>
              <a:ext uri="{FF2B5EF4-FFF2-40B4-BE49-F238E27FC236}">
                <a16:creationId xmlns:a16="http://schemas.microsoft.com/office/drawing/2014/main" id="{9E0B5821-92B7-375A-A812-F5B340EAE770}"/>
              </a:ext>
            </a:extLst>
          </p:cNvPr>
          <p:cNvSpPr txBox="1"/>
          <p:nvPr/>
        </p:nvSpPr>
        <p:spPr>
          <a:xfrm>
            <a:off x="6766225" y="2335180"/>
            <a:ext cx="1247800"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rojizo</a:t>
            </a:r>
            <a:endParaRPr lang="es-419" u="sng" noProof="0" dirty="0">
              <a:solidFill>
                <a:srgbClr val="FF0000"/>
              </a:solidFill>
            </a:endParaRPr>
          </a:p>
        </p:txBody>
      </p:sp>
      <p:sp>
        <p:nvSpPr>
          <p:cNvPr id="17" name="TextBox 16">
            <a:extLst>
              <a:ext uri="{FF2B5EF4-FFF2-40B4-BE49-F238E27FC236}">
                <a16:creationId xmlns:a16="http://schemas.microsoft.com/office/drawing/2014/main" id="{73BFB0AE-6BF4-4736-86C2-B16383C892FF}"/>
              </a:ext>
            </a:extLst>
          </p:cNvPr>
          <p:cNvSpPr txBox="1"/>
          <p:nvPr/>
        </p:nvSpPr>
        <p:spPr>
          <a:xfrm>
            <a:off x="2650486" y="2718444"/>
            <a:ext cx="6097904"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57F7FF"/>
                </a:solidFill>
                <a:effectLst>
                  <a:outerShdw blurRad="50800" dist="63500" dir="3300000" algn="tl">
                    <a:prstClr val="black">
                      <a:alpha val="80000"/>
                    </a:prstClr>
                  </a:outerShdw>
                </a:effectLst>
                <a:uLnTx/>
                <a:uFillTx/>
                <a:latin typeface="Arial" panose="020B0604020202020204" pitchFamily="34" charset="0"/>
                <a:ea typeface="+mn-ea"/>
                <a:cs typeface="+mn-cs"/>
              </a:rPr>
              <a:t>Por eso a Esaú se le llamó </a:t>
            </a:r>
            <a:r>
              <a:rPr kumimoji="0" lang="es-419" sz="2900" b="0" i="0" u="sng" strike="noStrike" kern="1200" cap="none" spc="0" normalizeH="0" baseline="0" noProof="0" dirty="0">
                <a:ln>
                  <a:noFill/>
                </a:ln>
                <a:solidFill>
                  <a:srgbClr val="FF4B4B"/>
                </a:solidFill>
                <a:effectLst>
                  <a:outerShdw blurRad="50800" dist="63500" dir="3300000" algn="tl">
                    <a:prstClr val="black">
                      <a:alpha val="80000"/>
                    </a:prstClr>
                  </a:outerShdw>
                </a:effectLst>
                <a:uLnTx/>
                <a:uFillTx/>
                <a:latin typeface="Arial" panose="020B0604020202020204" pitchFamily="34" charset="0"/>
              </a:rPr>
              <a:t>Edom</a:t>
            </a:r>
            <a:endParaRPr lang="es-419" u="sng" noProof="0" dirty="0">
              <a:solidFill>
                <a:srgbClr val="FF4B4B"/>
              </a:solidFill>
            </a:endParaRPr>
          </a:p>
        </p:txBody>
      </p:sp>
      <p:pic>
        <p:nvPicPr>
          <p:cNvPr id="12" name="Esau/jacob lentils">
            <a:extLst>
              <a:ext uri="{FF2B5EF4-FFF2-40B4-BE49-F238E27FC236}">
                <a16:creationId xmlns:a16="http://schemas.microsoft.com/office/drawing/2014/main" id="{A8C01F18-7308-1094-2257-20716931F3FC}"/>
              </a:ext>
            </a:extLst>
          </p:cNvPr>
          <p:cNvPicPr>
            <a:picLocks noChangeAspect="1"/>
          </p:cNvPicPr>
          <p:nvPr/>
        </p:nvPicPr>
        <p:blipFill>
          <a:blip r:embed="rId5">
            <a:extLst>
              <a:ext uri="{28A0092B-C50C-407E-A947-70E740481C1C}">
                <a14:useLocalDpi xmlns:a14="http://schemas.microsoft.com/office/drawing/2010/main" val="0"/>
              </a:ext>
            </a:extLst>
          </a:blip>
          <a:srcRect t="2750" r="6717" b="3801"/>
          <a:stretch>
            <a:fillRect/>
          </a:stretch>
        </p:blipFill>
        <p:spPr>
          <a:xfrm>
            <a:off x="7235005" y="3302779"/>
            <a:ext cx="4189587" cy="3156709"/>
          </a:xfrm>
          <a:prstGeom prst="rect">
            <a:avLst/>
          </a:prstGeom>
        </p:spPr>
      </p:pic>
      <p:sp>
        <p:nvSpPr>
          <p:cNvPr id="4" name="Verse, normal">
            <a:extLst>
              <a:ext uri="{FF2B5EF4-FFF2-40B4-BE49-F238E27FC236}">
                <a16:creationId xmlns:a16="http://schemas.microsoft.com/office/drawing/2014/main" id="{D31EE6C6-12BD-563B-B1C7-3D4225288660}"/>
              </a:ext>
            </a:extLst>
          </p:cNvPr>
          <p:cNvSpPr>
            <a:spLocks noChangeArrowheads="1"/>
          </p:cNvSpPr>
          <p:nvPr/>
        </p:nvSpPr>
        <p:spPr bwMode="auto">
          <a:xfrm>
            <a:off x="767408" y="1070209"/>
            <a:ext cx="10657184" cy="5004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10" name="Verse Text">
            <a:extLst>
              <a:ext uri="{FF2B5EF4-FFF2-40B4-BE49-F238E27FC236}">
                <a16:creationId xmlns:a16="http://schemas.microsoft.com/office/drawing/2014/main" id="{C4BD9CCF-C1E7-ED21-3B6D-A25C4B79D7FD}"/>
              </a:ext>
            </a:extLst>
          </p:cNvPr>
          <p:cNvSpPr txBox="1"/>
          <p:nvPr/>
        </p:nvSpPr>
        <p:spPr>
          <a:xfrm>
            <a:off x="803504" y="1130371"/>
            <a:ext cx="10549080" cy="1157185"/>
          </a:xfrm>
          <a:prstGeom prst="rect">
            <a:avLst/>
          </a:prstGeom>
          <a:noFill/>
        </p:spPr>
        <p:txBody>
          <a:bodyPr wrap="square">
            <a:noAutofit/>
          </a:bodyPr>
          <a:lstStyle/>
          <a:p>
            <a:pPr algn="just">
              <a:lnSpc>
                <a:spcPct val="85000"/>
              </a:lnSpc>
              <a:spcAft>
                <a:spcPts val="1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Isaac oró al Señor en favor de su esposa, porque era estéril. El Señor oyó su oración y ella quedó embarazada.</a:t>
            </a:r>
          </a:p>
        </p:txBody>
      </p:sp>
      <p:sp>
        <p:nvSpPr>
          <p:cNvPr id="11" name="Verse ID - Rectangle 9">
            <a:extLst>
              <a:ext uri="{FF2B5EF4-FFF2-40B4-BE49-F238E27FC236}">
                <a16:creationId xmlns:a16="http://schemas.microsoft.com/office/drawing/2014/main" id="{F1964F4E-BE59-429B-90D3-7DBDB359D005}"/>
              </a:ext>
            </a:extLst>
          </p:cNvPr>
          <p:cNvSpPr>
            <a:spLocks noChangeArrowheads="1"/>
          </p:cNvSpPr>
          <p:nvPr/>
        </p:nvSpPr>
        <p:spPr bwMode="auto">
          <a:xfrm>
            <a:off x="767408" y="1070216"/>
            <a:ext cx="4027413"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Génesis 25:21-26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18" name="Verse Text">
            <a:extLst>
              <a:ext uri="{FF2B5EF4-FFF2-40B4-BE49-F238E27FC236}">
                <a16:creationId xmlns:a16="http://schemas.microsoft.com/office/drawing/2014/main" id="{44220C66-A183-A110-0221-8F769B623145}"/>
              </a:ext>
            </a:extLst>
          </p:cNvPr>
          <p:cNvSpPr txBox="1"/>
          <p:nvPr/>
        </p:nvSpPr>
        <p:spPr>
          <a:xfrm>
            <a:off x="796283" y="2276872"/>
            <a:ext cx="5805643" cy="1528743"/>
          </a:xfrm>
          <a:prstGeom prst="rect">
            <a:avLst/>
          </a:prstGeom>
          <a:noFill/>
        </p:spPr>
        <p:txBody>
          <a:bodyPr wrap="square">
            <a:noAutofit/>
          </a:bodyPr>
          <a:lstStyle/>
          <a:p>
            <a:pPr algn="just">
              <a:lnSpc>
                <a:spcPct val="85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Pero como los niños luchaban dentro de su vientre, ella se preguntó: "Si esto va a seguir así, ¿por qué me pasa esto a mí?".</a:t>
            </a:r>
          </a:p>
        </p:txBody>
      </p:sp>
      <p:sp>
        <p:nvSpPr>
          <p:cNvPr id="22" name="Verse Text">
            <a:extLst>
              <a:ext uri="{FF2B5EF4-FFF2-40B4-BE49-F238E27FC236}">
                <a16:creationId xmlns:a16="http://schemas.microsoft.com/office/drawing/2014/main" id="{73BE25CB-BA80-A1E1-EBFB-3B0252781349}"/>
              </a:ext>
            </a:extLst>
          </p:cNvPr>
          <p:cNvSpPr txBox="1"/>
          <p:nvPr/>
        </p:nvSpPr>
        <p:spPr>
          <a:xfrm>
            <a:off x="796283" y="3934857"/>
            <a:ext cx="5805643" cy="817742"/>
          </a:xfrm>
          <a:prstGeom prst="rect">
            <a:avLst/>
          </a:prstGeom>
          <a:noFill/>
        </p:spPr>
        <p:txBody>
          <a:bodyPr wrap="square">
            <a:noAutofit/>
          </a:bodyPr>
          <a:lstStyle/>
          <a:p>
            <a:pPr algn="just">
              <a:lnSpc>
                <a:spcPct val="85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Entonces fue a consultar al Señor y el Señor le contestó:</a:t>
            </a:r>
          </a:p>
        </p:txBody>
      </p:sp>
      <p:sp>
        <p:nvSpPr>
          <p:cNvPr id="23" name="Verse Text">
            <a:extLst>
              <a:ext uri="{FF2B5EF4-FFF2-40B4-BE49-F238E27FC236}">
                <a16:creationId xmlns:a16="http://schemas.microsoft.com/office/drawing/2014/main" id="{65216CF6-EC2B-1E51-AE5A-3BBBCDA2DE09}"/>
              </a:ext>
            </a:extLst>
          </p:cNvPr>
          <p:cNvSpPr txBox="1"/>
          <p:nvPr/>
        </p:nvSpPr>
        <p:spPr>
          <a:xfrm>
            <a:off x="796283" y="4869160"/>
            <a:ext cx="10549080" cy="1225405"/>
          </a:xfrm>
          <a:prstGeom prst="rect">
            <a:avLst/>
          </a:prstGeom>
          <a:noFill/>
        </p:spPr>
        <p:txBody>
          <a:bodyPr wrap="square">
            <a:noAutofit/>
          </a:bodyPr>
          <a:lstStyle/>
          <a:p>
            <a:pPr algn="just">
              <a:lnSpc>
                <a:spcPct val="85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"Dos naciones hay en tu seno; dos pueblos se dividen desde tus entrañas. Uno será más fuerte que el otro, y el mayor servirá al menor".</a:t>
            </a:r>
          </a:p>
        </p:txBody>
      </p:sp>
      <p:graphicFrame>
        <p:nvGraphicFramePr>
          <p:cNvPr id="20" name="Rebecca - pregnant">
            <a:extLst>
              <a:ext uri="{FF2B5EF4-FFF2-40B4-BE49-F238E27FC236}">
                <a16:creationId xmlns:a16="http://schemas.microsoft.com/office/drawing/2014/main" id="{F6BFCA1B-24F0-0E2B-406B-6889839A179E}"/>
              </a:ext>
            </a:extLst>
          </p:cNvPr>
          <p:cNvGraphicFramePr>
            <a:graphicFrameLocks noChangeAspect="1"/>
          </p:cNvGraphicFramePr>
          <p:nvPr>
            <p:extLst>
              <p:ext uri="{D42A27DB-BD31-4B8C-83A1-F6EECF244321}">
                <p14:modId xmlns:p14="http://schemas.microsoft.com/office/powerpoint/2010/main" val="1262904918"/>
              </p:ext>
            </p:extLst>
          </p:nvPr>
        </p:nvGraphicFramePr>
        <p:xfrm>
          <a:off x="6746414" y="2312993"/>
          <a:ext cx="4540911" cy="2556167"/>
        </p:xfrm>
        <a:graphic>
          <a:graphicData uri="http://schemas.openxmlformats.org/presentationml/2006/ole">
            <mc:AlternateContent xmlns:mc="http://schemas.openxmlformats.org/markup-compatibility/2006">
              <mc:Choice xmlns:v="urn:schemas-microsoft-com:vml" Requires="v">
                <p:oleObj name="Photo Editor Photo" r:id="rId6" imgW="7569120" imgH="4260933" progId="MSPhotoEd.3">
                  <p:embed/>
                </p:oleObj>
              </mc:Choice>
              <mc:Fallback>
                <p:oleObj name="Photo Editor Photo" r:id="rId6" imgW="7569120" imgH="4260933" progId="MSPhotoEd.3">
                  <p:embed/>
                  <p:pic>
                    <p:nvPicPr>
                      <p:cNvPr id="20" name="Object 19">
                        <a:extLst>
                          <a:ext uri="{FF2B5EF4-FFF2-40B4-BE49-F238E27FC236}">
                            <a16:creationId xmlns:a16="http://schemas.microsoft.com/office/drawing/2014/main" id="{F6BFCA1B-24F0-0E2B-406B-6889839A179E}"/>
                          </a:ext>
                        </a:extLst>
                      </p:cNvPr>
                      <p:cNvPicPr/>
                      <p:nvPr/>
                    </p:nvPicPr>
                    <p:blipFill>
                      <a:blip r:embed="rId7"/>
                      <a:stretch>
                        <a:fillRect/>
                      </a:stretch>
                    </p:blipFill>
                    <p:spPr>
                      <a:xfrm>
                        <a:off x="6746414" y="2312993"/>
                        <a:ext cx="4540911" cy="2556167"/>
                      </a:xfrm>
                      <a:prstGeom prst="rect">
                        <a:avLst/>
                      </a:prstGeom>
                    </p:spPr>
                  </p:pic>
                </p:oleObj>
              </mc:Fallback>
            </mc:AlternateContent>
          </a:graphicData>
        </a:graphic>
      </p:graphicFrame>
    </p:spTree>
    <p:extLst>
      <p:ext uri="{BB962C8B-B14F-4D97-AF65-F5344CB8AC3E}">
        <p14:creationId xmlns:p14="http://schemas.microsoft.com/office/powerpoint/2010/main" val="37245142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50"/>
                                        <p:tgtEl>
                                          <p:spTgt spid="11"/>
                                        </p:tgtEl>
                                        <p:attrNameLst>
                                          <p:attrName>ppt_y</p:attrName>
                                        </p:attrNameLst>
                                      </p:cBhvr>
                                      <p:tavLst>
                                        <p:tav tm="0">
                                          <p:val>
                                            <p:strVal val="#ppt_y+#ppt_h*1.125000"/>
                                          </p:val>
                                        </p:tav>
                                        <p:tav tm="100000">
                                          <p:val>
                                            <p:strVal val="#ppt_y"/>
                                          </p:val>
                                        </p:tav>
                                      </p:tavLst>
                                    </p:anim>
                                    <p:animEffect transition="in" filter="wipe(up)">
                                      <p:cBhvr>
                                        <p:cTn id="8" dur="250"/>
                                        <p:tgtEl>
                                          <p:spTgt spid="11"/>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50"/>
                                        <p:tgtEl>
                                          <p:spTgt spid="4"/>
                                        </p:tgtEl>
                                      </p:cBhvr>
                                    </p:animEffect>
                                  </p:childTnLst>
                                </p:cTn>
                              </p:par>
                              <p:par>
                                <p:cTn id="12" presetID="10" presetClass="exit" presetSubtype="0" fill="hold" nodeType="withEffect">
                                  <p:stCondLst>
                                    <p:cond delay="0"/>
                                  </p:stCondLst>
                                  <p:childTnLst>
                                    <p:animEffect transition="out" filter="fade">
                                      <p:cBhvr>
                                        <p:cTn id="13" dur="500"/>
                                        <p:tgtEl>
                                          <p:spTgt spid="12"/>
                                        </p:tgtEl>
                                      </p:cBhvr>
                                    </p:animEffect>
                                    <p:set>
                                      <p:cBhvr>
                                        <p:cTn id="14" dur="1" fill="hold">
                                          <p:stCondLst>
                                            <p:cond delay="499"/>
                                          </p:stCondLst>
                                        </p:cTn>
                                        <p:tgtEl>
                                          <p:spTgt spid="12"/>
                                        </p:tgtEl>
                                        <p:attrNameLst>
                                          <p:attrName>style.visibility</p:attrName>
                                        </p:attrNameLst>
                                      </p:cBhvr>
                                      <p:to>
                                        <p:strVal val="hidden"/>
                                      </p:to>
                                    </p:set>
                                  </p:childTnLst>
                                </p:cTn>
                              </p:par>
                              <p:par>
                                <p:cTn id="15" presetID="10" presetClass="exit" presetSubtype="0" fill="hold" nodeType="withEffect">
                                  <p:stCondLst>
                                    <p:cond delay="0"/>
                                  </p:stCondLst>
                                  <p:childTnLst>
                                    <p:animEffect transition="out" filter="fade">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wipe(left)">
                                      <p:cBhvr>
                                        <p:cTn id="25" dur="350"/>
                                        <p:tgtEl>
                                          <p:spTgt spid="1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2" fill="hold" grpId="0" nodeType="click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anim calcmode="lin" valueType="num">
                                      <p:cBhvr additive="base">
                                        <p:cTn id="35" dur="400"/>
                                        <p:tgtEl>
                                          <p:spTgt spid="18">
                                            <p:txEl>
                                              <p:pRg st="0" end="0"/>
                                            </p:txEl>
                                          </p:spTgt>
                                        </p:tgtEl>
                                        <p:attrNameLst>
                                          <p:attrName>ppt_x</p:attrName>
                                        </p:attrNameLst>
                                      </p:cBhvr>
                                      <p:tavLst>
                                        <p:tav tm="0">
                                          <p:val>
                                            <p:strVal val="#ppt_x+#ppt_w*1.125000"/>
                                          </p:val>
                                        </p:tav>
                                        <p:tav tm="100000">
                                          <p:val>
                                            <p:strVal val="#ppt_x"/>
                                          </p:val>
                                        </p:tav>
                                      </p:tavLst>
                                    </p:anim>
                                    <p:animEffect transition="in" filter="wipe(left)">
                                      <p:cBhvr>
                                        <p:cTn id="36" dur="400"/>
                                        <p:tgtEl>
                                          <p:spTgt spid="18">
                                            <p:txEl>
                                              <p:pRg st="0" end="0"/>
                                            </p:txEl>
                                          </p:spTgt>
                                        </p:tgtEl>
                                      </p:cBhvr>
                                    </p:animEffect>
                                  </p:childTnLst>
                                </p:cTn>
                              </p:par>
                            </p:childTnLst>
                          </p:cTn>
                        </p:par>
                        <p:par>
                          <p:cTn id="37" fill="hold">
                            <p:stCondLst>
                              <p:cond delay="400"/>
                            </p:stCondLst>
                            <p:childTnLst>
                              <p:par>
                                <p:cTn id="38" presetID="32" presetClass="emph" presetSubtype="0" fill="hold" nodeType="afterEffect">
                                  <p:stCondLst>
                                    <p:cond delay="0"/>
                                  </p:stCondLst>
                                  <p:childTnLst>
                                    <p:animRot by="120000">
                                      <p:cBhvr>
                                        <p:cTn id="39" dur="75" fill="hold">
                                          <p:stCondLst>
                                            <p:cond delay="0"/>
                                          </p:stCondLst>
                                        </p:cTn>
                                        <p:tgtEl>
                                          <p:spTgt spid="20"/>
                                        </p:tgtEl>
                                        <p:attrNameLst>
                                          <p:attrName>r</p:attrName>
                                        </p:attrNameLst>
                                      </p:cBhvr>
                                    </p:animRot>
                                    <p:animRot by="-240000">
                                      <p:cBhvr>
                                        <p:cTn id="40" dur="150" fill="hold">
                                          <p:stCondLst>
                                            <p:cond delay="150"/>
                                          </p:stCondLst>
                                        </p:cTn>
                                        <p:tgtEl>
                                          <p:spTgt spid="20"/>
                                        </p:tgtEl>
                                        <p:attrNameLst>
                                          <p:attrName>r</p:attrName>
                                        </p:attrNameLst>
                                      </p:cBhvr>
                                    </p:animRot>
                                    <p:animRot by="240000">
                                      <p:cBhvr>
                                        <p:cTn id="41" dur="150" fill="hold">
                                          <p:stCondLst>
                                            <p:cond delay="300"/>
                                          </p:stCondLst>
                                        </p:cTn>
                                        <p:tgtEl>
                                          <p:spTgt spid="20"/>
                                        </p:tgtEl>
                                        <p:attrNameLst>
                                          <p:attrName>r</p:attrName>
                                        </p:attrNameLst>
                                      </p:cBhvr>
                                    </p:animRot>
                                    <p:animRot by="-240000">
                                      <p:cBhvr>
                                        <p:cTn id="42" dur="150" fill="hold">
                                          <p:stCondLst>
                                            <p:cond delay="450"/>
                                          </p:stCondLst>
                                        </p:cTn>
                                        <p:tgtEl>
                                          <p:spTgt spid="20"/>
                                        </p:tgtEl>
                                        <p:attrNameLst>
                                          <p:attrName>r</p:attrName>
                                        </p:attrNameLst>
                                      </p:cBhvr>
                                    </p:animRot>
                                    <p:animRot by="120000">
                                      <p:cBhvr>
                                        <p:cTn id="43" dur="150" fill="hold">
                                          <p:stCondLst>
                                            <p:cond delay="600"/>
                                          </p:stCondLst>
                                        </p:cTn>
                                        <p:tgtEl>
                                          <p:spTgt spid="20"/>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32" presetClass="emph" presetSubtype="0" fill="hold" nodeType="clickEffect">
                                  <p:stCondLst>
                                    <p:cond delay="0"/>
                                  </p:stCondLst>
                                  <p:childTnLst>
                                    <p:animRot by="120000">
                                      <p:cBhvr>
                                        <p:cTn id="47" dur="50" fill="hold">
                                          <p:stCondLst>
                                            <p:cond delay="0"/>
                                          </p:stCondLst>
                                        </p:cTn>
                                        <p:tgtEl>
                                          <p:spTgt spid="20"/>
                                        </p:tgtEl>
                                        <p:attrNameLst>
                                          <p:attrName>r</p:attrName>
                                        </p:attrNameLst>
                                      </p:cBhvr>
                                    </p:animRot>
                                    <p:animRot by="-240000">
                                      <p:cBhvr>
                                        <p:cTn id="48" dur="100" fill="hold">
                                          <p:stCondLst>
                                            <p:cond delay="100"/>
                                          </p:stCondLst>
                                        </p:cTn>
                                        <p:tgtEl>
                                          <p:spTgt spid="20"/>
                                        </p:tgtEl>
                                        <p:attrNameLst>
                                          <p:attrName>r</p:attrName>
                                        </p:attrNameLst>
                                      </p:cBhvr>
                                    </p:animRot>
                                    <p:animRot by="240000">
                                      <p:cBhvr>
                                        <p:cTn id="49" dur="100" fill="hold">
                                          <p:stCondLst>
                                            <p:cond delay="200"/>
                                          </p:stCondLst>
                                        </p:cTn>
                                        <p:tgtEl>
                                          <p:spTgt spid="20"/>
                                        </p:tgtEl>
                                        <p:attrNameLst>
                                          <p:attrName>r</p:attrName>
                                        </p:attrNameLst>
                                      </p:cBhvr>
                                    </p:animRot>
                                    <p:animRot by="-240000">
                                      <p:cBhvr>
                                        <p:cTn id="50" dur="100" fill="hold">
                                          <p:stCondLst>
                                            <p:cond delay="300"/>
                                          </p:stCondLst>
                                        </p:cTn>
                                        <p:tgtEl>
                                          <p:spTgt spid="20"/>
                                        </p:tgtEl>
                                        <p:attrNameLst>
                                          <p:attrName>r</p:attrName>
                                        </p:attrNameLst>
                                      </p:cBhvr>
                                    </p:animRot>
                                    <p:animRot by="120000">
                                      <p:cBhvr>
                                        <p:cTn id="51" dur="100" fill="hold">
                                          <p:stCondLst>
                                            <p:cond delay="400"/>
                                          </p:stCondLst>
                                        </p:cTn>
                                        <p:tgtEl>
                                          <p:spTgt spid="20"/>
                                        </p:tgtEl>
                                        <p:attrNameLst>
                                          <p:attrName>r</p:attrName>
                                        </p:attrNameLst>
                                      </p:cBhvr>
                                    </p:animRot>
                                  </p:childTnLst>
                                </p:cTn>
                              </p:par>
                            </p:childTnLst>
                          </p:cTn>
                        </p:par>
                        <p:par>
                          <p:cTn id="52" fill="hold">
                            <p:stCondLst>
                              <p:cond delay="500"/>
                            </p:stCondLst>
                            <p:childTnLst>
                              <p:par>
                                <p:cTn id="53" presetID="12" presetClass="entr" presetSubtype="2" fill="hold" grpId="0" nodeType="afterEffect">
                                  <p:stCondLst>
                                    <p:cond delay="0"/>
                                  </p:stCondLst>
                                  <p:childTnLst>
                                    <p:set>
                                      <p:cBhvr>
                                        <p:cTn id="54" dur="1" fill="hold">
                                          <p:stCondLst>
                                            <p:cond delay="0"/>
                                          </p:stCondLst>
                                        </p:cTn>
                                        <p:tgtEl>
                                          <p:spTgt spid="22">
                                            <p:txEl>
                                              <p:pRg st="0" end="0"/>
                                            </p:txEl>
                                          </p:spTgt>
                                        </p:tgtEl>
                                        <p:attrNameLst>
                                          <p:attrName>style.visibility</p:attrName>
                                        </p:attrNameLst>
                                      </p:cBhvr>
                                      <p:to>
                                        <p:strVal val="visible"/>
                                      </p:to>
                                    </p:set>
                                    <p:anim calcmode="lin" valueType="num">
                                      <p:cBhvr additive="base">
                                        <p:cTn id="55" dur="400"/>
                                        <p:tgtEl>
                                          <p:spTgt spid="22">
                                            <p:txEl>
                                              <p:pRg st="0" end="0"/>
                                            </p:txEl>
                                          </p:spTgt>
                                        </p:tgtEl>
                                        <p:attrNameLst>
                                          <p:attrName>ppt_x</p:attrName>
                                        </p:attrNameLst>
                                      </p:cBhvr>
                                      <p:tavLst>
                                        <p:tav tm="0">
                                          <p:val>
                                            <p:strVal val="#ppt_x+#ppt_w*1.125000"/>
                                          </p:val>
                                        </p:tav>
                                        <p:tav tm="100000">
                                          <p:val>
                                            <p:strVal val="#ppt_x"/>
                                          </p:val>
                                        </p:tav>
                                      </p:tavLst>
                                    </p:anim>
                                    <p:animEffect transition="in" filter="wipe(left)">
                                      <p:cBhvr>
                                        <p:cTn id="56" dur="400"/>
                                        <p:tgtEl>
                                          <p:spTgt spid="22">
                                            <p:txEl>
                                              <p:pRg st="0" end="0"/>
                                            </p:txEl>
                                          </p:spTgt>
                                        </p:tgtEl>
                                      </p:cBhvr>
                                    </p:animEffect>
                                  </p:childTnLst>
                                </p:cTn>
                              </p:par>
                              <p:par>
                                <p:cTn id="57" presetID="32" presetClass="emph" presetSubtype="0" fill="hold" nodeType="withEffect">
                                  <p:stCondLst>
                                    <p:cond delay="0"/>
                                  </p:stCondLst>
                                  <p:childTnLst>
                                    <p:animRot by="120000">
                                      <p:cBhvr>
                                        <p:cTn id="58" dur="100" fill="hold">
                                          <p:stCondLst>
                                            <p:cond delay="0"/>
                                          </p:stCondLst>
                                        </p:cTn>
                                        <p:tgtEl>
                                          <p:spTgt spid="20"/>
                                        </p:tgtEl>
                                        <p:attrNameLst>
                                          <p:attrName>r</p:attrName>
                                        </p:attrNameLst>
                                      </p:cBhvr>
                                    </p:animRot>
                                    <p:animRot by="-240000">
                                      <p:cBhvr>
                                        <p:cTn id="59" dur="200" fill="hold">
                                          <p:stCondLst>
                                            <p:cond delay="200"/>
                                          </p:stCondLst>
                                        </p:cTn>
                                        <p:tgtEl>
                                          <p:spTgt spid="20"/>
                                        </p:tgtEl>
                                        <p:attrNameLst>
                                          <p:attrName>r</p:attrName>
                                        </p:attrNameLst>
                                      </p:cBhvr>
                                    </p:animRot>
                                    <p:animRot by="240000">
                                      <p:cBhvr>
                                        <p:cTn id="60" dur="200" fill="hold">
                                          <p:stCondLst>
                                            <p:cond delay="400"/>
                                          </p:stCondLst>
                                        </p:cTn>
                                        <p:tgtEl>
                                          <p:spTgt spid="20"/>
                                        </p:tgtEl>
                                        <p:attrNameLst>
                                          <p:attrName>r</p:attrName>
                                        </p:attrNameLst>
                                      </p:cBhvr>
                                    </p:animRot>
                                    <p:animRot by="-240000">
                                      <p:cBhvr>
                                        <p:cTn id="61" dur="200" fill="hold">
                                          <p:stCondLst>
                                            <p:cond delay="600"/>
                                          </p:stCondLst>
                                        </p:cTn>
                                        <p:tgtEl>
                                          <p:spTgt spid="20"/>
                                        </p:tgtEl>
                                        <p:attrNameLst>
                                          <p:attrName>r</p:attrName>
                                        </p:attrNameLst>
                                      </p:cBhvr>
                                    </p:animRot>
                                    <p:animRot by="120000">
                                      <p:cBhvr>
                                        <p:cTn id="62" dur="200" fill="hold">
                                          <p:stCondLst>
                                            <p:cond delay="800"/>
                                          </p:stCondLst>
                                        </p:cTn>
                                        <p:tgtEl>
                                          <p:spTgt spid="20"/>
                                        </p:tgtEl>
                                        <p:attrNameLst>
                                          <p:attrName>r</p:attrName>
                                        </p:attrNameLst>
                                      </p:cBhvr>
                                    </p:animRo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3">
                                            <p:txEl>
                                              <p:pRg st="0" end="0"/>
                                            </p:txEl>
                                          </p:spTgt>
                                        </p:tgtEl>
                                        <p:attrNameLst>
                                          <p:attrName>style.visibility</p:attrName>
                                        </p:attrNameLst>
                                      </p:cBhvr>
                                      <p:to>
                                        <p:strVal val="visible"/>
                                      </p:to>
                                    </p:set>
                                    <p:animEffect transition="in" filter="wipe(left)">
                                      <p:cBhvr>
                                        <p:cTn id="67" dur="3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uiExpand="1" build="p"/>
      <p:bldP spid="11" grpId="0"/>
      <p:bldP spid="18" grpId="0" build="allAtOnce"/>
      <p:bldP spid="22" grpId="0" build="allAtOnce"/>
      <p:bldP spid="2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7D40F-FD60-82FC-E3DA-3938F9475244}"/>
            </a:ext>
          </a:extLst>
        </p:cNvPr>
        <p:cNvGrpSpPr/>
        <p:nvPr/>
      </p:nvGrpSpPr>
      <p:grpSpPr>
        <a:xfrm>
          <a:off x="0" y="0"/>
          <a:ext cx="0" cy="0"/>
          <a:chOff x="0" y="0"/>
          <a:chExt cx="0" cy="0"/>
        </a:xfrm>
      </p:grpSpPr>
      <p:sp>
        <p:nvSpPr>
          <p:cNvPr id="1856526" name="Rectangle 14">
            <a:extLst>
              <a:ext uri="{FF2B5EF4-FFF2-40B4-BE49-F238E27FC236}">
                <a16:creationId xmlns:a16="http://schemas.microsoft.com/office/drawing/2014/main" id="{9A0EAA63-5857-891C-B6B8-9E719182CEEF}"/>
              </a:ext>
            </a:extLst>
          </p:cNvPr>
          <p:cNvSpPr>
            <a:spLocks noChangeArrowheads="1"/>
          </p:cNvSpPr>
          <p:nvPr/>
        </p:nvSpPr>
        <p:spPr bwMode="auto">
          <a:xfrm>
            <a:off x="623392" y="980728"/>
            <a:ext cx="10513168"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¿Quién era “Edom“?  … Y ¿quiénes son los "edomitas"?</a:t>
            </a:r>
          </a:p>
        </p:txBody>
      </p:sp>
      <p:sp>
        <p:nvSpPr>
          <p:cNvPr id="5" name="Verse, normal">
            <a:extLst>
              <a:ext uri="{FF2B5EF4-FFF2-40B4-BE49-F238E27FC236}">
                <a16:creationId xmlns:a16="http://schemas.microsoft.com/office/drawing/2014/main" id="{418F9F40-4669-AC6D-F242-7BD0A1F4195F}"/>
              </a:ext>
            </a:extLst>
          </p:cNvPr>
          <p:cNvSpPr>
            <a:spLocks noChangeArrowheads="1"/>
          </p:cNvSpPr>
          <p:nvPr/>
        </p:nvSpPr>
        <p:spPr bwMode="auto">
          <a:xfrm>
            <a:off x="767408" y="1526643"/>
            <a:ext cx="10657184" cy="1758341"/>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9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7" name="Verse Text">
            <a:extLst>
              <a:ext uri="{FF2B5EF4-FFF2-40B4-BE49-F238E27FC236}">
                <a16:creationId xmlns:a16="http://schemas.microsoft.com/office/drawing/2014/main" id="{A08C0618-9A2F-4632-5FBC-3CC0B4A111B9}"/>
              </a:ext>
            </a:extLst>
          </p:cNvPr>
          <p:cNvSpPr txBox="1"/>
          <p:nvPr/>
        </p:nvSpPr>
        <p:spPr>
          <a:xfrm>
            <a:off x="803504" y="1586803"/>
            <a:ext cx="10621088" cy="1224502"/>
          </a:xfrm>
          <a:prstGeom prst="rect">
            <a:avLst/>
          </a:prstGeom>
          <a:noFill/>
        </p:spPr>
        <p:txBody>
          <a:bodyPr wrap="square">
            <a:noAutofit/>
          </a:bodyPr>
          <a:lstStyle/>
          <a:p>
            <a:pPr algn="just">
              <a:lnSpc>
                <a:spcPct val="89000"/>
              </a:lnSpc>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ea typeface="+mn-ea"/>
                <a:cs typeface="+mn-cs"/>
              </a:rPr>
              <a:t>                                       </a:t>
            </a: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Un día, cuando Jacob estaba preparando un guiso, Esaú llegó agotado del campo y le dijo:</a:t>
            </a:r>
          </a:p>
          <a:p>
            <a:pPr algn="just">
              <a:lnSpc>
                <a:spcPct val="89000"/>
              </a:lnSpc>
            </a:pP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“Dame de comer de ese guiso rojizo, porque estoy muy cansado." (Por eso a Esaú se le llamó Edom.)</a:t>
            </a:r>
            <a:endParaRPr lang="es-419" noProof="0" dirty="0"/>
          </a:p>
        </p:txBody>
      </p:sp>
      <p:sp>
        <p:nvSpPr>
          <p:cNvPr id="6" name="Verse ID - Rectangle 9">
            <a:extLst>
              <a:ext uri="{FF2B5EF4-FFF2-40B4-BE49-F238E27FC236}">
                <a16:creationId xmlns:a16="http://schemas.microsoft.com/office/drawing/2014/main" id="{D771ECDA-8966-639C-C5D6-0926C55F2A71}"/>
              </a:ext>
            </a:extLst>
          </p:cNvPr>
          <p:cNvSpPr>
            <a:spLocks noChangeArrowheads="1"/>
          </p:cNvSpPr>
          <p:nvPr/>
        </p:nvSpPr>
        <p:spPr bwMode="auto">
          <a:xfrm>
            <a:off x="767408" y="1526647"/>
            <a:ext cx="4027413"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900" b="1" noProof="0" dirty="0">
                <a:solidFill>
                  <a:srgbClr val="FFFF66"/>
                </a:solidFill>
                <a:effectLst>
                  <a:outerShdw blurRad="50800" dist="63500" dir="3300000" algn="tl">
                    <a:schemeClr val="tx1">
                      <a:alpha val="80000"/>
                    </a:schemeClr>
                  </a:outerShdw>
                </a:effectLst>
                <a:latin typeface="Arial" panose="020B0604020202020204" pitchFamily="34" charset="0"/>
              </a:rPr>
              <a:t>Génesis 25:29-30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13" name="TextBox 12">
            <a:extLst>
              <a:ext uri="{FF2B5EF4-FFF2-40B4-BE49-F238E27FC236}">
                <a16:creationId xmlns:a16="http://schemas.microsoft.com/office/drawing/2014/main" id="{70A8E16B-2970-9E14-4BD8-6D24F5C3BEFF}"/>
              </a:ext>
            </a:extLst>
          </p:cNvPr>
          <p:cNvSpPr txBox="1"/>
          <p:nvPr/>
        </p:nvSpPr>
        <p:spPr>
          <a:xfrm>
            <a:off x="5626869" y="2336027"/>
            <a:ext cx="1318855" cy="538609"/>
          </a:xfrm>
          <a:prstGeom prst="rect">
            <a:avLst/>
          </a:prstGeom>
          <a:noFill/>
        </p:spPr>
        <p:txBody>
          <a:bodyPr wrap="square">
            <a:spAutoFit/>
          </a:bodyPr>
          <a:lstStyle/>
          <a:p>
            <a:r>
              <a:rPr kumimoji="0" lang="es-419" sz="2900" b="0" i="0"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guiso</a:t>
            </a:r>
            <a:endParaRPr lang="es-419" noProof="0" dirty="0">
              <a:solidFill>
                <a:srgbClr val="FF0000"/>
              </a:solidFill>
            </a:endParaRPr>
          </a:p>
        </p:txBody>
      </p:sp>
      <p:sp>
        <p:nvSpPr>
          <p:cNvPr id="15" name="TextBox 14">
            <a:extLst>
              <a:ext uri="{FF2B5EF4-FFF2-40B4-BE49-F238E27FC236}">
                <a16:creationId xmlns:a16="http://schemas.microsoft.com/office/drawing/2014/main" id="{7129CE7E-71C0-293E-DC6B-45E76F878A36}"/>
              </a:ext>
            </a:extLst>
          </p:cNvPr>
          <p:cNvSpPr txBox="1"/>
          <p:nvPr/>
        </p:nvSpPr>
        <p:spPr>
          <a:xfrm>
            <a:off x="6766225" y="2335180"/>
            <a:ext cx="1247800"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rojizo</a:t>
            </a:r>
            <a:endParaRPr lang="es-419" u="sng" noProof="0" dirty="0">
              <a:solidFill>
                <a:srgbClr val="FF0000"/>
              </a:solidFill>
            </a:endParaRPr>
          </a:p>
        </p:txBody>
      </p:sp>
      <p:sp>
        <p:nvSpPr>
          <p:cNvPr id="17" name="TextBox 16">
            <a:extLst>
              <a:ext uri="{FF2B5EF4-FFF2-40B4-BE49-F238E27FC236}">
                <a16:creationId xmlns:a16="http://schemas.microsoft.com/office/drawing/2014/main" id="{D3476584-74D6-0FA6-BB81-FDB135CDD8B3}"/>
              </a:ext>
            </a:extLst>
          </p:cNvPr>
          <p:cNvSpPr txBox="1"/>
          <p:nvPr/>
        </p:nvSpPr>
        <p:spPr>
          <a:xfrm>
            <a:off x="2650486" y="2718444"/>
            <a:ext cx="6097904"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57F7FF"/>
                </a:solidFill>
                <a:effectLst>
                  <a:outerShdw blurRad="50800" dist="63500" dir="3300000" algn="tl">
                    <a:prstClr val="black">
                      <a:alpha val="80000"/>
                    </a:prstClr>
                  </a:outerShdw>
                </a:effectLst>
                <a:uLnTx/>
                <a:uFillTx/>
                <a:latin typeface="Arial" panose="020B0604020202020204" pitchFamily="34" charset="0"/>
                <a:ea typeface="+mn-ea"/>
                <a:cs typeface="+mn-cs"/>
              </a:rPr>
              <a:t>Por eso a Esaú se le llamó </a:t>
            </a:r>
            <a:r>
              <a:rPr kumimoji="0" lang="es-419" sz="2900" b="0" i="0" u="sng" strike="noStrike" kern="1200" cap="none" spc="0" normalizeH="0" baseline="0" noProof="0" dirty="0">
                <a:ln>
                  <a:noFill/>
                </a:ln>
                <a:solidFill>
                  <a:srgbClr val="FF4B4B"/>
                </a:solidFill>
                <a:effectLst>
                  <a:outerShdw blurRad="50800" dist="63500" dir="3300000" algn="tl">
                    <a:prstClr val="black">
                      <a:alpha val="80000"/>
                    </a:prstClr>
                  </a:outerShdw>
                </a:effectLst>
                <a:uLnTx/>
                <a:uFillTx/>
                <a:latin typeface="Arial" panose="020B0604020202020204" pitchFamily="34" charset="0"/>
              </a:rPr>
              <a:t>Edom</a:t>
            </a:r>
            <a:endParaRPr lang="es-419" u="sng" noProof="0" dirty="0">
              <a:solidFill>
                <a:srgbClr val="FF4B4B"/>
              </a:solidFill>
            </a:endParaRPr>
          </a:p>
        </p:txBody>
      </p:sp>
      <p:sp>
        <p:nvSpPr>
          <p:cNvPr id="4" name="Verse, normal">
            <a:extLst>
              <a:ext uri="{FF2B5EF4-FFF2-40B4-BE49-F238E27FC236}">
                <a16:creationId xmlns:a16="http://schemas.microsoft.com/office/drawing/2014/main" id="{8E8713DB-8F5F-4A1D-7EF5-6C2019498FDA}"/>
              </a:ext>
            </a:extLst>
          </p:cNvPr>
          <p:cNvSpPr>
            <a:spLocks noChangeArrowheads="1"/>
          </p:cNvSpPr>
          <p:nvPr/>
        </p:nvSpPr>
        <p:spPr bwMode="auto">
          <a:xfrm>
            <a:off x="767408" y="1070209"/>
            <a:ext cx="10657184" cy="5004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C8BE9CD3-2FEB-7B0D-693E-990584FF9549}"/>
              </a:ext>
            </a:extLst>
          </p:cNvPr>
          <p:cNvSpPr txBox="1"/>
          <p:nvPr/>
        </p:nvSpPr>
        <p:spPr>
          <a:xfrm>
            <a:off x="803504" y="1143213"/>
            <a:ext cx="10549080" cy="1537776"/>
          </a:xfrm>
          <a:prstGeom prst="rect">
            <a:avLst/>
          </a:prstGeom>
          <a:noFill/>
        </p:spPr>
        <p:txBody>
          <a:bodyPr wrap="square">
            <a:noAutofit/>
          </a:bodyPr>
          <a:lstStyle/>
          <a:p>
            <a:pPr algn="just">
              <a:lnSpc>
                <a:spcPct val="83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Cuando le llegó el momento de dar a luz, resultó que en su seno había mellizos. El primero en nacer era </a:t>
            </a:r>
            <a:r>
              <a:rPr lang="es-419" sz="2800" noProof="0" dirty="0">
                <a:solidFill>
                  <a:srgbClr val="FF4B4B"/>
                </a:solidFill>
                <a:effectLst>
                  <a:outerShdw blurRad="50800" dist="63500" dir="3300000" algn="tl">
                    <a:prstClr val="black">
                      <a:alpha val="80000"/>
                    </a:prstClr>
                  </a:outerShdw>
                </a:effectLst>
                <a:latin typeface="Arial" panose="020B0604020202020204" pitchFamily="34" charset="0"/>
              </a:rPr>
              <a:t>pelirrojo</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y tenía todo el cuerpo cubierto de vello. </a:t>
            </a:r>
          </a:p>
          <a:p>
            <a:pPr algn="just">
              <a:lnSpc>
                <a:spcPct val="83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A este lo llamaron </a:t>
            </a:r>
            <a:r>
              <a:rPr lang="es-419" sz="2800" noProof="0" dirty="0">
                <a:solidFill>
                  <a:srgbClr val="FF4B4B"/>
                </a:solidFill>
                <a:effectLst>
                  <a:outerShdw blurRad="50800" dist="63500" dir="3300000" algn="tl">
                    <a:prstClr val="black">
                      <a:alpha val="80000"/>
                    </a:prstClr>
                  </a:outerShdw>
                </a:effectLst>
                <a:latin typeface="Arial" panose="020B0604020202020204" pitchFamily="34" charset="0"/>
              </a:rPr>
              <a:t>Esaú</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a:t>
            </a:r>
          </a:p>
        </p:txBody>
      </p:sp>
      <p:graphicFrame>
        <p:nvGraphicFramePr>
          <p:cNvPr id="20" name="Rebecca - pregnant">
            <a:extLst>
              <a:ext uri="{FF2B5EF4-FFF2-40B4-BE49-F238E27FC236}">
                <a16:creationId xmlns:a16="http://schemas.microsoft.com/office/drawing/2014/main" id="{E6020C35-18BE-4ADD-0C87-51E8594C59E3}"/>
              </a:ext>
            </a:extLst>
          </p:cNvPr>
          <p:cNvGraphicFramePr>
            <a:graphicFrameLocks noChangeAspect="1"/>
          </p:cNvGraphicFramePr>
          <p:nvPr>
            <p:extLst>
              <p:ext uri="{D42A27DB-BD31-4B8C-83A1-F6EECF244321}">
                <p14:modId xmlns:p14="http://schemas.microsoft.com/office/powerpoint/2010/main" val="2185362534"/>
              </p:ext>
            </p:extLst>
          </p:nvPr>
        </p:nvGraphicFramePr>
        <p:xfrm>
          <a:off x="6746414" y="2312993"/>
          <a:ext cx="4540911" cy="2556167"/>
        </p:xfrm>
        <a:graphic>
          <a:graphicData uri="http://schemas.openxmlformats.org/presentationml/2006/ole">
            <mc:AlternateContent xmlns:mc="http://schemas.openxmlformats.org/markup-compatibility/2006">
              <mc:Choice xmlns:v="urn:schemas-microsoft-com:vml" Requires="v">
                <p:oleObj name="Photo Editor Photo" r:id="rId3" imgW="7569120" imgH="4260933" progId="MSPhotoEd.3">
                  <p:embed/>
                </p:oleObj>
              </mc:Choice>
              <mc:Fallback>
                <p:oleObj name="Photo Editor Photo" r:id="rId3" imgW="7569120" imgH="4260933" progId="MSPhotoEd.3">
                  <p:embed/>
                  <p:pic>
                    <p:nvPicPr>
                      <p:cNvPr id="20" name="Rebecca - pregnant">
                        <a:extLst>
                          <a:ext uri="{FF2B5EF4-FFF2-40B4-BE49-F238E27FC236}">
                            <a16:creationId xmlns:a16="http://schemas.microsoft.com/office/drawing/2014/main" id="{F6BFCA1B-24F0-0E2B-406B-6889839A179E}"/>
                          </a:ext>
                        </a:extLst>
                      </p:cNvPr>
                      <p:cNvPicPr/>
                      <p:nvPr/>
                    </p:nvPicPr>
                    <p:blipFill>
                      <a:blip r:embed="rId4"/>
                      <a:stretch>
                        <a:fillRect/>
                      </a:stretch>
                    </p:blipFill>
                    <p:spPr>
                      <a:xfrm>
                        <a:off x="6746414" y="2312993"/>
                        <a:ext cx="4540911" cy="2556167"/>
                      </a:xfrm>
                      <a:prstGeom prst="rect">
                        <a:avLst/>
                      </a:prstGeom>
                    </p:spPr>
                  </p:pic>
                </p:oleObj>
              </mc:Fallback>
            </mc:AlternateContent>
          </a:graphicData>
        </a:graphic>
      </p:graphicFrame>
      <p:sp>
        <p:nvSpPr>
          <p:cNvPr id="11" name="Verse ID - Rectangle 9">
            <a:extLst>
              <a:ext uri="{FF2B5EF4-FFF2-40B4-BE49-F238E27FC236}">
                <a16:creationId xmlns:a16="http://schemas.microsoft.com/office/drawing/2014/main" id="{8E34F89D-6B9E-8E2E-7D51-E079F4B29900}"/>
              </a:ext>
            </a:extLst>
          </p:cNvPr>
          <p:cNvSpPr>
            <a:spLocks noChangeArrowheads="1"/>
          </p:cNvSpPr>
          <p:nvPr/>
        </p:nvSpPr>
        <p:spPr bwMode="auto">
          <a:xfrm>
            <a:off x="767408" y="1070216"/>
            <a:ext cx="4027413"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Génesis 25:21-26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pic>
        <p:nvPicPr>
          <p:cNvPr id="14" name="Esau only baby">
            <a:extLst>
              <a:ext uri="{FF2B5EF4-FFF2-40B4-BE49-F238E27FC236}">
                <a16:creationId xmlns:a16="http://schemas.microsoft.com/office/drawing/2014/main" id="{589C0124-CB9B-A031-ED8B-4C78F28EB5F2}"/>
              </a:ext>
            </a:extLst>
          </p:cNvPr>
          <p:cNvPicPr>
            <a:picLocks noChangeAspect="1"/>
          </p:cNvPicPr>
          <p:nvPr/>
        </p:nvPicPr>
        <p:blipFill>
          <a:blip r:embed="rId5">
            <a:extLst>
              <a:ext uri="{28A0092B-C50C-407E-A947-70E740481C1C}">
                <a14:useLocalDpi xmlns:a14="http://schemas.microsoft.com/office/drawing/2010/main" val="0"/>
              </a:ext>
            </a:extLst>
          </a:blip>
          <a:srcRect l="3084" r="49437"/>
          <a:stretch>
            <a:fillRect/>
          </a:stretch>
        </p:blipFill>
        <p:spPr>
          <a:xfrm>
            <a:off x="5955847" y="2301255"/>
            <a:ext cx="2792543" cy="3311359"/>
          </a:xfrm>
          <a:prstGeom prst="rect">
            <a:avLst/>
          </a:prstGeom>
        </p:spPr>
      </p:pic>
      <p:sp>
        <p:nvSpPr>
          <p:cNvPr id="19" name="Rectangle 14">
            <a:extLst>
              <a:ext uri="{FF2B5EF4-FFF2-40B4-BE49-F238E27FC236}">
                <a16:creationId xmlns:a16="http://schemas.microsoft.com/office/drawing/2014/main" id="{6FDAA75D-A52D-1442-EAD7-4AEC5D1124CA}"/>
              </a:ext>
            </a:extLst>
          </p:cNvPr>
          <p:cNvSpPr>
            <a:spLocks noChangeArrowheads="1"/>
          </p:cNvSpPr>
          <p:nvPr/>
        </p:nvSpPr>
        <p:spPr bwMode="auto">
          <a:xfrm>
            <a:off x="623392" y="6093296"/>
            <a:ext cx="10513168"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ES" sz="2900" b="1" i="1" u="sng" dirty="0" err="1">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Esau</a:t>
            </a: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significa "peludo" o "áspero" en hebreo.</a:t>
            </a:r>
            <a:endPar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462086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35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350"/>
                                        <p:tgtEl>
                                          <p:spTgt spid="14"/>
                                        </p:tgtEl>
                                      </p:cBhvr>
                                    </p:animEffect>
                                  </p:childTnLst>
                                </p:cTn>
                              </p:par>
                            </p:childTnLst>
                          </p:cTn>
                        </p:par>
                        <p:par>
                          <p:cTn id="13" fill="hold">
                            <p:stCondLst>
                              <p:cond delay="350"/>
                            </p:stCondLst>
                            <p:childTnLst>
                              <p:par>
                                <p:cTn id="14" presetID="22" presetClass="entr" presetSubtype="8" fill="hold" grpId="0" nodeType="after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wipe(left)">
                                      <p:cBhvr>
                                        <p:cTn id="16" dur="35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2BE43-7C2B-08CF-E95B-17C37A0396CC}"/>
            </a:ext>
          </a:extLst>
        </p:cNvPr>
        <p:cNvGrpSpPr/>
        <p:nvPr/>
      </p:nvGrpSpPr>
      <p:grpSpPr>
        <a:xfrm>
          <a:off x="0" y="0"/>
          <a:ext cx="0" cy="0"/>
          <a:chOff x="0" y="0"/>
          <a:chExt cx="0" cy="0"/>
        </a:xfrm>
      </p:grpSpPr>
      <p:sp>
        <p:nvSpPr>
          <p:cNvPr id="1856526" name="Rectangle 14">
            <a:extLst>
              <a:ext uri="{FF2B5EF4-FFF2-40B4-BE49-F238E27FC236}">
                <a16:creationId xmlns:a16="http://schemas.microsoft.com/office/drawing/2014/main" id="{58A0032C-400A-7824-4DF9-C0412B1FE986}"/>
              </a:ext>
            </a:extLst>
          </p:cNvPr>
          <p:cNvSpPr>
            <a:spLocks noChangeArrowheads="1"/>
          </p:cNvSpPr>
          <p:nvPr/>
        </p:nvSpPr>
        <p:spPr bwMode="auto">
          <a:xfrm>
            <a:off x="623392" y="980728"/>
            <a:ext cx="10513168"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¿Quién era “Edom“?  … Y ¿quiénes son los "edomitas"?</a:t>
            </a:r>
          </a:p>
        </p:txBody>
      </p:sp>
      <p:sp>
        <p:nvSpPr>
          <p:cNvPr id="5" name="Verse, normal">
            <a:extLst>
              <a:ext uri="{FF2B5EF4-FFF2-40B4-BE49-F238E27FC236}">
                <a16:creationId xmlns:a16="http://schemas.microsoft.com/office/drawing/2014/main" id="{4ADEC337-35AF-E225-B3A6-C4B095B524D9}"/>
              </a:ext>
            </a:extLst>
          </p:cNvPr>
          <p:cNvSpPr>
            <a:spLocks noChangeArrowheads="1"/>
          </p:cNvSpPr>
          <p:nvPr/>
        </p:nvSpPr>
        <p:spPr bwMode="auto">
          <a:xfrm>
            <a:off x="767408" y="1526643"/>
            <a:ext cx="10657184" cy="1758341"/>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9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7" name="Verse Text">
            <a:extLst>
              <a:ext uri="{FF2B5EF4-FFF2-40B4-BE49-F238E27FC236}">
                <a16:creationId xmlns:a16="http://schemas.microsoft.com/office/drawing/2014/main" id="{CF1C1868-34DA-2FF0-648F-FA8F2C819D8E}"/>
              </a:ext>
            </a:extLst>
          </p:cNvPr>
          <p:cNvSpPr txBox="1"/>
          <p:nvPr/>
        </p:nvSpPr>
        <p:spPr>
          <a:xfrm>
            <a:off x="803504" y="1586803"/>
            <a:ext cx="10621088" cy="1224502"/>
          </a:xfrm>
          <a:prstGeom prst="rect">
            <a:avLst/>
          </a:prstGeom>
          <a:noFill/>
        </p:spPr>
        <p:txBody>
          <a:bodyPr wrap="square">
            <a:noAutofit/>
          </a:bodyPr>
          <a:lstStyle/>
          <a:p>
            <a:pPr algn="just">
              <a:lnSpc>
                <a:spcPct val="89000"/>
              </a:lnSpc>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ea typeface="+mn-ea"/>
                <a:cs typeface="+mn-cs"/>
              </a:rPr>
              <a:t>                                       </a:t>
            </a: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Un día, cuando Jacob estaba preparando un guiso, Esaú llegó agotado del campo y le dijo:</a:t>
            </a:r>
          </a:p>
          <a:p>
            <a:pPr algn="just">
              <a:lnSpc>
                <a:spcPct val="89000"/>
              </a:lnSpc>
            </a:pPr>
            <a:r>
              <a:rPr lang="es-419" sz="2900" noProof="0" dirty="0">
                <a:solidFill>
                  <a:prstClr val="white"/>
                </a:solidFill>
                <a:effectLst>
                  <a:outerShdw blurRad="50800" dist="63500" dir="3300000" algn="tl">
                    <a:prstClr val="black">
                      <a:alpha val="80000"/>
                    </a:prstClr>
                  </a:outerShdw>
                </a:effectLst>
                <a:latin typeface="Arial" panose="020B0604020202020204" pitchFamily="34" charset="0"/>
              </a:rPr>
              <a:t>“Dame de comer de ese guiso rojizo, porque estoy muy cansado." (Por eso a Esaú se le llamó Edom.)</a:t>
            </a:r>
            <a:endParaRPr lang="es-419" noProof="0" dirty="0"/>
          </a:p>
        </p:txBody>
      </p:sp>
      <p:sp>
        <p:nvSpPr>
          <p:cNvPr id="6" name="Verse ID - Rectangle 9">
            <a:extLst>
              <a:ext uri="{FF2B5EF4-FFF2-40B4-BE49-F238E27FC236}">
                <a16:creationId xmlns:a16="http://schemas.microsoft.com/office/drawing/2014/main" id="{F78FDB6F-4874-92A4-B022-B85AFDD9CECC}"/>
              </a:ext>
            </a:extLst>
          </p:cNvPr>
          <p:cNvSpPr>
            <a:spLocks noChangeArrowheads="1"/>
          </p:cNvSpPr>
          <p:nvPr/>
        </p:nvSpPr>
        <p:spPr bwMode="auto">
          <a:xfrm>
            <a:off x="767408" y="1526647"/>
            <a:ext cx="4027413"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900" b="1" noProof="0" dirty="0">
                <a:solidFill>
                  <a:srgbClr val="FFFF66"/>
                </a:solidFill>
                <a:effectLst>
                  <a:outerShdw blurRad="50800" dist="63500" dir="3300000" algn="tl">
                    <a:schemeClr val="tx1">
                      <a:alpha val="80000"/>
                    </a:schemeClr>
                  </a:outerShdw>
                </a:effectLst>
                <a:latin typeface="Arial" panose="020B0604020202020204" pitchFamily="34" charset="0"/>
              </a:rPr>
              <a:t>Génesis 25:29-30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13" name="TextBox 12">
            <a:extLst>
              <a:ext uri="{FF2B5EF4-FFF2-40B4-BE49-F238E27FC236}">
                <a16:creationId xmlns:a16="http://schemas.microsoft.com/office/drawing/2014/main" id="{1A30E9E2-CF22-35CE-301D-FF6E58FBA8E6}"/>
              </a:ext>
            </a:extLst>
          </p:cNvPr>
          <p:cNvSpPr txBox="1"/>
          <p:nvPr/>
        </p:nvSpPr>
        <p:spPr>
          <a:xfrm>
            <a:off x="5626869" y="2336027"/>
            <a:ext cx="1318855" cy="538609"/>
          </a:xfrm>
          <a:prstGeom prst="rect">
            <a:avLst/>
          </a:prstGeom>
          <a:noFill/>
        </p:spPr>
        <p:txBody>
          <a:bodyPr wrap="square">
            <a:spAutoFit/>
          </a:bodyPr>
          <a:lstStyle/>
          <a:p>
            <a:r>
              <a:rPr kumimoji="0" lang="es-419" sz="2900" b="0" i="0"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guiso</a:t>
            </a:r>
            <a:endParaRPr lang="es-419" noProof="0" dirty="0">
              <a:solidFill>
                <a:srgbClr val="FF0000"/>
              </a:solidFill>
            </a:endParaRPr>
          </a:p>
        </p:txBody>
      </p:sp>
      <p:sp>
        <p:nvSpPr>
          <p:cNvPr id="15" name="TextBox 14">
            <a:extLst>
              <a:ext uri="{FF2B5EF4-FFF2-40B4-BE49-F238E27FC236}">
                <a16:creationId xmlns:a16="http://schemas.microsoft.com/office/drawing/2014/main" id="{AA2D8774-54CC-040D-05EF-F5AEA8235812}"/>
              </a:ext>
            </a:extLst>
          </p:cNvPr>
          <p:cNvSpPr txBox="1"/>
          <p:nvPr/>
        </p:nvSpPr>
        <p:spPr>
          <a:xfrm>
            <a:off x="6766225" y="2335180"/>
            <a:ext cx="1247800"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FF0000"/>
                </a:solidFill>
                <a:effectLst>
                  <a:outerShdw blurRad="50800" dist="63500" dir="3300000" algn="tl">
                    <a:prstClr val="black">
                      <a:alpha val="80000"/>
                    </a:prstClr>
                  </a:outerShdw>
                </a:effectLst>
                <a:uLnTx/>
                <a:uFillTx/>
                <a:latin typeface="Arial" panose="020B0604020202020204" pitchFamily="34" charset="0"/>
                <a:ea typeface="+mn-ea"/>
                <a:cs typeface="+mn-cs"/>
              </a:rPr>
              <a:t>rojizo</a:t>
            </a:r>
            <a:endParaRPr lang="es-419" u="sng" noProof="0" dirty="0">
              <a:solidFill>
                <a:srgbClr val="FF0000"/>
              </a:solidFill>
            </a:endParaRPr>
          </a:p>
        </p:txBody>
      </p:sp>
      <p:sp>
        <p:nvSpPr>
          <p:cNvPr id="17" name="TextBox 16">
            <a:extLst>
              <a:ext uri="{FF2B5EF4-FFF2-40B4-BE49-F238E27FC236}">
                <a16:creationId xmlns:a16="http://schemas.microsoft.com/office/drawing/2014/main" id="{52B8BA59-87C3-33C3-D9DB-41A6B3189B46}"/>
              </a:ext>
            </a:extLst>
          </p:cNvPr>
          <p:cNvSpPr txBox="1"/>
          <p:nvPr/>
        </p:nvSpPr>
        <p:spPr>
          <a:xfrm>
            <a:off x="2650486" y="2718444"/>
            <a:ext cx="6097904" cy="538609"/>
          </a:xfrm>
          <a:prstGeom prst="rect">
            <a:avLst/>
          </a:prstGeom>
          <a:noFill/>
        </p:spPr>
        <p:txBody>
          <a:bodyPr wrap="square">
            <a:spAutoFit/>
          </a:bodyPr>
          <a:lstStyle/>
          <a:p>
            <a:r>
              <a:rPr kumimoji="0" lang="es-419" sz="2900" b="0" i="0" u="sng" strike="noStrike" kern="1200" cap="none" spc="0" normalizeH="0" baseline="0" noProof="0" dirty="0">
                <a:ln>
                  <a:noFill/>
                </a:ln>
                <a:solidFill>
                  <a:srgbClr val="57F7FF"/>
                </a:solidFill>
                <a:effectLst>
                  <a:outerShdw blurRad="50800" dist="63500" dir="3300000" algn="tl">
                    <a:prstClr val="black">
                      <a:alpha val="80000"/>
                    </a:prstClr>
                  </a:outerShdw>
                </a:effectLst>
                <a:uLnTx/>
                <a:uFillTx/>
                <a:latin typeface="Arial" panose="020B0604020202020204" pitchFamily="34" charset="0"/>
                <a:ea typeface="+mn-ea"/>
                <a:cs typeface="+mn-cs"/>
              </a:rPr>
              <a:t>Por eso a Esaú se le llamó </a:t>
            </a:r>
            <a:r>
              <a:rPr kumimoji="0" lang="es-419" sz="2900" b="0" i="0" u="sng" strike="noStrike" kern="1200" cap="none" spc="0" normalizeH="0" baseline="0" noProof="0" dirty="0">
                <a:ln>
                  <a:noFill/>
                </a:ln>
                <a:solidFill>
                  <a:srgbClr val="FF4B4B"/>
                </a:solidFill>
                <a:effectLst>
                  <a:outerShdw blurRad="50800" dist="63500" dir="3300000" algn="tl">
                    <a:prstClr val="black">
                      <a:alpha val="80000"/>
                    </a:prstClr>
                  </a:outerShdw>
                </a:effectLst>
                <a:uLnTx/>
                <a:uFillTx/>
                <a:latin typeface="Arial" panose="020B0604020202020204" pitchFamily="34" charset="0"/>
              </a:rPr>
              <a:t>Edom</a:t>
            </a:r>
            <a:endParaRPr lang="es-419" u="sng" noProof="0" dirty="0">
              <a:solidFill>
                <a:srgbClr val="FF4B4B"/>
              </a:solidFill>
            </a:endParaRPr>
          </a:p>
        </p:txBody>
      </p:sp>
      <p:sp>
        <p:nvSpPr>
          <p:cNvPr id="4" name="Verse, normal">
            <a:extLst>
              <a:ext uri="{FF2B5EF4-FFF2-40B4-BE49-F238E27FC236}">
                <a16:creationId xmlns:a16="http://schemas.microsoft.com/office/drawing/2014/main" id="{10226B8D-1B03-F235-4EF5-0F1632A8714F}"/>
              </a:ext>
            </a:extLst>
          </p:cNvPr>
          <p:cNvSpPr>
            <a:spLocks noChangeArrowheads="1"/>
          </p:cNvSpPr>
          <p:nvPr/>
        </p:nvSpPr>
        <p:spPr bwMode="auto">
          <a:xfrm>
            <a:off x="767408" y="1070209"/>
            <a:ext cx="10657184" cy="5004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82780C79-6204-0270-5F68-DAE3C8F5A2B2}"/>
              </a:ext>
            </a:extLst>
          </p:cNvPr>
          <p:cNvSpPr txBox="1"/>
          <p:nvPr/>
        </p:nvSpPr>
        <p:spPr>
          <a:xfrm>
            <a:off x="803504" y="1143213"/>
            <a:ext cx="10549080" cy="1537776"/>
          </a:xfrm>
          <a:prstGeom prst="rect">
            <a:avLst/>
          </a:prstGeom>
          <a:noFill/>
        </p:spPr>
        <p:txBody>
          <a:bodyPr wrap="square">
            <a:noAutofit/>
          </a:bodyPr>
          <a:lstStyle/>
          <a:p>
            <a:pPr algn="just">
              <a:lnSpc>
                <a:spcPct val="83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Cuando le llegó el momento de dar a luz, resultó que en su seno había mellizos. El primero en nacer era </a:t>
            </a:r>
            <a:r>
              <a:rPr lang="es-419" sz="2800" noProof="0" dirty="0">
                <a:solidFill>
                  <a:srgbClr val="FF4B4B"/>
                </a:solidFill>
                <a:effectLst>
                  <a:outerShdw blurRad="50800" dist="63500" dir="3300000" algn="tl">
                    <a:prstClr val="black">
                      <a:alpha val="80000"/>
                    </a:prstClr>
                  </a:outerShdw>
                </a:effectLst>
                <a:latin typeface="Arial" panose="020B0604020202020204" pitchFamily="34" charset="0"/>
              </a:rPr>
              <a:t>pelirrojo</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y tenía todo el cuerpo cubierto de vello. </a:t>
            </a:r>
          </a:p>
          <a:p>
            <a:pPr algn="just">
              <a:lnSpc>
                <a:spcPct val="83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A este lo llamaron </a:t>
            </a:r>
            <a:r>
              <a:rPr lang="es-419" sz="2800" noProof="0" dirty="0">
                <a:solidFill>
                  <a:srgbClr val="FF4B4B"/>
                </a:solidFill>
                <a:effectLst>
                  <a:outerShdw blurRad="50800" dist="63500" dir="3300000" algn="tl">
                    <a:prstClr val="black">
                      <a:alpha val="80000"/>
                    </a:prstClr>
                  </a:outerShdw>
                </a:effectLst>
                <a:latin typeface="Arial" panose="020B0604020202020204" pitchFamily="34" charset="0"/>
              </a:rPr>
              <a:t>Esaú</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a:t>
            </a:r>
          </a:p>
        </p:txBody>
      </p:sp>
      <p:sp>
        <p:nvSpPr>
          <p:cNvPr id="10" name="Verse Text">
            <a:extLst>
              <a:ext uri="{FF2B5EF4-FFF2-40B4-BE49-F238E27FC236}">
                <a16:creationId xmlns:a16="http://schemas.microsoft.com/office/drawing/2014/main" id="{68884124-8D0A-550A-7564-18E3BB89F8C2}"/>
              </a:ext>
            </a:extLst>
          </p:cNvPr>
          <p:cNvSpPr txBox="1"/>
          <p:nvPr/>
        </p:nvSpPr>
        <p:spPr>
          <a:xfrm>
            <a:off x="803504" y="2642539"/>
            <a:ext cx="5004464" cy="1600245"/>
          </a:xfrm>
          <a:prstGeom prst="rect">
            <a:avLst/>
          </a:prstGeom>
          <a:noFill/>
        </p:spPr>
        <p:txBody>
          <a:bodyPr wrap="square">
            <a:noAutofit/>
          </a:bodyPr>
          <a:lstStyle/>
          <a:p>
            <a:pPr algn="just">
              <a:lnSpc>
                <a:spcPct val="85000"/>
              </a:lnSpc>
              <a:spcAft>
                <a:spcPts val="6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Luego nació su hermano, agarrado con una mano del talón de Esaú. </a:t>
            </a:r>
          </a:p>
          <a:p>
            <a:pPr algn="just">
              <a:lnSpc>
                <a:spcPct val="85000"/>
              </a:lnSpc>
              <a:spcAft>
                <a:spcPts val="6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A este lo llamaron Jacob. </a:t>
            </a:r>
          </a:p>
        </p:txBody>
      </p:sp>
      <p:graphicFrame>
        <p:nvGraphicFramePr>
          <p:cNvPr id="20" name="Rebecca - pregnant">
            <a:extLst>
              <a:ext uri="{FF2B5EF4-FFF2-40B4-BE49-F238E27FC236}">
                <a16:creationId xmlns:a16="http://schemas.microsoft.com/office/drawing/2014/main" id="{A94C5B51-3EAD-9782-E2E3-30860BA7E963}"/>
              </a:ext>
            </a:extLst>
          </p:cNvPr>
          <p:cNvGraphicFramePr>
            <a:graphicFrameLocks noChangeAspect="1"/>
          </p:cNvGraphicFramePr>
          <p:nvPr/>
        </p:nvGraphicFramePr>
        <p:xfrm>
          <a:off x="6746414" y="2312993"/>
          <a:ext cx="4540911" cy="2556167"/>
        </p:xfrm>
        <a:graphic>
          <a:graphicData uri="http://schemas.openxmlformats.org/presentationml/2006/ole">
            <mc:AlternateContent xmlns:mc="http://schemas.openxmlformats.org/markup-compatibility/2006">
              <mc:Choice xmlns:v="urn:schemas-microsoft-com:vml" Requires="v">
                <p:oleObj name="Photo Editor Photo" r:id="rId3" imgW="7569120" imgH="4260933" progId="MSPhotoEd.3">
                  <p:embed/>
                </p:oleObj>
              </mc:Choice>
              <mc:Fallback>
                <p:oleObj name="Photo Editor Photo" r:id="rId3" imgW="7569120" imgH="4260933" progId="MSPhotoEd.3">
                  <p:embed/>
                  <p:pic>
                    <p:nvPicPr>
                      <p:cNvPr id="20" name="Rebecca - pregnant">
                        <a:extLst>
                          <a:ext uri="{FF2B5EF4-FFF2-40B4-BE49-F238E27FC236}">
                            <a16:creationId xmlns:a16="http://schemas.microsoft.com/office/drawing/2014/main" id="{E6020C35-18BE-4ADD-0C87-51E8594C59E3}"/>
                          </a:ext>
                        </a:extLst>
                      </p:cNvPr>
                      <p:cNvPicPr/>
                      <p:nvPr/>
                    </p:nvPicPr>
                    <p:blipFill>
                      <a:blip r:embed="rId4"/>
                      <a:stretch>
                        <a:fillRect/>
                      </a:stretch>
                    </p:blipFill>
                    <p:spPr>
                      <a:xfrm>
                        <a:off x="6746414" y="2312993"/>
                        <a:ext cx="4540911" cy="2556167"/>
                      </a:xfrm>
                      <a:prstGeom prst="rect">
                        <a:avLst/>
                      </a:prstGeom>
                    </p:spPr>
                  </p:pic>
                </p:oleObj>
              </mc:Fallback>
            </mc:AlternateContent>
          </a:graphicData>
        </a:graphic>
      </p:graphicFrame>
      <p:sp>
        <p:nvSpPr>
          <p:cNvPr id="11" name="Verse ID - Rectangle 9">
            <a:extLst>
              <a:ext uri="{FF2B5EF4-FFF2-40B4-BE49-F238E27FC236}">
                <a16:creationId xmlns:a16="http://schemas.microsoft.com/office/drawing/2014/main" id="{35128694-35AC-7CED-9C84-BB5482E8F26E}"/>
              </a:ext>
            </a:extLst>
          </p:cNvPr>
          <p:cNvSpPr>
            <a:spLocks noChangeArrowheads="1"/>
          </p:cNvSpPr>
          <p:nvPr/>
        </p:nvSpPr>
        <p:spPr bwMode="auto">
          <a:xfrm>
            <a:off x="767408" y="1070216"/>
            <a:ext cx="4027413" cy="53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Génesis 25:21-26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22" name="Verse Text">
            <a:extLst>
              <a:ext uri="{FF2B5EF4-FFF2-40B4-BE49-F238E27FC236}">
                <a16:creationId xmlns:a16="http://schemas.microsoft.com/office/drawing/2014/main" id="{70F3C1F0-A528-1D65-47D5-DB74609B740D}"/>
              </a:ext>
            </a:extLst>
          </p:cNvPr>
          <p:cNvSpPr txBox="1"/>
          <p:nvPr/>
        </p:nvSpPr>
        <p:spPr>
          <a:xfrm>
            <a:off x="804491" y="2643263"/>
            <a:ext cx="5004464" cy="1085370"/>
          </a:xfrm>
          <a:prstGeom prst="rect">
            <a:avLst/>
          </a:prstGeom>
          <a:noFill/>
        </p:spPr>
        <p:txBody>
          <a:bodyPr wrap="square">
            <a:noAutofit/>
          </a:bodyPr>
          <a:lstStyle/>
          <a:p>
            <a:pPr algn="just">
              <a:lnSpc>
                <a:spcPct val="85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Luego nació su hermano, </a:t>
            </a:r>
            <a:r>
              <a:rPr lang="es-419" sz="2800" u="sng" noProof="0" dirty="0">
                <a:solidFill>
                  <a:srgbClr val="FFED01"/>
                </a:solidFill>
                <a:effectLst>
                  <a:outerShdw blurRad="50800" dist="63500" dir="3300000" algn="tl">
                    <a:prstClr val="black">
                      <a:alpha val="80000"/>
                    </a:prstClr>
                  </a:outerShdw>
                </a:effectLst>
                <a:latin typeface="Arial" panose="020B0604020202020204" pitchFamily="34" charset="0"/>
              </a:rPr>
              <a:t>agarrado con una mano del talón de Esaú</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a:t>
            </a:r>
          </a:p>
        </p:txBody>
      </p:sp>
      <p:pic>
        <p:nvPicPr>
          <p:cNvPr id="14" name="Esau only baby">
            <a:extLst>
              <a:ext uri="{FF2B5EF4-FFF2-40B4-BE49-F238E27FC236}">
                <a16:creationId xmlns:a16="http://schemas.microsoft.com/office/drawing/2014/main" id="{861091C9-6B86-2DC8-E4A8-2FAA571661AE}"/>
              </a:ext>
            </a:extLst>
          </p:cNvPr>
          <p:cNvPicPr>
            <a:picLocks noChangeAspect="1"/>
          </p:cNvPicPr>
          <p:nvPr/>
        </p:nvPicPr>
        <p:blipFill>
          <a:blip r:embed="rId5">
            <a:extLst>
              <a:ext uri="{28A0092B-C50C-407E-A947-70E740481C1C}">
                <a14:useLocalDpi xmlns:a14="http://schemas.microsoft.com/office/drawing/2010/main" val="0"/>
              </a:ext>
            </a:extLst>
          </a:blip>
          <a:srcRect l="3084" r="49437"/>
          <a:stretch>
            <a:fillRect/>
          </a:stretch>
        </p:blipFill>
        <p:spPr>
          <a:xfrm>
            <a:off x="5955847" y="2301255"/>
            <a:ext cx="2792543" cy="3311359"/>
          </a:xfrm>
          <a:prstGeom prst="rect">
            <a:avLst/>
          </a:prstGeom>
        </p:spPr>
      </p:pic>
      <p:pic>
        <p:nvPicPr>
          <p:cNvPr id="23" name="Heal Grabber">
            <a:extLst>
              <a:ext uri="{FF2B5EF4-FFF2-40B4-BE49-F238E27FC236}">
                <a16:creationId xmlns:a16="http://schemas.microsoft.com/office/drawing/2014/main" id="{A3B482EF-0B54-432F-6188-03F7148816FC}"/>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2000"/>
                    </a14:imgEffect>
                    <a14:imgEffect>
                      <a14:colorTemperature colorTemp="5684"/>
                    </a14:imgEffect>
                    <a14:imgEffect>
                      <a14:saturation sat="132000"/>
                    </a14:imgEffect>
                    <a14:imgEffect>
                      <a14:brightnessContrast bright="2000" contrast="26000"/>
                    </a14:imgEffect>
                  </a14:imgLayer>
                </a14:imgProps>
              </a:ext>
              <a:ext uri="{28A0092B-C50C-407E-A947-70E740481C1C}">
                <a14:useLocalDpi xmlns:a14="http://schemas.microsoft.com/office/drawing/2010/main" val="0"/>
              </a:ext>
            </a:extLst>
          </a:blip>
          <a:srcRect l="5135" t="2440" r="31391" b="6292"/>
          <a:stretch>
            <a:fillRect/>
          </a:stretch>
        </p:blipFill>
        <p:spPr>
          <a:xfrm>
            <a:off x="1847528" y="4221088"/>
            <a:ext cx="3456384" cy="1756198"/>
          </a:xfrm>
          <a:prstGeom prst="rect">
            <a:avLst/>
          </a:prstGeom>
        </p:spPr>
      </p:pic>
      <p:sp>
        <p:nvSpPr>
          <p:cNvPr id="19" name="Rectangle 14">
            <a:extLst>
              <a:ext uri="{FF2B5EF4-FFF2-40B4-BE49-F238E27FC236}">
                <a16:creationId xmlns:a16="http://schemas.microsoft.com/office/drawing/2014/main" id="{47EC7782-B25A-9DE9-F7FF-23041279BFEC}"/>
              </a:ext>
            </a:extLst>
          </p:cNvPr>
          <p:cNvSpPr>
            <a:spLocks noChangeArrowheads="1"/>
          </p:cNvSpPr>
          <p:nvPr/>
        </p:nvSpPr>
        <p:spPr bwMode="auto">
          <a:xfrm>
            <a:off x="623392" y="6093296"/>
            <a:ext cx="10513168"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2900" b="1"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Jacob</a:t>
            </a: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a:t>
            </a:r>
            <a:r>
              <a:rPr lang="es-419"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a:t>
            </a: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que agarra el talón", "Suplantador", "El que sigue".</a:t>
            </a:r>
            <a:endPar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pic>
        <p:nvPicPr>
          <p:cNvPr id="2" name="Esau + Jacob babies">
            <a:extLst>
              <a:ext uri="{FF2B5EF4-FFF2-40B4-BE49-F238E27FC236}">
                <a16:creationId xmlns:a16="http://schemas.microsoft.com/office/drawing/2014/main" id="{54AAFBDE-6EE0-382A-8F1F-BDBF74180BFA}"/>
              </a:ext>
            </a:extLst>
          </p:cNvPr>
          <p:cNvPicPr>
            <a:picLocks noChangeAspect="1"/>
          </p:cNvPicPr>
          <p:nvPr/>
        </p:nvPicPr>
        <p:blipFill>
          <a:blip r:embed="rId5">
            <a:extLst>
              <a:ext uri="{28A0092B-C50C-407E-A947-70E740481C1C}">
                <a14:useLocalDpi xmlns:a14="http://schemas.microsoft.com/office/drawing/2010/main" val="0"/>
              </a:ext>
            </a:extLst>
          </a:blip>
          <a:srcRect l="48627" r="5095"/>
          <a:stretch>
            <a:fillRect/>
          </a:stretch>
        </p:blipFill>
        <p:spPr>
          <a:xfrm>
            <a:off x="8634570" y="2301255"/>
            <a:ext cx="2721878" cy="3311359"/>
          </a:xfrm>
          <a:prstGeom prst="rect">
            <a:avLst/>
          </a:prstGeom>
        </p:spPr>
      </p:pic>
    </p:spTree>
    <p:extLst>
      <p:ext uri="{BB962C8B-B14F-4D97-AF65-F5344CB8AC3E}">
        <p14:creationId xmlns:p14="http://schemas.microsoft.com/office/powerpoint/2010/main" val="563344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p:tgtEl>
                                          <p:spTgt spid="10">
                                            <p:txEl>
                                              <p:pRg st="0" end="0"/>
                                            </p:txEl>
                                          </p:spTgt>
                                        </p:tgtEl>
                                        <p:attrNameLst>
                                          <p:attrName>ppt_x</p:attrName>
                                        </p:attrNameLst>
                                      </p:cBhvr>
                                      <p:tavLst>
                                        <p:tav tm="0">
                                          <p:val>
                                            <p:strVal val="#ppt_x+#ppt_w*1.125000"/>
                                          </p:val>
                                        </p:tav>
                                        <p:tav tm="100000">
                                          <p:val>
                                            <p:strVal val="#ppt_x"/>
                                          </p:val>
                                        </p:tav>
                                      </p:tavLst>
                                    </p:anim>
                                    <p:animEffect transition="in" filter="wipe(left)">
                                      <p:cBhvr>
                                        <p:cTn id="8" dur="500"/>
                                        <p:tgtEl>
                                          <p:spTgt spid="10">
                                            <p:txEl>
                                              <p:pRg st="0" end="0"/>
                                            </p:txEl>
                                          </p:spTgt>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35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 calcmode="lin" valueType="num">
                                      <p:cBhvr additive="base">
                                        <p:cTn id="17" dur="500"/>
                                        <p:tgtEl>
                                          <p:spTgt spid="10">
                                            <p:txEl>
                                              <p:pRg st="1" end="1"/>
                                            </p:txEl>
                                          </p:spTgt>
                                        </p:tgtEl>
                                        <p:attrNameLst>
                                          <p:attrName>ppt_x</p:attrName>
                                        </p:attrNameLst>
                                      </p:cBhvr>
                                      <p:tavLst>
                                        <p:tav tm="0">
                                          <p:val>
                                            <p:strVal val="#ppt_x+#ppt_w*1.125000"/>
                                          </p:val>
                                        </p:tav>
                                        <p:tav tm="100000">
                                          <p:val>
                                            <p:strVal val="#ppt_x"/>
                                          </p:val>
                                        </p:tav>
                                      </p:tavLst>
                                    </p:anim>
                                    <p:animEffect transition="in" filter="wipe(left)">
                                      <p:cBhvr>
                                        <p:cTn id="18" dur="500"/>
                                        <p:tgtEl>
                                          <p:spTgt spid="10">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animEffect transition="in" filter="wipe(left)">
                                      <p:cBhvr>
                                        <p:cTn id="23" dur="350"/>
                                        <p:tgtEl>
                                          <p:spTgt spid="22">
                                            <p:txEl>
                                              <p:pRg st="0" end="0"/>
                                            </p:txEl>
                                          </p:spTgt>
                                        </p:tgtEl>
                                      </p:cBhvr>
                                    </p:animEffect>
                                  </p:childTnLst>
                                </p:cTn>
                              </p:par>
                            </p:childTnLst>
                          </p:cTn>
                        </p:par>
                        <p:par>
                          <p:cTn id="24" fill="hold">
                            <p:stCondLst>
                              <p:cond delay="350"/>
                            </p:stCondLst>
                            <p:childTnLst>
                              <p:par>
                                <p:cTn id="25" presetID="23"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22" grpId="0" uiExpand="1" build="p"/>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605C8-6320-12EA-0AB9-47147A655E4B}"/>
            </a:ext>
          </a:extLst>
        </p:cNvPr>
        <p:cNvGrpSpPr/>
        <p:nvPr/>
      </p:nvGrpSpPr>
      <p:grpSpPr>
        <a:xfrm>
          <a:off x="0" y="0"/>
          <a:ext cx="0" cy="0"/>
          <a:chOff x="0" y="0"/>
          <a:chExt cx="0" cy="0"/>
        </a:xfrm>
      </p:grpSpPr>
      <p:sp>
        <p:nvSpPr>
          <p:cNvPr id="16" name="Rectangle 5">
            <a:extLst>
              <a:ext uri="{FF2B5EF4-FFF2-40B4-BE49-F238E27FC236}">
                <a16:creationId xmlns:a16="http://schemas.microsoft.com/office/drawing/2014/main" id="{549477C1-7AAC-C948-35D3-D7B0C3D2C6C0}"/>
              </a:ext>
            </a:extLst>
          </p:cNvPr>
          <p:cNvSpPr>
            <a:spLocks noChangeArrowheads="1"/>
          </p:cNvSpPr>
          <p:nvPr/>
        </p:nvSpPr>
        <p:spPr bwMode="auto">
          <a:xfrm>
            <a:off x="551383" y="980728"/>
            <a:ext cx="10776317"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Luchas en el vientre de Rebecca. Uno nace agarrado del talón del otro. Una profecía de que estos dos bebés son en realidad dos naciones, que se dividirán, y una servirá a la otra...</a:t>
            </a:r>
          </a:p>
        </p:txBody>
      </p:sp>
      <p:sp>
        <p:nvSpPr>
          <p:cNvPr id="19" name="Rectangle 5">
            <a:extLst>
              <a:ext uri="{FF2B5EF4-FFF2-40B4-BE49-F238E27FC236}">
                <a16:creationId xmlns:a16="http://schemas.microsoft.com/office/drawing/2014/main" id="{915602A9-6285-2D50-0FFD-168EBAB69DB3}"/>
              </a:ext>
            </a:extLst>
          </p:cNvPr>
          <p:cNvSpPr>
            <a:spLocks noChangeArrowheads="1"/>
          </p:cNvSpPr>
          <p:nvPr/>
        </p:nvSpPr>
        <p:spPr bwMode="auto">
          <a:xfrm>
            <a:off x="551383" y="2157327"/>
            <a:ext cx="5328594"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8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Años después, el “rojizo” Esaú vende su primogenitura a “el </a:t>
            </a: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que agarra el talón</a:t>
            </a: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Jacob, por un plato de guiso rojizo…</a:t>
            </a:r>
          </a:p>
        </p:txBody>
      </p:sp>
      <p:pic>
        <p:nvPicPr>
          <p:cNvPr id="3" name="Heal Grabber">
            <a:extLst>
              <a:ext uri="{FF2B5EF4-FFF2-40B4-BE49-F238E27FC236}">
                <a16:creationId xmlns:a16="http://schemas.microsoft.com/office/drawing/2014/main" id="{B365EF90-D2AE-9920-F6BE-CB5300D7F0E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2000"/>
                    </a14:imgEffect>
                    <a14:imgEffect>
                      <a14:colorTemperature colorTemp="5684"/>
                    </a14:imgEffect>
                    <a14:imgEffect>
                      <a14:saturation sat="132000"/>
                    </a14:imgEffect>
                    <a14:imgEffect>
                      <a14:brightnessContrast bright="2000" contrast="26000"/>
                    </a14:imgEffect>
                  </a14:imgLayer>
                </a14:imgProps>
              </a:ext>
              <a:ext uri="{28A0092B-C50C-407E-A947-70E740481C1C}">
                <a14:useLocalDpi xmlns:a14="http://schemas.microsoft.com/office/drawing/2010/main" val="0"/>
              </a:ext>
            </a:extLst>
          </a:blip>
          <a:srcRect l="5135" t="2440" r="31391" b="6292"/>
          <a:stretch>
            <a:fillRect/>
          </a:stretch>
        </p:blipFill>
        <p:spPr>
          <a:xfrm>
            <a:off x="1847528" y="4221088"/>
            <a:ext cx="3456384" cy="1756198"/>
          </a:xfrm>
          <a:prstGeom prst="rect">
            <a:avLst/>
          </a:prstGeom>
        </p:spPr>
      </p:pic>
      <p:pic>
        <p:nvPicPr>
          <p:cNvPr id="4" name="Esau only baby">
            <a:extLst>
              <a:ext uri="{FF2B5EF4-FFF2-40B4-BE49-F238E27FC236}">
                <a16:creationId xmlns:a16="http://schemas.microsoft.com/office/drawing/2014/main" id="{908E8D0C-5B54-A112-1E70-148B91C5E04A}"/>
              </a:ext>
            </a:extLst>
          </p:cNvPr>
          <p:cNvPicPr>
            <a:picLocks noChangeAspect="1"/>
          </p:cNvPicPr>
          <p:nvPr/>
        </p:nvPicPr>
        <p:blipFill>
          <a:blip r:embed="rId5">
            <a:extLst>
              <a:ext uri="{28A0092B-C50C-407E-A947-70E740481C1C}">
                <a14:useLocalDpi xmlns:a14="http://schemas.microsoft.com/office/drawing/2010/main" val="0"/>
              </a:ext>
            </a:extLst>
          </a:blip>
          <a:srcRect l="3084" r="49437"/>
          <a:stretch>
            <a:fillRect/>
          </a:stretch>
        </p:blipFill>
        <p:spPr>
          <a:xfrm>
            <a:off x="5955847" y="2301255"/>
            <a:ext cx="2792543" cy="3311359"/>
          </a:xfrm>
          <a:prstGeom prst="rect">
            <a:avLst/>
          </a:prstGeom>
        </p:spPr>
      </p:pic>
      <p:pic>
        <p:nvPicPr>
          <p:cNvPr id="5" name="Esau + Jacob babies">
            <a:extLst>
              <a:ext uri="{FF2B5EF4-FFF2-40B4-BE49-F238E27FC236}">
                <a16:creationId xmlns:a16="http://schemas.microsoft.com/office/drawing/2014/main" id="{103FA565-08FF-8E3B-08E6-4BFEFEA2E990}"/>
              </a:ext>
            </a:extLst>
          </p:cNvPr>
          <p:cNvPicPr>
            <a:picLocks noChangeAspect="1"/>
          </p:cNvPicPr>
          <p:nvPr/>
        </p:nvPicPr>
        <p:blipFill>
          <a:blip r:embed="rId5">
            <a:extLst>
              <a:ext uri="{28A0092B-C50C-407E-A947-70E740481C1C}">
                <a14:useLocalDpi xmlns:a14="http://schemas.microsoft.com/office/drawing/2010/main" val="0"/>
              </a:ext>
            </a:extLst>
          </a:blip>
          <a:srcRect l="48627" r="5095"/>
          <a:stretch>
            <a:fillRect/>
          </a:stretch>
        </p:blipFill>
        <p:spPr>
          <a:xfrm>
            <a:off x="8634570" y="2301255"/>
            <a:ext cx="2721878" cy="3311359"/>
          </a:xfrm>
          <a:prstGeom prst="rect">
            <a:avLst/>
          </a:prstGeom>
        </p:spPr>
      </p:pic>
    </p:spTree>
    <p:extLst>
      <p:ext uri="{BB962C8B-B14F-4D97-AF65-F5344CB8AC3E}">
        <p14:creationId xmlns:p14="http://schemas.microsoft.com/office/powerpoint/2010/main" val="175710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up)">
                                      <p:cBhvr>
                                        <p:cTn id="7" dur="35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wipe(up)">
                                      <p:cBhvr>
                                        <p:cTn id="12" dur="35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autoUpdateAnimBg="0"/>
      <p:bldP spid="1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E561E-1B85-5188-13E8-B68BB22651C6}"/>
            </a:ext>
          </a:extLst>
        </p:cNvPr>
        <p:cNvGrpSpPr/>
        <p:nvPr/>
      </p:nvGrpSpPr>
      <p:grpSpPr>
        <a:xfrm>
          <a:off x="0" y="0"/>
          <a:ext cx="0" cy="0"/>
          <a:chOff x="0" y="0"/>
          <a:chExt cx="0" cy="0"/>
        </a:xfrm>
      </p:grpSpPr>
      <p:sp>
        <p:nvSpPr>
          <p:cNvPr id="16" name="Rectangle 5">
            <a:extLst>
              <a:ext uri="{FF2B5EF4-FFF2-40B4-BE49-F238E27FC236}">
                <a16:creationId xmlns:a16="http://schemas.microsoft.com/office/drawing/2014/main" id="{3C6D37ED-DA03-937F-7CF4-BA1EFFA1D05B}"/>
              </a:ext>
            </a:extLst>
          </p:cNvPr>
          <p:cNvSpPr>
            <a:spLocks noChangeArrowheads="1"/>
          </p:cNvSpPr>
          <p:nvPr/>
        </p:nvSpPr>
        <p:spPr bwMode="auto">
          <a:xfrm>
            <a:off x="551383" y="980728"/>
            <a:ext cx="10776317"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Luchas en el vientre de Rebecca. Uno nace agarrado del talón del otro. Una profecía de que estos dos bebés son en realidad dos naciones, que se dividirán, y una servirá a la otra...</a:t>
            </a:r>
          </a:p>
        </p:txBody>
      </p:sp>
      <p:sp>
        <p:nvSpPr>
          <p:cNvPr id="19" name="Rectangle 5">
            <a:extLst>
              <a:ext uri="{FF2B5EF4-FFF2-40B4-BE49-F238E27FC236}">
                <a16:creationId xmlns:a16="http://schemas.microsoft.com/office/drawing/2014/main" id="{CD023E82-F25C-3032-3F35-176A7AF2DFAE}"/>
              </a:ext>
            </a:extLst>
          </p:cNvPr>
          <p:cNvSpPr>
            <a:spLocks noChangeArrowheads="1"/>
          </p:cNvSpPr>
          <p:nvPr/>
        </p:nvSpPr>
        <p:spPr bwMode="auto">
          <a:xfrm>
            <a:off x="551383" y="2157327"/>
            <a:ext cx="5328594"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8000"/>
              </a:lnSpc>
              <a:spcBef>
                <a:spcPts val="0"/>
              </a:spcBef>
              <a:spcAft>
                <a:spcPts val="400"/>
              </a:spcAft>
              <a:buClr>
                <a:srgbClr val="5FF0FF"/>
              </a:buClr>
              <a:buFont typeface="Symbol" panose="05050102010706020507" pitchFamily="18" charset="2"/>
              <a:buNone/>
            </a:pPr>
            <a:r>
              <a:rPr lang="es-419"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el “suplantador” Jacob </a:t>
            </a: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roba la bendición final </a:t>
            </a:r>
            <a:r>
              <a:rPr lang="es-419"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sobre Esaú (“el peludo áspero”), </a:t>
            </a: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de su padre ciego y moribundo …</a:t>
            </a:r>
          </a:p>
        </p:txBody>
      </p:sp>
      <p:sp>
        <p:nvSpPr>
          <p:cNvPr id="2" name="Rectangle 5">
            <a:extLst>
              <a:ext uri="{FF2B5EF4-FFF2-40B4-BE49-F238E27FC236}">
                <a16:creationId xmlns:a16="http://schemas.microsoft.com/office/drawing/2014/main" id="{6537C807-0A02-F2CB-D00C-87733E25424C}"/>
              </a:ext>
            </a:extLst>
          </p:cNvPr>
          <p:cNvSpPr>
            <a:spLocks noChangeArrowheads="1"/>
          </p:cNvSpPr>
          <p:nvPr/>
        </p:nvSpPr>
        <p:spPr bwMode="auto">
          <a:xfrm>
            <a:off x="5447928" y="5661248"/>
            <a:ext cx="6192688" cy="495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15000"/>
              </a:spcBef>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Claramente, esto no pinta para bien.</a:t>
            </a:r>
          </a:p>
        </p:txBody>
      </p:sp>
      <p:pic>
        <p:nvPicPr>
          <p:cNvPr id="3" name="Heal Grabber">
            <a:extLst>
              <a:ext uri="{FF2B5EF4-FFF2-40B4-BE49-F238E27FC236}">
                <a16:creationId xmlns:a16="http://schemas.microsoft.com/office/drawing/2014/main" id="{FCFD0B6F-D619-34C0-22EF-6B8EFA46C7F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2000"/>
                    </a14:imgEffect>
                    <a14:imgEffect>
                      <a14:colorTemperature colorTemp="5684"/>
                    </a14:imgEffect>
                    <a14:imgEffect>
                      <a14:saturation sat="132000"/>
                    </a14:imgEffect>
                    <a14:imgEffect>
                      <a14:brightnessContrast bright="2000" contrast="26000"/>
                    </a14:imgEffect>
                  </a14:imgLayer>
                </a14:imgProps>
              </a:ext>
              <a:ext uri="{28A0092B-C50C-407E-A947-70E740481C1C}">
                <a14:useLocalDpi xmlns:a14="http://schemas.microsoft.com/office/drawing/2010/main" val="0"/>
              </a:ext>
            </a:extLst>
          </a:blip>
          <a:srcRect l="5135" t="2440" r="31391" b="6292"/>
          <a:stretch>
            <a:fillRect/>
          </a:stretch>
        </p:blipFill>
        <p:spPr>
          <a:xfrm>
            <a:off x="1847528" y="4221088"/>
            <a:ext cx="3456384" cy="1756198"/>
          </a:xfrm>
          <a:prstGeom prst="rect">
            <a:avLst/>
          </a:prstGeom>
        </p:spPr>
      </p:pic>
      <p:pic>
        <p:nvPicPr>
          <p:cNvPr id="4" name="Esau only baby">
            <a:extLst>
              <a:ext uri="{FF2B5EF4-FFF2-40B4-BE49-F238E27FC236}">
                <a16:creationId xmlns:a16="http://schemas.microsoft.com/office/drawing/2014/main" id="{64A83C14-E593-4E89-036C-E1452DC39D64}"/>
              </a:ext>
            </a:extLst>
          </p:cNvPr>
          <p:cNvPicPr>
            <a:picLocks noChangeAspect="1"/>
          </p:cNvPicPr>
          <p:nvPr/>
        </p:nvPicPr>
        <p:blipFill>
          <a:blip r:embed="rId5">
            <a:extLst>
              <a:ext uri="{28A0092B-C50C-407E-A947-70E740481C1C}">
                <a14:useLocalDpi xmlns:a14="http://schemas.microsoft.com/office/drawing/2010/main" val="0"/>
              </a:ext>
            </a:extLst>
          </a:blip>
          <a:srcRect l="3084" r="49437"/>
          <a:stretch>
            <a:fillRect/>
          </a:stretch>
        </p:blipFill>
        <p:spPr>
          <a:xfrm>
            <a:off x="5955847" y="2301255"/>
            <a:ext cx="2792543" cy="3311359"/>
          </a:xfrm>
          <a:prstGeom prst="rect">
            <a:avLst/>
          </a:prstGeom>
        </p:spPr>
      </p:pic>
      <p:pic>
        <p:nvPicPr>
          <p:cNvPr id="5" name="Esau + Jacob babies">
            <a:extLst>
              <a:ext uri="{FF2B5EF4-FFF2-40B4-BE49-F238E27FC236}">
                <a16:creationId xmlns:a16="http://schemas.microsoft.com/office/drawing/2014/main" id="{FD127B27-BFF1-DADB-2A35-03301467C159}"/>
              </a:ext>
            </a:extLst>
          </p:cNvPr>
          <p:cNvPicPr>
            <a:picLocks noChangeAspect="1"/>
          </p:cNvPicPr>
          <p:nvPr/>
        </p:nvPicPr>
        <p:blipFill>
          <a:blip r:embed="rId5">
            <a:extLst>
              <a:ext uri="{28A0092B-C50C-407E-A947-70E740481C1C}">
                <a14:useLocalDpi xmlns:a14="http://schemas.microsoft.com/office/drawing/2010/main" val="0"/>
              </a:ext>
            </a:extLst>
          </a:blip>
          <a:srcRect l="48627" r="5095"/>
          <a:stretch>
            <a:fillRect/>
          </a:stretch>
        </p:blipFill>
        <p:spPr>
          <a:xfrm>
            <a:off x="8634570" y="2301255"/>
            <a:ext cx="2721878" cy="3311359"/>
          </a:xfrm>
          <a:prstGeom prst="rect">
            <a:avLst/>
          </a:prstGeom>
        </p:spPr>
      </p:pic>
    </p:spTree>
    <p:extLst>
      <p:ext uri="{BB962C8B-B14F-4D97-AF65-F5344CB8AC3E}">
        <p14:creationId xmlns:p14="http://schemas.microsoft.com/office/powerpoint/2010/main" val="4099466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ipe(up)">
                                      <p:cBhvr>
                                        <p:cTn id="7" dur="35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350" fill="hold"/>
                                        <p:tgtEl>
                                          <p:spTgt spid="2"/>
                                        </p:tgtEl>
                                        <p:attrNameLst>
                                          <p:attrName>ppt_x</p:attrName>
                                        </p:attrNameLst>
                                      </p:cBhvr>
                                      <p:tavLst>
                                        <p:tav tm="0">
                                          <p:val>
                                            <p:strVal val="1+#ppt_w/2"/>
                                          </p:val>
                                        </p:tav>
                                        <p:tav tm="100000">
                                          <p:val>
                                            <p:strVal val="#ppt_x"/>
                                          </p:val>
                                        </p:tav>
                                      </p:tavLst>
                                    </p:anim>
                                    <p:anim calcmode="lin" valueType="num">
                                      <p:cBhvr additive="base">
                                        <p:cTn id="13" dur="3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autoUpdateAnimBg="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09FE2-B6D3-C5B1-69F4-97FABF645BF9}"/>
            </a:ext>
          </a:extLst>
        </p:cNvPr>
        <p:cNvGrpSpPr/>
        <p:nvPr/>
      </p:nvGrpSpPr>
      <p:grpSpPr>
        <a:xfrm>
          <a:off x="0" y="0"/>
          <a:ext cx="0" cy="0"/>
          <a:chOff x="0" y="0"/>
          <a:chExt cx="0" cy="0"/>
        </a:xfrm>
      </p:grpSpPr>
      <p:sp>
        <p:nvSpPr>
          <p:cNvPr id="16" name="Rectangle 5">
            <a:extLst>
              <a:ext uri="{FF2B5EF4-FFF2-40B4-BE49-F238E27FC236}">
                <a16:creationId xmlns:a16="http://schemas.microsoft.com/office/drawing/2014/main" id="{00D3E4EB-EEB8-4EE5-73A8-DA6707648983}"/>
              </a:ext>
            </a:extLst>
          </p:cNvPr>
          <p:cNvSpPr>
            <a:spLocks noChangeArrowheads="1"/>
          </p:cNvSpPr>
          <p:nvPr/>
        </p:nvSpPr>
        <p:spPr bwMode="auto">
          <a:xfrm>
            <a:off x="695400" y="980728"/>
            <a:ext cx="10729192"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15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Génesis capítulos 25 a 36 hay varias historias de estos dos hermanos, pero la profecía de “</a:t>
            </a:r>
            <a:r>
              <a:rPr lang="es-419" sz="3000" i="1"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dos naciones … se dividen</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comienza a cumplirse en serio, en el libro de Números, uno 560 años después.</a:t>
            </a:r>
          </a:p>
          <a:p>
            <a:pPr algn="just">
              <a:lnSpc>
                <a:spcPct val="90000"/>
              </a:lnSpc>
              <a:spcBef>
                <a:spcPct val="15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Este evento ocurre después del éxodo, cuando los israelitas (descendientes de Jacob) ya han salido de Egipto, y están marchando por el desierto, camino a la tierra prometida.</a:t>
            </a:r>
          </a:p>
          <a:p>
            <a:pPr algn="just">
              <a:lnSpc>
                <a:spcPct val="90000"/>
              </a:lnSpc>
              <a:spcBef>
                <a:spcPct val="15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el camino, llegan a la frontera de Edom, país de los edomitas, descendientes del “rojizo” Esaú…</a:t>
            </a:r>
          </a:p>
          <a:p>
            <a:pPr algn="just">
              <a:lnSpc>
                <a:spcPct val="90000"/>
              </a:lnSpc>
              <a:spcBef>
                <a:spcPct val="15000"/>
              </a:spcBef>
              <a:buClr>
                <a:srgbClr val="5FF0FF"/>
              </a:buClr>
              <a:buFont typeface="Symbol" panose="05050102010706020507" pitchFamily="18" charset="2"/>
              <a:buNone/>
            </a:pP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a:p>
            <a:pPr algn="just">
              <a:lnSpc>
                <a:spcPct val="90000"/>
              </a:lnSpc>
              <a:spcBef>
                <a:spcPct val="15000"/>
              </a:spcBef>
              <a:buClr>
                <a:srgbClr val="5FF0FF"/>
              </a:buClr>
              <a:buFont typeface="Symbol" panose="05050102010706020507" pitchFamily="18" charset="2"/>
              <a:buNone/>
            </a:pP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020618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up)">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wipe(up)">
                                      <p:cBhvr>
                                        <p:cTn id="12" dur="500"/>
                                        <p:tgtEl>
                                          <p:spTgt spid="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wipe(up)">
                                      <p:cBhvr>
                                        <p:cTn id="17"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B8880-4047-14AF-E00C-80DC62066C68}"/>
            </a:ext>
          </a:extLst>
        </p:cNvPr>
        <p:cNvGrpSpPr/>
        <p:nvPr/>
      </p:nvGrpSpPr>
      <p:grpSpPr>
        <a:xfrm>
          <a:off x="0" y="0"/>
          <a:ext cx="0" cy="0"/>
          <a:chOff x="0" y="0"/>
          <a:chExt cx="0" cy="0"/>
        </a:xfrm>
      </p:grpSpPr>
      <p:sp>
        <p:nvSpPr>
          <p:cNvPr id="2" name="Verse, normal">
            <a:extLst>
              <a:ext uri="{FF2B5EF4-FFF2-40B4-BE49-F238E27FC236}">
                <a16:creationId xmlns:a16="http://schemas.microsoft.com/office/drawing/2014/main" id="{51F16E73-4F25-29C4-E391-32AA4139BF2A}"/>
              </a:ext>
            </a:extLst>
          </p:cNvPr>
          <p:cNvSpPr>
            <a:spLocks noChangeArrowheads="1"/>
          </p:cNvSpPr>
          <p:nvPr/>
        </p:nvSpPr>
        <p:spPr bwMode="auto">
          <a:xfrm>
            <a:off x="767408" y="1070210"/>
            <a:ext cx="10657184" cy="5329117"/>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4E56108B-EAB7-5B6D-B2AB-4B1D2A80D601}"/>
              </a:ext>
            </a:extLst>
          </p:cNvPr>
          <p:cNvSpPr txBox="1"/>
          <p:nvPr/>
        </p:nvSpPr>
        <p:spPr>
          <a:xfrm>
            <a:off x="803504" y="1130371"/>
            <a:ext cx="10549080" cy="5178949"/>
          </a:xfrm>
          <a:prstGeom prst="rect">
            <a:avLst/>
          </a:prstGeom>
          <a:noFill/>
        </p:spPr>
        <p:txBody>
          <a:bodyPr wrap="square">
            <a:noAutofit/>
          </a:bodyPr>
          <a:lstStyle/>
          <a:p>
            <a:pPr algn="just">
              <a:lnSpc>
                <a:spcPct val="85000"/>
              </a:lnSpc>
              <a:spcAft>
                <a:spcPts val="1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Desde Cades, Moisés envió emisarios al rey de Edom, con este mensaje:  "Así dice tu hermano Israel:</a:t>
            </a:r>
          </a:p>
          <a:p>
            <a:pPr algn="just">
              <a:lnSpc>
                <a:spcPct val="85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Tú conoces bien todas las dificultades que hemos encontrado. Sabes que nuestros antepasados fueron a Egipto, donde durante muchos años vivimos, y que los egipcios nos maltrataron a nosotros y a nuestros antepasados. También sabes que clamamos al Señor, y que él escuchó nuestra súplica y nos envió a un ángel que nos sacó de Egipto.</a:t>
            </a:r>
          </a:p>
          <a:p>
            <a:pPr algn="just">
              <a:lnSpc>
                <a:spcPct val="85000"/>
              </a:lnSpc>
              <a:spcAft>
                <a:spcPts val="1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Ya estamos en Cades, población que está en las inmediaciones de tu territorio. Solo te pedimos que nos dejes cruzar por tus dominios. Te prometo que no entraremos en ningún campo ni viña; tampoco beberemos agua de ningún pozo. Nos limitaremos a pasar por el camino real, sin apartarnos de él para nada, hasta que salgamos de tu territorio".</a:t>
            </a:r>
          </a:p>
          <a:p>
            <a:pPr algn="just">
              <a:lnSpc>
                <a:spcPct val="85000"/>
              </a:lnSpc>
              <a:spcAft>
                <a:spcPts val="100"/>
              </a:spcAft>
            </a:pP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4" name="Verse ID - Rectangle 9">
            <a:extLst>
              <a:ext uri="{FF2B5EF4-FFF2-40B4-BE49-F238E27FC236}">
                <a16:creationId xmlns:a16="http://schemas.microsoft.com/office/drawing/2014/main" id="{D6F6F707-E64F-7195-5F97-D6EB4FFD5EE1}"/>
              </a:ext>
            </a:extLst>
          </p:cNvPr>
          <p:cNvSpPr>
            <a:spLocks noChangeArrowheads="1"/>
          </p:cNvSpPr>
          <p:nvPr/>
        </p:nvSpPr>
        <p:spPr bwMode="auto">
          <a:xfrm>
            <a:off x="767408" y="1070216"/>
            <a:ext cx="4088327"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Números 20:14-21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Tree>
    <p:extLst>
      <p:ext uri="{BB962C8B-B14F-4D97-AF65-F5344CB8AC3E}">
        <p14:creationId xmlns:p14="http://schemas.microsoft.com/office/powerpoint/2010/main" val="1090628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p:tgtEl>
                                          <p:spTgt spid="4"/>
                                        </p:tgtEl>
                                        <p:attrNameLst>
                                          <p:attrName>ppt_y</p:attrName>
                                        </p:attrNameLst>
                                      </p:cBhvr>
                                      <p:tavLst>
                                        <p:tav tm="0">
                                          <p:val>
                                            <p:strVal val="#ppt_y+#ppt_h*1.125000"/>
                                          </p:val>
                                        </p:tav>
                                        <p:tav tm="100000">
                                          <p:val>
                                            <p:strVal val="#ppt_y"/>
                                          </p:val>
                                        </p:tav>
                                      </p:tavLst>
                                    </p:anim>
                                    <p:animEffect transition="in" filter="wipe(up)">
                                      <p:cBhvr>
                                        <p:cTn id="8" dur="250"/>
                                        <p:tgtEl>
                                          <p:spTgt spid="4"/>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25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35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wipe(left)">
                                      <p:cBhvr>
                                        <p:cTn id="21" dur="35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wipe(left)">
                                      <p:cBhvr>
                                        <p:cTn id="26" dur="3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B0503-D383-8FC0-102B-7FD2041A81F3}"/>
            </a:ext>
          </a:extLst>
        </p:cNvPr>
        <p:cNvGrpSpPr/>
        <p:nvPr/>
      </p:nvGrpSpPr>
      <p:grpSpPr>
        <a:xfrm>
          <a:off x="0" y="0"/>
          <a:ext cx="0" cy="0"/>
          <a:chOff x="0" y="0"/>
          <a:chExt cx="0" cy="0"/>
        </a:xfrm>
      </p:grpSpPr>
      <p:sp>
        <p:nvSpPr>
          <p:cNvPr id="2" name="Verse, normal">
            <a:extLst>
              <a:ext uri="{FF2B5EF4-FFF2-40B4-BE49-F238E27FC236}">
                <a16:creationId xmlns:a16="http://schemas.microsoft.com/office/drawing/2014/main" id="{144BD3AA-6F79-AEA5-4EA2-B297B5CB0D1E}"/>
              </a:ext>
            </a:extLst>
          </p:cNvPr>
          <p:cNvSpPr>
            <a:spLocks noChangeArrowheads="1"/>
          </p:cNvSpPr>
          <p:nvPr/>
        </p:nvSpPr>
        <p:spPr bwMode="auto">
          <a:xfrm>
            <a:off x="767408" y="1070210"/>
            <a:ext cx="10657184" cy="5329117"/>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C8734A75-DDB2-0724-461E-579A0896663A}"/>
              </a:ext>
            </a:extLst>
          </p:cNvPr>
          <p:cNvSpPr txBox="1"/>
          <p:nvPr/>
        </p:nvSpPr>
        <p:spPr>
          <a:xfrm>
            <a:off x="803504" y="1130371"/>
            <a:ext cx="10549080" cy="4314853"/>
          </a:xfrm>
          <a:prstGeom prst="rect">
            <a:avLst/>
          </a:prstGeom>
          <a:noFill/>
        </p:spPr>
        <p:txBody>
          <a:bodyPr wrap="square">
            <a:noAutofit/>
          </a:bodyPr>
          <a:lstStyle/>
          <a:p>
            <a:pPr algn="just">
              <a:lnSpc>
                <a:spcPct val="86000"/>
              </a:lnSpc>
              <a:spcAft>
                <a:spcPts val="4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Pero el rey de Edom mandó a decir:  "No crucen por mis dominios; de lo contrario, saldré con mi ejército y los atacaré".</a:t>
            </a:r>
          </a:p>
          <a:p>
            <a:pPr algn="just">
              <a:lnSpc>
                <a:spcPct val="86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Los israelitas insistieron: "Solo pasaremos por el camino principal y, si nosotros o nuestro ganado llegamos a beber agua de tus pozos, te lo pagaremos. Lo único que pedimos es que nos permitas pasar por él".</a:t>
            </a:r>
          </a:p>
          <a:p>
            <a:pPr algn="just">
              <a:lnSpc>
                <a:spcPct val="86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Pero el rey fue tajante en su respuesta: </a:t>
            </a:r>
          </a:p>
          <a:p>
            <a:pPr algn="just">
              <a:lnSpc>
                <a:spcPct val="86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"¡Por aquí no pasarán!".</a:t>
            </a:r>
          </a:p>
        </p:txBody>
      </p:sp>
      <p:sp>
        <p:nvSpPr>
          <p:cNvPr id="4" name="Verse ID - Rectangle 9">
            <a:extLst>
              <a:ext uri="{FF2B5EF4-FFF2-40B4-BE49-F238E27FC236}">
                <a16:creationId xmlns:a16="http://schemas.microsoft.com/office/drawing/2014/main" id="{8A3D3051-1A40-9778-8075-C2CEEF668D8A}"/>
              </a:ext>
            </a:extLst>
          </p:cNvPr>
          <p:cNvSpPr>
            <a:spLocks noChangeArrowheads="1"/>
          </p:cNvSpPr>
          <p:nvPr/>
        </p:nvSpPr>
        <p:spPr bwMode="auto">
          <a:xfrm>
            <a:off x="767408" y="1070216"/>
            <a:ext cx="4088327"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Números 20:14-21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5" name="Verse Text">
            <a:extLst>
              <a:ext uri="{FF2B5EF4-FFF2-40B4-BE49-F238E27FC236}">
                <a16:creationId xmlns:a16="http://schemas.microsoft.com/office/drawing/2014/main" id="{140E58E7-CC1D-9915-4F2C-BACA586CB867}"/>
              </a:ext>
            </a:extLst>
          </p:cNvPr>
          <p:cNvSpPr txBox="1"/>
          <p:nvPr/>
        </p:nvSpPr>
        <p:spPr>
          <a:xfrm>
            <a:off x="802092" y="4653137"/>
            <a:ext cx="6446036" cy="1224136"/>
          </a:xfrm>
          <a:prstGeom prst="rect">
            <a:avLst/>
          </a:prstGeom>
          <a:noFill/>
        </p:spPr>
        <p:txBody>
          <a:bodyPr wrap="square">
            <a:noAutofit/>
          </a:bodyPr>
          <a:lstStyle/>
          <a:p>
            <a:pPr algn="just">
              <a:lnSpc>
                <a:spcPct val="86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Y salió contra ellos con un poderoso ejército, resuelto a no dejarlos cruzar por su territorio. </a:t>
            </a:r>
          </a:p>
        </p:txBody>
      </p:sp>
      <p:pic>
        <p:nvPicPr>
          <p:cNvPr id="7" name="Gandalf you shall not pass">
            <a:extLst>
              <a:ext uri="{FF2B5EF4-FFF2-40B4-BE49-F238E27FC236}">
                <a16:creationId xmlns:a16="http://schemas.microsoft.com/office/drawing/2014/main" id="{5520387F-9A53-DC2C-0689-A688BAB26AA7}"/>
              </a:ext>
            </a:extLst>
          </p:cNvPr>
          <p:cNvPicPr>
            <a:picLocks noChangeAspect="1"/>
          </p:cNvPicPr>
          <p:nvPr/>
        </p:nvPicPr>
        <p:blipFill>
          <a:blip r:embed="rId3">
            <a:extLst>
              <a:ext uri="{28A0092B-C50C-407E-A947-70E740481C1C}">
                <a14:useLocalDpi xmlns:a14="http://schemas.microsoft.com/office/drawing/2010/main" val="0"/>
              </a:ext>
            </a:extLst>
          </a:blip>
          <a:srcRect l="12096" r="4745"/>
          <a:stretch>
            <a:fillRect/>
          </a:stretch>
        </p:blipFill>
        <p:spPr>
          <a:xfrm>
            <a:off x="7301086" y="3564607"/>
            <a:ext cx="3960440" cy="1952625"/>
          </a:xfrm>
          <a:prstGeom prst="rect">
            <a:avLst/>
          </a:prstGeom>
        </p:spPr>
      </p:pic>
      <p:sp>
        <p:nvSpPr>
          <p:cNvPr id="8" name="Verse Text">
            <a:extLst>
              <a:ext uri="{FF2B5EF4-FFF2-40B4-BE49-F238E27FC236}">
                <a16:creationId xmlns:a16="http://schemas.microsoft.com/office/drawing/2014/main" id="{6A1FD0A5-1259-A50B-4A24-5EED1317C190}"/>
              </a:ext>
            </a:extLst>
          </p:cNvPr>
          <p:cNvSpPr txBox="1"/>
          <p:nvPr/>
        </p:nvSpPr>
        <p:spPr>
          <a:xfrm>
            <a:off x="802092" y="5805264"/>
            <a:ext cx="10406476" cy="520549"/>
          </a:xfrm>
          <a:prstGeom prst="rect">
            <a:avLst/>
          </a:prstGeom>
          <a:noFill/>
        </p:spPr>
        <p:txBody>
          <a:bodyPr wrap="square">
            <a:noAutofit/>
          </a:bodyPr>
          <a:lstStyle/>
          <a:p>
            <a:pPr algn="just">
              <a:lnSpc>
                <a:spcPct val="86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Así que los israelitas se vieron obligados a ir por otro camino.</a:t>
            </a:r>
          </a:p>
          <a:p>
            <a:pPr algn="just">
              <a:lnSpc>
                <a:spcPct val="86000"/>
              </a:lnSpc>
              <a:spcAft>
                <a:spcPts val="400"/>
              </a:spcAft>
            </a:pP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Tree>
    <p:extLst>
      <p:ext uri="{BB962C8B-B14F-4D97-AF65-F5344CB8AC3E}">
        <p14:creationId xmlns:p14="http://schemas.microsoft.com/office/powerpoint/2010/main" val="3631019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3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35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350"/>
                                        <p:tgtEl>
                                          <p:spTgt spid="3">
                                            <p:txEl>
                                              <p:pRg st="3" end="3"/>
                                            </p:txEl>
                                          </p:spTgt>
                                        </p:tgtEl>
                                      </p:cBhvr>
                                    </p:animEffect>
                                  </p:childTnLst>
                                </p:cTn>
                              </p:par>
                            </p:childTnLst>
                          </p:cTn>
                        </p:par>
                        <p:par>
                          <p:cTn id="23" fill="hold">
                            <p:stCondLst>
                              <p:cond delay="350"/>
                            </p:stCondLst>
                            <p:childTnLst>
                              <p:par>
                                <p:cTn id="24" presetID="53" presetClass="entr" presetSubtype="16"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wipe(left)">
                                      <p:cBhvr>
                                        <p:cTn id="33" dur="350"/>
                                        <p:tgtEl>
                                          <p:spTgt spid="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xit" presetSubtype="32" fill="hold" nodeType="clickEffect">
                                  <p:stCondLst>
                                    <p:cond delay="0"/>
                                  </p:stCondLst>
                                  <p:childTnLst>
                                    <p:anim calcmode="lin" valueType="num">
                                      <p:cBhvr>
                                        <p:cTn id="37" dur="500"/>
                                        <p:tgtEl>
                                          <p:spTgt spid="7"/>
                                        </p:tgtEl>
                                        <p:attrNameLst>
                                          <p:attrName>ppt_w</p:attrName>
                                        </p:attrNameLst>
                                      </p:cBhvr>
                                      <p:tavLst>
                                        <p:tav tm="0">
                                          <p:val>
                                            <p:strVal val="ppt_w"/>
                                          </p:val>
                                        </p:tav>
                                        <p:tav tm="100000">
                                          <p:val>
                                            <p:fltVal val="0"/>
                                          </p:val>
                                        </p:tav>
                                      </p:tavLst>
                                    </p:anim>
                                    <p:anim calcmode="lin" valueType="num">
                                      <p:cBhvr>
                                        <p:cTn id="38" dur="500"/>
                                        <p:tgtEl>
                                          <p:spTgt spid="7"/>
                                        </p:tgtEl>
                                        <p:attrNameLst>
                                          <p:attrName>ppt_h</p:attrName>
                                        </p:attrNameLst>
                                      </p:cBhvr>
                                      <p:tavLst>
                                        <p:tav tm="0">
                                          <p:val>
                                            <p:strVal val="ppt_h"/>
                                          </p:val>
                                        </p:tav>
                                        <p:tav tm="100000">
                                          <p:val>
                                            <p:fltVal val="0"/>
                                          </p:val>
                                        </p:tav>
                                      </p:tavLst>
                                    </p:anim>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8">
                                            <p:txEl>
                                              <p:pRg st="0" end="0"/>
                                            </p:txEl>
                                          </p:spTgt>
                                        </p:tgtEl>
                                        <p:attrNameLst>
                                          <p:attrName>style.visibility</p:attrName>
                                        </p:attrNameLst>
                                      </p:cBhvr>
                                      <p:to>
                                        <p:strVal val="visible"/>
                                      </p:to>
                                    </p:set>
                                    <p:animEffect transition="in" filter="wipe(left)">
                                      <p:cBhvr>
                                        <p:cTn id="44" dur="3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build="p"/>
      <p:bldP spid="8"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510B5682-EF0A-D2A6-BF3E-BC1CED53008D}"/>
              </a:ext>
            </a:extLst>
          </p:cNvPr>
          <p:cNvSpPr>
            <a:spLocks noChangeArrowheads="1"/>
          </p:cNvSpPr>
          <p:nvPr/>
        </p:nvSpPr>
        <p:spPr bwMode="auto">
          <a:xfrm>
            <a:off x="695400" y="1700808"/>
            <a:ext cx="10657184" cy="381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Claramente, la profecía sobre “</a:t>
            </a:r>
            <a:r>
              <a:rPr lang="es-ES" sz="3000" i="1"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dos pueblos que se dividen</a:t>
            </a: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se ha cumplido. </a:t>
            </a:r>
          </a:p>
          <a:p>
            <a:pPr algn="just">
              <a:lnSpc>
                <a:spcPct val="85000"/>
              </a:lnSpc>
              <a:spcBef>
                <a:spcPts val="0"/>
              </a:spcBef>
              <a:spcAft>
                <a:spcPts val="3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¡esto no se parece en nada a “</a:t>
            </a:r>
            <a:r>
              <a:rPr lang="es-ES" sz="3000" i="1"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mayor servirá al menor</a:t>
            </a: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
            </a:r>
          </a:p>
          <a:p>
            <a:pPr algn="just">
              <a:lnSpc>
                <a:spcPct val="85000"/>
              </a:lnSpc>
              <a:spcBef>
                <a:spcPts val="0"/>
              </a:spcBef>
              <a:spcAft>
                <a:spcPts val="3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Esaú (Edom) nació primero, por lo que es mayor que Jacob (Israel), pero aquí es evidente que Edom (el mayor), es el mas fuerte, sometiendo a su hermano menor, Israel.</a:t>
            </a:r>
          </a:p>
          <a:p>
            <a:pPr algn="just">
              <a:lnSpc>
                <a:spcPct val="85000"/>
              </a:lnSpc>
              <a:spcBef>
                <a:spcPts val="0"/>
              </a:spcBef>
              <a:spcAft>
                <a:spcPts val="3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Parece que esa profecía </a:t>
            </a:r>
            <a:r>
              <a:rPr lang="es-ES" sz="3000" i="1" u="sng"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a:t>
            </a: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se ha cumplido, ni siquiera en estos casi 600 años después.</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94647-97C1-76BB-5E5D-32047BFB4343}"/>
            </a:ext>
          </a:extLst>
        </p:cNvPr>
        <p:cNvGrpSpPr/>
        <p:nvPr/>
      </p:nvGrpSpPr>
      <p:grpSpPr>
        <a:xfrm>
          <a:off x="0" y="0"/>
          <a:ext cx="0" cy="0"/>
          <a:chOff x="0" y="0"/>
          <a:chExt cx="0" cy="0"/>
        </a:xfrm>
      </p:grpSpPr>
      <p:graphicFrame>
        <p:nvGraphicFramePr>
          <p:cNvPr id="2624518" name="Object 6">
            <a:extLst>
              <a:ext uri="{FF2B5EF4-FFF2-40B4-BE49-F238E27FC236}">
                <a16:creationId xmlns:a16="http://schemas.microsoft.com/office/drawing/2014/main" id="{813CE38F-50A2-76ED-EADA-6007E261E684}"/>
              </a:ext>
            </a:extLst>
          </p:cNvPr>
          <p:cNvGraphicFramePr>
            <a:graphicFrameLocks noChangeAspect="1"/>
          </p:cNvGraphicFramePr>
          <p:nvPr/>
        </p:nvGraphicFramePr>
        <p:xfrm>
          <a:off x="8107287" y="1334616"/>
          <a:ext cx="3389313" cy="4038600"/>
        </p:xfrm>
        <a:graphic>
          <a:graphicData uri="http://schemas.openxmlformats.org/presentationml/2006/ole">
            <mc:AlternateContent xmlns:mc="http://schemas.openxmlformats.org/markup-compatibility/2006">
              <mc:Choice xmlns:v="urn:schemas-microsoft-com:vml" Requires="v">
                <p:oleObj name="Photo Editor Photo" r:id="rId3" imgW="2666667" imgH="3177815" progId="MSPhotoEd.3">
                  <p:embed/>
                </p:oleObj>
              </mc:Choice>
              <mc:Fallback>
                <p:oleObj name="Photo Editor Photo" r:id="rId3" imgW="2666667" imgH="3177815" progId="MSPhotoEd.3">
                  <p:embed/>
                  <p:pic>
                    <p:nvPicPr>
                      <p:cNvPr id="2624518" name="Object 6">
                        <a:extLst>
                          <a:ext uri="{FF2B5EF4-FFF2-40B4-BE49-F238E27FC236}">
                            <a16:creationId xmlns:a16="http://schemas.microsoft.com/office/drawing/2014/main" id="{E983E659-E2FE-CD36-AD8B-1B3099B7C4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7287" y="1334616"/>
                        <a:ext cx="338931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24519" name="Oval 7">
            <a:extLst>
              <a:ext uri="{FF2B5EF4-FFF2-40B4-BE49-F238E27FC236}">
                <a16:creationId xmlns:a16="http://schemas.microsoft.com/office/drawing/2014/main" id="{F95ECC5E-4540-D14F-7155-5A6BD0ADB5D0}"/>
              </a:ext>
            </a:extLst>
          </p:cNvPr>
          <p:cNvSpPr>
            <a:spLocks noChangeArrowheads="1"/>
          </p:cNvSpPr>
          <p:nvPr/>
        </p:nvSpPr>
        <p:spPr bwMode="auto">
          <a:xfrm>
            <a:off x="8564486" y="4077817"/>
            <a:ext cx="1828800" cy="1247775"/>
          </a:xfrm>
          <a:prstGeom prst="ellipse">
            <a:avLst/>
          </a:prstGeom>
          <a:solidFill>
            <a:srgbClr val="F2575F">
              <a:alpha val="50000"/>
            </a:srgbClr>
          </a:solidFill>
          <a:ln w="1016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r>
              <a:rPr kumimoji="0" lang="es-419" sz="2300" i="1" noProof="0" dirty="0">
                <a:solidFill>
                  <a:schemeClr val="bg2"/>
                </a:solidFill>
                <a:effectLst>
                  <a:outerShdw blurRad="38100" dist="38100" dir="2700000" algn="tl">
                    <a:srgbClr val="000000"/>
                  </a:outerShdw>
                </a:effectLst>
                <a:latin typeface="Arial" panose="020B0604020202020204" pitchFamily="34" charset="0"/>
              </a:rPr>
              <a:t> Edom</a:t>
            </a:r>
          </a:p>
        </p:txBody>
      </p:sp>
      <p:sp>
        <p:nvSpPr>
          <p:cNvPr id="3" name="Rectangle 5">
            <a:extLst>
              <a:ext uri="{FF2B5EF4-FFF2-40B4-BE49-F238E27FC236}">
                <a16:creationId xmlns:a16="http://schemas.microsoft.com/office/drawing/2014/main" id="{FFEAD569-523F-524C-6FE1-653F0BA48351}"/>
              </a:ext>
            </a:extLst>
          </p:cNvPr>
          <p:cNvSpPr>
            <a:spLocks noChangeArrowheads="1"/>
          </p:cNvSpPr>
          <p:nvPr/>
        </p:nvSpPr>
        <p:spPr bwMode="auto">
          <a:xfrm>
            <a:off x="695400" y="1052735"/>
            <a:ext cx="7272808" cy="3025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está claro cuán grande era el territorio de Edom en ese momento, pero </a:t>
            </a:r>
            <a:r>
              <a:rPr lang="es-419" sz="30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sí</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está claro que obstruía la ruta directa de Egipto a Canaán. </a:t>
            </a:r>
          </a:p>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Por lo tanto, los israelitas tuvieron que tomar un desvío muy largo, gracias a esta actitud amorosa de su querido hermano "rojizo".</a:t>
            </a:r>
          </a:p>
        </p:txBody>
      </p:sp>
      <p:sp>
        <p:nvSpPr>
          <p:cNvPr id="5" name="Rectangle 5">
            <a:extLst>
              <a:ext uri="{FF2B5EF4-FFF2-40B4-BE49-F238E27FC236}">
                <a16:creationId xmlns:a16="http://schemas.microsoft.com/office/drawing/2014/main" id="{CC5FE4C3-2DB2-88C2-5B8C-D760DB1F2155}"/>
              </a:ext>
            </a:extLst>
          </p:cNvPr>
          <p:cNvSpPr>
            <a:spLocks noChangeArrowheads="1"/>
          </p:cNvSpPr>
          <p:nvPr/>
        </p:nvSpPr>
        <p:spPr bwMode="auto">
          <a:xfrm>
            <a:off x="695400" y="4216289"/>
            <a:ext cx="7272808"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Posteriormente, en varias oportunidades Edom ayudó a otras naciones a </a:t>
            </a:r>
            <a:r>
              <a:rPr lang="es-419" sz="30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atacar</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a Israel (ej. 2 Crónicas 28:17, 2 Reyes 8:20-22), y en otras ocasiones no hizo nada para defenderla.</a:t>
            </a:r>
          </a:p>
        </p:txBody>
      </p:sp>
    </p:spTree>
    <p:extLst>
      <p:ext uri="{BB962C8B-B14F-4D97-AF65-F5344CB8AC3E}">
        <p14:creationId xmlns:p14="http://schemas.microsoft.com/office/powerpoint/2010/main" val="1617960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624518"/>
                                        </p:tgtEl>
                                        <p:attrNameLst>
                                          <p:attrName>style.visibility</p:attrName>
                                        </p:attrNameLst>
                                      </p:cBhvr>
                                      <p:to>
                                        <p:strVal val="visible"/>
                                      </p:to>
                                    </p:set>
                                    <p:animEffect transition="in" filter="wipe(down)">
                                      <p:cBhvr>
                                        <p:cTn id="11" dur="500"/>
                                        <p:tgtEl>
                                          <p:spTgt spid="2624518"/>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624519"/>
                                        </p:tgtEl>
                                        <p:attrNameLst>
                                          <p:attrName>style.visibility</p:attrName>
                                        </p:attrNameLst>
                                      </p:cBhvr>
                                      <p:to>
                                        <p:strVal val="visible"/>
                                      </p:to>
                                    </p:set>
                                    <p:animEffect transition="in" filter="wipe(down)">
                                      <p:cBhvr>
                                        <p:cTn id="14" dur="500"/>
                                        <p:tgtEl>
                                          <p:spTgt spid="262451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wipe(up)">
                                      <p:cBhvr>
                                        <p:cTn id="24"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4519" grpId="0" animBg="1"/>
      <p:bldP spid="3" grpId="0" uiExpand="1" build="p" autoUpdateAnimBg="0"/>
      <p:bldP spid="5"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F5148-9409-D06A-0623-62376EBD58DF}"/>
            </a:ext>
          </a:extLst>
        </p:cNvPr>
        <p:cNvGrpSpPr/>
        <p:nvPr/>
      </p:nvGrpSpPr>
      <p:grpSpPr>
        <a:xfrm>
          <a:off x="0" y="0"/>
          <a:ext cx="0" cy="0"/>
          <a:chOff x="0" y="0"/>
          <a:chExt cx="0" cy="0"/>
        </a:xfrm>
      </p:grpSpPr>
      <p:sp>
        <p:nvSpPr>
          <p:cNvPr id="1876995" name="Rectangle 3">
            <a:extLst>
              <a:ext uri="{FF2B5EF4-FFF2-40B4-BE49-F238E27FC236}">
                <a16:creationId xmlns:a16="http://schemas.microsoft.com/office/drawing/2014/main" id="{6B0FD173-D72A-F8CA-E1F5-AA8D9E56C765}"/>
              </a:ext>
            </a:extLst>
          </p:cNvPr>
          <p:cNvSpPr>
            <a:spLocks noChangeArrowheads="1"/>
          </p:cNvSpPr>
          <p:nvPr/>
        </p:nvSpPr>
        <p:spPr bwMode="auto">
          <a:xfrm>
            <a:off x="576500" y="908720"/>
            <a:ext cx="11089232"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30000"/>
              </a:spcBef>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Ahora, siglos después, Dios está a punto de castigar a Edom, y todo el libro de Abdías es una advertencia a la nación de Edom que su tiempo ha llegado…</a:t>
            </a:r>
          </a:p>
        </p:txBody>
      </p:sp>
      <p:sp>
        <p:nvSpPr>
          <p:cNvPr id="2" name="Verse, normal">
            <a:extLst>
              <a:ext uri="{FF2B5EF4-FFF2-40B4-BE49-F238E27FC236}">
                <a16:creationId xmlns:a16="http://schemas.microsoft.com/office/drawing/2014/main" id="{7F173796-1106-6F7E-35D1-2CC16B64CBFA}"/>
              </a:ext>
            </a:extLst>
          </p:cNvPr>
          <p:cNvSpPr>
            <a:spLocks noChangeArrowheads="1"/>
          </p:cNvSpPr>
          <p:nvPr/>
        </p:nvSpPr>
        <p:spPr bwMode="auto">
          <a:xfrm>
            <a:off x="648508" y="2276872"/>
            <a:ext cx="10945216" cy="4248472"/>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873C4FC3-1FBD-A461-E29B-9E4EC9D4602D}"/>
              </a:ext>
            </a:extLst>
          </p:cNvPr>
          <p:cNvSpPr txBox="1"/>
          <p:nvPr/>
        </p:nvSpPr>
        <p:spPr>
          <a:xfrm>
            <a:off x="684604" y="2373130"/>
            <a:ext cx="10909120" cy="3360126"/>
          </a:xfrm>
          <a:prstGeom prst="rect">
            <a:avLst/>
          </a:prstGeom>
          <a:noFill/>
        </p:spPr>
        <p:txBody>
          <a:bodyPr wrap="square">
            <a:noAutofit/>
          </a:bodyPr>
          <a:lstStyle/>
          <a:p>
            <a:pPr algn="just">
              <a:lnSpc>
                <a:spcPct val="82000"/>
              </a:lnSpc>
              <a:spcAft>
                <a:spcPts val="3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Visión de Abdías.  Esto es lo que dice el Señor y Dios acerca de Edom.  Hemos oído un mensaje de parte del Señor. Un heraldo ha sido enviado a las naciones, diciendo:</a:t>
            </a:r>
          </a:p>
          <a:p>
            <a:pPr algn="just">
              <a:lnSpc>
                <a:spcPct val="82000"/>
              </a:lnSpc>
              <a:spcAft>
                <a:spcPts val="3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"¡Vamos, marchemos a la guerra contra ella!.</a:t>
            </a:r>
          </a:p>
          <a:p>
            <a:pPr algn="just">
              <a:lnSpc>
                <a:spcPct val="82000"/>
              </a:lnSpc>
              <a:spcAft>
                <a:spcPts val="3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Te haré pequeño entre las naciones, totalmente menospreciado. La soberbia de tu corazón te ha engañado. </a:t>
            </a:r>
          </a:p>
          <a:p>
            <a:pPr algn="just">
              <a:lnSpc>
                <a:spcPct val="82000"/>
              </a:lnSpc>
              <a:spcAft>
                <a:spcPts val="3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Como habitas en las hendiduras de las rocas, </a:t>
            </a:r>
            <a:r>
              <a:rPr lang="es-ES" sz="2800" noProof="0" dirty="0">
                <a:solidFill>
                  <a:prstClr val="white"/>
                </a:solidFill>
                <a:effectLst>
                  <a:outerShdw blurRad="50800" dist="63500" dir="3300000" algn="tl">
                    <a:prstClr val="black">
                      <a:alpha val="80000"/>
                    </a:prstClr>
                  </a:outerShdw>
                </a:effectLst>
                <a:latin typeface="Arial" panose="020B0604020202020204" pitchFamily="34" charset="0"/>
              </a:rPr>
              <a:t>en la altura de tu morada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te engañas a ti mismo, diciendo: ‘¿Quién podrá arrojarme a tierra?’</a:t>
            </a:r>
          </a:p>
        </p:txBody>
      </p:sp>
      <p:sp>
        <p:nvSpPr>
          <p:cNvPr id="4" name="Verse ID - Rectangle 9">
            <a:extLst>
              <a:ext uri="{FF2B5EF4-FFF2-40B4-BE49-F238E27FC236}">
                <a16:creationId xmlns:a16="http://schemas.microsoft.com/office/drawing/2014/main" id="{97C99922-2E08-3303-B30C-F59362A5A0FE}"/>
              </a:ext>
            </a:extLst>
          </p:cNvPr>
          <p:cNvSpPr>
            <a:spLocks noChangeArrowheads="1"/>
          </p:cNvSpPr>
          <p:nvPr/>
        </p:nvSpPr>
        <p:spPr bwMode="auto">
          <a:xfrm>
            <a:off x="648508" y="2276878"/>
            <a:ext cx="2807527"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Abdías 1-4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13" name="TextBox 12">
            <a:extLst>
              <a:ext uri="{FF2B5EF4-FFF2-40B4-BE49-F238E27FC236}">
                <a16:creationId xmlns:a16="http://schemas.microsoft.com/office/drawing/2014/main" id="{75564176-8340-DAB7-1A29-4CB898A40D77}"/>
              </a:ext>
            </a:extLst>
          </p:cNvPr>
          <p:cNvSpPr txBox="1"/>
          <p:nvPr/>
        </p:nvSpPr>
        <p:spPr>
          <a:xfrm>
            <a:off x="684604" y="5661248"/>
            <a:ext cx="10858888" cy="798937"/>
          </a:xfrm>
          <a:prstGeom prst="rect">
            <a:avLst/>
          </a:prstGeom>
          <a:noFill/>
        </p:spPr>
        <p:txBody>
          <a:bodyPr wrap="square">
            <a:spAutoFit/>
          </a:bodyPr>
          <a:lstStyle/>
          <a:p>
            <a:pPr marL="0" marR="0" lvl="0" indent="0" algn="just" defTabSz="457200" rtl="0" eaLnBrk="1" fontAlgn="auto" latinLnBrk="0" hangingPunct="1">
              <a:lnSpc>
                <a:spcPct val="82000"/>
              </a:lnSpc>
              <a:spcBef>
                <a:spcPts val="0"/>
              </a:spcBef>
              <a:spcAft>
                <a:spcPts val="300"/>
              </a:spcAft>
              <a:buClrTx/>
              <a:buSzTx/>
              <a:buFontTx/>
              <a:buNone/>
              <a:tabLst/>
              <a:defRPr/>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ea typeface="+mn-ea"/>
                <a:cs typeface="+mn-cs"/>
              </a:rPr>
              <a:t>Aunque vueles a lo alto como águila, y tu nido esté puesto en las estrellas, desde allí te haré caer", afirma el Señor.</a:t>
            </a:r>
          </a:p>
        </p:txBody>
      </p:sp>
      <p:sp>
        <p:nvSpPr>
          <p:cNvPr id="14" name="Verse Text">
            <a:extLst>
              <a:ext uri="{FF2B5EF4-FFF2-40B4-BE49-F238E27FC236}">
                <a16:creationId xmlns:a16="http://schemas.microsoft.com/office/drawing/2014/main" id="{066A5599-780E-4998-843C-24FDBA29E43F}"/>
              </a:ext>
            </a:extLst>
          </p:cNvPr>
          <p:cNvSpPr txBox="1"/>
          <p:nvPr/>
        </p:nvSpPr>
        <p:spPr>
          <a:xfrm>
            <a:off x="683495" y="4590000"/>
            <a:ext cx="10909120" cy="1219200"/>
          </a:xfrm>
          <a:prstGeom prst="rect">
            <a:avLst/>
          </a:prstGeom>
          <a:noFill/>
        </p:spPr>
        <p:txBody>
          <a:bodyPr wrap="square">
            <a:noAutofit/>
          </a:bodyPr>
          <a:lstStyle/>
          <a:p>
            <a:pPr algn="just">
              <a:lnSpc>
                <a:spcPct val="82000"/>
              </a:lnSpc>
              <a:spcAft>
                <a:spcPts val="3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Como </a:t>
            </a:r>
            <a:r>
              <a:rPr lang="es-419" sz="2800" u="sng" noProof="0" dirty="0">
                <a:solidFill>
                  <a:srgbClr val="00FF00"/>
                </a:solidFill>
                <a:effectLst>
                  <a:outerShdw blurRad="50800" dist="63500" dir="3300000" algn="tl">
                    <a:prstClr val="black">
                      <a:alpha val="80000"/>
                    </a:prstClr>
                  </a:outerShdw>
                </a:effectLst>
                <a:latin typeface="Arial" panose="020B0604020202020204" pitchFamily="34" charset="0"/>
              </a:rPr>
              <a:t>habitas en las hendiduras de las rocas</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a:t>
            </a:r>
            <a:r>
              <a:rPr lang="es-ES" sz="2800" u="sng" noProof="0" dirty="0">
                <a:solidFill>
                  <a:srgbClr val="00FF00"/>
                </a:solidFill>
                <a:effectLst>
                  <a:outerShdw blurRad="50800" dist="63500" dir="3300000" algn="tl">
                    <a:prstClr val="black">
                      <a:alpha val="80000"/>
                    </a:prstClr>
                  </a:outerShdw>
                </a:effectLst>
                <a:latin typeface="Arial" panose="020B0604020202020204" pitchFamily="34" charset="0"/>
              </a:rPr>
              <a:t>en la altura de tu morada</a:t>
            </a:r>
            <a:r>
              <a:rPr lang="es-ES" sz="2800" noProof="0" dirty="0">
                <a:solidFill>
                  <a:srgbClr val="00FF00"/>
                </a:solidFill>
                <a:effectLst>
                  <a:outerShdw blurRad="50800" dist="63500" dir="3300000" algn="tl">
                    <a:prstClr val="black">
                      <a:alpha val="80000"/>
                    </a:prstClr>
                  </a:outerShdw>
                </a:effectLst>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te engañas a ti mismo, diciendo: ‘¿Quién podrá arrojarme a tierra?’</a:t>
            </a:r>
          </a:p>
        </p:txBody>
      </p:sp>
      <p:pic>
        <p:nvPicPr>
          <p:cNvPr id="15" name="P.Petra 2">
            <a:extLst>
              <a:ext uri="{FF2B5EF4-FFF2-40B4-BE49-F238E27FC236}">
                <a16:creationId xmlns:a16="http://schemas.microsoft.com/office/drawing/2014/main" id="{ECAB0697-E0A1-B5AD-4C37-5DF8235A9C7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9000"/>
                    </a14:imgEffect>
                    <a14:imgEffect>
                      <a14:colorTemperature colorTemp="8232"/>
                    </a14:imgEffect>
                    <a14:imgEffect>
                      <a14:saturation sat="188000"/>
                    </a14:imgEffect>
                    <a14:imgEffect>
                      <a14:brightnessContrast bright="6000" contrast="3000"/>
                    </a14:imgEffect>
                  </a14:imgLayer>
                </a14:imgProps>
              </a:ext>
              <a:ext uri="{28A0092B-C50C-407E-A947-70E740481C1C}">
                <a14:useLocalDpi xmlns:a14="http://schemas.microsoft.com/office/drawing/2010/main" val="0"/>
              </a:ext>
            </a:extLst>
          </a:blip>
          <a:stretch>
            <a:fillRect/>
          </a:stretch>
        </p:blipFill>
        <p:spPr>
          <a:xfrm>
            <a:off x="679365" y="945032"/>
            <a:ext cx="5554024" cy="3637884"/>
          </a:xfrm>
          <a:prstGeom prst="rect">
            <a:avLst/>
          </a:prstGeom>
        </p:spPr>
      </p:pic>
      <p:pic>
        <p:nvPicPr>
          <p:cNvPr id="16" name="P. Petra">
            <a:extLst>
              <a:ext uri="{FF2B5EF4-FFF2-40B4-BE49-F238E27FC236}">
                <a16:creationId xmlns:a16="http://schemas.microsoft.com/office/drawing/2014/main" id="{2D510591-7F5A-DE98-C60C-66E5ECC5CFE4}"/>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10000"/>
                    </a14:imgEffect>
                    <a14:imgEffect>
                      <a14:colorTemperature colorTemp="7826"/>
                    </a14:imgEffect>
                    <a14:imgEffect>
                      <a14:saturation sat="99000"/>
                    </a14:imgEffect>
                    <a14:imgEffect>
                      <a14:brightnessContrast bright="6000" contrast="-2000"/>
                    </a14:imgEffect>
                  </a14:imgLayer>
                </a14:imgProps>
              </a:ext>
              <a:ext uri="{28A0092B-C50C-407E-A947-70E740481C1C}">
                <a14:useLocalDpi xmlns:a14="http://schemas.microsoft.com/office/drawing/2010/main" val="0"/>
              </a:ext>
            </a:extLst>
          </a:blip>
          <a:srcRect l="6511" t="11928" r="6511"/>
          <a:stretch>
            <a:fillRect/>
          </a:stretch>
        </p:blipFill>
        <p:spPr>
          <a:xfrm>
            <a:off x="6173657" y="943889"/>
            <a:ext cx="5393173" cy="3637771"/>
          </a:xfrm>
          <a:prstGeom prst="rect">
            <a:avLst/>
          </a:prstGeom>
        </p:spPr>
      </p:pic>
      <p:sp>
        <p:nvSpPr>
          <p:cNvPr id="19" name="Box - Petra">
            <a:extLst>
              <a:ext uri="{FF2B5EF4-FFF2-40B4-BE49-F238E27FC236}">
                <a16:creationId xmlns:a16="http://schemas.microsoft.com/office/drawing/2014/main" id="{3851A3DF-B2CE-75A2-17F4-8D2B31878EF3}"/>
              </a:ext>
            </a:extLst>
          </p:cNvPr>
          <p:cNvSpPr txBox="1">
            <a:spLocks noChangeArrowheads="1"/>
          </p:cNvSpPr>
          <p:nvPr/>
        </p:nvSpPr>
        <p:spPr bwMode="auto">
          <a:xfrm>
            <a:off x="3362482" y="967392"/>
            <a:ext cx="5652289" cy="642090"/>
          </a:xfrm>
          <a:prstGeom prst="rect">
            <a:avLst/>
          </a:prstGeom>
          <a:solidFill>
            <a:schemeClr val="tx2">
              <a:lumMod val="50000"/>
              <a:lumOff val="50000"/>
              <a:alpha val="20000"/>
            </a:schemeClr>
          </a:solidFill>
          <a:ln w="63500">
            <a:solidFill>
              <a:srgbClr val="FE9B0A"/>
            </a:solidFill>
            <a:miter lim="800000"/>
            <a:headEnd/>
            <a:tailEnd/>
          </a:ln>
          <a:effectLst>
            <a:outerShdw blurRad="38100" dist="38100" dir="2700000" algn="tl" rotWithShape="0">
              <a:schemeClr val="tx1">
                <a:alpha val="80000"/>
              </a:schemeClr>
            </a:outerShdw>
          </a:effectLst>
        </p:spPr>
        <p:txBody>
          <a:bodyPr wrap="none" lIns="108000" tIns="36000" rIns="108000" bIns="36000">
            <a:spAutoFit/>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ctr">
              <a:spcBef>
                <a:spcPct val="0"/>
              </a:spcBef>
              <a:spcAft>
                <a:spcPts val="400"/>
              </a:spcAft>
              <a:buClrTx/>
              <a:buSzTx/>
              <a:buNone/>
            </a:pPr>
            <a:r>
              <a:rPr kumimoji="0" lang="es-419" sz="3700" b="1" i="1" noProof="0" dirty="0">
                <a:solidFill>
                  <a:srgbClr val="FFFF00"/>
                </a:solidFill>
                <a:effectLst>
                  <a:outerShdw blurRad="50800" dist="50800" dir="2700000" algn="tl" rotWithShape="0">
                    <a:prstClr val="black">
                      <a:alpha val="60000"/>
                    </a:prstClr>
                  </a:outerShdw>
                </a:effectLst>
                <a:latin typeface="Arial" panose="020B0604020202020204" pitchFamily="34" charset="0"/>
              </a:rPr>
              <a:t>Petra – Capital de Edom</a:t>
            </a:r>
          </a:p>
        </p:txBody>
      </p:sp>
    </p:spTree>
    <p:extLst>
      <p:ext uri="{BB962C8B-B14F-4D97-AF65-F5344CB8AC3E}">
        <p14:creationId xmlns:p14="http://schemas.microsoft.com/office/powerpoint/2010/main" val="2434084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76995">
                                            <p:txEl>
                                              <p:pRg st="0" end="0"/>
                                            </p:txEl>
                                          </p:spTgt>
                                        </p:tgtEl>
                                        <p:attrNameLst>
                                          <p:attrName>style.visibility</p:attrName>
                                        </p:attrNameLst>
                                      </p:cBhvr>
                                      <p:to>
                                        <p:strVal val="visible"/>
                                      </p:to>
                                    </p:set>
                                    <p:animEffect transition="in" filter="wipe(up)">
                                      <p:cBhvr>
                                        <p:cTn id="7" dur="400"/>
                                        <p:tgtEl>
                                          <p:spTgt spid="18769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400"/>
                                        <p:tgtEl>
                                          <p:spTgt spid="4"/>
                                        </p:tgtEl>
                                        <p:attrNameLst>
                                          <p:attrName>ppt_y</p:attrName>
                                        </p:attrNameLst>
                                      </p:cBhvr>
                                      <p:tavLst>
                                        <p:tav tm="0">
                                          <p:val>
                                            <p:strVal val="#ppt_y+#ppt_h*1.125000"/>
                                          </p:val>
                                        </p:tav>
                                        <p:tav tm="100000">
                                          <p:val>
                                            <p:strVal val="#ppt_y"/>
                                          </p:val>
                                        </p:tav>
                                      </p:tavLst>
                                    </p:anim>
                                    <p:animEffect transition="in" filter="wipe(up)">
                                      <p:cBhvr>
                                        <p:cTn id="13" dur="40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4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up)">
                                      <p:cBhvr>
                                        <p:cTn id="21" dur="4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up)">
                                      <p:cBhvr>
                                        <p:cTn id="26" dur="4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up)">
                                      <p:cBhvr>
                                        <p:cTn id="31" dur="4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wipe(up)">
                                      <p:cBhvr>
                                        <p:cTn id="36" dur="4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4">
                                            <p:txEl>
                                              <p:pRg st="0" end="0"/>
                                            </p:txEl>
                                          </p:spTgt>
                                        </p:tgtEl>
                                        <p:attrNameLst>
                                          <p:attrName>style.visibility</p:attrName>
                                        </p:attrNameLst>
                                      </p:cBhvr>
                                      <p:to>
                                        <p:strVal val="visible"/>
                                      </p:to>
                                    </p:set>
                                    <p:animEffect transition="in" filter="wipe(left)">
                                      <p:cBhvr>
                                        <p:cTn id="41" dur="400"/>
                                        <p:tgtEl>
                                          <p:spTgt spid="14">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3" presetClass="entr" presetSubtype="16"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12" presetClass="entr" presetSubtype="2"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400"/>
                                        <p:tgtEl>
                                          <p:spTgt spid="15"/>
                                        </p:tgtEl>
                                        <p:attrNameLst>
                                          <p:attrName>ppt_x</p:attrName>
                                        </p:attrNameLst>
                                      </p:cBhvr>
                                      <p:tavLst>
                                        <p:tav tm="0">
                                          <p:val>
                                            <p:strVal val="#ppt_x+#ppt_w*1.125000"/>
                                          </p:val>
                                        </p:tav>
                                        <p:tav tm="100000">
                                          <p:val>
                                            <p:strVal val="#ppt_x"/>
                                          </p:val>
                                        </p:tav>
                                      </p:tavLst>
                                    </p:anim>
                                    <p:animEffect transition="in" filter="wipe(left)">
                                      <p:cBhvr>
                                        <p:cTn id="53" dur="400"/>
                                        <p:tgtEl>
                                          <p:spTgt spid="15"/>
                                        </p:tgtEl>
                                      </p:cBhvr>
                                    </p:animEffect>
                                  </p:childTnLst>
                                </p:cTn>
                              </p:par>
                            </p:childTnLst>
                          </p:cTn>
                        </p:par>
                        <p:par>
                          <p:cTn id="54" fill="hold">
                            <p:stCondLst>
                              <p:cond delay="400"/>
                            </p:stCondLst>
                            <p:childTnLst>
                              <p:par>
                                <p:cTn id="55" presetID="23" presetClass="entr" presetSubtype="528"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 calcmode="lin" valueType="num">
                                      <p:cBhvr>
                                        <p:cTn id="59" dur="500" fill="hold"/>
                                        <p:tgtEl>
                                          <p:spTgt spid="19"/>
                                        </p:tgtEl>
                                        <p:attrNameLst>
                                          <p:attrName>ppt_x</p:attrName>
                                        </p:attrNameLst>
                                      </p:cBhvr>
                                      <p:tavLst>
                                        <p:tav tm="0">
                                          <p:val>
                                            <p:fltVal val="0.5"/>
                                          </p:val>
                                        </p:tav>
                                        <p:tav tm="100000">
                                          <p:val>
                                            <p:strVal val="#ppt_x"/>
                                          </p:val>
                                        </p:tav>
                                      </p:tavLst>
                                    </p:anim>
                                    <p:anim calcmode="lin" valueType="num">
                                      <p:cBhvr>
                                        <p:cTn id="60" dur="500" fill="hold"/>
                                        <p:tgtEl>
                                          <p:spTgt spid="19"/>
                                        </p:tgtEl>
                                        <p:attrNameLst>
                                          <p:attrName>ppt_y</p:attrName>
                                        </p:attrNameLst>
                                      </p:cBhvr>
                                      <p:tavLst>
                                        <p:tav tm="0">
                                          <p:val>
                                            <p:fltVal val="0.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xit" presetSubtype="32" fill="hold" nodeType="clickEffect">
                                  <p:stCondLst>
                                    <p:cond delay="0"/>
                                  </p:stCondLst>
                                  <p:childTnLst>
                                    <p:anim calcmode="lin" valueType="num">
                                      <p:cBhvr>
                                        <p:cTn id="69" dur="500"/>
                                        <p:tgtEl>
                                          <p:spTgt spid="16"/>
                                        </p:tgtEl>
                                        <p:attrNameLst>
                                          <p:attrName>ppt_w</p:attrName>
                                        </p:attrNameLst>
                                      </p:cBhvr>
                                      <p:tavLst>
                                        <p:tav tm="0">
                                          <p:val>
                                            <p:strVal val="ppt_w"/>
                                          </p:val>
                                        </p:tav>
                                        <p:tav tm="100000">
                                          <p:val>
                                            <p:fltVal val="0"/>
                                          </p:val>
                                        </p:tav>
                                      </p:tavLst>
                                    </p:anim>
                                    <p:anim calcmode="lin" valueType="num">
                                      <p:cBhvr>
                                        <p:cTn id="70" dur="500"/>
                                        <p:tgtEl>
                                          <p:spTgt spid="16"/>
                                        </p:tgtEl>
                                        <p:attrNameLst>
                                          <p:attrName>ppt_h</p:attrName>
                                        </p:attrNameLst>
                                      </p:cBhvr>
                                      <p:tavLst>
                                        <p:tav tm="0">
                                          <p:val>
                                            <p:strVal val="ppt_h"/>
                                          </p:val>
                                        </p:tav>
                                        <p:tav tm="100000">
                                          <p:val>
                                            <p:fltVal val="0"/>
                                          </p:val>
                                        </p:tav>
                                      </p:tavLst>
                                    </p:anim>
                                    <p:animEffect transition="out" filter="fade">
                                      <p:cBhvr>
                                        <p:cTn id="71" dur="500"/>
                                        <p:tgtEl>
                                          <p:spTgt spid="16"/>
                                        </p:tgtEl>
                                      </p:cBhvr>
                                    </p:animEffect>
                                    <p:set>
                                      <p:cBhvr>
                                        <p:cTn id="72" dur="1" fill="hold">
                                          <p:stCondLst>
                                            <p:cond delay="499"/>
                                          </p:stCondLst>
                                        </p:cTn>
                                        <p:tgtEl>
                                          <p:spTgt spid="16"/>
                                        </p:tgtEl>
                                        <p:attrNameLst>
                                          <p:attrName>style.visibility</p:attrName>
                                        </p:attrNameLst>
                                      </p:cBhvr>
                                      <p:to>
                                        <p:strVal val="hidden"/>
                                      </p:to>
                                    </p:set>
                                  </p:childTnLst>
                                </p:cTn>
                              </p:par>
                              <p:par>
                                <p:cTn id="73" presetID="53" presetClass="exit" presetSubtype="32" fill="hold" nodeType="withEffect">
                                  <p:stCondLst>
                                    <p:cond delay="0"/>
                                  </p:stCondLst>
                                  <p:childTnLst>
                                    <p:anim calcmode="lin" valueType="num">
                                      <p:cBhvr>
                                        <p:cTn id="74" dur="500"/>
                                        <p:tgtEl>
                                          <p:spTgt spid="15"/>
                                        </p:tgtEl>
                                        <p:attrNameLst>
                                          <p:attrName>ppt_w</p:attrName>
                                        </p:attrNameLst>
                                      </p:cBhvr>
                                      <p:tavLst>
                                        <p:tav tm="0">
                                          <p:val>
                                            <p:strVal val="ppt_w"/>
                                          </p:val>
                                        </p:tav>
                                        <p:tav tm="100000">
                                          <p:val>
                                            <p:fltVal val="0"/>
                                          </p:val>
                                        </p:tav>
                                      </p:tavLst>
                                    </p:anim>
                                    <p:anim calcmode="lin" valueType="num">
                                      <p:cBhvr>
                                        <p:cTn id="75" dur="500"/>
                                        <p:tgtEl>
                                          <p:spTgt spid="15"/>
                                        </p:tgtEl>
                                        <p:attrNameLst>
                                          <p:attrName>ppt_h</p:attrName>
                                        </p:attrNameLst>
                                      </p:cBhvr>
                                      <p:tavLst>
                                        <p:tav tm="0">
                                          <p:val>
                                            <p:strVal val="ppt_h"/>
                                          </p:val>
                                        </p:tav>
                                        <p:tav tm="100000">
                                          <p:val>
                                            <p:fltVal val="0"/>
                                          </p:val>
                                        </p:tav>
                                      </p:tavLst>
                                    </p:anim>
                                    <p:animEffect transition="out" filter="fade">
                                      <p:cBhvr>
                                        <p:cTn id="76" dur="500"/>
                                        <p:tgtEl>
                                          <p:spTgt spid="15"/>
                                        </p:tgtEl>
                                      </p:cBhvr>
                                    </p:animEffect>
                                    <p:set>
                                      <p:cBhvr>
                                        <p:cTn id="77" dur="1" fill="hold">
                                          <p:stCondLst>
                                            <p:cond delay="499"/>
                                          </p:stCondLst>
                                        </p:cTn>
                                        <p:tgtEl>
                                          <p:spTgt spid="15"/>
                                        </p:tgtEl>
                                        <p:attrNameLst>
                                          <p:attrName>style.visibility</p:attrName>
                                        </p:attrNameLst>
                                      </p:cBhvr>
                                      <p:to>
                                        <p:strVal val="hidden"/>
                                      </p:to>
                                    </p:set>
                                  </p:childTnLst>
                                </p:cTn>
                              </p:par>
                              <p:par>
                                <p:cTn id="78" presetID="53" presetClass="exit" presetSubtype="32" fill="hold" grpId="1" nodeType="withEffect">
                                  <p:stCondLst>
                                    <p:cond delay="0"/>
                                  </p:stCondLst>
                                  <p:childTnLst>
                                    <p:anim calcmode="lin" valueType="num">
                                      <p:cBhvr>
                                        <p:cTn id="79" dur="500"/>
                                        <p:tgtEl>
                                          <p:spTgt spid="19"/>
                                        </p:tgtEl>
                                        <p:attrNameLst>
                                          <p:attrName>ppt_w</p:attrName>
                                        </p:attrNameLst>
                                      </p:cBhvr>
                                      <p:tavLst>
                                        <p:tav tm="0">
                                          <p:val>
                                            <p:strVal val="ppt_w"/>
                                          </p:val>
                                        </p:tav>
                                        <p:tav tm="100000">
                                          <p:val>
                                            <p:fltVal val="0"/>
                                          </p:val>
                                        </p:tav>
                                      </p:tavLst>
                                    </p:anim>
                                    <p:anim calcmode="lin" valueType="num">
                                      <p:cBhvr>
                                        <p:cTn id="80" dur="500"/>
                                        <p:tgtEl>
                                          <p:spTgt spid="19"/>
                                        </p:tgtEl>
                                        <p:attrNameLst>
                                          <p:attrName>ppt_h</p:attrName>
                                        </p:attrNameLst>
                                      </p:cBhvr>
                                      <p:tavLst>
                                        <p:tav tm="0">
                                          <p:val>
                                            <p:strVal val="ppt_h"/>
                                          </p:val>
                                        </p:tav>
                                        <p:tav tm="100000">
                                          <p:val>
                                            <p:fltVal val="0"/>
                                          </p:val>
                                        </p:tav>
                                      </p:tavLst>
                                    </p:anim>
                                    <p:animEffect transition="out" filter="fade">
                                      <p:cBhvr>
                                        <p:cTn id="81" dur="500"/>
                                        <p:tgtEl>
                                          <p:spTgt spid="19"/>
                                        </p:tgtEl>
                                      </p:cBhvr>
                                    </p:animEffect>
                                    <p:set>
                                      <p:cBhvr>
                                        <p:cTn id="8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6995" grpId="0" build="p" autoUpdateAnimBg="0"/>
      <p:bldP spid="2" grpId="0" animBg="1"/>
      <p:bldP spid="3" grpId="0" uiExpand="1" build="p"/>
      <p:bldP spid="4" grpId="0"/>
      <p:bldP spid="13" grpId="0"/>
      <p:bldP spid="14" grpId="0" uiExpand="1" build="p"/>
      <p:bldP spid="19" grpId="0" animBg="1"/>
      <p:bldP spid="1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4747E-9D5D-C920-474A-5F0389A9B2B8}"/>
            </a:ext>
          </a:extLst>
        </p:cNvPr>
        <p:cNvGrpSpPr/>
        <p:nvPr/>
      </p:nvGrpSpPr>
      <p:grpSpPr>
        <a:xfrm>
          <a:off x="0" y="0"/>
          <a:ext cx="0" cy="0"/>
          <a:chOff x="0" y="0"/>
          <a:chExt cx="0" cy="0"/>
        </a:xfrm>
      </p:grpSpPr>
      <p:sp>
        <p:nvSpPr>
          <p:cNvPr id="1876995" name="Rectangle 3">
            <a:extLst>
              <a:ext uri="{FF2B5EF4-FFF2-40B4-BE49-F238E27FC236}">
                <a16:creationId xmlns:a16="http://schemas.microsoft.com/office/drawing/2014/main" id="{E38B7854-E7F9-81EB-7EF5-DDFBC914DDB3}"/>
              </a:ext>
            </a:extLst>
          </p:cNvPr>
          <p:cNvSpPr>
            <a:spLocks noChangeArrowheads="1"/>
          </p:cNvSpPr>
          <p:nvPr/>
        </p:nvSpPr>
        <p:spPr bwMode="auto">
          <a:xfrm>
            <a:off x="576500" y="908720"/>
            <a:ext cx="11089232"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30000"/>
              </a:spcBef>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Dios deja muy claro que Edom no puede esconderse: su castigo llegará, hagan lo que hagan. Han tenido siglos para enmendar sus lazos con Israel, pero han tomado el camino opuesto.</a:t>
            </a:r>
          </a:p>
        </p:txBody>
      </p:sp>
      <p:sp>
        <p:nvSpPr>
          <p:cNvPr id="5" name="Verse, normal">
            <a:extLst>
              <a:ext uri="{FF2B5EF4-FFF2-40B4-BE49-F238E27FC236}">
                <a16:creationId xmlns:a16="http://schemas.microsoft.com/office/drawing/2014/main" id="{86B656F1-A16F-D3F1-98AC-8E83B44B1F65}"/>
              </a:ext>
            </a:extLst>
          </p:cNvPr>
          <p:cNvSpPr>
            <a:spLocks noChangeArrowheads="1"/>
          </p:cNvSpPr>
          <p:nvPr/>
        </p:nvSpPr>
        <p:spPr bwMode="auto">
          <a:xfrm>
            <a:off x="648508" y="2276872"/>
            <a:ext cx="10945216" cy="4248472"/>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6" name="Verse Text">
            <a:extLst>
              <a:ext uri="{FF2B5EF4-FFF2-40B4-BE49-F238E27FC236}">
                <a16:creationId xmlns:a16="http://schemas.microsoft.com/office/drawing/2014/main" id="{A07BAA32-4855-FF0F-4B7A-DBA028E27B9F}"/>
              </a:ext>
            </a:extLst>
          </p:cNvPr>
          <p:cNvSpPr txBox="1"/>
          <p:nvPr/>
        </p:nvSpPr>
        <p:spPr>
          <a:xfrm>
            <a:off x="684604" y="2373130"/>
            <a:ext cx="10909120" cy="3360126"/>
          </a:xfrm>
          <a:prstGeom prst="rect">
            <a:avLst/>
          </a:prstGeom>
          <a:noFill/>
        </p:spPr>
        <p:txBody>
          <a:bodyPr wrap="square">
            <a:noAutofit/>
          </a:bodyPr>
          <a:lstStyle/>
          <a:p>
            <a:pPr algn="just">
              <a:lnSpc>
                <a:spcPct val="82000"/>
              </a:lnSpc>
              <a:spcAft>
                <a:spcPts val="3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Visión de Abdías.  Esto es lo que dice el Señor y Dios acerca de Edom.  Hemos oído un mensaje de parte del Señor. Un heraldo ha sido enviado a las naciones, diciendo:</a:t>
            </a:r>
          </a:p>
          <a:p>
            <a:pPr algn="just">
              <a:lnSpc>
                <a:spcPct val="82000"/>
              </a:lnSpc>
              <a:spcAft>
                <a:spcPts val="3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"¡Vamos, marchemos a la guerra contra ella!.</a:t>
            </a:r>
          </a:p>
          <a:p>
            <a:pPr algn="just">
              <a:lnSpc>
                <a:spcPct val="82000"/>
              </a:lnSpc>
              <a:spcAft>
                <a:spcPts val="3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Te haré pequeño entre las naciones, totalmente menospreciado. La soberbia de tu corazón te ha engañado. </a:t>
            </a:r>
          </a:p>
          <a:p>
            <a:pPr algn="just">
              <a:lnSpc>
                <a:spcPct val="82000"/>
              </a:lnSpc>
              <a:spcAft>
                <a:spcPts val="3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Como </a:t>
            </a:r>
            <a:r>
              <a:rPr lang="es-419" sz="2800" u="sng" noProof="0" dirty="0">
                <a:solidFill>
                  <a:srgbClr val="00FF00"/>
                </a:solidFill>
                <a:effectLst>
                  <a:outerShdw blurRad="50800" dist="63500" dir="3300000" algn="tl">
                    <a:prstClr val="black">
                      <a:alpha val="80000"/>
                    </a:prstClr>
                  </a:outerShdw>
                </a:effectLst>
                <a:latin typeface="Arial" panose="020B0604020202020204" pitchFamily="34" charset="0"/>
              </a:rPr>
              <a:t>habitas en las hendiduras de las rocas</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a:t>
            </a:r>
            <a:r>
              <a:rPr lang="es-ES" sz="2800" u="sng" noProof="0" dirty="0">
                <a:solidFill>
                  <a:srgbClr val="00FF00"/>
                </a:solidFill>
                <a:effectLst>
                  <a:outerShdw blurRad="50800" dist="63500" dir="3300000" algn="tl">
                    <a:prstClr val="black">
                      <a:alpha val="80000"/>
                    </a:prstClr>
                  </a:outerShdw>
                </a:effectLst>
                <a:latin typeface="Arial" panose="020B0604020202020204" pitchFamily="34" charset="0"/>
              </a:rPr>
              <a:t>en la altura de tu morada</a:t>
            </a:r>
            <a:r>
              <a:rPr lang="es-ES" sz="2800" noProof="0" dirty="0">
                <a:solidFill>
                  <a:srgbClr val="00FF00"/>
                </a:solidFill>
                <a:effectLst>
                  <a:outerShdw blurRad="50800" dist="63500" dir="3300000" algn="tl">
                    <a:prstClr val="black">
                      <a:alpha val="80000"/>
                    </a:prstClr>
                  </a:outerShdw>
                </a:effectLst>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te engañas a ti mismo, diciendo: ‘¿Quién podrá arrojarme a tierra?’</a:t>
            </a:r>
          </a:p>
        </p:txBody>
      </p:sp>
      <p:sp>
        <p:nvSpPr>
          <p:cNvPr id="7" name="Verse ID - Rectangle 9">
            <a:extLst>
              <a:ext uri="{FF2B5EF4-FFF2-40B4-BE49-F238E27FC236}">
                <a16:creationId xmlns:a16="http://schemas.microsoft.com/office/drawing/2014/main" id="{61DEE84C-BAFF-E7E7-4B7F-C38699DDE659}"/>
              </a:ext>
            </a:extLst>
          </p:cNvPr>
          <p:cNvSpPr>
            <a:spLocks noChangeArrowheads="1"/>
          </p:cNvSpPr>
          <p:nvPr/>
        </p:nvSpPr>
        <p:spPr bwMode="auto">
          <a:xfrm>
            <a:off x="648508" y="2276878"/>
            <a:ext cx="2807527"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Abdías 1-4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8" name="TextBox 7">
            <a:extLst>
              <a:ext uri="{FF2B5EF4-FFF2-40B4-BE49-F238E27FC236}">
                <a16:creationId xmlns:a16="http://schemas.microsoft.com/office/drawing/2014/main" id="{1DC739D0-7055-58F2-6072-E5532CFC9F36}"/>
              </a:ext>
            </a:extLst>
          </p:cNvPr>
          <p:cNvSpPr txBox="1"/>
          <p:nvPr/>
        </p:nvSpPr>
        <p:spPr>
          <a:xfrm>
            <a:off x="684604" y="5661248"/>
            <a:ext cx="10858888" cy="798937"/>
          </a:xfrm>
          <a:prstGeom prst="rect">
            <a:avLst/>
          </a:prstGeom>
          <a:noFill/>
        </p:spPr>
        <p:txBody>
          <a:bodyPr wrap="square">
            <a:spAutoFit/>
          </a:bodyPr>
          <a:lstStyle/>
          <a:p>
            <a:pPr marL="0" marR="0" lvl="0" indent="0" algn="just" defTabSz="457200" rtl="0" eaLnBrk="1" fontAlgn="auto" latinLnBrk="0" hangingPunct="1">
              <a:lnSpc>
                <a:spcPct val="82000"/>
              </a:lnSpc>
              <a:spcBef>
                <a:spcPts val="0"/>
              </a:spcBef>
              <a:spcAft>
                <a:spcPts val="300"/>
              </a:spcAft>
              <a:buClrTx/>
              <a:buSzTx/>
              <a:buFontTx/>
              <a:buNone/>
              <a:tabLst/>
              <a:defRPr/>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ea typeface="+mn-ea"/>
                <a:cs typeface="+mn-cs"/>
              </a:rPr>
              <a:t>Aunque vueles a lo alto como águila, y tu nido esté puesto en las estrellas, desde allí te haré caer", afirma el Señor.</a:t>
            </a:r>
          </a:p>
        </p:txBody>
      </p:sp>
    </p:spTree>
    <p:extLst>
      <p:ext uri="{BB962C8B-B14F-4D97-AF65-F5344CB8AC3E}">
        <p14:creationId xmlns:p14="http://schemas.microsoft.com/office/powerpoint/2010/main" val="9489291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76995">
                                            <p:txEl>
                                              <p:pRg st="0" end="0"/>
                                            </p:txEl>
                                          </p:spTgt>
                                        </p:tgtEl>
                                        <p:attrNameLst>
                                          <p:attrName>style.visibility</p:attrName>
                                        </p:attrNameLst>
                                      </p:cBhvr>
                                      <p:to>
                                        <p:strVal val="visible"/>
                                      </p:to>
                                    </p:set>
                                    <p:animEffect transition="in" filter="wipe(left)">
                                      <p:cBhvr>
                                        <p:cTn id="7" dur="250"/>
                                        <p:tgtEl>
                                          <p:spTgt spid="1876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6995"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3122-9F6E-71B2-D5E7-7510D7AE697C}"/>
            </a:ext>
          </a:extLst>
        </p:cNvPr>
        <p:cNvGrpSpPr/>
        <p:nvPr/>
      </p:nvGrpSpPr>
      <p:grpSpPr>
        <a:xfrm>
          <a:off x="0" y="0"/>
          <a:ext cx="0" cy="0"/>
          <a:chOff x="0" y="0"/>
          <a:chExt cx="0" cy="0"/>
        </a:xfrm>
      </p:grpSpPr>
      <p:sp>
        <p:nvSpPr>
          <p:cNvPr id="1876995" name="Rectangle 3">
            <a:extLst>
              <a:ext uri="{FF2B5EF4-FFF2-40B4-BE49-F238E27FC236}">
                <a16:creationId xmlns:a16="http://schemas.microsoft.com/office/drawing/2014/main" id="{3112FB1C-643D-8C77-521E-35582BB05A40}"/>
              </a:ext>
            </a:extLst>
          </p:cNvPr>
          <p:cNvSpPr>
            <a:spLocks noChangeArrowheads="1"/>
          </p:cNvSpPr>
          <p:nvPr/>
        </p:nvSpPr>
        <p:spPr bwMode="auto">
          <a:xfrm>
            <a:off x="576500" y="1052736"/>
            <a:ext cx="11089232"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30000"/>
              </a:spcBef>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La profecía de Abdías termina con palabras de aliento para el hermano de Edom, Jacob (Israel):</a:t>
            </a:r>
          </a:p>
        </p:txBody>
      </p:sp>
      <p:sp>
        <p:nvSpPr>
          <p:cNvPr id="2" name="Verse, normal">
            <a:extLst>
              <a:ext uri="{FF2B5EF4-FFF2-40B4-BE49-F238E27FC236}">
                <a16:creationId xmlns:a16="http://schemas.microsoft.com/office/drawing/2014/main" id="{B7982BC8-75E0-C001-4146-8167E47E481A}"/>
              </a:ext>
            </a:extLst>
          </p:cNvPr>
          <p:cNvSpPr>
            <a:spLocks noChangeArrowheads="1"/>
          </p:cNvSpPr>
          <p:nvPr/>
        </p:nvSpPr>
        <p:spPr bwMode="auto">
          <a:xfrm>
            <a:off x="648508" y="2132856"/>
            <a:ext cx="10945216" cy="2952328"/>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BE503011-D42B-D023-6BA7-03CB03AA2BB9}"/>
              </a:ext>
            </a:extLst>
          </p:cNvPr>
          <p:cNvSpPr txBox="1"/>
          <p:nvPr/>
        </p:nvSpPr>
        <p:spPr>
          <a:xfrm>
            <a:off x="684604" y="2229114"/>
            <a:ext cx="10909120" cy="1199886"/>
          </a:xfrm>
          <a:prstGeom prst="rect">
            <a:avLst/>
          </a:prstGeom>
          <a:noFill/>
        </p:spPr>
        <p:txBody>
          <a:bodyPr wrap="square">
            <a:noAutofit/>
          </a:bodyPr>
          <a:lstStyle/>
          <a:p>
            <a:pPr algn="just">
              <a:lnSpc>
                <a:spcPct val="88000"/>
              </a:lnSpc>
              <a:spcAft>
                <a:spcPts val="4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Pero en el monte </a:t>
            </a:r>
            <a:r>
              <a:rPr lang="es-419" sz="2800" noProof="0" dirty="0" err="1">
                <a:solidFill>
                  <a:prstClr val="white"/>
                </a:solidFill>
                <a:effectLst>
                  <a:outerShdw blurRad="50800" dist="63500" dir="3300000" algn="tl">
                    <a:prstClr val="black">
                      <a:alpha val="80000"/>
                    </a:prstClr>
                  </a:outerShdw>
                </a:effectLst>
                <a:latin typeface="Arial" panose="020B0604020202020204" pitchFamily="34" charset="0"/>
              </a:rPr>
              <a:t>Sión</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habrá liberación y será sagrado. El pueblo de Jacob recuperará sus posesiones. </a:t>
            </a:r>
          </a:p>
          <a:p>
            <a:pPr algn="just">
              <a:lnSpc>
                <a:spcPct val="88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Los descendientes de Jacob serán fuego y los de José, llama;</a:t>
            </a:r>
          </a:p>
        </p:txBody>
      </p:sp>
      <p:sp>
        <p:nvSpPr>
          <p:cNvPr id="4" name="Verse ID - Rectangle 9">
            <a:extLst>
              <a:ext uri="{FF2B5EF4-FFF2-40B4-BE49-F238E27FC236}">
                <a16:creationId xmlns:a16="http://schemas.microsoft.com/office/drawing/2014/main" id="{2A36BB1D-FE2B-97E8-E868-696B9D22F0F6}"/>
              </a:ext>
            </a:extLst>
          </p:cNvPr>
          <p:cNvSpPr>
            <a:spLocks noChangeArrowheads="1"/>
          </p:cNvSpPr>
          <p:nvPr/>
        </p:nvSpPr>
        <p:spPr bwMode="auto">
          <a:xfrm>
            <a:off x="648508" y="2132862"/>
            <a:ext cx="3208278"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Abdías 17-18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6" name="Verse Text">
            <a:extLst>
              <a:ext uri="{FF2B5EF4-FFF2-40B4-BE49-F238E27FC236}">
                <a16:creationId xmlns:a16="http://schemas.microsoft.com/office/drawing/2014/main" id="{0E494351-58E3-45DB-37F3-9937619E3B7D}"/>
              </a:ext>
            </a:extLst>
          </p:cNvPr>
          <p:cNvSpPr txBox="1"/>
          <p:nvPr/>
        </p:nvSpPr>
        <p:spPr>
          <a:xfrm>
            <a:off x="684604" y="3418313"/>
            <a:ext cx="10909120" cy="1703942"/>
          </a:xfrm>
          <a:prstGeom prst="rect">
            <a:avLst/>
          </a:prstGeom>
          <a:noFill/>
        </p:spPr>
        <p:txBody>
          <a:bodyPr wrap="square">
            <a:noAutofit/>
          </a:bodyPr>
          <a:lstStyle/>
          <a:p>
            <a:pPr algn="just">
              <a:lnSpc>
                <a:spcPct val="88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Pero la casa real de Esaú será paja: le pondrán fuego y la consumirán de tal forma que no quedará sobreviviente entre los descendientes de Esaú".</a:t>
            </a:r>
          </a:p>
          <a:p>
            <a:pPr algn="just">
              <a:lnSpc>
                <a:spcPct val="88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El Señor lo ha dicho.</a:t>
            </a:r>
          </a:p>
          <a:p>
            <a:pPr algn="just">
              <a:lnSpc>
                <a:spcPct val="88000"/>
              </a:lnSpc>
              <a:spcAft>
                <a:spcPts val="400"/>
              </a:spcAft>
            </a:pP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Tree>
    <p:extLst>
      <p:ext uri="{BB962C8B-B14F-4D97-AF65-F5344CB8AC3E}">
        <p14:creationId xmlns:p14="http://schemas.microsoft.com/office/powerpoint/2010/main" val="2685466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76995">
                                            <p:txEl>
                                              <p:pRg st="0" end="0"/>
                                            </p:txEl>
                                          </p:spTgt>
                                        </p:tgtEl>
                                        <p:attrNameLst>
                                          <p:attrName>style.visibility</p:attrName>
                                        </p:attrNameLst>
                                      </p:cBhvr>
                                      <p:to>
                                        <p:strVal val="visible"/>
                                      </p:to>
                                    </p:set>
                                    <p:animEffect transition="in" filter="fade">
                                      <p:cBhvr>
                                        <p:cTn id="7" dur="350"/>
                                        <p:tgtEl>
                                          <p:spTgt spid="18769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50"/>
                                        <p:tgtEl>
                                          <p:spTgt spid="4"/>
                                        </p:tgtEl>
                                        <p:attrNameLst>
                                          <p:attrName>ppt_y</p:attrName>
                                        </p:attrNameLst>
                                      </p:cBhvr>
                                      <p:tavLst>
                                        <p:tav tm="0">
                                          <p:val>
                                            <p:strVal val="#ppt_y+#ppt_h*1.125000"/>
                                          </p:val>
                                        </p:tav>
                                        <p:tav tm="100000">
                                          <p:val>
                                            <p:strVal val="#ppt_y"/>
                                          </p:val>
                                        </p:tav>
                                      </p:tavLst>
                                    </p:anim>
                                    <p:animEffect transition="in" filter="wipe(up)">
                                      <p:cBhvr>
                                        <p:cTn id="13" dur="35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35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left)">
                                      <p:cBhvr>
                                        <p:cTn id="21" dur="35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left)">
                                      <p:cBhvr>
                                        <p:cTn id="26" dur="35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wipe(left)">
                                      <p:cBhvr>
                                        <p:cTn id="31" dur="350"/>
                                        <p:tgtEl>
                                          <p:spTgt spid="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6">
                                            <p:txEl>
                                              <p:pRg st="1" end="1"/>
                                            </p:txEl>
                                          </p:spTgt>
                                        </p:tgtEl>
                                        <p:attrNameLst>
                                          <p:attrName>style.visibility</p:attrName>
                                        </p:attrNameLst>
                                      </p:cBhvr>
                                      <p:to>
                                        <p:strVal val="visible"/>
                                      </p:to>
                                    </p:set>
                                    <p:animEffect transition="in" filter="wipe(left)">
                                      <p:cBhvr>
                                        <p:cTn id="36"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6995" grpId="0" build="allAtOnce"/>
      <p:bldP spid="2" grpId="0" animBg="1"/>
      <p:bldP spid="3" grpId="0" uiExpand="1" build="p"/>
      <p:bldP spid="4" grpId="0"/>
      <p:bldP spid="6"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0B1E4-0E31-3297-C094-A214EB1982C5}"/>
            </a:ext>
          </a:extLst>
        </p:cNvPr>
        <p:cNvGrpSpPr/>
        <p:nvPr/>
      </p:nvGrpSpPr>
      <p:grpSpPr>
        <a:xfrm>
          <a:off x="0" y="0"/>
          <a:ext cx="0" cy="0"/>
          <a:chOff x="0" y="0"/>
          <a:chExt cx="0" cy="0"/>
        </a:xfrm>
      </p:grpSpPr>
      <p:sp>
        <p:nvSpPr>
          <p:cNvPr id="9" name="Verse, normal">
            <a:extLst>
              <a:ext uri="{FF2B5EF4-FFF2-40B4-BE49-F238E27FC236}">
                <a16:creationId xmlns:a16="http://schemas.microsoft.com/office/drawing/2014/main" id="{99B302D4-8731-8941-662E-C83D18CD9B55}"/>
              </a:ext>
            </a:extLst>
          </p:cNvPr>
          <p:cNvSpPr>
            <a:spLocks noChangeArrowheads="1"/>
          </p:cNvSpPr>
          <p:nvPr/>
        </p:nvSpPr>
        <p:spPr bwMode="auto">
          <a:xfrm>
            <a:off x="648508" y="3339071"/>
            <a:ext cx="10945216" cy="134426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1876995" name="Rectangle 3">
            <a:extLst>
              <a:ext uri="{FF2B5EF4-FFF2-40B4-BE49-F238E27FC236}">
                <a16:creationId xmlns:a16="http://schemas.microsoft.com/office/drawing/2014/main" id="{9CABE831-C634-D9AB-DC4F-DBB32E8EBE97}"/>
              </a:ext>
            </a:extLst>
          </p:cNvPr>
          <p:cNvSpPr>
            <a:spLocks noChangeArrowheads="1"/>
          </p:cNvSpPr>
          <p:nvPr/>
        </p:nvSpPr>
        <p:spPr bwMode="auto">
          <a:xfrm>
            <a:off x="576500" y="1052736"/>
            <a:ext cx="11089232"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30000"/>
              </a:spcBef>
              <a:buClr>
                <a:srgbClr val="5FF0FF"/>
              </a:buClr>
              <a:buFont typeface="Symbol" panose="05050102010706020507" pitchFamily="18" charset="2"/>
              <a:buNone/>
            </a:pPr>
            <a:r>
              <a:rPr lang="es-419"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La profecía de Abdías termina con palabras de aliento para el hermano de Edom, Jacob (Israel):</a:t>
            </a:r>
          </a:p>
        </p:txBody>
      </p:sp>
      <p:sp>
        <p:nvSpPr>
          <p:cNvPr id="2" name="Verse, normal">
            <a:extLst>
              <a:ext uri="{FF2B5EF4-FFF2-40B4-BE49-F238E27FC236}">
                <a16:creationId xmlns:a16="http://schemas.microsoft.com/office/drawing/2014/main" id="{96E0C418-B43F-66CF-3861-348D2D46A9C1}"/>
              </a:ext>
            </a:extLst>
          </p:cNvPr>
          <p:cNvSpPr>
            <a:spLocks noChangeArrowheads="1"/>
          </p:cNvSpPr>
          <p:nvPr/>
        </p:nvSpPr>
        <p:spPr bwMode="auto">
          <a:xfrm>
            <a:off x="648508" y="2132856"/>
            <a:ext cx="10945216" cy="2952328"/>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C5D3E2F4-288E-F0D8-02DA-3E0E80DD1271}"/>
              </a:ext>
            </a:extLst>
          </p:cNvPr>
          <p:cNvSpPr txBox="1"/>
          <p:nvPr/>
        </p:nvSpPr>
        <p:spPr>
          <a:xfrm>
            <a:off x="684604" y="2229114"/>
            <a:ext cx="10909120" cy="1007232"/>
          </a:xfrm>
          <a:prstGeom prst="rect">
            <a:avLst/>
          </a:prstGeom>
          <a:noFill/>
        </p:spPr>
        <p:txBody>
          <a:bodyPr wrap="square">
            <a:noAutofit/>
          </a:bodyPr>
          <a:lstStyle/>
          <a:p>
            <a:pPr algn="just">
              <a:lnSpc>
                <a:spcPct val="88000"/>
              </a:lnSpc>
              <a:spcAft>
                <a:spcPts val="400"/>
              </a:spcAft>
            </a:pPr>
            <a:r>
              <a:rPr kumimoji="0" lang="es-419" sz="2800" b="0" i="0" u="none" strike="noStrike" kern="1200" cap="none" spc="0" normalizeH="0" baseline="0" noProof="0" dirty="0">
                <a:ln>
                  <a:noFill/>
                </a:ln>
                <a:solidFill>
                  <a:schemeClr val="bg2">
                    <a:lumMod val="50000"/>
                  </a:schemeClr>
                </a:solidFill>
                <a:uLnTx/>
                <a:uFillTx/>
                <a:latin typeface="Arial" panose="020B0604020202020204" pitchFamily="34" charset="0"/>
              </a:rPr>
              <a:t>                                </a:t>
            </a:r>
            <a:r>
              <a:rPr lang="es-419" sz="2800" noProof="0" dirty="0">
                <a:solidFill>
                  <a:schemeClr val="bg2">
                    <a:lumMod val="50000"/>
                  </a:schemeClr>
                </a:solidFill>
                <a:latin typeface="Arial" panose="020B0604020202020204" pitchFamily="34" charset="0"/>
              </a:rPr>
              <a:t>Pero en el monte </a:t>
            </a:r>
            <a:r>
              <a:rPr lang="es-419" sz="2800" noProof="0" dirty="0" err="1">
                <a:solidFill>
                  <a:schemeClr val="bg2">
                    <a:lumMod val="50000"/>
                  </a:schemeClr>
                </a:solidFill>
                <a:latin typeface="Arial" panose="020B0604020202020204" pitchFamily="34" charset="0"/>
              </a:rPr>
              <a:t>Sión</a:t>
            </a:r>
            <a:r>
              <a:rPr lang="es-419" sz="2800" noProof="0" dirty="0">
                <a:solidFill>
                  <a:schemeClr val="bg2">
                    <a:lumMod val="50000"/>
                  </a:schemeClr>
                </a:solidFill>
                <a:latin typeface="Arial" panose="020B0604020202020204" pitchFamily="34" charset="0"/>
              </a:rPr>
              <a:t> habrá liberación y será sagrado. El pueblo de Jacob recuperará sus posesiones. Los descendientes de Jacob serán fuego y los de José, llama;</a:t>
            </a:r>
          </a:p>
        </p:txBody>
      </p:sp>
      <p:sp>
        <p:nvSpPr>
          <p:cNvPr id="4" name="Verse ID - Rectangle 9">
            <a:extLst>
              <a:ext uri="{FF2B5EF4-FFF2-40B4-BE49-F238E27FC236}">
                <a16:creationId xmlns:a16="http://schemas.microsoft.com/office/drawing/2014/main" id="{774A481E-49F5-28E8-EE38-541E4E59BFD7}"/>
              </a:ext>
            </a:extLst>
          </p:cNvPr>
          <p:cNvSpPr>
            <a:spLocks noChangeArrowheads="1"/>
          </p:cNvSpPr>
          <p:nvPr/>
        </p:nvSpPr>
        <p:spPr bwMode="auto">
          <a:xfrm>
            <a:off x="648508" y="2132862"/>
            <a:ext cx="3208278"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Abdías 17-18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8" name="Verse Text">
            <a:extLst>
              <a:ext uri="{FF2B5EF4-FFF2-40B4-BE49-F238E27FC236}">
                <a16:creationId xmlns:a16="http://schemas.microsoft.com/office/drawing/2014/main" id="{E037BE0D-600E-E723-FF17-0E825D882CFC}"/>
              </a:ext>
            </a:extLst>
          </p:cNvPr>
          <p:cNvSpPr txBox="1"/>
          <p:nvPr/>
        </p:nvSpPr>
        <p:spPr>
          <a:xfrm>
            <a:off x="685175" y="3417873"/>
            <a:ext cx="10909120" cy="1703942"/>
          </a:xfrm>
          <a:prstGeom prst="rect">
            <a:avLst/>
          </a:prstGeom>
          <a:noFill/>
        </p:spPr>
        <p:txBody>
          <a:bodyPr wrap="square">
            <a:noAutofit/>
          </a:bodyPr>
          <a:lstStyle/>
          <a:p>
            <a:pPr algn="just">
              <a:lnSpc>
                <a:spcPct val="88000"/>
              </a:lnSpc>
              <a:spcAft>
                <a:spcPts val="400"/>
              </a:spcAft>
            </a:pPr>
            <a:r>
              <a:rPr lang="es-419" sz="2800" noProof="0" dirty="0">
                <a:solidFill>
                  <a:srgbClr val="FFED01"/>
                </a:solidFill>
                <a:effectLst>
                  <a:outerShdw blurRad="50800" dist="63500" dir="3300000" algn="tl">
                    <a:prstClr val="black">
                      <a:alpha val="80000"/>
                    </a:prstClr>
                  </a:outerShdw>
                </a:effectLst>
                <a:latin typeface="Arial" panose="020B0604020202020204" pitchFamily="34" charset="0"/>
              </a:rPr>
              <a:t>Pero la casa real de Esaú será paja: le pondrán fuego y la consumirán de tal forma que </a:t>
            </a:r>
            <a:r>
              <a:rPr lang="es-419" sz="2800" u="sng" noProof="0" dirty="0">
                <a:solidFill>
                  <a:srgbClr val="FFED01"/>
                </a:solidFill>
                <a:effectLst>
                  <a:outerShdw blurRad="50800" dist="63500" dir="3300000" algn="tl">
                    <a:prstClr val="black">
                      <a:alpha val="80000"/>
                    </a:prstClr>
                  </a:outerShdw>
                </a:effectLst>
                <a:latin typeface="Arial" panose="020B0604020202020204" pitchFamily="34" charset="0"/>
              </a:rPr>
              <a:t>no quedará sobreviviente</a:t>
            </a:r>
            <a:r>
              <a:rPr lang="es-419" sz="2800" noProof="0" dirty="0">
                <a:solidFill>
                  <a:srgbClr val="FFED01"/>
                </a:solidFill>
                <a:effectLst>
                  <a:outerShdw blurRad="50800" dist="63500" dir="3300000" algn="tl">
                    <a:prstClr val="black">
                      <a:alpha val="80000"/>
                    </a:prstClr>
                  </a:outerShdw>
                </a:effectLst>
                <a:latin typeface="Arial" panose="020B0604020202020204" pitchFamily="34" charset="0"/>
              </a:rPr>
              <a:t> entre los descendientes de Esaú".</a:t>
            </a:r>
          </a:p>
        </p:txBody>
      </p:sp>
      <p:sp>
        <p:nvSpPr>
          <p:cNvPr id="10" name="Verse Text">
            <a:extLst>
              <a:ext uri="{FF2B5EF4-FFF2-40B4-BE49-F238E27FC236}">
                <a16:creationId xmlns:a16="http://schemas.microsoft.com/office/drawing/2014/main" id="{F1F6F346-BDC8-5B41-AF6C-8E99BA639E39}"/>
              </a:ext>
            </a:extLst>
          </p:cNvPr>
          <p:cNvSpPr txBox="1"/>
          <p:nvPr/>
        </p:nvSpPr>
        <p:spPr>
          <a:xfrm>
            <a:off x="684604" y="4594039"/>
            <a:ext cx="10909120" cy="448492"/>
          </a:xfrm>
          <a:prstGeom prst="rect">
            <a:avLst/>
          </a:prstGeom>
          <a:noFill/>
        </p:spPr>
        <p:txBody>
          <a:bodyPr wrap="square">
            <a:noAutofit/>
          </a:bodyPr>
          <a:lstStyle/>
          <a:p>
            <a:pPr algn="just">
              <a:lnSpc>
                <a:spcPct val="88000"/>
              </a:lnSpc>
              <a:spcAft>
                <a:spcPts val="400"/>
              </a:spcAft>
            </a:pPr>
            <a:r>
              <a:rPr lang="es-419" sz="2800" noProof="0" dirty="0">
                <a:solidFill>
                  <a:schemeClr val="bg2">
                    <a:lumMod val="50000"/>
                  </a:schemeClr>
                </a:solidFill>
                <a:latin typeface="Arial" panose="020B0604020202020204" pitchFamily="34" charset="0"/>
              </a:rPr>
              <a:t>El Señor lo ha dicho.</a:t>
            </a:r>
          </a:p>
          <a:p>
            <a:pPr algn="just">
              <a:lnSpc>
                <a:spcPct val="88000"/>
              </a:lnSpc>
              <a:spcAft>
                <a:spcPts val="400"/>
              </a:spcAft>
            </a:pP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11" name="Rectangle 3">
            <a:extLst>
              <a:ext uri="{FF2B5EF4-FFF2-40B4-BE49-F238E27FC236}">
                <a16:creationId xmlns:a16="http://schemas.microsoft.com/office/drawing/2014/main" id="{DA42C7C5-5C2D-9D63-0627-17E601E7B15B}"/>
              </a:ext>
            </a:extLst>
          </p:cNvPr>
          <p:cNvSpPr>
            <a:spLocks noChangeArrowheads="1"/>
          </p:cNvSpPr>
          <p:nvPr/>
        </p:nvSpPr>
        <p:spPr bwMode="auto">
          <a:xfrm>
            <a:off x="576500" y="5181906"/>
            <a:ext cx="11089232"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¡Eso suena a la destrucción completa y total de Edom! </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a:t>
            </a:r>
            <a:r>
              <a:rPr lang="es-419" sz="3000" noProof="0" dirty="0">
                <a:solidFill>
                  <a:prstClr val="white"/>
                </a:solidFill>
                <a:effectLst>
                  <a:outerShdw blurRad="50800" dist="63500" dir="3300000" algn="tl">
                    <a:prstClr val="black">
                      <a:alpha val="80000"/>
                    </a:prstClr>
                  </a:outerShdw>
                </a:effectLst>
                <a:latin typeface="Arial" panose="020B0604020202020204" pitchFamily="34" charset="0"/>
              </a:rPr>
              <a:t>quedará sobreviviente”</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253652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50"/>
                                        <p:tgtEl>
                                          <p:spTgt spid="2"/>
                                        </p:tgtEl>
                                      </p:cBhvr>
                                    </p:animEffect>
                                    <p:set>
                                      <p:cBhvr>
                                        <p:cTn id="7" dur="1" fill="hold">
                                          <p:stCondLst>
                                            <p:cond delay="249"/>
                                          </p:stCondLst>
                                        </p:cTn>
                                        <p:tgtEl>
                                          <p:spTgt spid="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50"/>
                                        <p:tgtEl>
                                          <p:spTgt spid="3"/>
                                        </p:tgtEl>
                                      </p:cBhvr>
                                    </p:animEffect>
                                    <p:set>
                                      <p:cBhvr>
                                        <p:cTn id="10" dur="1" fill="hold">
                                          <p:stCondLst>
                                            <p:cond delay="249"/>
                                          </p:stCondLst>
                                        </p:cTn>
                                        <p:tgtEl>
                                          <p:spTgt spid="3"/>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250"/>
                                        <p:tgtEl>
                                          <p:spTgt spid="10"/>
                                        </p:tgtEl>
                                      </p:cBhvr>
                                    </p:animEffect>
                                    <p:set>
                                      <p:cBhvr>
                                        <p:cTn id="13" dur="1" fill="hold">
                                          <p:stCondLst>
                                            <p:cond delay="249"/>
                                          </p:stCondLst>
                                        </p:cTn>
                                        <p:tgtEl>
                                          <p:spTgt spid="10"/>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250"/>
                                        <p:tgtEl>
                                          <p:spTgt spid="1876995"/>
                                        </p:tgtEl>
                                      </p:cBhvr>
                                    </p:animEffect>
                                    <p:set>
                                      <p:cBhvr>
                                        <p:cTn id="19" dur="1" fill="hold">
                                          <p:stCondLst>
                                            <p:cond delay="249"/>
                                          </p:stCondLst>
                                        </p:cTn>
                                        <p:tgtEl>
                                          <p:spTgt spid="1876995"/>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 calcmode="lin" valueType="num">
                                      <p:cBhvr additive="base">
                                        <p:cTn id="24" dur="25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5" dur="25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
                                            <p:txEl>
                                              <p:pRg st="1" end="1"/>
                                            </p:txEl>
                                          </p:spTgt>
                                        </p:tgtEl>
                                        <p:attrNameLst>
                                          <p:attrName>style.visibility</p:attrName>
                                        </p:attrNameLst>
                                      </p:cBhvr>
                                      <p:to>
                                        <p:strVal val="visible"/>
                                      </p:to>
                                    </p:set>
                                    <p:anim calcmode="lin" valueType="num">
                                      <p:cBhvr additive="base">
                                        <p:cTn id="30" dur="25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31" dur="25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6995" grpId="0"/>
      <p:bldP spid="2" grpId="0" animBg="1"/>
      <p:bldP spid="3" grpId="0"/>
      <p:bldP spid="4" grpId="0"/>
      <p:bldP spid="10" grpId="0"/>
      <p:bldP spid="11"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1925B-E4E0-9D55-429C-008A1CD2E01C}"/>
            </a:ext>
          </a:extLst>
        </p:cNvPr>
        <p:cNvGrpSpPr/>
        <p:nvPr/>
      </p:nvGrpSpPr>
      <p:grpSpPr>
        <a:xfrm>
          <a:off x="0" y="0"/>
          <a:ext cx="0" cy="0"/>
          <a:chOff x="0" y="0"/>
          <a:chExt cx="0" cy="0"/>
        </a:xfrm>
      </p:grpSpPr>
      <p:sp>
        <p:nvSpPr>
          <p:cNvPr id="9" name="Verse, normal">
            <a:extLst>
              <a:ext uri="{FF2B5EF4-FFF2-40B4-BE49-F238E27FC236}">
                <a16:creationId xmlns:a16="http://schemas.microsoft.com/office/drawing/2014/main" id="{EA56E708-00E3-02F8-F391-8006ABC20B7E}"/>
              </a:ext>
            </a:extLst>
          </p:cNvPr>
          <p:cNvSpPr>
            <a:spLocks noChangeArrowheads="1"/>
          </p:cNvSpPr>
          <p:nvPr/>
        </p:nvSpPr>
        <p:spPr bwMode="auto">
          <a:xfrm>
            <a:off x="648508" y="3339071"/>
            <a:ext cx="10945216" cy="134426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1876995" name="Rectangle 3">
            <a:extLst>
              <a:ext uri="{FF2B5EF4-FFF2-40B4-BE49-F238E27FC236}">
                <a16:creationId xmlns:a16="http://schemas.microsoft.com/office/drawing/2014/main" id="{172001E4-861A-5639-8741-49F9893BF0CD}"/>
              </a:ext>
            </a:extLst>
          </p:cNvPr>
          <p:cNvSpPr>
            <a:spLocks noChangeArrowheads="1"/>
          </p:cNvSpPr>
          <p:nvPr/>
        </p:nvSpPr>
        <p:spPr bwMode="auto">
          <a:xfrm>
            <a:off x="576500" y="1052736"/>
            <a:ext cx="11089232" cy="1703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8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no es solo Abdías quien lo dice:</a:t>
            </a:r>
          </a:p>
          <a:p>
            <a:pPr algn="just">
              <a:lnSpc>
                <a:spcPct val="88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Hay profecías similares de la destrucción total de Edom en Isaías 34:1-11, Jeremías 49:7-22, Ezequiel 25:12-14 (también en los capítulos 35 y 36), Joel 3, Amós 1, y Malaquías 1, entre otros.</a:t>
            </a:r>
          </a:p>
        </p:txBody>
      </p:sp>
      <p:sp>
        <p:nvSpPr>
          <p:cNvPr id="8" name="Verse Text">
            <a:extLst>
              <a:ext uri="{FF2B5EF4-FFF2-40B4-BE49-F238E27FC236}">
                <a16:creationId xmlns:a16="http://schemas.microsoft.com/office/drawing/2014/main" id="{3935163E-6B47-129C-6F64-7736E292FA41}"/>
              </a:ext>
            </a:extLst>
          </p:cNvPr>
          <p:cNvSpPr txBox="1"/>
          <p:nvPr/>
        </p:nvSpPr>
        <p:spPr>
          <a:xfrm>
            <a:off x="685175" y="3417873"/>
            <a:ext cx="10909120" cy="1163255"/>
          </a:xfrm>
          <a:prstGeom prst="rect">
            <a:avLst/>
          </a:prstGeom>
          <a:noFill/>
        </p:spPr>
        <p:txBody>
          <a:bodyPr wrap="square">
            <a:noAutofit/>
          </a:bodyPr>
          <a:lstStyle/>
          <a:p>
            <a:pPr algn="just">
              <a:lnSpc>
                <a:spcPct val="88000"/>
              </a:lnSpc>
              <a:spcAft>
                <a:spcPts val="400"/>
              </a:spcAft>
            </a:pPr>
            <a:r>
              <a:rPr lang="es-419" sz="2800" noProof="0" dirty="0">
                <a:solidFill>
                  <a:srgbClr val="FFED01"/>
                </a:solidFill>
                <a:effectLst>
                  <a:outerShdw blurRad="50800" dist="63500" dir="3300000" algn="tl">
                    <a:prstClr val="black">
                      <a:alpha val="80000"/>
                    </a:prstClr>
                  </a:outerShdw>
                </a:effectLst>
                <a:latin typeface="Arial" panose="020B0604020202020204" pitchFamily="34" charset="0"/>
              </a:rPr>
              <a:t>Pero la casa real de Esaú será paja: le pondrán fuego y la consumirán de tal forma que </a:t>
            </a:r>
            <a:r>
              <a:rPr lang="es-419" sz="2800" u="sng" noProof="0" dirty="0">
                <a:solidFill>
                  <a:srgbClr val="FFED01"/>
                </a:solidFill>
                <a:effectLst>
                  <a:outerShdw blurRad="50800" dist="63500" dir="3300000" algn="tl">
                    <a:prstClr val="black">
                      <a:alpha val="80000"/>
                    </a:prstClr>
                  </a:outerShdw>
                </a:effectLst>
                <a:latin typeface="Arial" panose="020B0604020202020204" pitchFamily="34" charset="0"/>
              </a:rPr>
              <a:t>no quedará sobreviviente</a:t>
            </a:r>
            <a:r>
              <a:rPr lang="es-419" sz="2800" noProof="0" dirty="0">
                <a:solidFill>
                  <a:srgbClr val="FFED01"/>
                </a:solidFill>
                <a:effectLst>
                  <a:outerShdw blurRad="50800" dist="63500" dir="3300000" algn="tl">
                    <a:prstClr val="black">
                      <a:alpha val="80000"/>
                    </a:prstClr>
                  </a:outerShdw>
                </a:effectLst>
                <a:latin typeface="Arial" panose="020B0604020202020204" pitchFamily="34" charset="0"/>
              </a:rPr>
              <a:t> entre los descendientes de Esaú".</a:t>
            </a:r>
          </a:p>
        </p:txBody>
      </p:sp>
      <p:sp>
        <p:nvSpPr>
          <p:cNvPr id="6" name="Rectangle 3">
            <a:extLst>
              <a:ext uri="{FF2B5EF4-FFF2-40B4-BE49-F238E27FC236}">
                <a16:creationId xmlns:a16="http://schemas.microsoft.com/office/drawing/2014/main" id="{EB833B66-1DEB-6D5E-C40D-89FA2F6FD7F8}"/>
              </a:ext>
            </a:extLst>
          </p:cNvPr>
          <p:cNvSpPr>
            <a:spLocks noChangeArrowheads="1"/>
          </p:cNvSpPr>
          <p:nvPr/>
        </p:nvSpPr>
        <p:spPr bwMode="auto">
          <a:xfrm>
            <a:off x="576500" y="5181906"/>
            <a:ext cx="11089232"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¡Eso suena a la destrucción completa y total de Edom! </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a:t>
            </a:r>
            <a:r>
              <a:rPr lang="es-419" sz="3000" noProof="0" dirty="0">
                <a:solidFill>
                  <a:prstClr val="white"/>
                </a:solidFill>
                <a:effectLst>
                  <a:outerShdw blurRad="50800" dist="63500" dir="3300000" algn="tl">
                    <a:prstClr val="black">
                      <a:alpha val="80000"/>
                    </a:prstClr>
                  </a:outerShdw>
                </a:effectLst>
                <a:latin typeface="Arial" panose="020B0604020202020204" pitchFamily="34" charset="0"/>
              </a:rPr>
              <a:t>quedará sobreviviente”</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56080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76995">
                                            <p:txEl>
                                              <p:pRg st="0" end="0"/>
                                            </p:txEl>
                                          </p:spTgt>
                                        </p:tgtEl>
                                        <p:attrNameLst>
                                          <p:attrName>style.visibility</p:attrName>
                                        </p:attrNameLst>
                                      </p:cBhvr>
                                      <p:to>
                                        <p:strVal val="visible"/>
                                      </p:to>
                                    </p:set>
                                    <p:animEffect transition="in" filter="wipe(up)">
                                      <p:cBhvr>
                                        <p:cTn id="7" dur="350"/>
                                        <p:tgtEl>
                                          <p:spTgt spid="18769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76995">
                                            <p:txEl>
                                              <p:pRg st="1" end="1"/>
                                            </p:txEl>
                                          </p:spTgt>
                                        </p:tgtEl>
                                        <p:attrNameLst>
                                          <p:attrName>style.visibility</p:attrName>
                                        </p:attrNameLst>
                                      </p:cBhvr>
                                      <p:to>
                                        <p:strVal val="visible"/>
                                      </p:to>
                                    </p:set>
                                    <p:animEffect transition="in" filter="wipe(up)">
                                      <p:cBhvr>
                                        <p:cTn id="12" dur="350"/>
                                        <p:tgtEl>
                                          <p:spTgt spid="18769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699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887DE-B445-41B7-A0C9-FE5D3B2CB4DF}"/>
            </a:ext>
          </a:extLst>
        </p:cNvPr>
        <p:cNvGrpSpPr/>
        <p:nvPr/>
      </p:nvGrpSpPr>
      <p:grpSpPr>
        <a:xfrm>
          <a:off x="0" y="0"/>
          <a:ext cx="0" cy="0"/>
          <a:chOff x="0" y="0"/>
          <a:chExt cx="0" cy="0"/>
        </a:xfrm>
      </p:grpSpPr>
      <p:sp>
        <p:nvSpPr>
          <p:cNvPr id="1876995" name="Rectangle 3">
            <a:extLst>
              <a:ext uri="{FF2B5EF4-FFF2-40B4-BE49-F238E27FC236}">
                <a16:creationId xmlns:a16="http://schemas.microsoft.com/office/drawing/2014/main" id="{466E4634-7B36-A806-35AE-A139E33FE76D}"/>
              </a:ext>
            </a:extLst>
          </p:cNvPr>
          <p:cNvSpPr>
            <a:spLocks noChangeArrowheads="1"/>
          </p:cNvSpPr>
          <p:nvPr/>
        </p:nvSpPr>
        <p:spPr bwMode="auto">
          <a:xfrm>
            <a:off x="576500" y="980728"/>
            <a:ext cx="11089232" cy="894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¿Se </a:t>
            </a:r>
            <a:r>
              <a:rPr lang="es-419" sz="3000" noProof="0" dirty="0" err="1">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cumpleron</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alguna vez esas profecías?</a:t>
            </a:r>
          </a:p>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¿Los edomitas alguna vez desaparecieron por completo?</a:t>
            </a:r>
          </a:p>
        </p:txBody>
      </p:sp>
      <p:sp>
        <p:nvSpPr>
          <p:cNvPr id="5" name="Rectangle 3">
            <a:extLst>
              <a:ext uri="{FF2B5EF4-FFF2-40B4-BE49-F238E27FC236}">
                <a16:creationId xmlns:a16="http://schemas.microsoft.com/office/drawing/2014/main" id="{BE01F038-A8AE-EE2D-E9B8-B5D0FD613548}"/>
              </a:ext>
            </a:extLst>
          </p:cNvPr>
          <p:cNvSpPr>
            <a:spLocks noChangeArrowheads="1"/>
          </p:cNvSpPr>
          <p:nvPr/>
        </p:nvSpPr>
        <p:spPr bwMode="auto">
          <a:xfrm>
            <a:off x="576500" y="1892118"/>
            <a:ext cx="2520280"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la Biblia:</a:t>
            </a:r>
          </a:p>
        </p:txBody>
      </p:sp>
      <p:sp>
        <p:nvSpPr>
          <p:cNvPr id="2" name="Rectangle 3">
            <a:extLst>
              <a:ext uri="{FF2B5EF4-FFF2-40B4-BE49-F238E27FC236}">
                <a16:creationId xmlns:a16="http://schemas.microsoft.com/office/drawing/2014/main" id="{778004CC-751B-BCCE-09D8-92E486728B70}"/>
              </a:ext>
            </a:extLst>
          </p:cNvPr>
          <p:cNvSpPr>
            <a:spLocks noChangeArrowheads="1"/>
          </p:cNvSpPr>
          <p:nvPr/>
        </p:nvSpPr>
        <p:spPr bwMode="auto">
          <a:xfrm>
            <a:off x="576500" y="2314022"/>
            <a:ext cx="11089232" cy="874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La Biblia nunca menciona que fueron completamente destruidos ni Edom, no los edomitas.</a:t>
            </a:r>
          </a:p>
        </p:txBody>
      </p:sp>
      <p:sp>
        <p:nvSpPr>
          <p:cNvPr id="7" name="TextBox 6">
            <a:extLst>
              <a:ext uri="{FF2B5EF4-FFF2-40B4-BE49-F238E27FC236}">
                <a16:creationId xmlns:a16="http://schemas.microsoft.com/office/drawing/2014/main" id="{41B55001-0CD0-7F20-2C0C-D44E1FDD3218}"/>
              </a:ext>
            </a:extLst>
          </p:cNvPr>
          <p:cNvSpPr txBox="1"/>
          <p:nvPr/>
        </p:nvSpPr>
        <p:spPr>
          <a:xfrm>
            <a:off x="2690256" y="1841649"/>
            <a:ext cx="958738" cy="553998"/>
          </a:xfrm>
          <a:prstGeom prst="rect">
            <a:avLst/>
          </a:prstGeom>
          <a:noFill/>
        </p:spPr>
        <p:txBody>
          <a:bodyPr wrap="square">
            <a:spAutoFit/>
          </a:bodyPr>
          <a:lstStyle/>
          <a:p>
            <a:r>
              <a:rPr kumimoji="0" lang="es-419" sz="3000" b="0" i="0" u="none" strike="noStrike" kern="1200" cap="none" spc="0" normalizeH="0" baseline="0" noProof="0" dirty="0">
                <a:ln>
                  <a:noFill/>
                </a:ln>
                <a:solidFill>
                  <a:srgbClr val="EFF9FF"/>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No.</a:t>
            </a:r>
            <a:endParaRPr lang="es-419" noProof="0" dirty="0"/>
          </a:p>
        </p:txBody>
      </p:sp>
      <p:sp>
        <p:nvSpPr>
          <p:cNvPr id="10" name="Rectangle 3">
            <a:extLst>
              <a:ext uri="{FF2B5EF4-FFF2-40B4-BE49-F238E27FC236}">
                <a16:creationId xmlns:a16="http://schemas.microsoft.com/office/drawing/2014/main" id="{D1B40759-4A7B-D5EF-3A95-A6E86BE1635F}"/>
              </a:ext>
            </a:extLst>
          </p:cNvPr>
          <p:cNvSpPr>
            <a:spLocks noChangeArrowheads="1"/>
          </p:cNvSpPr>
          <p:nvPr/>
        </p:nvSpPr>
        <p:spPr bwMode="auto">
          <a:xfrm>
            <a:off x="576500" y="5181906"/>
            <a:ext cx="11089232"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¡Eso suena a la destrucción completa y total de Edom! </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a:t>
            </a:r>
            <a:r>
              <a:rPr lang="es-419" sz="3000" noProof="0" dirty="0">
                <a:solidFill>
                  <a:prstClr val="white"/>
                </a:solidFill>
                <a:effectLst>
                  <a:outerShdw blurRad="50800" dist="63500" dir="3300000" algn="tl">
                    <a:prstClr val="black">
                      <a:alpha val="80000"/>
                    </a:prstClr>
                  </a:outerShdw>
                </a:effectLst>
                <a:latin typeface="Arial" panose="020B0604020202020204" pitchFamily="34" charset="0"/>
              </a:rPr>
              <a:t>quedará sobreviviente”</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E5194210-8952-C421-5304-246C82DB0252}"/>
              </a:ext>
            </a:extLst>
          </p:cNvPr>
          <p:cNvSpPr>
            <a:spLocks noChangeArrowheads="1"/>
          </p:cNvSpPr>
          <p:nvPr/>
        </p:nvSpPr>
        <p:spPr bwMode="auto">
          <a:xfrm>
            <a:off x="648508" y="3339071"/>
            <a:ext cx="10945216" cy="134426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4" name="Verse Text">
            <a:extLst>
              <a:ext uri="{FF2B5EF4-FFF2-40B4-BE49-F238E27FC236}">
                <a16:creationId xmlns:a16="http://schemas.microsoft.com/office/drawing/2014/main" id="{51D7D58B-EE7A-C6A5-2E39-1B19465A87FD}"/>
              </a:ext>
            </a:extLst>
          </p:cNvPr>
          <p:cNvSpPr txBox="1"/>
          <p:nvPr/>
        </p:nvSpPr>
        <p:spPr>
          <a:xfrm>
            <a:off x="685175" y="3417873"/>
            <a:ext cx="10909120" cy="1163255"/>
          </a:xfrm>
          <a:prstGeom prst="rect">
            <a:avLst/>
          </a:prstGeom>
          <a:noFill/>
        </p:spPr>
        <p:txBody>
          <a:bodyPr wrap="square">
            <a:noAutofit/>
          </a:bodyPr>
          <a:lstStyle/>
          <a:p>
            <a:pPr algn="just">
              <a:lnSpc>
                <a:spcPct val="88000"/>
              </a:lnSpc>
              <a:spcAft>
                <a:spcPts val="400"/>
              </a:spcAft>
            </a:pPr>
            <a:r>
              <a:rPr lang="es-419" sz="2800" noProof="0" dirty="0">
                <a:solidFill>
                  <a:srgbClr val="FFED01"/>
                </a:solidFill>
                <a:effectLst>
                  <a:outerShdw blurRad="50800" dist="63500" dir="3300000" algn="tl">
                    <a:prstClr val="black">
                      <a:alpha val="80000"/>
                    </a:prstClr>
                  </a:outerShdw>
                </a:effectLst>
                <a:latin typeface="Arial" panose="020B0604020202020204" pitchFamily="34" charset="0"/>
              </a:rPr>
              <a:t>Pero la casa real de Esaú será paja: le pondrán fuego y la consumirán de tal forma que </a:t>
            </a:r>
            <a:r>
              <a:rPr lang="es-419" sz="2800" u="sng" noProof="0" dirty="0">
                <a:solidFill>
                  <a:srgbClr val="FFED01"/>
                </a:solidFill>
                <a:effectLst>
                  <a:outerShdw blurRad="50800" dist="63500" dir="3300000" algn="tl">
                    <a:prstClr val="black">
                      <a:alpha val="80000"/>
                    </a:prstClr>
                  </a:outerShdw>
                </a:effectLst>
                <a:latin typeface="Arial" panose="020B0604020202020204" pitchFamily="34" charset="0"/>
              </a:rPr>
              <a:t>no quedará sobreviviente</a:t>
            </a:r>
            <a:r>
              <a:rPr lang="es-419" sz="2800" noProof="0" dirty="0">
                <a:solidFill>
                  <a:srgbClr val="FFED01"/>
                </a:solidFill>
                <a:effectLst>
                  <a:outerShdw blurRad="50800" dist="63500" dir="3300000" algn="tl">
                    <a:prstClr val="black">
                      <a:alpha val="80000"/>
                    </a:prstClr>
                  </a:outerShdw>
                </a:effectLst>
                <a:latin typeface="Arial" panose="020B0604020202020204" pitchFamily="34" charset="0"/>
              </a:rPr>
              <a:t> entre los descendientes de Esaú".</a:t>
            </a:r>
          </a:p>
        </p:txBody>
      </p:sp>
    </p:spTree>
    <p:extLst>
      <p:ext uri="{BB962C8B-B14F-4D97-AF65-F5344CB8AC3E}">
        <p14:creationId xmlns:p14="http://schemas.microsoft.com/office/powerpoint/2010/main" val="1821765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76995">
                                            <p:txEl>
                                              <p:pRg st="0" end="0"/>
                                            </p:txEl>
                                          </p:spTgt>
                                        </p:tgtEl>
                                        <p:attrNameLst>
                                          <p:attrName>style.visibility</p:attrName>
                                        </p:attrNameLst>
                                      </p:cBhvr>
                                      <p:to>
                                        <p:strVal val="visible"/>
                                      </p:to>
                                    </p:set>
                                    <p:anim calcmode="lin" valueType="num">
                                      <p:cBhvr additive="base">
                                        <p:cTn id="7" dur="350" fill="hold"/>
                                        <p:tgtEl>
                                          <p:spTgt spid="1876995">
                                            <p:txEl>
                                              <p:pRg st="0" end="0"/>
                                            </p:txEl>
                                          </p:spTgt>
                                        </p:tgtEl>
                                        <p:attrNameLst>
                                          <p:attrName>ppt_x</p:attrName>
                                        </p:attrNameLst>
                                      </p:cBhvr>
                                      <p:tavLst>
                                        <p:tav tm="0">
                                          <p:val>
                                            <p:strVal val="1+#ppt_w/2"/>
                                          </p:val>
                                        </p:tav>
                                        <p:tav tm="100000">
                                          <p:val>
                                            <p:strVal val="#ppt_x"/>
                                          </p:val>
                                        </p:tav>
                                      </p:tavLst>
                                    </p:anim>
                                    <p:anim calcmode="lin" valueType="num">
                                      <p:cBhvr additive="base">
                                        <p:cTn id="8" dur="350" fill="hold"/>
                                        <p:tgtEl>
                                          <p:spTgt spid="18769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76995">
                                            <p:txEl>
                                              <p:pRg st="1" end="1"/>
                                            </p:txEl>
                                          </p:spTgt>
                                        </p:tgtEl>
                                        <p:attrNameLst>
                                          <p:attrName>style.visibility</p:attrName>
                                        </p:attrNameLst>
                                      </p:cBhvr>
                                      <p:to>
                                        <p:strVal val="visible"/>
                                      </p:to>
                                    </p:set>
                                    <p:anim calcmode="lin" valueType="num">
                                      <p:cBhvr additive="base">
                                        <p:cTn id="13" dur="350" fill="hold"/>
                                        <p:tgtEl>
                                          <p:spTgt spid="1876995">
                                            <p:txEl>
                                              <p:pRg st="1" end="1"/>
                                            </p:txEl>
                                          </p:spTgt>
                                        </p:tgtEl>
                                        <p:attrNameLst>
                                          <p:attrName>ppt_x</p:attrName>
                                        </p:attrNameLst>
                                      </p:cBhvr>
                                      <p:tavLst>
                                        <p:tav tm="0">
                                          <p:val>
                                            <p:strVal val="1+#ppt_w/2"/>
                                          </p:val>
                                        </p:tav>
                                        <p:tav tm="100000">
                                          <p:val>
                                            <p:strVal val="#ppt_x"/>
                                          </p:val>
                                        </p:tav>
                                      </p:tavLst>
                                    </p:anim>
                                    <p:anim calcmode="lin" valueType="num">
                                      <p:cBhvr additive="base">
                                        <p:cTn id="14" dur="350" fill="hold"/>
                                        <p:tgtEl>
                                          <p:spTgt spid="18769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up)">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350" fill="hold"/>
                                        <p:tgtEl>
                                          <p:spTgt spid="7"/>
                                        </p:tgtEl>
                                        <p:attrNameLst>
                                          <p:attrName>ppt_x</p:attrName>
                                        </p:attrNameLst>
                                      </p:cBhvr>
                                      <p:tavLst>
                                        <p:tav tm="0">
                                          <p:val>
                                            <p:strVal val="1+#ppt_w/2"/>
                                          </p:val>
                                        </p:tav>
                                        <p:tav tm="100000">
                                          <p:val>
                                            <p:strVal val="#ppt_x"/>
                                          </p:val>
                                        </p:tav>
                                      </p:tavLst>
                                    </p:anim>
                                    <p:anim calcmode="lin" valueType="num">
                                      <p:cBhvr additive="base">
                                        <p:cTn id="25" dur="3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Effect transition="in" filter="wipe(up)">
                                      <p:cBhvr>
                                        <p:cTn id="3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6995" grpId="0" build="p"/>
      <p:bldP spid="5" grpId="0" build="p"/>
      <p:bldP spid="2" grpId="0" build="p"/>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8953C-19D8-7148-3477-7C465C5F0D7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82E00E4-9C94-3C89-BF91-77048584F864}"/>
              </a:ext>
            </a:extLst>
          </p:cNvPr>
          <p:cNvSpPr>
            <a:spLocks noChangeArrowheads="1"/>
          </p:cNvSpPr>
          <p:nvPr/>
        </p:nvSpPr>
        <p:spPr bwMode="auto">
          <a:xfrm>
            <a:off x="576500" y="1052736"/>
            <a:ext cx="11089232" cy="1312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el estudio de 2 Samuel, vimos que eventualmente la profecía de que "</a:t>
            </a:r>
            <a:r>
              <a:rPr lang="es-419" sz="3000" noProof="0" dirty="0">
                <a:solidFill>
                  <a:prstClr val="white"/>
                </a:solidFill>
                <a:effectLst>
                  <a:outerShdw blurRad="50800" dist="63500" dir="3300000" algn="tl">
                    <a:prstClr val="black">
                      <a:alpha val="80000"/>
                    </a:prstClr>
                  </a:outerShdw>
                </a:effectLst>
                <a:latin typeface="Arial" panose="020B0604020202020204" pitchFamily="34" charset="0"/>
              </a:rPr>
              <a:t>y el mayor servirá al menor</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
            </a:r>
            <a:r>
              <a:rPr lang="es-419" sz="3000" noProof="0" dirty="0">
                <a:solidFill>
                  <a:prstClr val="white"/>
                </a:solidFill>
                <a:effectLst>
                  <a:outerShdw blurRad="50800" dist="63500" dir="3300000" algn="tl">
                    <a:prstClr val="black">
                      <a:alpha val="80000"/>
                    </a:prstClr>
                  </a:outerShdw>
                </a:effectLst>
                <a:latin typeface="Arial" panose="020B0604020202020204" pitchFamily="34" charset="0"/>
              </a:rPr>
              <a:t> (Gen 15:26) efectivamente se cumplió con David, en: </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FB2BE435-80D3-A94F-1ADF-CD44B1BE20FA}"/>
              </a:ext>
            </a:extLst>
          </p:cNvPr>
          <p:cNvSpPr>
            <a:spLocks noChangeArrowheads="1"/>
          </p:cNvSpPr>
          <p:nvPr/>
        </p:nvSpPr>
        <p:spPr bwMode="auto">
          <a:xfrm>
            <a:off x="648508" y="2420888"/>
            <a:ext cx="10945216" cy="2952328"/>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4" name="Verse Text">
            <a:extLst>
              <a:ext uri="{FF2B5EF4-FFF2-40B4-BE49-F238E27FC236}">
                <a16:creationId xmlns:a16="http://schemas.microsoft.com/office/drawing/2014/main" id="{426A4E76-2477-C01F-8FFE-5B6164013BB5}"/>
              </a:ext>
            </a:extLst>
          </p:cNvPr>
          <p:cNvSpPr txBox="1"/>
          <p:nvPr/>
        </p:nvSpPr>
        <p:spPr>
          <a:xfrm>
            <a:off x="684604" y="2492432"/>
            <a:ext cx="10872000" cy="2936216"/>
          </a:xfrm>
          <a:prstGeom prst="rect">
            <a:avLst/>
          </a:prstGeom>
          <a:noFill/>
        </p:spPr>
        <p:txBody>
          <a:bodyPr wrap="square">
            <a:noAutofit/>
          </a:bodyPr>
          <a:lstStyle/>
          <a:p>
            <a:pPr algn="just">
              <a:lnSpc>
                <a:spcPct val="88000"/>
              </a:lnSpc>
              <a:spcAft>
                <a:spcPts val="4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La fama de David creció aún más cuando regresó victorioso del valle de la Sal, donde aniquiló a dieciocho mil edomitas. </a:t>
            </a:r>
          </a:p>
          <a:p>
            <a:pPr algn="just">
              <a:lnSpc>
                <a:spcPct val="88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También puso guarniciones en Edom; las estableció por todo el país, de modo que </a:t>
            </a:r>
            <a:r>
              <a:rPr lang="es-419" sz="2800" u="sng" noProof="0" dirty="0">
                <a:solidFill>
                  <a:srgbClr val="57F7FF"/>
                </a:solidFill>
                <a:effectLst>
                  <a:outerShdw blurRad="50800" dist="63500" dir="3300000" algn="tl">
                    <a:prstClr val="black">
                      <a:alpha val="80000"/>
                    </a:prstClr>
                  </a:outerShdw>
                </a:effectLst>
                <a:latin typeface="Arial" panose="020B0604020202020204" pitchFamily="34" charset="0"/>
              </a:rPr>
              <a:t>los edomitas pasaron a ser vasallos tributarios de David</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a:t>
            </a:r>
          </a:p>
          <a:p>
            <a:pPr algn="just">
              <a:lnSpc>
                <a:spcPct val="88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En todas sus campañas el Señor le daba la victoria.</a:t>
            </a:r>
          </a:p>
        </p:txBody>
      </p:sp>
      <p:sp>
        <p:nvSpPr>
          <p:cNvPr id="6" name="Verse ID - Rectangle 9">
            <a:extLst>
              <a:ext uri="{FF2B5EF4-FFF2-40B4-BE49-F238E27FC236}">
                <a16:creationId xmlns:a16="http://schemas.microsoft.com/office/drawing/2014/main" id="{17B36D52-CA58-9E76-CB70-C3E0F5B9F11B}"/>
              </a:ext>
            </a:extLst>
          </p:cNvPr>
          <p:cNvSpPr>
            <a:spLocks noChangeArrowheads="1"/>
          </p:cNvSpPr>
          <p:nvPr/>
        </p:nvSpPr>
        <p:spPr bwMode="auto">
          <a:xfrm>
            <a:off x="648508" y="2420894"/>
            <a:ext cx="3907187"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2 Samuel 8:13-14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10" name="Rectangle 3">
            <a:extLst>
              <a:ext uri="{FF2B5EF4-FFF2-40B4-BE49-F238E27FC236}">
                <a16:creationId xmlns:a16="http://schemas.microsoft.com/office/drawing/2014/main" id="{49F45728-0C42-3C69-2C7B-B42E87ABE82A}"/>
              </a:ext>
            </a:extLst>
          </p:cNvPr>
          <p:cNvSpPr>
            <a:spLocks noChangeArrowheads="1"/>
          </p:cNvSpPr>
          <p:nvPr/>
        </p:nvSpPr>
        <p:spPr bwMode="auto">
          <a:xfrm>
            <a:off x="576500" y="5500740"/>
            <a:ext cx="11089232"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eso fue </a:t>
            </a:r>
            <a:r>
              <a:rPr lang="es-419" sz="30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subyugación</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no destrucción total..</a:t>
            </a:r>
          </a:p>
        </p:txBody>
      </p:sp>
    </p:spTree>
    <p:extLst>
      <p:ext uri="{BB962C8B-B14F-4D97-AF65-F5344CB8AC3E}">
        <p14:creationId xmlns:p14="http://schemas.microsoft.com/office/powerpoint/2010/main" val="3140857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50"/>
                                        <p:tgtEl>
                                          <p:spTgt spid="6"/>
                                        </p:tgtEl>
                                        <p:attrNameLst>
                                          <p:attrName>ppt_y</p:attrName>
                                        </p:attrNameLst>
                                      </p:cBhvr>
                                      <p:tavLst>
                                        <p:tav tm="0">
                                          <p:val>
                                            <p:strVal val="#ppt_y+#ppt_h*1.125000"/>
                                          </p:val>
                                        </p:tav>
                                        <p:tav tm="100000">
                                          <p:val>
                                            <p:strVal val="#ppt_y"/>
                                          </p:val>
                                        </p:tav>
                                      </p:tavLst>
                                    </p:anim>
                                    <p:animEffect transition="in" filter="wipe(up)">
                                      <p:cBhvr>
                                        <p:cTn id="13" dur="25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25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wipe(left)">
                                      <p:cBhvr>
                                        <p:cTn id="21" dur="350"/>
                                        <p:tgtEl>
                                          <p:spTgt spid="4">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wipe(left)">
                                      <p:cBhvr>
                                        <p:cTn id="26" dur="350"/>
                                        <p:tgtEl>
                                          <p:spTgt spid="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wipe(left)">
                                      <p:cBhvr>
                                        <p:cTn id="31" dur="350"/>
                                        <p:tgtEl>
                                          <p:spTgt spid="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uiExpand="1" build="p"/>
      <p:bldP spid="6"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0104C-1E4F-D58D-7F16-6267E7C6453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847D447-B650-8C8E-50AD-D287C68F7C02}"/>
              </a:ext>
            </a:extLst>
          </p:cNvPr>
          <p:cNvSpPr>
            <a:spLocks noChangeArrowheads="1"/>
          </p:cNvSpPr>
          <p:nvPr/>
        </p:nvSpPr>
        <p:spPr bwMode="auto">
          <a:xfrm>
            <a:off x="638285" y="1015024"/>
            <a:ext cx="10848092" cy="335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1000"/>
              </a:lnSpc>
              <a:spcBef>
                <a:spcPts val="0"/>
              </a:spcBef>
              <a:spcAft>
                <a:spcPts val="300"/>
              </a:spcAft>
              <a:buClr>
                <a:srgbClr val="5FF0FF"/>
              </a:buClr>
              <a:buFont typeface="Symbol" panose="05050102010706020507" pitchFamily="18" charset="2"/>
              <a:buNone/>
            </a:pP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Sin embargo, según registros históricos externos a la Biblia, sabemos que Nabucodonosor destruyó gran parte de Edom casi al mismo tiempo que destruyó Jerusalén, y en el siglo 5 a.C., los nabateos expulsaron a los edomitas restantes de Edom y su ciudad principal, Petra. </a:t>
            </a:r>
          </a:p>
          <a:p>
            <a:pPr algn="just">
              <a:lnSpc>
                <a:spcPct val="81000"/>
              </a:lnSpc>
              <a:spcBef>
                <a:spcPts val="0"/>
              </a:spcBef>
              <a:spcAft>
                <a:spcPts val="300"/>
              </a:spcAft>
              <a:buClr>
                <a:srgbClr val="5FF0FF"/>
              </a:buClr>
              <a:buFont typeface="Symbol" panose="05050102010706020507" pitchFamily="18" charset="2"/>
              <a:buNone/>
            </a:pP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O sea: “</a:t>
            </a:r>
            <a:r>
              <a:rPr lang="es-419" sz="2950" noProof="0" dirty="0">
                <a:solidFill>
                  <a:prstClr val="white"/>
                </a:solidFill>
                <a:effectLst>
                  <a:outerShdw blurRad="50800" dist="63500" dir="3300000" algn="tl">
                    <a:prstClr val="black">
                      <a:alpha val="80000"/>
                    </a:prstClr>
                  </a:outerShdw>
                </a:effectLst>
                <a:latin typeface="Arial" panose="020B0604020202020204" pitchFamily="34" charset="0"/>
              </a:rPr>
              <a:t>las hendiduras de las rocas, en la altura de tu morada”.</a:t>
            </a:r>
            <a:endPar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a:p>
            <a:pPr algn="just">
              <a:lnSpc>
                <a:spcPct val="81000"/>
              </a:lnSpc>
              <a:spcBef>
                <a:spcPts val="0"/>
              </a:spcBef>
              <a:spcAft>
                <a:spcPts val="300"/>
              </a:spcAft>
              <a:buClr>
                <a:srgbClr val="5FF0FF"/>
              </a:buClr>
              <a:buFont typeface="Symbol" panose="05050102010706020507" pitchFamily="18" charset="2"/>
              <a:buNone/>
            </a:pP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Los sobrevivientes se trasladaron al oeste, a un lugar que llamaron “Idumea”, el nombre griego de Edom.</a:t>
            </a:r>
          </a:p>
          <a:p>
            <a:pPr algn="just">
              <a:lnSpc>
                <a:spcPct val="81000"/>
              </a:lnSpc>
              <a:spcBef>
                <a:spcPts val="0"/>
              </a:spcBef>
              <a:spcAft>
                <a:spcPts val="300"/>
              </a:spcAft>
              <a:buClr>
                <a:srgbClr val="5FF0FF"/>
              </a:buClr>
              <a:buFont typeface="Symbol" panose="05050102010706020507" pitchFamily="18" charset="2"/>
              <a:buNone/>
            </a:pP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sabemos que todavía existían en tiempos de Jesús, porque...</a:t>
            </a:r>
          </a:p>
          <a:p>
            <a:pPr algn="just">
              <a:lnSpc>
                <a:spcPct val="81000"/>
              </a:lnSpc>
              <a:spcBef>
                <a:spcPts val="0"/>
              </a:spcBef>
              <a:spcAft>
                <a:spcPts val="300"/>
              </a:spcAft>
              <a:buClr>
                <a:srgbClr val="5FF0FF"/>
              </a:buClr>
              <a:buFont typeface="Symbol" panose="05050102010706020507" pitchFamily="18" charset="2"/>
              <a:buNone/>
            </a:pPr>
            <a:endPar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5" name="Verse, normal">
            <a:extLst>
              <a:ext uri="{FF2B5EF4-FFF2-40B4-BE49-F238E27FC236}">
                <a16:creationId xmlns:a16="http://schemas.microsoft.com/office/drawing/2014/main" id="{FC846ACF-8ECF-23CA-283C-04A25A8B77F6}"/>
              </a:ext>
            </a:extLst>
          </p:cNvPr>
          <p:cNvSpPr>
            <a:spLocks noChangeArrowheads="1"/>
          </p:cNvSpPr>
          <p:nvPr/>
        </p:nvSpPr>
        <p:spPr bwMode="auto">
          <a:xfrm>
            <a:off x="648508" y="4581128"/>
            <a:ext cx="10872000" cy="1728192"/>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7" name="Verse Text">
            <a:extLst>
              <a:ext uri="{FF2B5EF4-FFF2-40B4-BE49-F238E27FC236}">
                <a16:creationId xmlns:a16="http://schemas.microsoft.com/office/drawing/2014/main" id="{D3763D53-0EF5-6735-C17A-C22516DC5A28}"/>
              </a:ext>
            </a:extLst>
          </p:cNvPr>
          <p:cNvSpPr txBox="1"/>
          <p:nvPr/>
        </p:nvSpPr>
        <p:spPr>
          <a:xfrm>
            <a:off x="659890" y="4652672"/>
            <a:ext cx="10836000" cy="1199886"/>
          </a:xfrm>
          <a:prstGeom prst="rect">
            <a:avLst/>
          </a:prstGeom>
          <a:noFill/>
        </p:spPr>
        <p:txBody>
          <a:bodyPr wrap="square">
            <a:noAutofit/>
          </a:bodyPr>
          <a:lstStyle/>
          <a:p>
            <a:pPr algn="just">
              <a:lnSpc>
                <a:spcPct val="88000"/>
              </a:lnSpc>
              <a:spcAft>
                <a:spcPts val="4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Jesús se retiró al lago con sus discípulos, y mucha gente de Galilea y Judea lo siguió. Cuando se enteraron de todo lo que hacía, acudieron también a él </a:t>
            </a:r>
            <a:r>
              <a:rPr lang="es-419" sz="2800" dirty="0">
                <a:solidFill>
                  <a:prstClr val="white"/>
                </a:solidFill>
                <a:effectLst>
                  <a:outerShdw blurRad="50800" dist="63500" dir="3300000" algn="tl">
                    <a:prstClr val="black">
                      <a:alpha val="80000"/>
                    </a:prstClr>
                  </a:outerShdw>
                </a:effectLst>
                <a:latin typeface="Arial" panose="020B0604020202020204" pitchFamily="34" charset="0"/>
              </a:rPr>
              <a:t>muchos de Jerusalén, de Idumea, del otro lado del Jordán, y de las regiones de Tiro y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Sidón.</a:t>
            </a:r>
          </a:p>
        </p:txBody>
      </p:sp>
      <p:sp>
        <p:nvSpPr>
          <p:cNvPr id="8" name="Verse ID - Rectangle 9">
            <a:extLst>
              <a:ext uri="{FF2B5EF4-FFF2-40B4-BE49-F238E27FC236}">
                <a16:creationId xmlns:a16="http://schemas.microsoft.com/office/drawing/2014/main" id="{18E2282C-220C-EDF4-2B13-0F3F01F43975}"/>
              </a:ext>
            </a:extLst>
          </p:cNvPr>
          <p:cNvSpPr>
            <a:spLocks noChangeArrowheads="1"/>
          </p:cNvSpPr>
          <p:nvPr/>
        </p:nvSpPr>
        <p:spPr bwMode="auto">
          <a:xfrm>
            <a:off x="623794" y="4581134"/>
            <a:ext cx="3189042"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Marcos 3:7-8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4" name="TextBox 3">
            <a:extLst>
              <a:ext uri="{FF2B5EF4-FFF2-40B4-BE49-F238E27FC236}">
                <a16:creationId xmlns:a16="http://schemas.microsoft.com/office/drawing/2014/main" id="{F7EF6285-33F7-1B2D-9E31-ADC9A71CB8CB}"/>
              </a:ext>
            </a:extLst>
          </p:cNvPr>
          <p:cNvSpPr txBox="1"/>
          <p:nvPr/>
        </p:nvSpPr>
        <p:spPr>
          <a:xfrm>
            <a:off x="659685" y="5737902"/>
            <a:ext cx="1390786" cy="523220"/>
          </a:xfrm>
          <a:prstGeom prst="rect">
            <a:avLst/>
          </a:prstGeom>
          <a:noFill/>
        </p:spPr>
        <p:txBody>
          <a:bodyPr wrap="square">
            <a:spAutoFit/>
          </a:bodyPr>
          <a:lstStyle/>
          <a:p>
            <a:r>
              <a:rPr kumimoji="0" lang="es-419" sz="2800" b="0" i="0" u="sng" strike="noStrike" kern="1200" cap="none" spc="0" normalizeH="0" baseline="0" noProof="0" dirty="0">
                <a:ln>
                  <a:noFill/>
                </a:ln>
                <a:solidFill>
                  <a:srgbClr val="59FF0F"/>
                </a:solidFill>
                <a:effectLst>
                  <a:outerShdw blurRad="50800" dist="63500" dir="3300000" algn="tl">
                    <a:prstClr val="black">
                      <a:alpha val="80000"/>
                    </a:prstClr>
                  </a:outerShdw>
                </a:effectLst>
                <a:uLnTx/>
                <a:uFillTx/>
                <a:latin typeface="Arial" panose="020B0604020202020204" pitchFamily="34" charset="0"/>
                <a:ea typeface="+mn-ea"/>
                <a:cs typeface="+mn-cs"/>
              </a:rPr>
              <a:t>Idumea</a:t>
            </a:r>
            <a:endParaRPr lang="es-419" dirty="0"/>
          </a:p>
        </p:txBody>
      </p:sp>
    </p:spTree>
    <p:extLst>
      <p:ext uri="{BB962C8B-B14F-4D97-AF65-F5344CB8AC3E}">
        <p14:creationId xmlns:p14="http://schemas.microsoft.com/office/powerpoint/2010/main" val="3387083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up)">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up)">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p:tgtEl>
                                          <p:spTgt spid="8"/>
                                        </p:tgtEl>
                                        <p:attrNameLst>
                                          <p:attrName>ppt_y</p:attrName>
                                        </p:attrNameLst>
                                      </p:cBhvr>
                                      <p:tavLst>
                                        <p:tav tm="0">
                                          <p:val>
                                            <p:strVal val="#ppt_y+#ppt_h*1.125000"/>
                                          </p:val>
                                        </p:tav>
                                        <p:tav tm="100000">
                                          <p:val>
                                            <p:strVal val="#ppt_y"/>
                                          </p:val>
                                        </p:tav>
                                      </p:tavLst>
                                    </p:anim>
                                    <p:animEffect transition="in" filter="wipe(up)">
                                      <p:cBhvr>
                                        <p:cTn id="28" dur="250"/>
                                        <p:tgtEl>
                                          <p:spTgt spid="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25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xEl>
                                              <p:pRg st="0" end="0"/>
                                            </p:txEl>
                                          </p:spTgt>
                                        </p:tgtEl>
                                        <p:attrNameLst>
                                          <p:attrName>style.visibility</p:attrName>
                                        </p:attrNameLst>
                                      </p:cBhvr>
                                      <p:to>
                                        <p:strVal val="visible"/>
                                      </p:to>
                                    </p:set>
                                    <p:animEffect transition="in" filter="wipe(left)">
                                      <p:cBhvr>
                                        <p:cTn id="36" dur="350"/>
                                        <p:tgtEl>
                                          <p:spTgt spid="7">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3" presetClass="entr" presetSubtype="32"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strVal val="4*#ppt_w"/>
                                          </p:val>
                                        </p:tav>
                                        <p:tav tm="100000">
                                          <p:val>
                                            <p:strVal val="#ppt_w"/>
                                          </p:val>
                                        </p:tav>
                                      </p:tavLst>
                                    </p:anim>
                                    <p:anim calcmode="lin" valueType="num">
                                      <p:cBhvr>
                                        <p:cTn id="42"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7" grpId="0" uiExpand="1" build="p"/>
      <p:bldP spid="8"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14589-6C9A-2BD1-2568-33543C78125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FE908CD-663D-AA29-8FFD-7C224050C59D}"/>
              </a:ext>
            </a:extLst>
          </p:cNvPr>
          <p:cNvSpPr>
            <a:spLocks noChangeArrowheads="1"/>
          </p:cNvSpPr>
          <p:nvPr/>
        </p:nvSpPr>
        <p:spPr bwMode="auto">
          <a:xfrm>
            <a:off x="678100" y="1268760"/>
            <a:ext cx="10776084"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quizás el edomita más interesante del Nuevo Testamento es... </a:t>
            </a:r>
          </a:p>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rey Herodes el Grande!</a:t>
            </a:r>
          </a:p>
        </p:txBody>
      </p:sp>
      <p:pic>
        <p:nvPicPr>
          <p:cNvPr id="4" name="Picture 3">
            <a:extLst>
              <a:ext uri="{FF2B5EF4-FFF2-40B4-BE49-F238E27FC236}">
                <a16:creationId xmlns:a16="http://schemas.microsoft.com/office/drawing/2014/main" id="{EF4BA82C-9516-52FB-6685-A6E9D87A6F6E}"/>
              </a:ext>
            </a:extLst>
          </p:cNvPr>
          <p:cNvPicPr>
            <a:picLocks noChangeAspect="1"/>
          </p:cNvPicPr>
          <p:nvPr/>
        </p:nvPicPr>
        <p:blipFill>
          <a:blip r:embed="rId3">
            <a:extLst>
              <a:ext uri="{28A0092B-C50C-407E-A947-70E740481C1C}">
                <a14:useLocalDpi xmlns:a14="http://schemas.microsoft.com/office/drawing/2010/main" val="0"/>
              </a:ext>
            </a:extLst>
          </a:blip>
          <a:srcRect t="2751" r="5900" b="13250"/>
          <a:stretch>
            <a:fillRect/>
          </a:stretch>
        </p:blipFill>
        <p:spPr>
          <a:xfrm>
            <a:off x="7968208" y="1772816"/>
            <a:ext cx="3312368" cy="4320480"/>
          </a:xfrm>
          <a:prstGeom prst="rect">
            <a:avLst/>
          </a:prstGeom>
        </p:spPr>
      </p:pic>
      <p:sp>
        <p:nvSpPr>
          <p:cNvPr id="5" name="Rectangle 3">
            <a:extLst>
              <a:ext uri="{FF2B5EF4-FFF2-40B4-BE49-F238E27FC236}">
                <a16:creationId xmlns:a16="http://schemas.microsoft.com/office/drawing/2014/main" id="{32A1011D-5135-FF30-95C6-B16E5950EAFA}"/>
              </a:ext>
            </a:extLst>
          </p:cNvPr>
          <p:cNvSpPr>
            <a:spLocks noChangeArrowheads="1"/>
          </p:cNvSpPr>
          <p:nvPr/>
        </p:nvSpPr>
        <p:spPr bwMode="auto">
          <a:xfrm>
            <a:off x="678100" y="2564904"/>
            <a:ext cx="7116500"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tipo dulce, amable, y simpático que se reunió con los tres Reyes Magos…</a:t>
            </a:r>
          </a:p>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y luego ordenó la muerte de todos los bebés en Belén, en un intento por matar al recién nacido Jesús.  (Mateo 2)</a:t>
            </a:r>
          </a:p>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Herodes fue nativo de Idumea.</a:t>
            </a:r>
          </a:p>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Parece que, en todos esos siglos, los edomitas/idumeos no habían cambiado en absoluto.</a:t>
            </a:r>
          </a:p>
          <a:p>
            <a:pPr algn="just">
              <a:lnSpc>
                <a:spcPct val="86000"/>
              </a:lnSpc>
              <a:spcBef>
                <a:spcPts val="0"/>
              </a:spcBef>
              <a:spcAft>
                <a:spcPts val="200"/>
              </a:spcAft>
              <a:buClr>
                <a:srgbClr val="5FF0FF"/>
              </a:buClr>
              <a:buFont typeface="Symbol" panose="05050102010706020507" pitchFamily="18" charset="2"/>
              <a:buNone/>
            </a:pP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a:p>
            <a:pPr algn="just">
              <a:lnSpc>
                <a:spcPct val="86000"/>
              </a:lnSpc>
              <a:spcBef>
                <a:spcPts val="0"/>
              </a:spcBef>
              <a:spcAft>
                <a:spcPts val="200"/>
              </a:spcAft>
              <a:buClr>
                <a:srgbClr val="5FF0FF"/>
              </a:buClr>
              <a:buFont typeface="Symbol" panose="05050102010706020507" pitchFamily="18" charset="2"/>
              <a:buNone/>
            </a:pP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52656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400"/>
                                        <p:tgtEl>
                                          <p:spTgt spid="4"/>
                                        </p:tgtEl>
                                      </p:cBhvr>
                                    </p:animEffect>
                                  </p:childTnLst>
                                </p:cTn>
                              </p:par>
                            </p:childTnLst>
                          </p:cTn>
                        </p:par>
                        <p:par>
                          <p:cTn id="13" fill="hold">
                            <p:stCondLst>
                              <p:cond delay="400"/>
                            </p:stCondLst>
                            <p:childTnLst>
                              <p:par>
                                <p:cTn id="14" presetID="12" presetClass="entr" presetSubtype="2" fill="hold" grpId="0" nodeType="after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 calcmode="lin" valueType="num">
                                      <p:cBhvr additive="base">
                                        <p:cTn id="16" dur="500"/>
                                        <p:tgtEl>
                                          <p:spTgt spid="2">
                                            <p:txEl>
                                              <p:pRg st="1" end="1"/>
                                            </p:txEl>
                                          </p:spTgt>
                                        </p:tgtEl>
                                        <p:attrNameLst>
                                          <p:attrName>ppt_x</p:attrName>
                                        </p:attrNameLst>
                                      </p:cBhvr>
                                      <p:tavLst>
                                        <p:tav tm="0">
                                          <p:val>
                                            <p:strVal val="#ppt_x+#ppt_w*1.125000"/>
                                          </p:val>
                                        </p:tav>
                                        <p:tav tm="100000">
                                          <p:val>
                                            <p:strVal val="#ppt_x"/>
                                          </p:val>
                                        </p:tav>
                                      </p:tavLst>
                                    </p:anim>
                                    <p:animEffect transition="in" filter="wipe(left)">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up)">
                                      <p:cBhvr>
                                        <p:cTn id="22" dur="35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up)">
                                      <p:cBhvr>
                                        <p:cTn id="27" dur="35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wipe(up)">
                                      <p:cBhvr>
                                        <p:cTn id="32" dur="35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wipe(up)">
                                      <p:cBhvr>
                                        <p:cTn id="37" dur="3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0B22D-F9A0-02DA-6F83-04F6F60328C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A5F5FA91-1F1E-8B53-FFB8-1845F09F5252}"/>
              </a:ext>
            </a:extLst>
          </p:cNvPr>
          <p:cNvSpPr>
            <a:spLocks noChangeArrowheads="1"/>
          </p:cNvSpPr>
          <p:nvPr/>
        </p:nvSpPr>
        <p:spPr bwMode="auto">
          <a:xfrm>
            <a:off x="601900" y="1124744"/>
            <a:ext cx="10908000"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Con razón en el último libro del Antiguo Testamento, Dios mismo dice:</a:t>
            </a:r>
          </a:p>
        </p:txBody>
      </p:sp>
      <p:sp>
        <p:nvSpPr>
          <p:cNvPr id="3" name="Verse, normal">
            <a:extLst>
              <a:ext uri="{FF2B5EF4-FFF2-40B4-BE49-F238E27FC236}">
                <a16:creationId xmlns:a16="http://schemas.microsoft.com/office/drawing/2014/main" id="{DD51FA63-48BD-DD5D-0715-BF4EBB6ADB0B}"/>
              </a:ext>
            </a:extLst>
          </p:cNvPr>
          <p:cNvSpPr>
            <a:spLocks noChangeArrowheads="1"/>
          </p:cNvSpPr>
          <p:nvPr/>
        </p:nvSpPr>
        <p:spPr bwMode="auto">
          <a:xfrm>
            <a:off x="673908" y="2076870"/>
            <a:ext cx="10800000" cy="2304256"/>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4" name="Verse Text">
            <a:extLst>
              <a:ext uri="{FF2B5EF4-FFF2-40B4-BE49-F238E27FC236}">
                <a16:creationId xmlns:a16="http://schemas.microsoft.com/office/drawing/2014/main" id="{124583F1-F9F2-30F7-8E6F-7A58373C5795}"/>
              </a:ext>
            </a:extLst>
          </p:cNvPr>
          <p:cNvSpPr txBox="1"/>
          <p:nvPr/>
        </p:nvSpPr>
        <p:spPr>
          <a:xfrm>
            <a:off x="710004" y="2148414"/>
            <a:ext cx="10692000" cy="1199886"/>
          </a:xfrm>
          <a:prstGeom prst="rect">
            <a:avLst/>
          </a:prstGeom>
          <a:noFill/>
        </p:spPr>
        <p:txBody>
          <a:bodyPr wrap="square">
            <a:noAutofit/>
          </a:bodyPr>
          <a:lstStyle/>
          <a:p>
            <a:pPr algn="just">
              <a:lnSpc>
                <a:spcPct val="88000"/>
              </a:lnSpc>
              <a:spcAft>
                <a:spcPts val="4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Yo os he amado”, dice el Señor. </a:t>
            </a:r>
          </a:p>
          <a:p>
            <a:pPr algn="just">
              <a:lnSpc>
                <a:spcPct val="88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Pero vosotros decís: “¿En qué nos has amado?” </a:t>
            </a:r>
          </a:p>
          <a:p>
            <a:pPr algn="just">
              <a:lnSpc>
                <a:spcPct val="88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“¿No era Esaú hermano de Jacob?” declara el Señor. </a:t>
            </a:r>
          </a:p>
          <a:p>
            <a:pPr algn="just">
              <a:lnSpc>
                <a:spcPct val="88000"/>
              </a:lnSpc>
              <a:spcAft>
                <a:spcPts val="4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“Sin embargo, yo amé a Jacob, y </a:t>
            </a:r>
            <a:r>
              <a:rPr lang="es-419" sz="2800" u="sng" noProof="0" dirty="0">
                <a:solidFill>
                  <a:srgbClr val="FEBD1A"/>
                </a:solidFill>
                <a:effectLst>
                  <a:outerShdw blurRad="50800" dist="63500" dir="3300000" algn="tl">
                    <a:prstClr val="black">
                      <a:alpha val="80000"/>
                    </a:prstClr>
                  </a:outerShdw>
                </a:effectLst>
                <a:latin typeface="Arial" panose="020B0604020202020204" pitchFamily="34" charset="0"/>
              </a:rPr>
              <a:t>aborrecí a Esaú</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 e hice de sus montes desolación, y di su heredad a los chacales del desierto.”</a:t>
            </a:r>
          </a:p>
        </p:txBody>
      </p:sp>
      <p:sp>
        <p:nvSpPr>
          <p:cNvPr id="5" name="Verse ID - Rectangle 9">
            <a:extLst>
              <a:ext uri="{FF2B5EF4-FFF2-40B4-BE49-F238E27FC236}">
                <a16:creationId xmlns:a16="http://schemas.microsoft.com/office/drawing/2014/main" id="{3D84E4A2-E3E9-DF8A-8BEF-DD88B5C8ACF8}"/>
              </a:ext>
            </a:extLst>
          </p:cNvPr>
          <p:cNvSpPr>
            <a:spLocks noChangeArrowheads="1"/>
          </p:cNvSpPr>
          <p:nvPr/>
        </p:nvSpPr>
        <p:spPr bwMode="auto">
          <a:xfrm>
            <a:off x="673908" y="2076876"/>
            <a:ext cx="3926423"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Malaquías 1:2-3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(LBLA)</a:t>
            </a:r>
          </a:p>
        </p:txBody>
      </p:sp>
      <p:sp>
        <p:nvSpPr>
          <p:cNvPr id="6" name="Rectangle 3">
            <a:extLst>
              <a:ext uri="{FF2B5EF4-FFF2-40B4-BE49-F238E27FC236}">
                <a16:creationId xmlns:a16="http://schemas.microsoft.com/office/drawing/2014/main" id="{43F9CE4C-46DA-82FA-3560-9A592BD7DE94}"/>
              </a:ext>
            </a:extLst>
          </p:cNvPr>
          <p:cNvSpPr>
            <a:spLocks noChangeArrowheads="1"/>
          </p:cNvSpPr>
          <p:nvPr/>
        </p:nvSpPr>
        <p:spPr bwMode="auto">
          <a:xfrm>
            <a:off x="601900" y="4469156"/>
            <a:ext cx="10908000"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Finalmente, esta profecía, junto con la de Abdías y las de todos los demás profetas, se cumple por completo en el año 70 d.C. </a:t>
            </a:r>
          </a:p>
          <a:p>
            <a:pPr algn="just">
              <a:lnSpc>
                <a:spcPct val="86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Tras la destrucción de Jerusalén y el templo, los edomitas desaparecen de la historia por completo, sin dejar rastro.</a:t>
            </a:r>
          </a:p>
        </p:txBody>
      </p:sp>
    </p:spTree>
    <p:extLst>
      <p:ext uri="{BB962C8B-B14F-4D97-AF65-F5344CB8AC3E}">
        <p14:creationId xmlns:p14="http://schemas.microsoft.com/office/powerpoint/2010/main" val="1868762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2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p:tgtEl>
                                          <p:spTgt spid="5"/>
                                        </p:tgtEl>
                                        <p:attrNameLst>
                                          <p:attrName>ppt_y</p:attrName>
                                        </p:attrNameLst>
                                      </p:cBhvr>
                                      <p:tavLst>
                                        <p:tav tm="0">
                                          <p:val>
                                            <p:strVal val="#ppt_y+#ppt_h*1.125000"/>
                                          </p:val>
                                        </p:tav>
                                        <p:tav tm="100000">
                                          <p:val>
                                            <p:strVal val="#ppt_y"/>
                                          </p:val>
                                        </p:tav>
                                      </p:tavLst>
                                    </p:anim>
                                    <p:animEffect transition="in" filter="wipe(up)">
                                      <p:cBhvr>
                                        <p:cTn id="13" dur="25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25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wipe(left)">
                                      <p:cBhvr>
                                        <p:cTn id="21" dur="250"/>
                                        <p:tgtEl>
                                          <p:spTgt spid="4">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wipe(left)">
                                      <p:cBhvr>
                                        <p:cTn id="26" dur="250"/>
                                        <p:tgtEl>
                                          <p:spTgt spid="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wipe(left)">
                                      <p:cBhvr>
                                        <p:cTn id="31" dur="250"/>
                                        <p:tgtEl>
                                          <p:spTgt spid="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Effect transition="in" filter="wipe(left)">
                                      <p:cBhvr>
                                        <p:cTn id="36" dur="250"/>
                                        <p:tgtEl>
                                          <p:spTgt spid="4">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wipe(up)">
                                      <p:cBhvr>
                                        <p:cTn id="41" dur="250"/>
                                        <p:tgtEl>
                                          <p:spTgt spid="6">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txEl>
                                              <p:pRg st="1" end="1"/>
                                            </p:txEl>
                                          </p:spTgt>
                                        </p:tgtEl>
                                        <p:attrNameLst>
                                          <p:attrName>style.visibility</p:attrName>
                                        </p:attrNameLst>
                                      </p:cBhvr>
                                      <p:to>
                                        <p:strVal val="visible"/>
                                      </p:to>
                                    </p:set>
                                    <p:animEffect transition="in" filter="wipe(up)">
                                      <p:cBhvr>
                                        <p:cTn id="46" dur="25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uiExpand="1" build="p"/>
      <p:bldP spid="5" grpId="0"/>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60AB4-7468-EFCB-08DA-8D601015C106}"/>
            </a:ext>
          </a:extLst>
        </p:cNvPr>
        <p:cNvGrpSpPr/>
        <p:nvPr/>
      </p:nvGrpSpPr>
      <p:grpSpPr>
        <a:xfrm>
          <a:off x="0" y="0"/>
          <a:ext cx="0" cy="0"/>
          <a:chOff x="0" y="0"/>
          <a:chExt cx="0" cy="0"/>
        </a:xfrm>
      </p:grpSpPr>
      <p:sp>
        <p:nvSpPr>
          <p:cNvPr id="7" name="Rectangle 3">
            <a:extLst>
              <a:ext uri="{FF2B5EF4-FFF2-40B4-BE49-F238E27FC236}">
                <a16:creationId xmlns:a16="http://schemas.microsoft.com/office/drawing/2014/main" id="{87D104C8-F6A9-F67D-D8AE-028FDB311359}"/>
              </a:ext>
            </a:extLst>
          </p:cNvPr>
          <p:cNvSpPr>
            <a:spLocks noChangeArrowheads="1"/>
          </p:cNvSpPr>
          <p:nvPr/>
        </p:nvSpPr>
        <p:spPr bwMode="auto">
          <a:xfrm>
            <a:off x="623392" y="1124744"/>
            <a:ext cx="11089232"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7000"/>
              </a:lnSpc>
              <a:spcBef>
                <a:spcPts val="0"/>
              </a:spcBef>
              <a:spcAft>
                <a:spcPts val="400"/>
              </a:spcAft>
              <a:buClr>
                <a:srgbClr val="5FF0FF"/>
              </a:buClr>
              <a:buFont typeface="Symbol" panose="05050102010706020507" pitchFamily="18" charset="2"/>
              <a:buNone/>
            </a:pPr>
            <a:r>
              <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Lecciones aprendidas de Abdías:</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8" name="Rectangle 3">
            <a:extLst>
              <a:ext uri="{FF2B5EF4-FFF2-40B4-BE49-F238E27FC236}">
                <a16:creationId xmlns:a16="http://schemas.microsoft.com/office/drawing/2014/main" id="{5C57A5C3-61F2-247B-8E3C-AD6607309F46}"/>
              </a:ext>
            </a:extLst>
          </p:cNvPr>
          <p:cNvSpPr>
            <a:spLocks noChangeArrowheads="1"/>
          </p:cNvSpPr>
          <p:nvPr/>
        </p:nvSpPr>
        <p:spPr bwMode="auto">
          <a:xfrm>
            <a:off x="623392" y="1628800"/>
            <a:ext cx="11089232"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marL="354013" indent="-354013" algn="just">
              <a:lnSpc>
                <a:spcPct val="87000"/>
              </a:lnSpc>
              <a:spcBef>
                <a:spcPts val="0"/>
              </a:spcBef>
              <a:spcAft>
                <a:spcPts val="400"/>
              </a:spcAft>
              <a:buClr>
                <a:srgbClr val="5FF0FF"/>
              </a:buClr>
              <a:buSzPct val="123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es buena idea atacar al pueblo de Dios.</a:t>
            </a:r>
          </a:p>
          <a:p>
            <a:pPr marL="354013" indent="-354013" algn="just">
              <a:lnSpc>
                <a:spcPct val="87000"/>
              </a:lnSpc>
              <a:spcBef>
                <a:spcPts val="0"/>
              </a:spcBef>
              <a:spcAft>
                <a:spcPts val="400"/>
              </a:spcAft>
              <a:buClr>
                <a:srgbClr val="5FF0FF"/>
              </a:buClr>
              <a:buSzPct val="123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Dios tiene el control, y su justicia siempre prevalecerá.</a:t>
            </a:r>
          </a:p>
          <a:p>
            <a:pPr marL="354013" indent="-354013" algn="just">
              <a:lnSpc>
                <a:spcPct val="87000"/>
              </a:lnSpc>
              <a:spcBef>
                <a:spcPts val="0"/>
              </a:spcBef>
              <a:spcAft>
                <a:spcPts val="400"/>
              </a:spcAft>
              <a:buClr>
                <a:srgbClr val="5FF0FF"/>
              </a:buClr>
              <a:buSzPct val="123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Las profecías de Dios siempre se cumplen.</a:t>
            </a:r>
          </a:p>
          <a:p>
            <a:pPr marL="354013" indent="-354013" algn="just">
              <a:lnSpc>
                <a:spcPct val="87000"/>
              </a:lnSpc>
              <a:spcBef>
                <a:spcPts val="0"/>
              </a:spcBef>
              <a:spcAft>
                <a:spcPts val="400"/>
              </a:spcAft>
              <a:buClr>
                <a:srgbClr val="5FF0FF"/>
              </a:buClr>
              <a:buSzPct val="123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Cuidado con el orgullo y la arrogancia (“</a:t>
            </a:r>
            <a:r>
              <a:rPr lang="es-419" i="1" dirty="0">
                <a:solidFill>
                  <a:prstClr val="white"/>
                </a:solidFill>
                <a:effectLst>
                  <a:outerShdw blurRad="50800" dist="63500" dir="3300000" algn="tl">
                    <a:prstClr val="black">
                      <a:alpha val="80000"/>
                    </a:prstClr>
                  </a:outerShdw>
                </a:effectLst>
                <a:latin typeface="Arial" panose="020B0604020202020204" pitchFamily="34" charset="0"/>
              </a:rPr>
              <a:t>en la altura de tu morada… te engañas a ti mismo</a:t>
            </a:r>
            <a:r>
              <a:rPr lang="es-419" dirty="0">
                <a:solidFill>
                  <a:prstClr val="white"/>
                </a:solidFill>
                <a:effectLst>
                  <a:outerShdw blurRad="50800" dist="63500" dir="3300000" algn="tl">
                    <a:prstClr val="black">
                      <a:alpha val="80000"/>
                    </a:prstClr>
                  </a:outerShdw>
                </a:effectLst>
                <a:latin typeface="Arial" panose="020B0604020202020204" pitchFamily="34" charset="0"/>
              </a:rPr>
              <a:t>”)</a:t>
            </a:r>
            <a:endPar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a:p>
            <a:pPr marL="354013" indent="-354013" algn="just">
              <a:lnSpc>
                <a:spcPct val="87000"/>
              </a:lnSpc>
              <a:spcBef>
                <a:spcPts val="0"/>
              </a:spcBef>
              <a:spcAft>
                <a:spcPts val="400"/>
              </a:spcAft>
              <a:buClr>
                <a:srgbClr val="5FF0FF"/>
              </a:buClr>
              <a:buSzPct val="123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creas que estás seguro por tu posición.</a:t>
            </a:r>
          </a:p>
          <a:p>
            <a:pPr marL="354013" indent="-354013" algn="just">
              <a:lnSpc>
                <a:spcPct val="87000"/>
              </a:lnSpc>
              <a:spcBef>
                <a:spcPts val="0"/>
              </a:spcBef>
              <a:spcAft>
                <a:spcPts val="400"/>
              </a:spcAft>
              <a:buClr>
                <a:srgbClr val="5FF0FF"/>
              </a:buClr>
              <a:buSzPct val="123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te puedes esconder de Dios, ni escaparte del castigo.</a:t>
            </a:r>
          </a:p>
        </p:txBody>
      </p:sp>
      <p:sp>
        <p:nvSpPr>
          <p:cNvPr id="9" name="Rectangle 3">
            <a:extLst>
              <a:ext uri="{FF2B5EF4-FFF2-40B4-BE49-F238E27FC236}">
                <a16:creationId xmlns:a16="http://schemas.microsoft.com/office/drawing/2014/main" id="{8760995D-B465-4FBF-FF8E-698B7D14B831}"/>
              </a:ext>
            </a:extLst>
          </p:cNvPr>
          <p:cNvSpPr>
            <a:spLocks noChangeArrowheads="1"/>
          </p:cNvSpPr>
          <p:nvPr/>
        </p:nvSpPr>
        <p:spPr bwMode="auto">
          <a:xfrm>
            <a:off x="623392" y="4869160"/>
            <a:ext cx="11089232"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7000"/>
              </a:lnSpc>
              <a:spcBef>
                <a:spcPts val="0"/>
              </a:spcBef>
              <a:spcAft>
                <a:spcPts val="4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Hay otra persona en la Biblia que aprendió esta última lección...</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69682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35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35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35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wipe(left)">
                                      <p:cBhvr>
                                        <p:cTn id="22" dur="35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wipe(left)">
                                      <p:cBhvr>
                                        <p:cTn id="27" dur="35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wipe(left)">
                                      <p:cBhvr>
                                        <p:cTn id="32" dur="35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wipe(left)">
                                      <p:cBhvr>
                                        <p:cTn id="37" dur="35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350" fill="hold"/>
                                        <p:tgtEl>
                                          <p:spTgt spid="9"/>
                                        </p:tgtEl>
                                        <p:attrNameLst>
                                          <p:attrName>ppt_x</p:attrName>
                                        </p:attrNameLst>
                                      </p:cBhvr>
                                      <p:tavLst>
                                        <p:tav tm="0">
                                          <p:val>
                                            <p:strVal val="#ppt_x"/>
                                          </p:val>
                                        </p:tav>
                                        <p:tav tm="100000">
                                          <p:val>
                                            <p:strVal val="#ppt_x"/>
                                          </p:val>
                                        </p:tav>
                                      </p:tavLst>
                                    </p:anim>
                                    <p:anim calcmode="lin" valueType="num">
                                      <p:cBhvr additive="base">
                                        <p:cTn id="43" dur="3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4297B-B298-0C41-8F06-B60F231F44C5}"/>
            </a:ext>
          </a:extLst>
        </p:cNvPr>
        <p:cNvGrpSpPr/>
        <p:nvPr/>
      </p:nvGrpSpPr>
      <p:grpSpPr>
        <a:xfrm>
          <a:off x="0" y="0"/>
          <a:ext cx="0" cy="0"/>
          <a:chOff x="0" y="0"/>
          <a:chExt cx="0" cy="0"/>
        </a:xfrm>
      </p:grpSpPr>
      <p:pic>
        <p:nvPicPr>
          <p:cNvPr id="2" name="12 prof TOP">
            <a:extLst>
              <a:ext uri="{FF2B5EF4-FFF2-40B4-BE49-F238E27FC236}">
                <a16:creationId xmlns:a16="http://schemas.microsoft.com/office/drawing/2014/main" id="{C736E853-6D9D-73B6-A853-336934451F9F}"/>
              </a:ext>
            </a:extLst>
          </p:cNvPr>
          <p:cNvPicPr>
            <a:picLocks noChangeAspect="1"/>
          </p:cNvPicPr>
          <p:nvPr/>
        </p:nvPicPr>
        <p:blipFill>
          <a:blip r:embed="rId3">
            <a:extLst>
              <a:ext uri="{28A0092B-C50C-407E-A947-70E740481C1C}">
                <a14:useLocalDpi xmlns:a14="http://schemas.microsoft.com/office/drawing/2010/main" val="0"/>
              </a:ext>
            </a:extLst>
          </a:blip>
          <a:srcRect b="53159"/>
          <a:stretch>
            <a:fillRect/>
          </a:stretch>
        </p:blipFill>
        <p:spPr>
          <a:xfrm>
            <a:off x="6098207" y="2600865"/>
            <a:ext cx="5715000" cy="1468751"/>
          </a:xfrm>
          <a:prstGeom prst="rect">
            <a:avLst/>
          </a:prstGeom>
        </p:spPr>
      </p:pic>
      <p:pic>
        <p:nvPicPr>
          <p:cNvPr id="4" name="12 Pr only 2">
            <a:extLst>
              <a:ext uri="{FF2B5EF4-FFF2-40B4-BE49-F238E27FC236}">
                <a16:creationId xmlns:a16="http://schemas.microsoft.com/office/drawing/2014/main" id="{869919D2-5237-9E4B-CC20-1B9E29339591}"/>
              </a:ext>
            </a:extLst>
          </p:cNvPr>
          <p:cNvPicPr>
            <a:picLocks noChangeAspect="1"/>
          </p:cNvPicPr>
          <p:nvPr/>
        </p:nvPicPr>
        <p:blipFill>
          <a:blip r:embed="rId4">
            <a:extLst>
              <a:ext uri="{28A0092B-C50C-407E-A947-70E740481C1C}">
                <a14:useLocalDpi xmlns:a14="http://schemas.microsoft.com/office/drawing/2010/main" val="0"/>
              </a:ext>
            </a:extLst>
          </a:blip>
          <a:srcRect l="53333" r="14934" b="53795"/>
          <a:stretch>
            <a:fillRect/>
          </a:stretch>
        </p:blipFill>
        <p:spPr>
          <a:xfrm>
            <a:off x="9144000" y="2602800"/>
            <a:ext cx="1813560" cy="1468751"/>
          </a:xfrm>
          <a:prstGeom prst="rect">
            <a:avLst/>
          </a:prstGeom>
        </p:spPr>
      </p:pic>
      <p:grpSp>
        <p:nvGrpSpPr>
          <p:cNvPr id="5" name="SCROLL">
            <a:extLst>
              <a:ext uri="{FF2B5EF4-FFF2-40B4-BE49-F238E27FC236}">
                <a16:creationId xmlns:a16="http://schemas.microsoft.com/office/drawing/2014/main" id="{D65544FA-461D-000F-11F6-C39C255AB1C8}"/>
              </a:ext>
            </a:extLst>
          </p:cNvPr>
          <p:cNvGrpSpPr/>
          <p:nvPr/>
        </p:nvGrpSpPr>
        <p:grpSpPr>
          <a:xfrm>
            <a:off x="1219200" y="1447800"/>
            <a:ext cx="7924800" cy="3592253"/>
            <a:chOff x="2227053" y="2139773"/>
            <a:chExt cx="7772400" cy="3592253"/>
          </a:xfrm>
        </p:grpSpPr>
        <p:pic>
          <p:nvPicPr>
            <p:cNvPr id="6" name="Scrol pic">
              <a:extLst>
                <a:ext uri="{FF2B5EF4-FFF2-40B4-BE49-F238E27FC236}">
                  <a16:creationId xmlns:a16="http://schemas.microsoft.com/office/drawing/2014/main" id="{ED2F44C1-59F2-F878-B4AD-841F7C01291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644" b="97275" l="6076" r="95319">
                          <a14:foregroundMark x1="6474" y1="10901" x2="7072" y2="88889"/>
                          <a14:foregroundMark x1="7072" y1="88889" x2="7371" y2="89518"/>
                          <a14:foregroundMark x1="5777" y1="10273" x2="9960" y2="15723"/>
                          <a14:foregroundMark x1="9960" y1="15723" x2="10757" y2="26625"/>
                          <a14:foregroundMark x1="10757" y1="26625" x2="6175" y2="45073"/>
                          <a14:foregroundMark x1="6175" y1="45073" x2="10259" y2="59958"/>
                          <a14:foregroundMark x1="10259" y1="59958" x2="8566" y2="83857"/>
                          <a14:foregroundMark x1="8566" y1="83857" x2="9562" y2="85535"/>
                          <a14:foregroundMark x1="85657" y1="29979" x2="93526" y2="41090"/>
                          <a14:foregroundMark x1="93526" y1="41090" x2="89542" y2="72327"/>
                          <a14:foregroundMark x1="89542" y1="72327" x2="88446" y2="76939"/>
                          <a14:foregroundMark x1="95319" y1="32285" x2="95120" y2="32914"/>
                          <a14:foregroundMark x1="93127" y1="38574" x2="92430" y2="23270"/>
                          <a14:foregroundMark x1="92430" y1="23270" x2="91833" y2="40881"/>
                          <a14:foregroundMark x1="94323" y1="96436" x2="92231" y2="95597"/>
                          <a14:foregroundMark x1="21912" y1="88679" x2="21912" y2="88679"/>
                          <a14:foregroundMark x1="21614" y1="88470" x2="20320" y2="88640"/>
                          <a14:foregroundMark x1="36541" y1="88398" x2="38446" y2="87841"/>
                          <a14:foregroundMark x1="33362" y1="89327" x2="35717" y2="88638"/>
                          <a14:foregroundMark x1="43842" y1="90102" x2="43996" y2="90225"/>
                          <a14:foregroundMark x1="41015" y1="87841" x2="42726" y2="89209"/>
                          <a14:foregroundMark x1="61519" y1="89275" x2="63845" y2="89099"/>
                          <a14:foregroundMark x1="55482" y1="89731" x2="56629" y2="89644"/>
                          <a14:foregroundMark x1="50781" y1="90086" x2="52315" y2="89970"/>
                          <a14:foregroundMark x1="86850" y1="90438" x2="89044" y2="90566"/>
                          <a14:foregroundMark x1="79483" y1="90009" x2="84734" y2="90315"/>
                          <a14:foregroundMark x1="63845" y1="89099" x2="67832" y2="89331"/>
                          <a14:foregroundMark x1="43080" y1="90380" x2="39828" y2="88050"/>
                          <a14:foregroundMark x1="32317" y1="88490" x2="32128" y2="88513"/>
                          <a14:foregroundMark x1="35551" y1="88089" x2="33054" y2="88398"/>
                          <a14:foregroundMark x1="38535" y1="87719" x2="36415" y2="87981"/>
                          <a14:foregroundMark x1="12128" y1="89323" x2="11155" y2="89518"/>
                          <a14:foregroundMark x1="11081" y1="89518" x2="10757" y2="89518"/>
                          <a14:foregroundMark x1="12225" y1="89518" x2="11106" y2="89518"/>
                          <a14:foregroundMark x1="9163" y1="96017" x2="6773" y2="97275"/>
                          <a14:foregroundMark x1="52331" y1="90024" x2="50797" y2="89937"/>
                          <a14:backgroundMark x1="3586" y1="3354" x2="3586" y2="3354"/>
                          <a14:backgroundMark x1="39143" y1="87631" x2="39143" y2="87631"/>
                          <a14:backgroundMark x1="39243" y1="87841" x2="39243" y2="87841"/>
                          <a14:backgroundMark x1="39243" y1="87631" x2="39243" y2="87841"/>
                          <a14:backgroundMark x1="39044" y1="87631" x2="39044" y2="87841"/>
                          <a14:backgroundMark x1="39243" y1="87841" x2="39243" y2="88050"/>
                          <a14:backgroundMark x1="39044" y1="86373" x2="38944" y2="87841"/>
                          <a14:backgroundMark x1="36454" y1="89099" x2="36155" y2="89099"/>
                          <a14:backgroundMark x1="36753" y1="89099" x2="35857" y2="89099"/>
                          <a14:backgroundMark x1="43725" y1="91195" x2="45219" y2="90776"/>
                          <a14:backgroundMark x1="45418" y1="90776" x2="45020" y2="90985"/>
                          <a14:backgroundMark x1="44024" y1="91195" x2="43327" y2="91195"/>
                          <a14:backgroundMark x1="45319" y1="90356" x2="46912" y2="90985"/>
                          <a14:backgroundMark x1="49502" y1="91195" x2="49402" y2="89727"/>
                          <a14:backgroundMark x1="49303" y1="90356" x2="47311" y2="90985"/>
                          <a14:backgroundMark x1="49602" y1="90147" x2="50000" y2="91195"/>
                          <a14:backgroundMark x1="51494" y1="90356" x2="51494" y2="90985"/>
                          <a14:backgroundMark x1="53685" y1="90566" x2="53685" y2="91614"/>
                          <a14:backgroundMark x1="52390" y1="90566" x2="52390" y2="90776"/>
                          <a14:backgroundMark x1="54681" y1="90776" x2="52490" y2="90566"/>
                          <a14:backgroundMark x1="55578" y1="90147" x2="55478" y2="90776"/>
                          <a14:backgroundMark x1="57072" y1="89937" x2="59363" y2="90566"/>
                          <a14:backgroundMark x1="59661" y1="87631" x2="59960" y2="91195"/>
                          <a14:backgroundMark x1="57171" y1="89727" x2="56873" y2="90147"/>
                          <a14:backgroundMark x1="55478" y1="90147" x2="55279" y2="90566"/>
                          <a14:backgroundMark x1="55578" y1="89937" x2="55080" y2="90566"/>
                          <a14:backgroundMark x1="56873" y1="89937" x2="56673" y2="90147"/>
                          <a14:backgroundMark x1="55876" y1="90356" x2="55876" y2="90356"/>
                          <a14:backgroundMark x1="56673" y1="89937" x2="56673" y2="89937"/>
                          <a14:backgroundMark x1="11255" y1="89937" x2="11255" y2="90356"/>
                          <a14:backgroundMark x1="13446" y1="89727" x2="16135" y2="88889"/>
                          <a14:backgroundMark x1="16932" y1="88889" x2="16932" y2="87002"/>
                          <a14:backgroundMark x1="16733" y1="87421" x2="17231" y2="88470"/>
                          <a14:backgroundMark x1="13546" y1="89518" x2="13247" y2="89518"/>
                          <a14:backgroundMark x1="13645" y1="89308" x2="13347" y2="89727"/>
                          <a14:backgroundMark x1="13446" y1="89518" x2="12749" y2="90566"/>
                          <a14:backgroundMark x1="11255" y1="90356" x2="11155" y2="89937"/>
                          <a14:backgroundMark x1="18625" y1="89518" x2="18028" y2="89308"/>
                          <a14:backgroundMark x1="18625" y1="89099" x2="18625" y2="89727"/>
                          <a14:backgroundMark x1="18725" y1="89308" x2="18227" y2="89099"/>
                          <a14:backgroundMark x1="18625" y1="88679" x2="18625" y2="89727"/>
                          <a14:backgroundMark x1="21813" y1="88889" x2="21813" y2="89099"/>
                          <a14:backgroundMark x1="32271" y1="89727" x2="26693" y2="90776"/>
                          <a14:backgroundMark x1="32669" y1="89937" x2="32371" y2="90147"/>
                          <a14:backgroundMark x1="33566" y1="89937" x2="32869" y2="90147"/>
                          <a14:backgroundMark x1="42829" y1="90776" x2="43426" y2="91195"/>
                          <a14:backgroundMark x1="68426" y1="90147" x2="67928" y2="89727"/>
                          <a14:backgroundMark x1="77789" y1="89099" x2="77789" y2="91614"/>
                          <a14:backgroundMark x1="86952" y1="90776" x2="86554" y2="90776"/>
                          <a14:backgroundMark x1="85458" y1="90776" x2="85159" y2="91195"/>
                          <a14:backgroundMark x1="85359" y1="90356" x2="85259" y2="90776"/>
                          <a14:backgroundMark x1="85259" y1="90566" x2="85259" y2="90566"/>
                          <a14:backgroundMark x1="85259" y1="90356" x2="85259" y2="90356"/>
                          <a14:backgroundMark x1="86853" y1="90776" x2="86853" y2="90776"/>
                          <a14:backgroundMark x1="86952" y1="90566" x2="86952" y2="90566"/>
                          <a14:backgroundMark x1="86753" y1="90566" x2="86753" y2="90566"/>
                          <a14:backgroundMark x1="87052" y1="90776" x2="87052" y2="90776"/>
                          <a14:backgroundMark x1="68327" y1="89518" x2="68327" y2="89518"/>
                          <a14:backgroundMark x1="6773" y1="97694" x2="6773" y2="97694"/>
                          <a14:backgroundMark x1="21614" y1="88889" x2="21614" y2="88889"/>
                          <a14:backgroundMark x1="34761" y1="89308" x2="34761" y2="89308"/>
                          <a14:backgroundMark x1="33367" y1="89727" x2="33367" y2="89727"/>
                          <a14:backgroundMark x1="34960" y1="89099" x2="34960" y2="89099"/>
                          <a14:backgroundMark x1="34661" y1="89308" x2="34661" y2="89308"/>
                          <a14:backgroundMark x1="44124" y1="90356" x2="44124" y2="90356"/>
                          <a14:backgroundMark x1="63546" y1="89518" x2="63546" y2="89518"/>
                        </a14:backgroundRemoval>
                      </a14:imgEffect>
                    </a14:imgLayer>
                  </a14:imgProps>
                </a:ext>
                <a:ext uri="{28A0092B-C50C-407E-A947-70E740481C1C}">
                  <a14:useLocalDpi xmlns:a14="http://schemas.microsoft.com/office/drawing/2010/main" val="0"/>
                </a:ext>
              </a:extLst>
            </a:blip>
            <a:stretch>
              <a:fillRect/>
            </a:stretch>
          </p:blipFill>
          <p:spPr>
            <a:xfrm>
              <a:off x="2227053" y="2139773"/>
              <a:ext cx="7772400" cy="3592253"/>
            </a:xfrm>
            <a:prstGeom prst="rect">
              <a:avLst/>
            </a:prstGeom>
            <a:effectLst>
              <a:glow rad="12700">
                <a:srgbClr val="3A2700"/>
              </a:glow>
              <a:softEdge rad="25400"/>
            </a:effectLst>
          </p:spPr>
        </p:pic>
        <p:sp>
          <p:nvSpPr>
            <p:cNvPr id="7" name="Text">
              <a:extLst>
                <a:ext uri="{FF2B5EF4-FFF2-40B4-BE49-F238E27FC236}">
                  <a16:creationId xmlns:a16="http://schemas.microsoft.com/office/drawing/2014/main" id="{669B2788-6ED5-8D6B-E870-C115663D8A72}"/>
                </a:ext>
              </a:extLst>
            </p:cNvPr>
            <p:cNvSpPr>
              <a:spLocks noChangeArrowheads="1"/>
            </p:cNvSpPr>
            <p:nvPr/>
          </p:nvSpPr>
          <p:spPr bwMode="auto">
            <a:xfrm>
              <a:off x="3123803" y="2941639"/>
              <a:ext cx="5747090"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4000" rIns="18000" anchor="ctr"/>
            <a:lstStyle/>
            <a:p>
              <a:pPr algn="ctr"/>
              <a:r>
                <a:rPr lang="es-419" sz="11800" i="1" noProof="0" dirty="0">
                  <a:solidFill>
                    <a:srgbClr val="4E3400"/>
                  </a:solidFill>
                  <a:latin typeface="Algerian" panose="04020705040A02060702" pitchFamily="82" charset="0"/>
                </a:rPr>
                <a:t>Jonás</a:t>
              </a:r>
            </a:p>
          </p:txBody>
        </p:sp>
      </p:grpSp>
      <p:sp>
        <p:nvSpPr>
          <p:cNvPr id="9" name="Box: Abdias">
            <a:extLst>
              <a:ext uri="{FF2B5EF4-FFF2-40B4-BE49-F238E27FC236}">
                <a16:creationId xmlns:a16="http://schemas.microsoft.com/office/drawing/2014/main" id="{6ADF3740-7C58-47B0-4C0D-5B292E77C30D}"/>
              </a:ext>
            </a:extLst>
          </p:cNvPr>
          <p:cNvSpPr/>
          <p:nvPr/>
        </p:nvSpPr>
        <p:spPr>
          <a:xfrm>
            <a:off x="9067800" y="2514600"/>
            <a:ext cx="990600" cy="1555016"/>
          </a:xfrm>
          <a:prstGeom prst="roundRect">
            <a:avLst/>
          </a:prstGeom>
          <a:solidFill>
            <a:schemeClr val="accent2">
              <a:alpha val="16000"/>
            </a:schemeClr>
          </a:solidFill>
          <a:ln w="76200">
            <a:solidFill>
              <a:srgbClr val="33CAFF"/>
            </a:solidFill>
          </a:ln>
          <a:effectLst>
            <a:outerShdw blurRad="38100" dist="63500" dir="27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noProof="0" dirty="0"/>
          </a:p>
        </p:txBody>
      </p:sp>
      <p:pic>
        <p:nvPicPr>
          <p:cNvPr id="11" name="12 Pr JONAH only">
            <a:extLst>
              <a:ext uri="{FF2B5EF4-FFF2-40B4-BE49-F238E27FC236}">
                <a16:creationId xmlns:a16="http://schemas.microsoft.com/office/drawing/2014/main" id="{C80FA39E-6606-8EF1-D415-F26225040C4C}"/>
              </a:ext>
            </a:extLst>
          </p:cNvPr>
          <p:cNvPicPr>
            <a:picLocks noChangeAspect="1"/>
          </p:cNvPicPr>
          <p:nvPr/>
        </p:nvPicPr>
        <p:blipFill>
          <a:blip r:embed="rId4">
            <a:alphaModFix/>
            <a:extLst>
              <a:ext uri="{28A0092B-C50C-407E-A947-70E740481C1C}">
                <a14:useLocalDpi xmlns:a14="http://schemas.microsoft.com/office/drawing/2010/main" val="0"/>
              </a:ext>
            </a:extLst>
          </a:blip>
          <a:srcRect l="69333" t="-154" r="13878" b="54508"/>
          <a:stretch>
            <a:fillRect/>
          </a:stretch>
        </p:blipFill>
        <p:spPr>
          <a:xfrm>
            <a:off x="10056440" y="2597150"/>
            <a:ext cx="959492" cy="1450976"/>
          </a:xfrm>
          <a:prstGeom prst="rect">
            <a:avLst/>
          </a:prstGeom>
        </p:spPr>
      </p:pic>
      <p:sp>
        <p:nvSpPr>
          <p:cNvPr id="10" name="Box: Jonah">
            <a:extLst>
              <a:ext uri="{FF2B5EF4-FFF2-40B4-BE49-F238E27FC236}">
                <a16:creationId xmlns:a16="http://schemas.microsoft.com/office/drawing/2014/main" id="{6779D7B5-B7E1-E868-8346-7B0A4362CDF3}"/>
              </a:ext>
            </a:extLst>
          </p:cNvPr>
          <p:cNvSpPr/>
          <p:nvPr/>
        </p:nvSpPr>
        <p:spPr>
          <a:xfrm>
            <a:off x="10058400" y="2514600"/>
            <a:ext cx="990600" cy="1555016"/>
          </a:xfrm>
          <a:prstGeom prst="roundRect">
            <a:avLst/>
          </a:prstGeom>
          <a:solidFill>
            <a:schemeClr val="accent2">
              <a:alpha val="16000"/>
            </a:schemeClr>
          </a:solidFill>
          <a:ln w="76200">
            <a:solidFill>
              <a:srgbClr val="33CAFF"/>
            </a:solidFill>
          </a:ln>
          <a:effectLst>
            <a:outerShdw blurRad="38100" dist="63500" dir="27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noProof="0" dirty="0"/>
          </a:p>
        </p:txBody>
      </p:sp>
      <p:sp>
        <p:nvSpPr>
          <p:cNvPr id="14" name="TITLE - Rectangle 5">
            <a:extLst>
              <a:ext uri="{FF2B5EF4-FFF2-40B4-BE49-F238E27FC236}">
                <a16:creationId xmlns:a16="http://schemas.microsoft.com/office/drawing/2014/main" id="{EF512B0B-6863-7589-BD44-A0F9694BCE6F}"/>
              </a:ext>
            </a:extLst>
          </p:cNvPr>
          <p:cNvSpPr>
            <a:spLocks noChangeArrowheads="1"/>
          </p:cNvSpPr>
          <p:nvPr/>
        </p:nvSpPr>
        <p:spPr bwMode="auto">
          <a:xfrm>
            <a:off x="1775520" y="548014"/>
            <a:ext cx="8640960" cy="255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nchorCtr="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ctr">
              <a:spcBef>
                <a:spcPct val="15000"/>
              </a:spcBef>
              <a:buClrTx/>
              <a:buSzTx/>
              <a:buFontTx/>
              <a:buNone/>
            </a:pPr>
            <a:r>
              <a:rPr kumimoji="0" lang="es-419" sz="3900" b="1" i="1" u="sng" spc="300" noProof="0" dirty="0">
                <a:solidFill>
                  <a:srgbClr val="EFF9FF"/>
                </a:solidFill>
                <a:effectLst>
                  <a:outerShdw blurRad="63500" dist="63500" dir="3300000" algn="tl" rotWithShape="0">
                    <a:schemeClr val="tx1">
                      <a:alpha val="80000"/>
                    </a:schemeClr>
                  </a:outerShdw>
                </a:effectLst>
                <a:latin typeface="Arial" panose="020B0604020202020204" pitchFamily="34" charset="0"/>
              </a:rPr>
              <a:t>Jonás</a:t>
            </a:r>
          </a:p>
        </p:txBody>
      </p:sp>
    </p:spTree>
    <p:extLst>
      <p:ext uri="{BB962C8B-B14F-4D97-AF65-F5344CB8AC3E}">
        <p14:creationId xmlns:p14="http://schemas.microsoft.com/office/powerpoint/2010/main" val="3603203726"/>
      </p:ext>
    </p:extLst>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
                                        </p:tgtEl>
                                      </p:cBhvr>
                                    </p:animEffect>
                                    <p:set>
                                      <p:cBhvr>
                                        <p:cTn id="15" dur="1" fill="hold">
                                          <p:stCondLst>
                                            <p:cond delay="499"/>
                                          </p:stCondLst>
                                        </p:cTn>
                                        <p:tgtEl>
                                          <p:spTgt spid="2"/>
                                        </p:tgtEl>
                                        <p:attrNameLst>
                                          <p:attrName>style.visibility</p:attrName>
                                        </p:attrNameLst>
                                      </p:cBhvr>
                                      <p:to>
                                        <p:strVal val="hidden"/>
                                      </p:to>
                                    </p:set>
                                  </p:childTnLst>
                                </p:cTn>
                              </p:par>
                              <p:par>
                                <p:cTn id="16" presetID="16" presetClass="entr" presetSubtype="37"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outVertical)">
                                      <p:cBhvr>
                                        <p:cTn id="18" dur="75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500"/>
                                        <p:tgtEl>
                                          <p:spTgt spid="9"/>
                                        </p:tgtEl>
                                      </p:cBhvr>
                                    </p:animEffect>
                                    <p:set>
                                      <p:cBhvr>
                                        <p:cTn id="23" dur="1" fill="hold">
                                          <p:stCondLst>
                                            <p:cond delay="499"/>
                                          </p:stCondLst>
                                        </p:cTn>
                                        <p:tgtEl>
                                          <p:spTgt spid="9"/>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3" presetClass="exit" presetSubtype="32" fill="hold" nodeType="clickEffect">
                                  <p:stCondLst>
                                    <p:cond delay="0"/>
                                  </p:stCondLst>
                                  <p:childTnLst>
                                    <p:anim calcmode="lin" valueType="num">
                                      <p:cBhvr>
                                        <p:cTn id="30" dur="500"/>
                                        <p:tgtEl>
                                          <p:spTgt spid="5"/>
                                        </p:tgtEl>
                                        <p:attrNameLst>
                                          <p:attrName>ppt_w</p:attrName>
                                        </p:attrNameLst>
                                      </p:cBhvr>
                                      <p:tavLst>
                                        <p:tav tm="0">
                                          <p:val>
                                            <p:strVal val="ppt_w"/>
                                          </p:val>
                                        </p:tav>
                                        <p:tav tm="100000">
                                          <p:val>
                                            <p:fltVal val="0"/>
                                          </p:val>
                                        </p:tav>
                                      </p:tavLst>
                                    </p:anim>
                                    <p:anim calcmode="lin" valueType="num">
                                      <p:cBhvr>
                                        <p:cTn id="31" dur="500"/>
                                        <p:tgtEl>
                                          <p:spTgt spid="5"/>
                                        </p:tgtEl>
                                        <p:attrNameLst>
                                          <p:attrName>ppt_h</p:attrName>
                                        </p:attrNameLst>
                                      </p:cBhvr>
                                      <p:tavLst>
                                        <p:tav tm="0">
                                          <p:val>
                                            <p:strVal val="ppt_h"/>
                                          </p:val>
                                        </p:tav>
                                        <p:tav tm="100000">
                                          <p:val>
                                            <p:fltVal val="0"/>
                                          </p:val>
                                        </p:tav>
                                      </p:tavLst>
                                    </p:anim>
                                    <p:set>
                                      <p:cBhvr>
                                        <p:cTn id="32" dur="1" fill="hold">
                                          <p:stCondLst>
                                            <p:cond delay="499"/>
                                          </p:stCondLst>
                                        </p:cTn>
                                        <p:tgtEl>
                                          <p:spTgt spid="5"/>
                                        </p:tgtEl>
                                        <p:attrNameLst>
                                          <p:attrName>style.visibility</p:attrName>
                                        </p:attrNameLst>
                                      </p:cBhvr>
                                      <p:to>
                                        <p:strVal val="hidden"/>
                                      </p:to>
                                    </p:set>
                                  </p:childTnLst>
                                </p:cTn>
                              </p:par>
                              <p:par>
                                <p:cTn id="33" presetID="2" presetClass="exit" presetSubtype="1" fill="hold" nodeType="withEffect">
                                  <p:stCondLst>
                                    <p:cond delay="0"/>
                                  </p:stCondLst>
                                  <p:childTnLst>
                                    <p:anim calcmode="lin" valueType="num">
                                      <p:cBhvr additive="base">
                                        <p:cTn id="34" dur="500"/>
                                        <p:tgtEl>
                                          <p:spTgt spid="5"/>
                                        </p:tgtEl>
                                        <p:attrNameLst>
                                          <p:attrName>ppt_x</p:attrName>
                                        </p:attrNameLst>
                                      </p:cBhvr>
                                      <p:tavLst>
                                        <p:tav tm="0">
                                          <p:val>
                                            <p:strVal val="ppt_x"/>
                                          </p:val>
                                        </p:tav>
                                        <p:tav tm="100000">
                                          <p:val>
                                            <p:strVal val="ppt_x"/>
                                          </p:val>
                                        </p:tav>
                                      </p:tavLst>
                                    </p:anim>
                                    <p:anim calcmode="lin" valueType="num">
                                      <p:cBhvr additive="base">
                                        <p:cTn id="35" dur="500"/>
                                        <p:tgtEl>
                                          <p:spTgt spid="5"/>
                                        </p:tgtEl>
                                        <p:attrNameLst>
                                          <p:attrName>ppt_y</p:attrName>
                                        </p:attrNameLst>
                                      </p:cBhvr>
                                      <p:tavLst>
                                        <p:tav tm="0">
                                          <p:val>
                                            <p:strVal val="ppt_y"/>
                                          </p:val>
                                        </p:tav>
                                        <p:tav tm="100000">
                                          <p:val>
                                            <p:strVal val="0-ppt_h/2"/>
                                          </p:val>
                                        </p:tav>
                                      </p:tavLst>
                                    </p:anim>
                                    <p:set>
                                      <p:cBhvr>
                                        <p:cTn id="36" dur="1" fill="hold">
                                          <p:stCondLst>
                                            <p:cond delay="499"/>
                                          </p:stCondLst>
                                        </p:cTn>
                                        <p:tgtEl>
                                          <p:spTgt spid="5"/>
                                        </p:tgtEl>
                                        <p:attrNameLst>
                                          <p:attrName>style.visibility</p:attrName>
                                        </p:attrNameLst>
                                      </p:cBhvr>
                                      <p:to>
                                        <p:strVal val="hidden"/>
                                      </p:to>
                                    </p:set>
                                  </p:childTnLst>
                                </p:cTn>
                              </p:par>
                              <p:par>
                                <p:cTn id="37" presetID="23" presetClass="exit" presetSubtype="32" fill="hold" grpId="0" nodeType="withEffect">
                                  <p:stCondLst>
                                    <p:cond delay="0"/>
                                  </p:stCondLst>
                                  <p:childTnLst>
                                    <p:anim calcmode="lin" valueType="num">
                                      <p:cBhvr>
                                        <p:cTn id="38" dur="500"/>
                                        <p:tgtEl>
                                          <p:spTgt spid="10"/>
                                        </p:tgtEl>
                                        <p:attrNameLst>
                                          <p:attrName>ppt_w</p:attrName>
                                        </p:attrNameLst>
                                      </p:cBhvr>
                                      <p:tavLst>
                                        <p:tav tm="0">
                                          <p:val>
                                            <p:strVal val="ppt_w"/>
                                          </p:val>
                                        </p:tav>
                                        <p:tav tm="100000">
                                          <p:val>
                                            <p:fltVal val="0"/>
                                          </p:val>
                                        </p:tav>
                                      </p:tavLst>
                                    </p:anim>
                                    <p:anim calcmode="lin" valueType="num">
                                      <p:cBhvr>
                                        <p:cTn id="39" dur="500"/>
                                        <p:tgtEl>
                                          <p:spTgt spid="10"/>
                                        </p:tgtEl>
                                        <p:attrNameLst>
                                          <p:attrName>ppt_h</p:attrName>
                                        </p:attrNameLst>
                                      </p:cBhvr>
                                      <p:tavLst>
                                        <p:tav tm="0">
                                          <p:val>
                                            <p:strVal val="ppt_h"/>
                                          </p:val>
                                        </p:tav>
                                        <p:tav tm="100000">
                                          <p:val>
                                            <p:fltVal val="0"/>
                                          </p:val>
                                        </p:tav>
                                      </p:tavLst>
                                    </p:anim>
                                    <p:set>
                                      <p:cBhvr>
                                        <p:cTn id="40" dur="1" fill="hold">
                                          <p:stCondLst>
                                            <p:cond delay="499"/>
                                          </p:stCondLst>
                                        </p:cTn>
                                        <p:tgtEl>
                                          <p:spTgt spid="10"/>
                                        </p:tgtEl>
                                        <p:attrNameLst>
                                          <p:attrName>style.visibility</p:attrName>
                                        </p:attrNameLst>
                                      </p:cBhvr>
                                      <p:to>
                                        <p:strVal val="hidden"/>
                                      </p:to>
                                    </p:set>
                                  </p:childTnLst>
                                </p:cTn>
                              </p:par>
                              <p:par>
                                <p:cTn id="41" presetID="2" presetClass="exit" presetSubtype="1" fill="hold" grpId="1" nodeType="withEffect">
                                  <p:stCondLst>
                                    <p:cond delay="0"/>
                                  </p:stCondLst>
                                  <p:childTnLst>
                                    <p:anim calcmode="lin" valueType="num">
                                      <p:cBhvr additive="base">
                                        <p:cTn id="42" dur="500"/>
                                        <p:tgtEl>
                                          <p:spTgt spid="10"/>
                                        </p:tgtEl>
                                        <p:attrNameLst>
                                          <p:attrName>ppt_x</p:attrName>
                                        </p:attrNameLst>
                                      </p:cBhvr>
                                      <p:tavLst>
                                        <p:tav tm="0">
                                          <p:val>
                                            <p:strVal val="ppt_x"/>
                                          </p:val>
                                        </p:tav>
                                        <p:tav tm="100000">
                                          <p:val>
                                            <p:strVal val="ppt_x"/>
                                          </p:val>
                                        </p:tav>
                                      </p:tavLst>
                                    </p:anim>
                                    <p:anim calcmode="lin" valueType="num">
                                      <p:cBhvr additive="base">
                                        <p:cTn id="43" dur="500"/>
                                        <p:tgtEl>
                                          <p:spTgt spid="10"/>
                                        </p:tgtEl>
                                        <p:attrNameLst>
                                          <p:attrName>ppt_y</p:attrName>
                                        </p:attrNameLst>
                                      </p:cBhvr>
                                      <p:tavLst>
                                        <p:tav tm="0">
                                          <p:val>
                                            <p:strVal val="ppt_y"/>
                                          </p:val>
                                        </p:tav>
                                        <p:tav tm="100000">
                                          <p:val>
                                            <p:strVal val="0-ppt_h/2"/>
                                          </p:val>
                                        </p:tav>
                                      </p:tavLst>
                                    </p:anim>
                                    <p:set>
                                      <p:cBhvr>
                                        <p:cTn id="44" dur="1" fill="hold">
                                          <p:stCondLst>
                                            <p:cond delay="499"/>
                                          </p:stCondLst>
                                        </p:cTn>
                                        <p:tgtEl>
                                          <p:spTgt spid="10"/>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par>
                                <p:cTn id="48" presetID="2" presetClass="exit" presetSubtype="1" fill="hold" nodeType="withEffect">
                                  <p:stCondLst>
                                    <p:cond delay="0"/>
                                  </p:stCondLst>
                                  <p:childTnLst>
                                    <p:anim calcmode="lin" valueType="num">
                                      <p:cBhvr additive="base">
                                        <p:cTn id="49" dur="500"/>
                                        <p:tgtEl>
                                          <p:spTgt spid="11"/>
                                        </p:tgtEl>
                                        <p:attrNameLst>
                                          <p:attrName>ppt_x</p:attrName>
                                        </p:attrNameLst>
                                      </p:cBhvr>
                                      <p:tavLst>
                                        <p:tav tm="0">
                                          <p:val>
                                            <p:strVal val="ppt_x"/>
                                          </p:val>
                                        </p:tav>
                                        <p:tav tm="100000">
                                          <p:val>
                                            <p:strVal val="ppt_x"/>
                                          </p:val>
                                        </p:tav>
                                      </p:tavLst>
                                    </p:anim>
                                    <p:anim calcmode="lin" valueType="num">
                                      <p:cBhvr additive="base">
                                        <p:cTn id="50" dur="500"/>
                                        <p:tgtEl>
                                          <p:spTgt spid="11"/>
                                        </p:tgtEl>
                                        <p:attrNameLst>
                                          <p:attrName>ppt_y</p:attrName>
                                        </p:attrNameLst>
                                      </p:cBhvr>
                                      <p:tavLst>
                                        <p:tav tm="0">
                                          <p:val>
                                            <p:strVal val="ppt_y"/>
                                          </p:val>
                                        </p:tav>
                                        <p:tav tm="100000">
                                          <p:val>
                                            <p:strVal val="0-ppt_h/2"/>
                                          </p:val>
                                        </p:tav>
                                      </p:tavLst>
                                    </p:anim>
                                    <p:set>
                                      <p:cBhvr>
                                        <p:cTn id="51" dur="1" fill="hold">
                                          <p:stCondLst>
                                            <p:cond delay="499"/>
                                          </p:stCondLst>
                                        </p:cTn>
                                        <p:tgtEl>
                                          <p:spTgt spid="11"/>
                                        </p:tgtEl>
                                        <p:attrNameLst>
                                          <p:attrName>style.visibility</p:attrName>
                                        </p:attrNameLst>
                                      </p:cBhvr>
                                      <p:to>
                                        <p:strVal val="hidden"/>
                                      </p:to>
                                    </p:set>
                                  </p:childTnLst>
                                </p:cTn>
                              </p:par>
                              <p:par>
                                <p:cTn id="52" presetID="23" presetClass="entr" presetSubtype="528"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 calcmode="lin" valueType="num">
                                      <p:cBhvr>
                                        <p:cTn id="56" dur="500" fill="hold"/>
                                        <p:tgtEl>
                                          <p:spTgt spid="14"/>
                                        </p:tgtEl>
                                        <p:attrNameLst>
                                          <p:attrName>ppt_x</p:attrName>
                                        </p:attrNameLst>
                                      </p:cBhvr>
                                      <p:tavLst>
                                        <p:tav tm="0">
                                          <p:val>
                                            <p:fltVal val="0.5"/>
                                          </p:val>
                                        </p:tav>
                                        <p:tav tm="100000">
                                          <p:val>
                                            <p:strVal val="#ppt_x"/>
                                          </p:val>
                                        </p:tav>
                                      </p:tavLst>
                                    </p:anim>
                                    <p:anim calcmode="lin" valueType="num">
                                      <p:cBhvr>
                                        <p:cTn id="57" dur="500" fill="hold"/>
                                        <p:tgtEl>
                                          <p:spTgt spid="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1016" name="Rectangle 8">
            <a:extLst>
              <a:ext uri="{FF2B5EF4-FFF2-40B4-BE49-F238E27FC236}">
                <a16:creationId xmlns:a16="http://schemas.microsoft.com/office/drawing/2014/main" id="{C5736922-CB9A-6E0D-B4B4-AD7D4973BA68}"/>
              </a:ext>
            </a:extLst>
          </p:cNvPr>
          <p:cNvSpPr>
            <a:spLocks noChangeArrowheads="1"/>
          </p:cNvSpPr>
          <p:nvPr/>
        </p:nvSpPr>
        <p:spPr bwMode="auto">
          <a:xfrm>
            <a:off x="407368" y="1532806"/>
            <a:ext cx="7704856" cy="888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3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Desconocida . . .</a:t>
            </a:r>
          </a:p>
          <a:p>
            <a:pPr algn="just">
              <a:lnSpc>
                <a:spcPct val="83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Pero probablemente aprox. 750 AC  </a:t>
            </a:r>
          </a:p>
        </p:txBody>
      </p:sp>
      <p:pic>
        <p:nvPicPr>
          <p:cNvPr id="2" name="CHART Full">
            <a:extLst>
              <a:ext uri="{FF2B5EF4-FFF2-40B4-BE49-F238E27FC236}">
                <a16:creationId xmlns:a16="http://schemas.microsoft.com/office/drawing/2014/main" id="{8283C61E-B9D2-3CC0-222E-253B139054B0}"/>
              </a:ext>
            </a:extLst>
          </p:cNvPr>
          <p:cNvPicPr>
            <a:picLocks noChangeAspect="1"/>
          </p:cNvPicPr>
          <p:nvPr/>
        </p:nvPicPr>
        <p:blipFill>
          <a:blip r:embed="rId3">
            <a:extLst>
              <a:ext uri="{28A0092B-C50C-407E-A947-70E740481C1C}">
                <a14:useLocalDpi xmlns:a14="http://schemas.microsoft.com/office/drawing/2010/main" val="0"/>
              </a:ext>
            </a:extLst>
          </a:blip>
          <a:srcRect l="1110" b="5061"/>
          <a:stretch>
            <a:fillRect/>
          </a:stretch>
        </p:blipFill>
        <p:spPr>
          <a:xfrm>
            <a:off x="7991226" y="479875"/>
            <a:ext cx="3663881" cy="1969655"/>
          </a:xfrm>
          <a:prstGeom prst="rect">
            <a:avLst/>
          </a:prstGeom>
        </p:spPr>
      </p:pic>
      <p:sp>
        <p:nvSpPr>
          <p:cNvPr id="3" name="Rectangle 4">
            <a:extLst>
              <a:ext uri="{FF2B5EF4-FFF2-40B4-BE49-F238E27FC236}">
                <a16:creationId xmlns:a16="http://schemas.microsoft.com/office/drawing/2014/main" id="{463EDF3A-86C2-94EF-8080-883DDD3CD969}"/>
              </a:ext>
            </a:extLst>
          </p:cNvPr>
          <p:cNvSpPr>
            <a:spLocks noChangeArrowheads="1"/>
          </p:cNvSpPr>
          <p:nvPr/>
        </p:nvSpPr>
        <p:spPr bwMode="auto">
          <a:xfrm>
            <a:off x="451770" y="986408"/>
            <a:ext cx="3411982"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Autor:</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4" name="Rectangle 6">
            <a:extLst>
              <a:ext uri="{FF2B5EF4-FFF2-40B4-BE49-F238E27FC236}">
                <a16:creationId xmlns:a16="http://schemas.microsoft.com/office/drawing/2014/main" id="{4554BEAA-B5AE-0872-D472-FF8D3987C4CB}"/>
              </a:ext>
            </a:extLst>
          </p:cNvPr>
          <p:cNvSpPr>
            <a:spLocks noChangeArrowheads="1"/>
          </p:cNvSpPr>
          <p:nvPr/>
        </p:nvSpPr>
        <p:spPr bwMode="auto">
          <a:xfrm>
            <a:off x="451770" y="1523916"/>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Fecha Escrita:</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2731013" name="Rectangle 5">
            <a:extLst>
              <a:ext uri="{FF2B5EF4-FFF2-40B4-BE49-F238E27FC236}">
                <a16:creationId xmlns:a16="http://schemas.microsoft.com/office/drawing/2014/main" id="{95270C51-5788-D3DC-2990-BFF1A370B0F4}"/>
              </a:ext>
            </a:extLst>
          </p:cNvPr>
          <p:cNvSpPr>
            <a:spLocks noChangeArrowheads="1"/>
          </p:cNvSpPr>
          <p:nvPr/>
        </p:nvSpPr>
        <p:spPr bwMode="auto">
          <a:xfrm>
            <a:off x="1707285" y="984947"/>
            <a:ext cx="5817294" cy="458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buClr>
                <a:srgbClr val="5FF0FF"/>
              </a:buClr>
              <a:buFont typeface="Symbol" pitchFamily="18" charset="2"/>
              <a:buNone/>
              <a:defRPr/>
            </a:pPr>
            <a:r>
              <a:rPr lang="es-419" sz="2900" noProof="0" dirty="0">
                <a:solidFill>
                  <a:srgbClr val="EFF9FF"/>
                </a:solidFill>
                <a:latin typeface="Arial" panose="020B0604020202020204" pitchFamily="34" charset="0"/>
                <a:cs typeface="Arial" panose="020B0604020202020204" pitchFamily="34" charset="0"/>
              </a:rPr>
              <a:t>Probablemente Jonás </a:t>
            </a:r>
          </a:p>
        </p:txBody>
      </p:sp>
      <p:sp>
        <p:nvSpPr>
          <p:cNvPr id="2731015" name="Rectangle 7">
            <a:extLst>
              <a:ext uri="{FF2B5EF4-FFF2-40B4-BE49-F238E27FC236}">
                <a16:creationId xmlns:a16="http://schemas.microsoft.com/office/drawing/2014/main" id="{3D10CFD6-EEAB-03EE-8F1E-247B876046C1}"/>
              </a:ext>
            </a:extLst>
          </p:cNvPr>
          <p:cNvSpPr>
            <a:spLocks noChangeArrowheads="1"/>
          </p:cNvSpPr>
          <p:nvPr/>
        </p:nvSpPr>
        <p:spPr bwMode="auto">
          <a:xfrm>
            <a:off x="451770" y="2522984"/>
            <a:ext cx="1116124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3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Poco antes de la caída de Israel (norte) [722]</a:t>
            </a:r>
          </a:p>
          <a:p>
            <a:pPr algn="just">
              <a:lnSpc>
                <a:spcPct val="83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El ministerio de Jonás fue aproximadamente entre 790–750 AC     (2 Reyes 14:23-25). </a:t>
            </a:r>
          </a:p>
        </p:txBody>
      </p:sp>
      <p:sp>
        <p:nvSpPr>
          <p:cNvPr id="2731019" name="Rectangle 11">
            <a:extLst>
              <a:ext uri="{FF2B5EF4-FFF2-40B4-BE49-F238E27FC236}">
                <a16:creationId xmlns:a16="http://schemas.microsoft.com/office/drawing/2014/main" id="{9F02CD8C-34D2-B045-927C-49CC20C52EA0}"/>
              </a:ext>
            </a:extLst>
          </p:cNvPr>
          <p:cNvSpPr>
            <a:spLocks noChangeArrowheads="1"/>
          </p:cNvSpPr>
          <p:nvPr/>
        </p:nvSpPr>
        <p:spPr bwMode="auto">
          <a:xfrm>
            <a:off x="3548114" y="4627984"/>
            <a:ext cx="597058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buClr>
                <a:srgbClr val="5FF0FF"/>
              </a:buClr>
              <a:buFont typeface="Symbol" pitchFamily="18" charset="2"/>
              <a:buNone/>
              <a:defRPr/>
            </a:pPr>
            <a:r>
              <a:rPr lang="es-419" sz="2900" b="1" i="1" u="sng" noProof="0" dirty="0">
                <a:solidFill>
                  <a:srgbClr val="FFC42F"/>
                </a:solidFill>
                <a:latin typeface="Arial" panose="020B0604020202020204" pitchFamily="34" charset="0"/>
                <a:cs typeface="Arial" panose="020B0604020202020204" pitchFamily="34" charset="0"/>
              </a:rPr>
              <a:t>Jonás 4:11</a:t>
            </a:r>
          </a:p>
        </p:txBody>
      </p:sp>
      <p:sp>
        <p:nvSpPr>
          <p:cNvPr id="9" name="Rectangle 17">
            <a:extLst>
              <a:ext uri="{FF2B5EF4-FFF2-40B4-BE49-F238E27FC236}">
                <a16:creationId xmlns:a16="http://schemas.microsoft.com/office/drawing/2014/main" id="{1B7D05A7-CB1F-A61F-64BD-0AAC2DDCB824}"/>
              </a:ext>
            </a:extLst>
          </p:cNvPr>
          <p:cNvSpPr>
            <a:spLocks noChangeArrowheads="1"/>
          </p:cNvSpPr>
          <p:nvPr/>
        </p:nvSpPr>
        <p:spPr bwMode="auto">
          <a:xfrm>
            <a:off x="4151416" y="3732455"/>
            <a:ext cx="4960533"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buClr>
                <a:srgbClr val="5FF0FF"/>
              </a:buClr>
              <a:buFont typeface="Symbol" panose="05050102010706020507" pitchFamily="18" charset="2"/>
              <a:buNone/>
            </a:pPr>
            <a:r>
              <a:rPr lang="es-419" sz="2900" spc="-5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Israel (norte) y Nínive (Asiria)</a:t>
            </a:r>
          </a:p>
        </p:txBody>
      </p:sp>
      <p:sp>
        <p:nvSpPr>
          <p:cNvPr id="2731026" name="Rectangle 18">
            <a:extLst>
              <a:ext uri="{FF2B5EF4-FFF2-40B4-BE49-F238E27FC236}">
                <a16:creationId xmlns:a16="http://schemas.microsoft.com/office/drawing/2014/main" id="{7E74D9E3-284E-160A-42DA-262017583FF6}"/>
              </a:ext>
            </a:extLst>
          </p:cNvPr>
          <p:cNvSpPr>
            <a:spLocks noChangeArrowheads="1"/>
          </p:cNvSpPr>
          <p:nvPr/>
        </p:nvSpPr>
        <p:spPr bwMode="auto">
          <a:xfrm>
            <a:off x="451770" y="4146921"/>
            <a:ext cx="8637587"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Y también : el “</a:t>
            </a:r>
            <a:r>
              <a:rPr lang="es-419" sz="2900" i="1"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interior de un pez grande</a:t>
            </a: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a:t>
            </a:r>
          </a:p>
        </p:txBody>
      </p:sp>
      <p:sp>
        <p:nvSpPr>
          <p:cNvPr id="1969166" name="Oval 14">
            <a:extLst>
              <a:ext uri="{FF2B5EF4-FFF2-40B4-BE49-F238E27FC236}">
                <a16:creationId xmlns:a16="http://schemas.microsoft.com/office/drawing/2014/main" id="{99F702AF-9CB1-6F5C-00E0-D641774810FD}"/>
              </a:ext>
            </a:extLst>
          </p:cNvPr>
          <p:cNvSpPr>
            <a:spLocks noChangeArrowheads="1"/>
          </p:cNvSpPr>
          <p:nvPr/>
        </p:nvSpPr>
        <p:spPr bwMode="auto">
          <a:xfrm>
            <a:off x="9442481" y="1321285"/>
            <a:ext cx="432048" cy="184150"/>
          </a:xfrm>
          <a:prstGeom prst="ellipse">
            <a:avLst/>
          </a:prstGeom>
          <a:noFill/>
          <a:ln w="76200">
            <a:solidFill>
              <a:srgbClr val="FF00FF"/>
            </a:solidFill>
            <a:round/>
            <a:headEnd/>
            <a:tailEnd/>
          </a:ln>
          <a:effectLst>
            <a:outerShdw blurRad="38100" dist="38100" dir="27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latin typeface="Arial" panose="020B0604020202020204" pitchFamily="34" charset="0"/>
              <a:cs typeface="Arial" panose="020B0604020202020204" pitchFamily="34" charset="0"/>
            </a:endParaRPr>
          </a:p>
        </p:txBody>
      </p:sp>
      <p:sp>
        <p:nvSpPr>
          <p:cNvPr id="1239060" name="Rectangle 20">
            <a:extLst>
              <a:ext uri="{FF2B5EF4-FFF2-40B4-BE49-F238E27FC236}">
                <a16:creationId xmlns:a16="http://schemas.microsoft.com/office/drawing/2014/main" id="{F2A7A3EC-2AF8-1CB5-73EF-088FF0B3C296}"/>
              </a:ext>
            </a:extLst>
          </p:cNvPr>
          <p:cNvSpPr>
            <a:spLocks noChangeArrowheads="1"/>
          </p:cNvSpPr>
          <p:nvPr/>
        </p:nvSpPr>
        <p:spPr bwMode="auto">
          <a:xfrm>
            <a:off x="623392" y="5174357"/>
            <a:ext cx="10989618" cy="1350987"/>
          </a:xfrm>
          <a:prstGeom prst="rect">
            <a:avLst/>
          </a:prstGeom>
          <a:solidFill>
            <a:srgbClr val="333333"/>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ct val="15000"/>
              </a:spcBef>
              <a:buClrTx/>
              <a:buSzTx/>
              <a:buFontTx/>
              <a:buNone/>
            </a:pPr>
            <a:r>
              <a:rPr kumimoji="0" lang="es-419" sz="2800" noProof="0" dirty="0">
                <a:solidFill>
                  <a:srgbClr val="EFF9FF"/>
                </a:solidFill>
                <a:effectLst>
                  <a:outerShdw blurRad="38100" dist="38100" dir="2700000" algn="tl">
                    <a:srgbClr val="000000"/>
                  </a:outerShdw>
                </a:effectLst>
                <a:latin typeface="Arial" panose="020B0604020202020204" pitchFamily="34" charset="0"/>
              </a:rPr>
              <a:t>“Y de Nínive, una gran ciudad donde hay más de ciento veinte mil personas que no distinguen su derecha de su izquierda y tanto ganado, ¿no habría yo de compadecerme?”</a:t>
            </a:r>
          </a:p>
        </p:txBody>
      </p:sp>
      <p:sp>
        <p:nvSpPr>
          <p:cNvPr id="5" name="Rectangle 9">
            <a:extLst>
              <a:ext uri="{FF2B5EF4-FFF2-40B4-BE49-F238E27FC236}">
                <a16:creationId xmlns:a16="http://schemas.microsoft.com/office/drawing/2014/main" id="{F53A54B3-33D2-ADAC-A203-551BCAFDE358}"/>
              </a:ext>
            </a:extLst>
          </p:cNvPr>
          <p:cNvSpPr>
            <a:spLocks noChangeArrowheads="1"/>
          </p:cNvSpPr>
          <p:nvPr/>
        </p:nvSpPr>
        <p:spPr bwMode="auto">
          <a:xfrm>
            <a:off x="451770" y="2486601"/>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Contexto Histórico:</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6" name="Rectangle 10">
            <a:extLst>
              <a:ext uri="{FF2B5EF4-FFF2-40B4-BE49-F238E27FC236}">
                <a16:creationId xmlns:a16="http://schemas.microsoft.com/office/drawing/2014/main" id="{E024CAF5-6FBD-F95A-5A9F-4EAF80C1A21C}"/>
              </a:ext>
            </a:extLst>
          </p:cNvPr>
          <p:cNvSpPr>
            <a:spLocks noChangeArrowheads="1"/>
          </p:cNvSpPr>
          <p:nvPr/>
        </p:nvSpPr>
        <p:spPr bwMode="auto">
          <a:xfrm>
            <a:off x="451770" y="4632424"/>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Versículo Clave:</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7" name="Rectangle 16">
            <a:extLst>
              <a:ext uri="{FF2B5EF4-FFF2-40B4-BE49-F238E27FC236}">
                <a16:creationId xmlns:a16="http://schemas.microsoft.com/office/drawing/2014/main" id="{0948E377-2343-8ADE-46C5-5DD240A7CC60}"/>
              </a:ext>
            </a:extLst>
          </p:cNvPr>
          <p:cNvSpPr>
            <a:spLocks noChangeArrowheads="1"/>
          </p:cNvSpPr>
          <p:nvPr/>
        </p:nvSpPr>
        <p:spPr bwMode="auto">
          <a:xfrm>
            <a:off x="451770" y="3717032"/>
            <a:ext cx="3988046"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spc="-4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Contexto Geográfico:</a:t>
            </a:r>
            <a:r>
              <a:rPr lang="es-419" sz="2900" spc="-4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graphicFrame>
        <p:nvGraphicFramePr>
          <p:cNvPr id="8" name="P. In Fish">
            <a:extLst>
              <a:ext uri="{FF2B5EF4-FFF2-40B4-BE49-F238E27FC236}">
                <a16:creationId xmlns:a16="http://schemas.microsoft.com/office/drawing/2014/main" id="{9CF02219-0D0F-1FF2-5EDF-FCBC684BDC79}"/>
              </a:ext>
            </a:extLst>
          </p:cNvPr>
          <p:cNvGraphicFramePr>
            <a:graphicFrameLocks noChangeAspect="1"/>
          </p:cNvGraphicFramePr>
          <p:nvPr>
            <p:extLst>
              <p:ext uri="{D42A27DB-BD31-4B8C-83A1-F6EECF244321}">
                <p14:modId xmlns:p14="http://schemas.microsoft.com/office/powerpoint/2010/main" val="1391777045"/>
              </p:ext>
            </p:extLst>
          </p:nvPr>
        </p:nvGraphicFramePr>
        <p:xfrm>
          <a:off x="8904312" y="3325392"/>
          <a:ext cx="2786501" cy="1809190"/>
        </p:xfrm>
        <a:graphic>
          <a:graphicData uri="http://schemas.openxmlformats.org/presentationml/2006/ole">
            <mc:AlternateContent xmlns:mc="http://schemas.openxmlformats.org/markup-compatibility/2006">
              <mc:Choice xmlns:v="urn:schemas-microsoft-com:vml" Requires="v">
                <p:oleObj name="Photo Editor Photo" r:id="rId4" imgW="5714286" imgH="4971429" progId="MSPhotoEd.3">
                  <p:embed/>
                </p:oleObj>
              </mc:Choice>
              <mc:Fallback>
                <p:oleObj name="Photo Editor Photo" r:id="rId4" imgW="5714286" imgH="4971429" progId="MSPhotoEd.3">
                  <p:embed/>
                  <p:pic>
                    <p:nvPicPr>
                      <p:cNvPr id="1969167" name="Object 15">
                        <a:extLst>
                          <a:ext uri="{FF2B5EF4-FFF2-40B4-BE49-F238E27FC236}">
                            <a16:creationId xmlns:a16="http://schemas.microsoft.com/office/drawing/2014/main" id="{D4B32D3A-C551-79EB-0A5D-A1BE1D711493}"/>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22000"/>
                                </a14:imgEffect>
                                <a14:imgEffect>
                                  <a14:colorTemperature colorTemp="6497"/>
                                </a14:imgEffect>
                                <a14:imgEffect>
                                  <a14:saturation sat="153000"/>
                                </a14:imgEffect>
                                <a14:imgEffect>
                                  <a14:brightnessContrast bright="6000" contrast="19000"/>
                                </a14:imgEffect>
                              </a14:imgLayer>
                            </a14:imgProps>
                          </a:ext>
                          <a:ext uri="{28A0092B-C50C-407E-A947-70E740481C1C}">
                            <a14:useLocalDpi xmlns:a14="http://schemas.microsoft.com/office/drawing/2010/main" val="0"/>
                          </a:ext>
                        </a:extLst>
                      </a:blip>
                      <a:srcRect l="3448" t="4597" r="3448" b="12643"/>
                      <a:stretch>
                        <a:fillRect/>
                      </a:stretch>
                    </p:blipFill>
                    <p:spPr bwMode="auto">
                      <a:xfrm>
                        <a:off x="8904312" y="3325392"/>
                        <a:ext cx="2786501" cy="1809190"/>
                      </a:xfrm>
                      <a:prstGeom prst="rect">
                        <a:avLst/>
                      </a:prstGeom>
                      <a:noFill/>
                      <a:ln>
                        <a:noFill/>
                      </a:ln>
                      <a:effectLst/>
                    </p:spPr>
                  </p:pic>
                </p:oleObj>
              </mc:Fallback>
            </mc:AlternateContent>
          </a:graphicData>
        </a:graphic>
      </p:graphicFrame>
      <p:cxnSp>
        <p:nvCxnSpPr>
          <p:cNvPr id="11" name="Straight Arrow Connector 10">
            <a:extLst>
              <a:ext uri="{FF2B5EF4-FFF2-40B4-BE49-F238E27FC236}">
                <a16:creationId xmlns:a16="http://schemas.microsoft.com/office/drawing/2014/main" id="{89EA2D44-5D3A-609A-E8E9-6F1D4B867925}"/>
              </a:ext>
            </a:extLst>
          </p:cNvPr>
          <p:cNvCxnSpPr>
            <a:cxnSpLocks/>
          </p:cNvCxnSpPr>
          <p:nvPr/>
        </p:nvCxnSpPr>
        <p:spPr>
          <a:xfrm>
            <a:off x="8544272" y="116632"/>
            <a:ext cx="1224136" cy="720080"/>
          </a:xfrm>
          <a:prstGeom prst="straightConnector1">
            <a:avLst/>
          </a:prstGeom>
          <a:ln w="88900">
            <a:solidFill>
              <a:srgbClr val="FE9B0A"/>
            </a:solidFill>
            <a:tailEnd type="triangle"/>
          </a:ln>
          <a:effectLst>
            <a:outerShdw blurRad="50800" dist="50800" dir="3300000" algn="tl" rotWithShape="0">
              <a:prstClr val="black">
                <a:alpha val="70000"/>
              </a:prstClr>
            </a:outerShdw>
          </a:effectLst>
        </p:spPr>
        <p:style>
          <a:lnRef idx="2">
            <a:schemeClr val="accent1"/>
          </a:lnRef>
          <a:fillRef idx="0">
            <a:schemeClr val="accent1"/>
          </a:fillRef>
          <a:effectRef idx="1">
            <a:schemeClr val="accent1"/>
          </a:effectRef>
          <a:fontRef idx="minor">
            <a:schemeClr val="tx1"/>
          </a:fontRef>
        </p:style>
      </p:cxnSp>
      <p:sp>
        <p:nvSpPr>
          <p:cNvPr id="13" name="Box: samaria falls">
            <a:extLst>
              <a:ext uri="{FF2B5EF4-FFF2-40B4-BE49-F238E27FC236}">
                <a16:creationId xmlns:a16="http://schemas.microsoft.com/office/drawing/2014/main" id="{01D88FE4-157B-FCAE-3E16-ABB8FBF6D716}"/>
              </a:ext>
            </a:extLst>
          </p:cNvPr>
          <p:cNvSpPr/>
          <p:nvPr/>
        </p:nvSpPr>
        <p:spPr>
          <a:xfrm>
            <a:off x="10001677" y="1052736"/>
            <a:ext cx="360040" cy="268549"/>
          </a:xfrm>
          <a:prstGeom prst="roundRect">
            <a:avLst/>
          </a:prstGeom>
          <a:solidFill>
            <a:schemeClr val="tx2">
              <a:lumMod val="25000"/>
              <a:lumOff val="75000"/>
              <a:alpha val="21000"/>
            </a:schemeClr>
          </a:solidFill>
          <a:ln w="57150">
            <a:solidFill>
              <a:srgbClr val="00FF00"/>
            </a:solid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731013">
                                            <p:txEl>
                                              <p:pRg st="0" end="0"/>
                                            </p:txEl>
                                          </p:spTgt>
                                        </p:tgtEl>
                                        <p:attrNameLst>
                                          <p:attrName>style.visibility</p:attrName>
                                        </p:attrNameLst>
                                      </p:cBhvr>
                                      <p:to>
                                        <p:strVal val="visible"/>
                                      </p:to>
                                    </p:set>
                                    <p:anim calcmode="lin" valueType="num">
                                      <p:cBhvr additive="base">
                                        <p:cTn id="12" dur="350" fill="hold"/>
                                        <p:tgtEl>
                                          <p:spTgt spid="2731013">
                                            <p:txEl>
                                              <p:pRg st="0" end="0"/>
                                            </p:txEl>
                                          </p:spTgt>
                                        </p:tgtEl>
                                        <p:attrNameLst>
                                          <p:attrName>ppt_x</p:attrName>
                                        </p:attrNameLst>
                                      </p:cBhvr>
                                      <p:tavLst>
                                        <p:tav tm="0">
                                          <p:val>
                                            <p:strVal val="1+#ppt_w/2"/>
                                          </p:val>
                                        </p:tav>
                                        <p:tav tm="100000">
                                          <p:val>
                                            <p:strVal val="#ppt_x"/>
                                          </p:val>
                                        </p:tav>
                                      </p:tavLst>
                                    </p:anim>
                                    <p:anim calcmode="lin" valueType="num">
                                      <p:cBhvr additive="base">
                                        <p:cTn id="13" dur="350" fill="hold"/>
                                        <p:tgtEl>
                                          <p:spTgt spid="27310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wipe(left)">
                                      <p:cBhvr>
                                        <p:cTn id="18" dur="350"/>
                                        <p:tgtEl>
                                          <p:spTgt spid="4">
                                            <p:txEl>
                                              <p:pRg st="0" end="0"/>
                                            </p:txEl>
                                          </p:spTgt>
                                        </p:tgtEl>
                                      </p:cBhvr>
                                    </p:animEffect>
                                  </p:childTnLst>
                                </p:cTn>
                              </p:par>
                            </p:childTnLst>
                          </p:cTn>
                        </p:par>
                        <p:par>
                          <p:cTn id="19" fill="hold" nodeType="withGroup">
                            <p:stCondLst>
                              <p:cond delay="350"/>
                            </p:stCondLst>
                            <p:childTnLst>
                              <p:par>
                                <p:cTn id="20" presetID="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1+#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2" fill="hold" grpId="0" nodeType="clickEffect">
                                  <p:stCondLst>
                                    <p:cond delay="0"/>
                                  </p:stCondLst>
                                  <p:childTnLst>
                                    <p:set>
                                      <p:cBhvr>
                                        <p:cTn id="27" dur="1" fill="hold">
                                          <p:stCondLst>
                                            <p:cond delay="0"/>
                                          </p:stCondLst>
                                        </p:cTn>
                                        <p:tgtEl>
                                          <p:spTgt spid="2731016">
                                            <p:txEl>
                                              <p:pRg st="0" end="0"/>
                                            </p:txEl>
                                          </p:spTgt>
                                        </p:tgtEl>
                                        <p:attrNameLst>
                                          <p:attrName>style.visibility</p:attrName>
                                        </p:attrNameLst>
                                      </p:cBhvr>
                                      <p:to>
                                        <p:strVal val="visible"/>
                                      </p:to>
                                    </p:set>
                                    <p:anim calcmode="lin" valueType="num">
                                      <p:cBhvr additive="base">
                                        <p:cTn id="28" dur="350"/>
                                        <p:tgtEl>
                                          <p:spTgt spid="2731016">
                                            <p:txEl>
                                              <p:pRg st="0" end="0"/>
                                            </p:txEl>
                                          </p:spTgt>
                                        </p:tgtEl>
                                        <p:attrNameLst>
                                          <p:attrName>ppt_x</p:attrName>
                                        </p:attrNameLst>
                                      </p:cBhvr>
                                      <p:tavLst>
                                        <p:tav tm="0">
                                          <p:val>
                                            <p:strVal val="#ppt_x+#ppt_w*1.125000"/>
                                          </p:val>
                                        </p:tav>
                                        <p:tav tm="100000">
                                          <p:val>
                                            <p:strVal val="#ppt_x"/>
                                          </p:val>
                                        </p:tav>
                                      </p:tavLst>
                                    </p:anim>
                                    <p:animEffect transition="in" filter="wipe(left)">
                                      <p:cBhvr>
                                        <p:cTn id="29" dur="350"/>
                                        <p:tgtEl>
                                          <p:spTgt spid="273101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grpId="0" nodeType="clickEffect">
                                  <p:stCondLst>
                                    <p:cond delay="0"/>
                                  </p:stCondLst>
                                  <p:childTnLst>
                                    <p:set>
                                      <p:cBhvr>
                                        <p:cTn id="33" dur="1" fill="hold">
                                          <p:stCondLst>
                                            <p:cond delay="0"/>
                                          </p:stCondLst>
                                        </p:cTn>
                                        <p:tgtEl>
                                          <p:spTgt spid="2731016">
                                            <p:txEl>
                                              <p:pRg st="1" end="1"/>
                                            </p:txEl>
                                          </p:spTgt>
                                        </p:tgtEl>
                                        <p:attrNameLst>
                                          <p:attrName>style.visibility</p:attrName>
                                        </p:attrNameLst>
                                      </p:cBhvr>
                                      <p:to>
                                        <p:strVal val="visible"/>
                                      </p:to>
                                    </p:set>
                                    <p:anim calcmode="lin" valueType="num">
                                      <p:cBhvr additive="base">
                                        <p:cTn id="34" dur="350"/>
                                        <p:tgtEl>
                                          <p:spTgt spid="2731016">
                                            <p:txEl>
                                              <p:pRg st="1" end="1"/>
                                            </p:txEl>
                                          </p:spTgt>
                                        </p:tgtEl>
                                        <p:attrNameLst>
                                          <p:attrName>ppt_x</p:attrName>
                                        </p:attrNameLst>
                                      </p:cBhvr>
                                      <p:tavLst>
                                        <p:tav tm="0">
                                          <p:val>
                                            <p:strVal val="#ppt_x+#ppt_w*1.125000"/>
                                          </p:val>
                                        </p:tav>
                                        <p:tav tm="100000">
                                          <p:val>
                                            <p:strVal val="#ppt_x"/>
                                          </p:val>
                                        </p:tav>
                                      </p:tavLst>
                                    </p:anim>
                                    <p:animEffect transition="in" filter="wipe(left)">
                                      <p:cBhvr>
                                        <p:cTn id="35" dur="350"/>
                                        <p:tgtEl>
                                          <p:spTgt spid="2731016">
                                            <p:txEl>
                                              <p:pRg st="1" end="1"/>
                                            </p:txEl>
                                          </p:spTgt>
                                        </p:tgtEl>
                                      </p:cBhvr>
                                    </p:animEffect>
                                  </p:childTnLst>
                                </p:cTn>
                              </p:par>
                            </p:childTnLst>
                          </p:cTn>
                        </p:par>
                        <p:par>
                          <p:cTn id="36" fill="hold">
                            <p:stCondLst>
                              <p:cond delay="350"/>
                            </p:stCondLst>
                            <p:childTnLst>
                              <p:par>
                                <p:cTn id="37" presetID="37"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900" decel="100000" fill="hold"/>
                                        <p:tgtEl>
                                          <p:spTgt spid="11"/>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Effect transition="in" filter="wipe(left)">
                                      <p:cBhvr>
                                        <p:cTn id="47" dur="350"/>
                                        <p:tgtEl>
                                          <p:spTgt spid="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2731015">
                                            <p:txEl>
                                              <p:pRg st="0" end="0"/>
                                            </p:txEl>
                                          </p:spTgt>
                                        </p:tgtEl>
                                        <p:attrNameLst>
                                          <p:attrName>style.visibility</p:attrName>
                                        </p:attrNameLst>
                                      </p:cBhvr>
                                      <p:to>
                                        <p:strVal val="visible"/>
                                      </p:to>
                                    </p:set>
                                    <p:anim calcmode="lin" valueType="num">
                                      <p:cBhvr additive="base">
                                        <p:cTn id="52" dur="350" fill="hold"/>
                                        <p:tgtEl>
                                          <p:spTgt spid="2731015">
                                            <p:txEl>
                                              <p:pRg st="0" end="0"/>
                                            </p:txEl>
                                          </p:spTgt>
                                        </p:tgtEl>
                                        <p:attrNameLst>
                                          <p:attrName>ppt_x</p:attrName>
                                        </p:attrNameLst>
                                      </p:cBhvr>
                                      <p:tavLst>
                                        <p:tav tm="0">
                                          <p:val>
                                            <p:strVal val="1+#ppt_w/2"/>
                                          </p:val>
                                        </p:tav>
                                        <p:tav tm="100000">
                                          <p:val>
                                            <p:strVal val="#ppt_x"/>
                                          </p:val>
                                        </p:tav>
                                      </p:tavLst>
                                    </p:anim>
                                    <p:anim calcmode="lin" valueType="num">
                                      <p:cBhvr additive="base">
                                        <p:cTn id="53" dur="350" fill="hold"/>
                                        <p:tgtEl>
                                          <p:spTgt spid="2731015">
                                            <p:txEl>
                                              <p:pRg st="0" end="0"/>
                                            </p:txEl>
                                          </p:spTgt>
                                        </p:tgtEl>
                                        <p:attrNameLst>
                                          <p:attrName>ppt_y</p:attrName>
                                        </p:attrNameLst>
                                      </p:cBhvr>
                                      <p:tavLst>
                                        <p:tav tm="0">
                                          <p:val>
                                            <p:strVal val="#ppt_y"/>
                                          </p:val>
                                        </p:tav>
                                        <p:tav tm="100000">
                                          <p:val>
                                            <p:strVal val="#ppt_y"/>
                                          </p:val>
                                        </p:tav>
                                      </p:tavLst>
                                    </p:anim>
                                  </p:childTnLst>
                                </p:cTn>
                              </p:par>
                            </p:childTnLst>
                          </p:cTn>
                        </p:par>
                        <p:par>
                          <p:cTn id="54" fill="hold">
                            <p:stCondLst>
                              <p:cond delay="350"/>
                            </p:stCondLst>
                            <p:childTnLst>
                              <p:par>
                                <p:cTn id="55" presetID="23" presetClass="entr" presetSubtype="32"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strVal val="4*#ppt_w"/>
                                          </p:val>
                                        </p:tav>
                                        <p:tav tm="100000">
                                          <p:val>
                                            <p:strVal val="#ppt_w"/>
                                          </p:val>
                                        </p:tav>
                                      </p:tavLst>
                                    </p:anim>
                                    <p:anim calcmode="lin" valueType="num">
                                      <p:cBhvr>
                                        <p:cTn id="58" dur="50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2731015">
                                            <p:txEl>
                                              <p:pRg st="1" end="1"/>
                                            </p:txEl>
                                          </p:spTgt>
                                        </p:tgtEl>
                                        <p:attrNameLst>
                                          <p:attrName>style.visibility</p:attrName>
                                        </p:attrNameLst>
                                      </p:cBhvr>
                                      <p:to>
                                        <p:strVal val="visible"/>
                                      </p:to>
                                    </p:set>
                                    <p:anim calcmode="lin" valueType="num">
                                      <p:cBhvr additive="base">
                                        <p:cTn id="63" dur="350" fill="hold"/>
                                        <p:tgtEl>
                                          <p:spTgt spid="2731015">
                                            <p:txEl>
                                              <p:pRg st="1" end="1"/>
                                            </p:txEl>
                                          </p:spTgt>
                                        </p:tgtEl>
                                        <p:attrNameLst>
                                          <p:attrName>ppt_x</p:attrName>
                                        </p:attrNameLst>
                                      </p:cBhvr>
                                      <p:tavLst>
                                        <p:tav tm="0">
                                          <p:val>
                                            <p:strVal val="1+#ppt_w/2"/>
                                          </p:val>
                                        </p:tav>
                                        <p:tav tm="100000">
                                          <p:val>
                                            <p:strVal val="#ppt_x"/>
                                          </p:val>
                                        </p:tav>
                                      </p:tavLst>
                                    </p:anim>
                                    <p:anim calcmode="lin" valueType="num">
                                      <p:cBhvr additive="base">
                                        <p:cTn id="64" dur="350" fill="hold"/>
                                        <p:tgtEl>
                                          <p:spTgt spid="2731015">
                                            <p:txEl>
                                              <p:pRg st="1" end="1"/>
                                            </p:txEl>
                                          </p:spTgt>
                                        </p:tgtEl>
                                        <p:attrNameLst>
                                          <p:attrName>ppt_y</p:attrName>
                                        </p:attrNameLst>
                                      </p:cBhvr>
                                      <p:tavLst>
                                        <p:tav tm="0">
                                          <p:val>
                                            <p:strVal val="#ppt_y"/>
                                          </p:val>
                                        </p:tav>
                                        <p:tav tm="100000">
                                          <p:val>
                                            <p:strVal val="#ppt_y"/>
                                          </p:val>
                                        </p:tav>
                                      </p:tavLst>
                                    </p:anim>
                                  </p:childTnLst>
                                </p:cTn>
                              </p:par>
                            </p:childTnLst>
                          </p:cTn>
                        </p:par>
                        <p:par>
                          <p:cTn id="65" fill="hold">
                            <p:stCondLst>
                              <p:cond delay="350"/>
                            </p:stCondLst>
                            <p:childTnLst>
                              <p:par>
                                <p:cTn id="66" presetID="23" presetClass="entr" presetSubtype="32" fill="hold" nodeType="afterEffect">
                                  <p:stCondLst>
                                    <p:cond delay="0"/>
                                  </p:stCondLst>
                                  <p:childTnLst>
                                    <p:set>
                                      <p:cBhvr>
                                        <p:cTn id="67" dur="1" fill="hold">
                                          <p:stCondLst>
                                            <p:cond delay="0"/>
                                          </p:stCondLst>
                                        </p:cTn>
                                        <p:tgtEl>
                                          <p:spTgt spid="1969166"/>
                                        </p:tgtEl>
                                        <p:attrNameLst>
                                          <p:attrName>style.visibility</p:attrName>
                                        </p:attrNameLst>
                                      </p:cBhvr>
                                      <p:to>
                                        <p:strVal val="visible"/>
                                      </p:to>
                                    </p:set>
                                    <p:anim calcmode="lin" valueType="num">
                                      <p:cBhvr>
                                        <p:cTn id="68" dur="500" fill="hold"/>
                                        <p:tgtEl>
                                          <p:spTgt spid="1969166"/>
                                        </p:tgtEl>
                                        <p:attrNameLst>
                                          <p:attrName>ppt_w</p:attrName>
                                        </p:attrNameLst>
                                      </p:cBhvr>
                                      <p:tavLst>
                                        <p:tav tm="0">
                                          <p:val>
                                            <p:strVal val="4*#ppt_w"/>
                                          </p:val>
                                        </p:tav>
                                        <p:tav tm="100000">
                                          <p:val>
                                            <p:strVal val="#ppt_w"/>
                                          </p:val>
                                        </p:tav>
                                      </p:tavLst>
                                    </p:anim>
                                    <p:anim calcmode="lin" valueType="num">
                                      <p:cBhvr>
                                        <p:cTn id="69" dur="500" fill="hold"/>
                                        <p:tgtEl>
                                          <p:spTgt spid="1969166"/>
                                        </p:tgtEl>
                                        <p:attrNameLst>
                                          <p:attrName>ppt_h</p:attrName>
                                        </p:attrNameLst>
                                      </p:cBhvr>
                                      <p:tavLst>
                                        <p:tav tm="0">
                                          <p:val>
                                            <p:strVal val="4*#ppt_h"/>
                                          </p:val>
                                        </p:tav>
                                        <p:tav tm="100000">
                                          <p:val>
                                            <p:strVal val="#ppt_h"/>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7">
                                            <p:txEl>
                                              <p:pRg st="0" end="0"/>
                                            </p:txEl>
                                          </p:spTgt>
                                        </p:tgtEl>
                                        <p:attrNameLst>
                                          <p:attrName>style.visibility</p:attrName>
                                        </p:attrNameLst>
                                      </p:cBhvr>
                                      <p:to>
                                        <p:strVal val="visible"/>
                                      </p:to>
                                    </p:set>
                                    <p:animEffect transition="in" filter="wipe(left)">
                                      <p:cBhvr>
                                        <p:cTn id="74" dur="350"/>
                                        <p:tgtEl>
                                          <p:spTgt spid="7">
                                            <p:txEl>
                                              <p:pRg st="0" end="0"/>
                                            </p:txEl>
                                          </p:spTgt>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additive="base">
                                        <p:cTn id="79" dur="350" fill="hold"/>
                                        <p:tgtEl>
                                          <p:spTgt spid="9"/>
                                        </p:tgtEl>
                                        <p:attrNameLst>
                                          <p:attrName>ppt_x</p:attrName>
                                        </p:attrNameLst>
                                      </p:cBhvr>
                                      <p:tavLst>
                                        <p:tav tm="0">
                                          <p:val>
                                            <p:strVal val="1+#ppt_w/2"/>
                                          </p:val>
                                        </p:tav>
                                        <p:tav tm="100000">
                                          <p:val>
                                            <p:strVal val="#ppt_x"/>
                                          </p:val>
                                        </p:tav>
                                      </p:tavLst>
                                    </p:anim>
                                    <p:anim calcmode="lin" valueType="num">
                                      <p:cBhvr additive="base">
                                        <p:cTn id="80" dur="3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6" fill="hold" grpId="0" nodeType="clickEffect">
                                  <p:stCondLst>
                                    <p:cond delay="0"/>
                                  </p:stCondLst>
                                  <p:childTnLst>
                                    <p:set>
                                      <p:cBhvr>
                                        <p:cTn id="84" dur="1" fill="hold">
                                          <p:stCondLst>
                                            <p:cond delay="0"/>
                                          </p:stCondLst>
                                        </p:cTn>
                                        <p:tgtEl>
                                          <p:spTgt spid="2731026">
                                            <p:txEl>
                                              <p:pRg st="0" end="0"/>
                                            </p:txEl>
                                          </p:spTgt>
                                        </p:tgtEl>
                                        <p:attrNameLst>
                                          <p:attrName>style.visibility</p:attrName>
                                        </p:attrNameLst>
                                      </p:cBhvr>
                                      <p:to>
                                        <p:strVal val="visible"/>
                                      </p:to>
                                    </p:set>
                                    <p:anim calcmode="lin" valueType="num">
                                      <p:cBhvr additive="base">
                                        <p:cTn id="85" dur="350" fill="hold"/>
                                        <p:tgtEl>
                                          <p:spTgt spid="2731026">
                                            <p:txEl>
                                              <p:pRg st="0" end="0"/>
                                            </p:txEl>
                                          </p:spTgt>
                                        </p:tgtEl>
                                        <p:attrNameLst>
                                          <p:attrName>ppt_x</p:attrName>
                                        </p:attrNameLst>
                                      </p:cBhvr>
                                      <p:tavLst>
                                        <p:tav tm="0">
                                          <p:val>
                                            <p:strVal val="1+#ppt_w/2"/>
                                          </p:val>
                                        </p:tav>
                                        <p:tav tm="100000">
                                          <p:val>
                                            <p:strVal val="#ppt_x"/>
                                          </p:val>
                                        </p:tav>
                                      </p:tavLst>
                                    </p:anim>
                                    <p:anim calcmode="lin" valueType="num">
                                      <p:cBhvr additive="base">
                                        <p:cTn id="86" dur="350" fill="hold"/>
                                        <p:tgtEl>
                                          <p:spTgt spid="27310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3" presetClass="entr" presetSubtype="32"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p:cTn id="91" dur="500" fill="hold"/>
                                        <p:tgtEl>
                                          <p:spTgt spid="8"/>
                                        </p:tgtEl>
                                        <p:attrNameLst>
                                          <p:attrName>ppt_w</p:attrName>
                                        </p:attrNameLst>
                                      </p:cBhvr>
                                      <p:tavLst>
                                        <p:tav tm="0">
                                          <p:val>
                                            <p:strVal val="4*#ppt_w"/>
                                          </p:val>
                                        </p:tav>
                                        <p:tav tm="100000">
                                          <p:val>
                                            <p:strVal val="#ppt_w"/>
                                          </p:val>
                                        </p:tav>
                                      </p:tavLst>
                                    </p:anim>
                                    <p:anim calcmode="lin" valueType="num">
                                      <p:cBhvr>
                                        <p:cTn id="92" dur="500" fill="hold"/>
                                        <p:tgtEl>
                                          <p:spTgt spid="8"/>
                                        </p:tgtEl>
                                        <p:attrNameLst>
                                          <p:attrName>ppt_h</p:attrName>
                                        </p:attrNameLst>
                                      </p:cBhvr>
                                      <p:tavLst>
                                        <p:tav tm="0">
                                          <p:val>
                                            <p:strVal val="4*#ppt_h"/>
                                          </p:val>
                                        </p:tav>
                                        <p:tav tm="100000">
                                          <p:val>
                                            <p:strVal val="#ppt_h"/>
                                          </p:val>
                                        </p:tav>
                                      </p:tavLst>
                                    </p:anim>
                                  </p:childTnLst>
                                </p:cTn>
                              </p:par>
                            </p:childTnLst>
                          </p:cTn>
                        </p:par>
                        <p:par>
                          <p:cTn id="93" fill="hold">
                            <p:stCondLst>
                              <p:cond delay="500"/>
                            </p:stCondLst>
                            <p:childTnLst>
                              <p:par>
                                <p:cTn id="94" presetID="32" presetClass="emph" presetSubtype="0" fill="hold" nodeType="afterEffect">
                                  <p:stCondLst>
                                    <p:cond delay="0"/>
                                  </p:stCondLst>
                                  <p:childTnLst>
                                    <p:animRot by="120000">
                                      <p:cBhvr>
                                        <p:cTn id="95" dur="75" fill="hold">
                                          <p:stCondLst>
                                            <p:cond delay="0"/>
                                          </p:stCondLst>
                                        </p:cTn>
                                        <p:tgtEl>
                                          <p:spTgt spid="8"/>
                                        </p:tgtEl>
                                        <p:attrNameLst>
                                          <p:attrName>r</p:attrName>
                                        </p:attrNameLst>
                                      </p:cBhvr>
                                    </p:animRot>
                                    <p:animRot by="-240000">
                                      <p:cBhvr>
                                        <p:cTn id="96" dur="150" fill="hold">
                                          <p:stCondLst>
                                            <p:cond delay="150"/>
                                          </p:stCondLst>
                                        </p:cTn>
                                        <p:tgtEl>
                                          <p:spTgt spid="8"/>
                                        </p:tgtEl>
                                        <p:attrNameLst>
                                          <p:attrName>r</p:attrName>
                                        </p:attrNameLst>
                                      </p:cBhvr>
                                    </p:animRot>
                                    <p:animRot by="240000">
                                      <p:cBhvr>
                                        <p:cTn id="97" dur="150" fill="hold">
                                          <p:stCondLst>
                                            <p:cond delay="300"/>
                                          </p:stCondLst>
                                        </p:cTn>
                                        <p:tgtEl>
                                          <p:spTgt spid="8"/>
                                        </p:tgtEl>
                                        <p:attrNameLst>
                                          <p:attrName>r</p:attrName>
                                        </p:attrNameLst>
                                      </p:cBhvr>
                                    </p:animRot>
                                    <p:animRot by="-240000">
                                      <p:cBhvr>
                                        <p:cTn id="98" dur="150" fill="hold">
                                          <p:stCondLst>
                                            <p:cond delay="450"/>
                                          </p:stCondLst>
                                        </p:cTn>
                                        <p:tgtEl>
                                          <p:spTgt spid="8"/>
                                        </p:tgtEl>
                                        <p:attrNameLst>
                                          <p:attrName>r</p:attrName>
                                        </p:attrNameLst>
                                      </p:cBhvr>
                                    </p:animRot>
                                    <p:animRot by="120000">
                                      <p:cBhvr>
                                        <p:cTn id="99" dur="150" fill="hold">
                                          <p:stCondLst>
                                            <p:cond delay="600"/>
                                          </p:stCondLst>
                                        </p:cTn>
                                        <p:tgtEl>
                                          <p:spTgt spid="8"/>
                                        </p:tgtEl>
                                        <p:attrNameLst>
                                          <p:attrName>r</p:attrName>
                                        </p:attrNameLst>
                                      </p:cBhvr>
                                    </p:animRot>
                                  </p:childTnLst>
                                </p:cTn>
                              </p:par>
                            </p:childTnLst>
                          </p:cTn>
                        </p:par>
                        <p:par>
                          <p:cTn id="100" fill="hold">
                            <p:stCondLst>
                              <p:cond delay="1250"/>
                            </p:stCondLst>
                            <p:childTnLst>
                              <p:par>
                                <p:cTn id="101" presetID="32" presetClass="emph" presetSubtype="0" fill="hold" nodeType="afterEffect">
                                  <p:stCondLst>
                                    <p:cond delay="0"/>
                                  </p:stCondLst>
                                  <p:childTnLst>
                                    <p:animRot by="120000">
                                      <p:cBhvr>
                                        <p:cTn id="102" dur="75" fill="hold">
                                          <p:stCondLst>
                                            <p:cond delay="0"/>
                                          </p:stCondLst>
                                        </p:cTn>
                                        <p:tgtEl>
                                          <p:spTgt spid="8"/>
                                        </p:tgtEl>
                                        <p:attrNameLst>
                                          <p:attrName>r</p:attrName>
                                        </p:attrNameLst>
                                      </p:cBhvr>
                                    </p:animRot>
                                    <p:animRot by="-240000">
                                      <p:cBhvr>
                                        <p:cTn id="103" dur="150" fill="hold">
                                          <p:stCondLst>
                                            <p:cond delay="150"/>
                                          </p:stCondLst>
                                        </p:cTn>
                                        <p:tgtEl>
                                          <p:spTgt spid="8"/>
                                        </p:tgtEl>
                                        <p:attrNameLst>
                                          <p:attrName>r</p:attrName>
                                        </p:attrNameLst>
                                      </p:cBhvr>
                                    </p:animRot>
                                    <p:animRot by="240000">
                                      <p:cBhvr>
                                        <p:cTn id="104" dur="150" fill="hold">
                                          <p:stCondLst>
                                            <p:cond delay="300"/>
                                          </p:stCondLst>
                                        </p:cTn>
                                        <p:tgtEl>
                                          <p:spTgt spid="8"/>
                                        </p:tgtEl>
                                        <p:attrNameLst>
                                          <p:attrName>r</p:attrName>
                                        </p:attrNameLst>
                                      </p:cBhvr>
                                    </p:animRot>
                                    <p:animRot by="-240000">
                                      <p:cBhvr>
                                        <p:cTn id="105" dur="150" fill="hold">
                                          <p:stCondLst>
                                            <p:cond delay="450"/>
                                          </p:stCondLst>
                                        </p:cTn>
                                        <p:tgtEl>
                                          <p:spTgt spid="8"/>
                                        </p:tgtEl>
                                        <p:attrNameLst>
                                          <p:attrName>r</p:attrName>
                                        </p:attrNameLst>
                                      </p:cBhvr>
                                    </p:animRot>
                                    <p:animRot by="120000">
                                      <p:cBhvr>
                                        <p:cTn id="106" dur="150" fill="hold">
                                          <p:stCondLst>
                                            <p:cond delay="600"/>
                                          </p:stCondLst>
                                        </p:cTn>
                                        <p:tgtEl>
                                          <p:spTgt spid="8"/>
                                        </p:tgtEl>
                                        <p:attrNameLst>
                                          <p:attrName>r</p:attrName>
                                        </p:attrNameLst>
                                      </p:cBhvr>
                                    </p:animRot>
                                  </p:childTnLst>
                                </p:cTn>
                              </p:par>
                            </p:childTnLst>
                          </p:cTn>
                        </p:par>
                        <p:par>
                          <p:cTn id="107" fill="hold">
                            <p:stCondLst>
                              <p:cond delay="2000"/>
                            </p:stCondLst>
                            <p:childTnLst>
                              <p:par>
                                <p:cTn id="108" presetID="32" presetClass="emph" presetSubtype="0" fill="hold" nodeType="afterEffect">
                                  <p:stCondLst>
                                    <p:cond delay="0"/>
                                  </p:stCondLst>
                                  <p:childTnLst>
                                    <p:animRot by="120000">
                                      <p:cBhvr>
                                        <p:cTn id="109" dur="75" fill="hold">
                                          <p:stCondLst>
                                            <p:cond delay="0"/>
                                          </p:stCondLst>
                                        </p:cTn>
                                        <p:tgtEl>
                                          <p:spTgt spid="8"/>
                                        </p:tgtEl>
                                        <p:attrNameLst>
                                          <p:attrName>r</p:attrName>
                                        </p:attrNameLst>
                                      </p:cBhvr>
                                    </p:animRot>
                                    <p:animRot by="-240000">
                                      <p:cBhvr>
                                        <p:cTn id="110" dur="150" fill="hold">
                                          <p:stCondLst>
                                            <p:cond delay="150"/>
                                          </p:stCondLst>
                                        </p:cTn>
                                        <p:tgtEl>
                                          <p:spTgt spid="8"/>
                                        </p:tgtEl>
                                        <p:attrNameLst>
                                          <p:attrName>r</p:attrName>
                                        </p:attrNameLst>
                                      </p:cBhvr>
                                    </p:animRot>
                                    <p:animRot by="240000">
                                      <p:cBhvr>
                                        <p:cTn id="111" dur="150" fill="hold">
                                          <p:stCondLst>
                                            <p:cond delay="300"/>
                                          </p:stCondLst>
                                        </p:cTn>
                                        <p:tgtEl>
                                          <p:spTgt spid="8"/>
                                        </p:tgtEl>
                                        <p:attrNameLst>
                                          <p:attrName>r</p:attrName>
                                        </p:attrNameLst>
                                      </p:cBhvr>
                                    </p:animRot>
                                    <p:animRot by="-240000">
                                      <p:cBhvr>
                                        <p:cTn id="112" dur="150" fill="hold">
                                          <p:stCondLst>
                                            <p:cond delay="450"/>
                                          </p:stCondLst>
                                        </p:cTn>
                                        <p:tgtEl>
                                          <p:spTgt spid="8"/>
                                        </p:tgtEl>
                                        <p:attrNameLst>
                                          <p:attrName>r</p:attrName>
                                        </p:attrNameLst>
                                      </p:cBhvr>
                                    </p:animRot>
                                    <p:animRot by="120000">
                                      <p:cBhvr>
                                        <p:cTn id="113" dur="150" fill="hold">
                                          <p:stCondLst>
                                            <p:cond delay="600"/>
                                          </p:stCondLst>
                                        </p:cTn>
                                        <p:tgtEl>
                                          <p:spTgt spid="8"/>
                                        </p:tgtEl>
                                        <p:attrNameLst>
                                          <p:attrName>r</p:attrName>
                                        </p:attrNameLst>
                                      </p:cBhvr>
                                    </p:animRo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6">
                                            <p:txEl>
                                              <p:pRg st="0" end="0"/>
                                            </p:txEl>
                                          </p:spTgt>
                                        </p:tgtEl>
                                        <p:attrNameLst>
                                          <p:attrName>style.visibility</p:attrName>
                                        </p:attrNameLst>
                                      </p:cBhvr>
                                      <p:to>
                                        <p:strVal val="visible"/>
                                      </p:to>
                                    </p:set>
                                    <p:animEffect transition="in" filter="wipe(left)">
                                      <p:cBhvr>
                                        <p:cTn id="118" dur="350"/>
                                        <p:tgtEl>
                                          <p:spTgt spid="6">
                                            <p:txEl>
                                              <p:pRg st="0" end="0"/>
                                            </p:txEl>
                                          </p:spTgt>
                                        </p:tgtEl>
                                      </p:cBhvr>
                                    </p:animEffect>
                                  </p:childTnLst>
                                </p:cTn>
                              </p:par>
                            </p:childTnLst>
                          </p:cTn>
                        </p:par>
                      </p:childTnLst>
                    </p:cTn>
                  </p:par>
                  <p:par>
                    <p:cTn id="119" fill="hold">
                      <p:stCondLst>
                        <p:cond delay="indefinite"/>
                      </p:stCondLst>
                      <p:childTnLst>
                        <p:par>
                          <p:cTn id="120" fill="hold">
                            <p:stCondLst>
                              <p:cond delay="0"/>
                            </p:stCondLst>
                            <p:childTnLst>
                              <p:par>
                                <p:cTn id="121" presetID="12" presetClass="entr" presetSubtype="2" fill="hold" grpId="0" nodeType="clickEffect">
                                  <p:stCondLst>
                                    <p:cond delay="0"/>
                                  </p:stCondLst>
                                  <p:childTnLst>
                                    <p:set>
                                      <p:cBhvr>
                                        <p:cTn id="122" dur="1" fill="hold">
                                          <p:stCondLst>
                                            <p:cond delay="0"/>
                                          </p:stCondLst>
                                        </p:cTn>
                                        <p:tgtEl>
                                          <p:spTgt spid="2731019"/>
                                        </p:tgtEl>
                                        <p:attrNameLst>
                                          <p:attrName>style.visibility</p:attrName>
                                        </p:attrNameLst>
                                      </p:cBhvr>
                                      <p:to>
                                        <p:strVal val="visible"/>
                                      </p:to>
                                    </p:set>
                                    <p:anim calcmode="lin" valueType="num">
                                      <p:cBhvr additive="base">
                                        <p:cTn id="123" dur="350"/>
                                        <p:tgtEl>
                                          <p:spTgt spid="2731019"/>
                                        </p:tgtEl>
                                        <p:attrNameLst>
                                          <p:attrName>ppt_x</p:attrName>
                                        </p:attrNameLst>
                                      </p:cBhvr>
                                      <p:tavLst>
                                        <p:tav tm="0">
                                          <p:val>
                                            <p:strVal val="#ppt_x+#ppt_w*1.125000"/>
                                          </p:val>
                                        </p:tav>
                                        <p:tav tm="100000">
                                          <p:val>
                                            <p:strVal val="#ppt_x"/>
                                          </p:val>
                                        </p:tav>
                                      </p:tavLst>
                                    </p:anim>
                                    <p:animEffect transition="in" filter="wipe(left)">
                                      <p:cBhvr>
                                        <p:cTn id="124" dur="350"/>
                                        <p:tgtEl>
                                          <p:spTgt spid="2731019"/>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grpId="0" nodeType="clickEffect">
                                  <p:stCondLst>
                                    <p:cond delay="0"/>
                                  </p:stCondLst>
                                  <p:childTnLst>
                                    <p:set>
                                      <p:cBhvr>
                                        <p:cTn id="128" dur="1" fill="hold">
                                          <p:stCondLst>
                                            <p:cond delay="0"/>
                                          </p:stCondLst>
                                        </p:cTn>
                                        <p:tgtEl>
                                          <p:spTgt spid="1239060">
                                            <p:bg/>
                                          </p:spTgt>
                                        </p:tgtEl>
                                        <p:attrNameLst>
                                          <p:attrName>style.visibility</p:attrName>
                                        </p:attrNameLst>
                                      </p:cBhvr>
                                      <p:to>
                                        <p:strVal val="visible"/>
                                      </p:to>
                                    </p:set>
                                    <p:animEffect transition="in" filter="wipe(up)">
                                      <p:cBhvr>
                                        <p:cTn id="129" dur="350"/>
                                        <p:tgtEl>
                                          <p:spTgt spid="1239060">
                                            <p:bg/>
                                          </p:spTgt>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grpId="0" nodeType="clickEffect">
                                  <p:stCondLst>
                                    <p:cond delay="0"/>
                                  </p:stCondLst>
                                  <p:childTnLst>
                                    <p:set>
                                      <p:cBhvr>
                                        <p:cTn id="133" dur="1" fill="hold">
                                          <p:stCondLst>
                                            <p:cond delay="0"/>
                                          </p:stCondLst>
                                        </p:cTn>
                                        <p:tgtEl>
                                          <p:spTgt spid="1239060">
                                            <p:txEl>
                                              <p:pRg st="0" end="0"/>
                                            </p:txEl>
                                          </p:spTgt>
                                        </p:tgtEl>
                                        <p:attrNameLst>
                                          <p:attrName>style.visibility</p:attrName>
                                        </p:attrNameLst>
                                      </p:cBhvr>
                                      <p:to>
                                        <p:strVal val="visible"/>
                                      </p:to>
                                    </p:set>
                                    <p:animEffect transition="in" filter="wipe(up)">
                                      <p:cBhvr>
                                        <p:cTn id="134" dur="350"/>
                                        <p:tgtEl>
                                          <p:spTgt spid="12390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1016" grpId="0" uiExpand="1" build="p"/>
      <p:bldP spid="3" grpId="0" build="p" autoUpdateAnimBg="0"/>
      <p:bldP spid="4" grpId="0" build="p" autoUpdateAnimBg="0"/>
      <p:bldP spid="2731013" grpId="0" build="p" autoUpdateAnimBg="0"/>
      <p:bldP spid="2731015" grpId="0" uiExpand="1" build="p" autoUpdateAnimBg="0"/>
      <p:bldP spid="2731019" grpId="0"/>
      <p:bldP spid="9" grpId="0"/>
      <p:bldP spid="2731026" grpId="0" build="p" autoUpdateAnimBg="0"/>
      <p:bldP spid="1239060" grpId="0" uiExpand="1" build="p" animBg="1" autoUpdateAnimBg="0"/>
      <p:bldP spid="5" grpId="0" build="p" autoUpdateAnimBg="0"/>
      <p:bldP spid="6" grpId="0" build="p" autoUpdateAnimBg="0"/>
      <p:bldP spid="7" grpId="0" build="p" autoUpdateAnimBg="0"/>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D4A46-1C19-2EE2-96B8-066369282192}"/>
            </a:ext>
          </a:extLst>
        </p:cNvPr>
        <p:cNvGrpSpPr/>
        <p:nvPr/>
      </p:nvGrpSpPr>
      <p:grpSpPr>
        <a:xfrm>
          <a:off x="0" y="0"/>
          <a:ext cx="0" cy="0"/>
          <a:chOff x="0" y="0"/>
          <a:chExt cx="0" cy="0"/>
        </a:xfrm>
      </p:grpSpPr>
      <p:sp>
        <p:nvSpPr>
          <p:cNvPr id="11" name="Rectangle 15">
            <a:extLst>
              <a:ext uri="{FF2B5EF4-FFF2-40B4-BE49-F238E27FC236}">
                <a16:creationId xmlns:a16="http://schemas.microsoft.com/office/drawing/2014/main" id="{65A664DD-9957-5F65-89B5-C1F5916D2C0D}"/>
              </a:ext>
            </a:extLst>
          </p:cNvPr>
          <p:cNvSpPr>
            <a:spLocks noChangeArrowheads="1"/>
          </p:cNvSpPr>
          <p:nvPr/>
        </p:nvSpPr>
        <p:spPr bwMode="auto">
          <a:xfrm>
            <a:off x="479376" y="5691336"/>
            <a:ext cx="1122108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0000"/>
              </a:lnSpc>
              <a:buClr>
                <a:srgbClr val="5FF0FF"/>
              </a:buClr>
              <a:buFont typeface="Symbol" pitchFamily="18" charset="2"/>
              <a:buNone/>
              <a:defRPr/>
            </a:pPr>
            <a:r>
              <a:rPr lang="es-419" sz="2900" noProof="0" dirty="0">
                <a:solidFill>
                  <a:srgbClr val="EFF9FF"/>
                </a:solidFill>
                <a:latin typeface="Arial" charset="0"/>
                <a:cs typeface="Arial" charset="0"/>
              </a:rPr>
              <a:t>                    </a:t>
            </a:r>
            <a:r>
              <a:rPr lang="es-419" sz="2900" noProof="0" dirty="0">
                <a:solidFill>
                  <a:srgbClr val="EFF9FF"/>
                </a:solidFill>
                <a:latin typeface="Arial" charset="0"/>
                <a:cs typeface="Times New Roman" charset="0"/>
              </a:rPr>
              <a:t>Mostrar que la gracia de Dios, el perdón, y la salvación, son para </a:t>
            </a:r>
            <a:r>
              <a:rPr lang="es-419" sz="2900" i="1" noProof="0" dirty="0">
                <a:solidFill>
                  <a:srgbClr val="EFF9FF"/>
                </a:solidFill>
                <a:latin typeface="Arial" charset="0"/>
                <a:cs typeface="Times New Roman" charset="0"/>
              </a:rPr>
              <a:t>todos</a:t>
            </a:r>
            <a:r>
              <a:rPr lang="es-419" sz="2900" noProof="0" dirty="0">
                <a:solidFill>
                  <a:srgbClr val="EFF9FF"/>
                </a:solidFill>
                <a:latin typeface="Arial" charset="0"/>
                <a:cs typeface="Times New Roman" charset="0"/>
              </a:rPr>
              <a:t> los pueblos. </a:t>
            </a:r>
          </a:p>
        </p:txBody>
      </p:sp>
      <p:pic>
        <p:nvPicPr>
          <p:cNvPr id="2" name="CHART Full">
            <a:extLst>
              <a:ext uri="{FF2B5EF4-FFF2-40B4-BE49-F238E27FC236}">
                <a16:creationId xmlns:a16="http://schemas.microsoft.com/office/drawing/2014/main" id="{862381F5-D6BC-0061-3AFF-42D00620E552}"/>
              </a:ext>
            </a:extLst>
          </p:cNvPr>
          <p:cNvPicPr>
            <a:picLocks noChangeAspect="1"/>
          </p:cNvPicPr>
          <p:nvPr/>
        </p:nvPicPr>
        <p:blipFill>
          <a:blip r:embed="rId3">
            <a:extLst>
              <a:ext uri="{28A0092B-C50C-407E-A947-70E740481C1C}">
                <a14:useLocalDpi xmlns:a14="http://schemas.microsoft.com/office/drawing/2010/main" val="0"/>
              </a:ext>
            </a:extLst>
          </a:blip>
          <a:srcRect l="1110" b="5061"/>
          <a:stretch>
            <a:fillRect/>
          </a:stretch>
        </p:blipFill>
        <p:spPr>
          <a:xfrm>
            <a:off x="7991226" y="479875"/>
            <a:ext cx="3663881" cy="1969655"/>
          </a:xfrm>
          <a:prstGeom prst="rect">
            <a:avLst/>
          </a:prstGeom>
        </p:spPr>
      </p:pic>
      <p:sp>
        <p:nvSpPr>
          <p:cNvPr id="3" name="Rectangle 4">
            <a:extLst>
              <a:ext uri="{FF2B5EF4-FFF2-40B4-BE49-F238E27FC236}">
                <a16:creationId xmlns:a16="http://schemas.microsoft.com/office/drawing/2014/main" id="{98253F97-FE96-CF12-940D-1AD7544AFD45}"/>
              </a:ext>
            </a:extLst>
          </p:cNvPr>
          <p:cNvSpPr>
            <a:spLocks noChangeArrowheads="1"/>
          </p:cNvSpPr>
          <p:nvPr/>
        </p:nvSpPr>
        <p:spPr bwMode="auto">
          <a:xfrm>
            <a:off x="451770" y="986408"/>
            <a:ext cx="44958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Autor:</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4" name="Rectangle 6">
            <a:extLst>
              <a:ext uri="{FF2B5EF4-FFF2-40B4-BE49-F238E27FC236}">
                <a16:creationId xmlns:a16="http://schemas.microsoft.com/office/drawing/2014/main" id="{17421718-F4FF-A025-8104-F61CA2147B25}"/>
              </a:ext>
            </a:extLst>
          </p:cNvPr>
          <p:cNvSpPr>
            <a:spLocks noChangeArrowheads="1"/>
          </p:cNvSpPr>
          <p:nvPr/>
        </p:nvSpPr>
        <p:spPr bwMode="auto">
          <a:xfrm>
            <a:off x="451770" y="1523916"/>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Fecha Escrita:</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2731013" name="Rectangle 5">
            <a:extLst>
              <a:ext uri="{FF2B5EF4-FFF2-40B4-BE49-F238E27FC236}">
                <a16:creationId xmlns:a16="http://schemas.microsoft.com/office/drawing/2014/main" id="{B266651F-AA79-E840-2ACA-86AF2B94C475}"/>
              </a:ext>
            </a:extLst>
          </p:cNvPr>
          <p:cNvSpPr>
            <a:spLocks noChangeArrowheads="1"/>
          </p:cNvSpPr>
          <p:nvPr/>
        </p:nvSpPr>
        <p:spPr bwMode="auto">
          <a:xfrm>
            <a:off x="1707285" y="984947"/>
            <a:ext cx="5817294" cy="458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buClr>
                <a:srgbClr val="5FF0FF"/>
              </a:buClr>
              <a:buFont typeface="Symbol" pitchFamily="18" charset="2"/>
              <a:buNone/>
              <a:defRPr/>
            </a:pPr>
            <a:r>
              <a:rPr lang="es-419" sz="2900" noProof="0" dirty="0">
                <a:solidFill>
                  <a:srgbClr val="EFF9FF"/>
                </a:solidFill>
                <a:latin typeface="Arial" panose="020B0604020202020204" pitchFamily="34" charset="0"/>
                <a:cs typeface="Arial" panose="020B0604020202020204" pitchFamily="34" charset="0"/>
              </a:rPr>
              <a:t>Probablemente Jonás </a:t>
            </a:r>
          </a:p>
        </p:txBody>
      </p:sp>
      <p:sp>
        <p:nvSpPr>
          <p:cNvPr id="2731019" name="Rectangle 11">
            <a:extLst>
              <a:ext uri="{FF2B5EF4-FFF2-40B4-BE49-F238E27FC236}">
                <a16:creationId xmlns:a16="http://schemas.microsoft.com/office/drawing/2014/main" id="{93135099-0085-8A24-F51A-6FAF48B5DD03}"/>
              </a:ext>
            </a:extLst>
          </p:cNvPr>
          <p:cNvSpPr>
            <a:spLocks noChangeArrowheads="1"/>
          </p:cNvSpPr>
          <p:nvPr/>
        </p:nvSpPr>
        <p:spPr bwMode="auto">
          <a:xfrm>
            <a:off x="3548114" y="4627984"/>
            <a:ext cx="597058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itchFamily="34" charset="0"/>
              </a:defRPr>
            </a:lvl1pPr>
            <a:lvl2pPr marL="190500" indent="-76200">
              <a:spcBef>
                <a:spcPct val="20000"/>
              </a:spcBef>
              <a:buClr>
                <a:schemeClr val="folHlink"/>
              </a:buClr>
              <a:buChar char="–"/>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buClr>
                <a:srgbClr val="5FF0FF"/>
              </a:buClr>
              <a:buFont typeface="Symbol" pitchFamily="18" charset="2"/>
              <a:buNone/>
              <a:defRPr/>
            </a:pPr>
            <a:r>
              <a:rPr lang="es-419" sz="2900" b="1" i="1" u="sng" noProof="0" dirty="0">
                <a:solidFill>
                  <a:srgbClr val="FFC42F"/>
                </a:solidFill>
                <a:latin typeface="Arial" panose="020B0604020202020204" pitchFamily="34" charset="0"/>
                <a:cs typeface="Arial" panose="020B0604020202020204" pitchFamily="34" charset="0"/>
              </a:rPr>
              <a:t>Jonás 4:11</a:t>
            </a:r>
          </a:p>
        </p:txBody>
      </p:sp>
      <p:sp>
        <p:nvSpPr>
          <p:cNvPr id="2731025" name="Rectangle 17">
            <a:extLst>
              <a:ext uri="{FF2B5EF4-FFF2-40B4-BE49-F238E27FC236}">
                <a16:creationId xmlns:a16="http://schemas.microsoft.com/office/drawing/2014/main" id="{8AB7DDB2-EB8D-0F69-10D3-E61D190735A1}"/>
              </a:ext>
            </a:extLst>
          </p:cNvPr>
          <p:cNvSpPr>
            <a:spLocks noChangeArrowheads="1"/>
          </p:cNvSpPr>
          <p:nvPr/>
        </p:nvSpPr>
        <p:spPr bwMode="auto">
          <a:xfrm>
            <a:off x="4151416" y="3732455"/>
            <a:ext cx="4960533"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buClr>
                <a:srgbClr val="5FF0FF"/>
              </a:buClr>
              <a:buFont typeface="Symbol" panose="05050102010706020507" pitchFamily="18" charset="2"/>
              <a:buNone/>
            </a:pPr>
            <a:r>
              <a:rPr lang="es-419" sz="2900" spc="-5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Israel (norte) y Nínive (Asiria)</a:t>
            </a:r>
          </a:p>
        </p:txBody>
      </p:sp>
      <p:sp>
        <p:nvSpPr>
          <p:cNvPr id="2731026" name="Rectangle 18">
            <a:extLst>
              <a:ext uri="{FF2B5EF4-FFF2-40B4-BE49-F238E27FC236}">
                <a16:creationId xmlns:a16="http://schemas.microsoft.com/office/drawing/2014/main" id="{32D878DE-8974-EFD7-03F5-ED9DBE1B1262}"/>
              </a:ext>
            </a:extLst>
          </p:cNvPr>
          <p:cNvSpPr>
            <a:spLocks noChangeArrowheads="1"/>
          </p:cNvSpPr>
          <p:nvPr/>
        </p:nvSpPr>
        <p:spPr bwMode="auto">
          <a:xfrm>
            <a:off x="451770" y="4147235"/>
            <a:ext cx="8637587"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Y también : el “</a:t>
            </a:r>
            <a:r>
              <a:rPr lang="es-419" sz="2900" i="1"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interior de un pez grande</a:t>
            </a: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a:t>
            </a:r>
          </a:p>
        </p:txBody>
      </p:sp>
      <p:sp>
        <p:nvSpPr>
          <p:cNvPr id="1969166" name="Oval 14">
            <a:extLst>
              <a:ext uri="{FF2B5EF4-FFF2-40B4-BE49-F238E27FC236}">
                <a16:creationId xmlns:a16="http://schemas.microsoft.com/office/drawing/2014/main" id="{A242F598-9FF2-9ADB-4969-667819411C9A}"/>
              </a:ext>
            </a:extLst>
          </p:cNvPr>
          <p:cNvSpPr>
            <a:spLocks noChangeArrowheads="1"/>
          </p:cNvSpPr>
          <p:nvPr/>
        </p:nvSpPr>
        <p:spPr bwMode="auto">
          <a:xfrm>
            <a:off x="9442481" y="1321285"/>
            <a:ext cx="432048" cy="184150"/>
          </a:xfrm>
          <a:prstGeom prst="ellipse">
            <a:avLst/>
          </a:prstGeom>
          <a:noFill/>
          <a:ln w="76200">
            <a:solidFill>
              <a:srgbClr val="FF00FF"/>
            </a:solidFill>
            <a:round/>
            <a:headEnd/>
            <a:tailEnd/>
          </a:ln>
          <a:effectLst>
            <a:outerShdw blurRad="38100" dist="38100" dir="27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sz="2900" noProof="0" dirty="0">
              <a:latin typeface="Arial" panose="020B0604020202020204" pitchFamily="34" charset="0"/>
              <a:cs typeface="Arial" panose="020B0604020202020204" pitchFamily="34" charset="0"/>
            </a:endParaRPr>
          </a:p>
        </p:txBody>
      </p:sp>
      <p:sp>
        <p:nvSpPr>
          <p:cNvPr id="5" name="Rectangle 9">
            <a:extLst>
              <a:ext uri="{FF2B5EF4-FFF2-40B4-BE49-F238E27FC236}">
                <a16:creationId xmlns:a16="http://schemas.microsoft.com/office/drawing/2014/main" id="{C2EBBDDA-AC1D-AD7A-09C4-B386947F9FFE}"/>
              </a:ext>
            </a:extLst>
          </p:cNvPr>
          <p:cNvSpPr>
            <a:spLocks noChangeArrowheads="1"/>
          </p:cNvSpPr>
          <p:nvPr/>
        </p:nvSpPr>
        <p:spPr bwMode="auto">
          <a:xfrm>
            <a:off x="451770" y="2486601"/>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Contexto Histórico:</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6" name="Rectangle 10">
            <a:extLst>
              <a:ext uri="{FF2B5EF4-FFF2-40B4-BE49-F238E27FC236}">
                <a16:creationId xmlns:a16="http://schemas.microsoft.com/office/drawing/2014/main" id="{31C5BF98-2057-D9AC-3579-64A9CDCE1710}"/>
              </a:ext>
            </a:extLst>
          </p:cNvPr>
          <p:cNvSpPr>
            <a:spLocks noChangeArrowheads="1"/>
          </p:cNvSpPr>
          <p:nvPr/>
        </p:nvSpPr>
        <p:spPr bwMode="auto">
          <a:xfrm>
            <a:off x="451770" y="4632424"/>
            <a:ext cx="4495800"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Versículo Clave:</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7" name="Rectangle 16">
            <a:extLst>
              <a:ext uri="{FF2B5EF4-FFF2-40B4-BE49-F238E27FC236}">
                <a16:creationId xmlns:a16="http://schemas.microsoft.com/office/drawing/2014/main" id="{063F77D2-C4B9-05F1-D636-8F8A35D484BC}"/>
              </a:ext>
            </a:extLst>
          </p:cNvPr>
          <p:cNvSpPr>
            <a:spLocks noChangeArrowheads="1"/>
          </p:cNvSpPr>
          <p:nvPr/>
        </p:nvSpPr>
        <p:spPr bwMode="auto">
          <a:xfrm>
            <a:off x="451770" y="3717032"/>
            <a:ext cx="4060054"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ts val="0"/>
              </a:spcBef>
              <a:spcAft>
                <a:spcPts val="200"/>
              </a:spcAft>
              <a:buClr>
                <a:srgbClr val="5FF0FF"/>
              </a:buClr>
              <a:buFont typeface="Symbol" panose="05050102010706020507" pitchFamily="18" charset="2"/>
              <a:buNone/>
            </a:pPr>
            <a:r>
              <a:rPr lang="es-419" sz="2900" b="1" spc="-4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Contexto Geográfico:</a:t>
            </a:r>
            <a:r>
              <a:rPr lang="es-419" sz="2900" spc="-4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8" name="Rectangle 12">
            <a:extLst>
              <a:ext uri="{FF2B5EF4-FFF2-40B4-BE49-F238E27FC236}">
                <a16:creationId xmlns:a16="http://schemas.microsoft.com/office/drawing/2014/main" id="{9C0B5F6F-284D-2570-46D3-BC9254997D8A}"/>
              </a:ext>
            </a:extLst>
          </p:cNvPr>
          <p:cNvSpPr>
            <a:spLocks noChangeArrowheads="1"/>
          </p:cNvSpPr>
          <p:nvPr/>
        </p:nvSpPr>
        <p:spPr bwMode="auto">
          <a:xfrm>
            <a:off x="468679" y="5202965"/>
            <a:ext cx="4380325"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Temas Principales:</a:t>
            </a:r>
            <a:r>
              <a:rPr lang="es-419" sz="2900" noProof="0" dirty="0">
                <a:solidFill>
                  <a:srgbClr val="4EFC00"/>
                </a:solidFill>
                <a:effectLst>
                  <a:outerShdw blurRad="38100" dist="38100" dir="2700000" algn="tl">
                    <a:srgbClr val="000000"/>
                  </a:outerShdw>
                </a:effectLst>
                <a:latin typeface="Arial" panose="020B0604020202020204" pitchFamily="34" charset="0"/>
                <a:cs typeface="Arial" panose="020B0604020202020204" pitchFamily="34" charset="0"/>
              </a:rPr>
              <a:t> </a:t>
            </a:r>
          </a:p>
        </p:txBody>
      </p:sp>
      <p:sp>
        <p:nvSpPr>
          <p:cNvPr id="9" name="Rectangle 14">
            <a:extLst>
              <a:ext uri="{FF2B5EF4-FFF2-40B4-BE49-F238E27FC236}">
                <a16:creationId xmlns:a16="http://schemas.microsoft.com/office/drawing/2014/main" id="{5796F442-38DE-FA08-8D88-C2ECA352C457}"/>
              </a:ext>
            </a:extLst>
          </p:cNvPr>
          <p:cNvSpPr>
            <a:spLocks noChangeArrowheads="1"/>
          </p:cNvSpPr>
          <p:nvPr/>
        </p:nvSpPr>
        <p:spPr bwMode="auto">
          <a:xfrm>
            <a:off x="491539" y="5695776"/>
            <a:ext cx="4380325"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0000"/>
              </a:lnSpc>
              <a:spcBef>
                <a:spcPts val="0"/>
              </a:spcBef>
              <a:buClr>
                <a:srgbClr val="5FF0FF"/>
              </a:buClr>
              <a:buFont typeface="Symbol" panose="05050102010706020507" pitchFamily="18" charset="2"/>
              <a:buNone/>
            </a:pPr>
            <a:r>
              <a:rPr lang="es-419" sz="2900" b="1" noProof="0" dirty="0">
                <a:solidFill>
                  <a:srgbClr val="4EFC00"/>
                </a:solidFill>
                <a:effectLst>
                  <a:outerShdw blurRad="38100" dist="38100" dir="2700000" algn="tl">
                    <a:srgbClr val="000000"/>
                  </a:outerShdw>
                </a:effectLst>
                <a:latin typeface="Arial" panose="020B0604020202020204" pitchFamily="34" charset="0"/>
                <a:cs typeface="Times New Roman" panose="02020603050405020304" pitchFamily="18" charset="0"/>
              </a:rPr>
              <a:t>Propósito:</a:t>
            </a:r>
            <a:r>
              <a:rPr lang="es-419" sz="2900" noProof="0" dirty="0">
                <a:solidFill>
                  <a:srgbClr val="4EFC00"/>
                </a:solidFill>
                <a:effectLst>
                  <a:outerShdw blurRad="38100" dist="38100" dir="2700000" algn="tl">
                    <a:srgbClr val="000000"/>
                  </a:outerShdw>
                </a:effectLst>
                <a:latin typeface="Arial" panose="020B0604020202020204" pitchFamily="34" charset="0"/>
                <a:cs typeface="Times New Roman" panose="02020603050405020304" pitchFamily="18" charset="0"/>
              </a:rPr>
              <a:t> </a:t>
            </a:r>
          </a:p>
        </p:txBody>
      </p:sp>
      <p:sp>
        <p:nvSpPr>
          <p:cNvPr id="10" name="Rectangle 13">
            <a:extLst>
              <a:ext uri="{FF2B5EF4-FFF2-40B4-BE49-F238E27FC236}">
                <a16:creationId xmlns:a16="http://schemas.microsoft.com/office/drawing/2014/main" id="{901385CB-F0B3-9662-8DA3-2CA6A8B39E30}"/>
              </a:ext>
            </a:extLst>
          </p:cNvPr>
          <p:cNvSpPr>
            <a:spLocks noChangeArrowheads="1"/>
          </p:cNvSpPr>
          <p:nvPr/>
        </p:nvSpPr>
        <p:spPr bwMode="auto">
          <a:xfrm>
            <a:off x="3935760" y="5187280"/>
            <a:ext cx="7787561" cy="545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Ins="54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ct val="5000"/>
              </a:spcBef>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Obediencia a Dios, arrepentimiento, salvación. </a:t>
            </a:r>
          </a:p>
        </p:txBody>
      </p:sp>
      <p:sp>
        <p:nvSpPr>
          <p:cNvPr id="12" name="Rectangle 8">
            <a:extLst>
              <a:ext uri="{FF2B5EF4-FFF2-40B4-BE49-F238E27FC236}">
                <a16:creationId xmlns:a16="http://schemas.microsoft.com/office/drawing/2014/main" id="{EDE3EC8F-627F-BD56-B935-A34814F19E88}"/>
              </a:ext>
            </a:extLst>
          </p:cNvPr>
          <p:cNvSpPr>
            <a:spLocks noChangeArrowheads="1"/>
          </p:cNvSpPr>
          <p:nvPr/>
        </p:nvSpPr>
        <p:spPr bwMode="auto">
          <a:xfrm>
            <a:off x="407368" y="1532806"/>
            <a:ext cx="6609150" cy="888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3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Desconocida . . .</a:t>
            </a:r>
          </a:p>
          <a:p>
            <a:pPr algn="just">
              <a:lnSpc>
                <a:spcPct val="83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Pero probablemente aprox. 750 AC  </a:t>
            </a:r>
          </a:p>
        </p:txBody>
      </p:sp>
      <p:graphicFrame>
        <p:nvGraphicFramePr>
          <p:cNvPr id="14" name="P. In Fish">
            <a:extLst>
              <a:ext uri="{FF2B5EF4-FFF2-40B4-BE49-F238E27FC236}">
                <a16:creationId xmlns:a16="http://schemas.microsoft.com/office/drawing/2014/main" id="{726842C8-2915-F6F6-7E02-350ADC378B41}"/>
              </a:ext>
            </a:extLst>
          </p:cNvPr>
          <p:cNvGraphicFramePr>
            <a:graphicFrameLocks noChangeAspect="1"/>
          </p:cNvGraphicFramePr>
          <p:nvPr>
            <p:extLst>
              <p:ext uri="{D42A27DB-BD31-4B8C-83A1-F6EECF244321}">
                <p14:modId xmlns:p14="http://schemas.microsoft.com/office/powerpoint/2010/main" val="3825043323"/>
              </p:ext>
            </p:extLst>
          </p:nvPr>
        </p:nvGraphicFramePr>
        <p:xfrm>
          <a:off x="8904312" y="3325392"/>
          <a:ext cx="2786501" cy="1809190"/>
        </p:xfrm>
        <a:graphic>
          <a:graphicData uri="http://schemas.openxmlformats.org/presentationml/2006/ole">
            <mc:AlternateContent xmlns:mc="http://schemas.openxmlformats.org/markup-compatibility/2006">
              <mc:Choice xmlns:v="urn:schemas-microsoft-com:vml" Requires="v">
                <p:oleObj name="Photo Editor Photo" r:id="rId4" imgW="5714286" imgH="4971429" progId="MSPhotoEd.3">
                  <p:embed/>
                </p:oleObj>
              </mc:Choice>
              <mc:Fallback>
                <p:oleObj name="Photo Editor Photo" r:id="rId4" imgW="5714286" imgH="4971429" progId="MSPhotoEd.3">
                  <p:embed/>
                  <p:pic>
                    <p:nvPicPr>
                      <p:cNvPr id="8" name="P. In Fish">
                        <a:extLst>
                          <a:ext uri="{FF2B5EF4-FFF2-40B4-BE49-F238E27FC236}">
                            <a16:creationId xmlns:a16="http://schemas.microsoft.com/office/drawing/2014/main" id="{9CF02219-0D0F-1FF2-5EDF-FCBC684BDC7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22000"/>
                                </a14:imgEffect>
                                <a14:imgEffect>
                                  <a14:colorTemperature colorTemp="6497"/>
                                </a14:imgEffect>
                                <a14:imgEffect>
                                  <a14:saturation sat="153000"/>
                                </a14:imgEffect>
                                <a14:imgEffect>
                                  <a14:brightnessContrast bright="6000" contrast="19000"/>
                                </a14:imgEffect>
                              </a14:imgLayer>
                            </a14:imgProps>
                          </a:ext>
                          <a:ext uri="{28A0092B-C50C-407E-A947-70E740481C1C}">
                            <a14:useLocalDpi xmlns:a14="http://schemas.microsoft.com/office/drawing/2010/main" val="0"/>
                          </a:ext>
                        </a:extLst>
                      </a:blip>
                      <a:srcRect l="3448" t="4597" r="3448" b="12643"/>
                      <a:stretch>
                        <a:fillRect/>
                      </a:stretch>
                    </p:blipFill>
                    <p:spPr bwMode="auto">
                      <a:xfrm>
                        <a:off x="8904312" y="3325392"/>
                        <a:ext cx="2786501" cy="1809190"/>
                      </a:xfrm>
                      <a:prstGeom prst="rect">
                        <a:avLst/>
                      </a:prstGeom>
                      <a:noFill/>
                      <a:ln>
                        <a:noFill/>
                      </a:ln>
                      <a:effectLst/>
                    </p:spPr>
                  </p:pic>
                </p:oleObj>
              </mc:Fallback>
            </mc:AlternateContent>
          </a:graphicData>
        </a:graphic>
      </p:graphicFrame>
      <p:sp>
        <p:nvSpPr>
          <p:cNvPr id="13" name="Rectangle 7">
            <a:extLst>
              <a:ext uri="{FF2B5EF4-FFF2-40B4-BE49-F238E27FC236}">
                <a16:creationId xmlns:a16="http://schemas.microsoft.com/office/drawing/2014/main" id="{5F4EA672-7030-20DC-7A40-9604F303E92C}"/>
              </a:ext>
            </a:extLst>
          </p:cNvPr>
          <p:cNvSpPr>
            <a:spLocks noChangeArrowheads="1"/>
          </p:cNvSpPr>
          <p:nvPr/>
        </p:nvSpPr>
        <p:spPr bwMode="auto">
          <a:xfrm>
            <a:off x="451770" y="2522984"/>
            <a:ext cx="1116124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190500" indent="-7620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3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Poco antes de la caída de Israel (norte) [722]</a:t>
            </a:r>
          </a:p>
          <a:p>
            <a:pPr algn="just">
              <a:lnSpc>
                <a:spcPct val="83000"/>
              </a:lnSpc>
              <a:spcBef>
                <a:spcPts val="0"/>
              </a:spcBef>
              <a:spcAft>
                <a:spcPts val="1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El ministerio de Jonás fue aproximadamente entre 790–750 AC     (2 Reyes 14:23-25). </a:t>
            </a:r>
          </a:p>
        </p:txBody>
      </p:sp>
      <p:cxnSp>
        <p:nvCxnSpPr>
          <p:cNvPr id="15" name="Straight Arrow Connector 14">
            <a:extLst>
              <a:ext uri="{FF2B5EF4-FFF2-40B4-BE49-F238E27FC236}">
                <a16:creationId xmlns:a16="http://schemas.microsoft.com/office/drawing/2014/main" id="{120F7B0F-5ED0-3869-123E-704C493F891C}"/>
              </a:ext>
            </a:extLst>
          </p:cNvPr>
          <p:cNvCxnSpPr>
            <a:cxnSpLocks/>
          </p:cNvCxnSpPr>
          <p:nvPr/>
        </p:nvCxnSpPr>
        <p:spPr>
          <a:xfrm>
            <a:off x="8544272" y="116632"/>
            <a:ext cx="1224136" cy="720080"/>
          </a:xfrm>
          <a:prstGeom prst="straightConnector1">
            <a:avLst/>
          </a:prstGeom>
          <a:ln w="88900">
            <a:solidFill>
              <a:srgbClr val="FE9B0A"/>
            </a:solidFill>
            <a:tailEnd type="triangle"/>
          </a:ln>
          <a:effectLst>
            <a:outerShdw blurRad="50800" dist="50800" dir="3300000" algn="tl" rotWithShape="0">
              <a:prstClr val="black">
                <a:alpha val="70000"/>
              </a:prstClr>
            </a:outerShdw>
          </a:effectLst>
        </p:spPr>
        <p:style>
          <a:lnRef idx="2">
            <a:schemeClr val="accent1"/>
          </a:lnRef>
          <a:fillRef idx="0">
            <a:schemeClr val="accent1"/>
          </a:fillRef>
          <a:effectRef idx="1">
            <a:schemeClr val="accent1"/>
          </a:effectRef>
          <a:fontRef idx="minor">
            <a:schemeClr val="tx1"/>
          </a:fontRef>
        </p:style>
      </p:cxnSp>
      <p:sp>
        <p:nvSpPr>
          <p:cNvPr id="16" name="Box: samaria falls">
            <a:extLst>
              <a:ext uri="{FF2B5EF4-FFF2-40B4-BE49-F238E27FC236}">
                <a16:creationId xmlns:a16="http://schemas.microsoft.com/office/drawing/2014/main" id="{4E464371-6AEB-15DC-FEC8-9C1915F263A1}"/>
              </a:ext>
            </a:extLst>
          </p:cNvPr>
          <p:cNvSpPr/>
          <p:nvPr/>
        </p:nvSpPr>
        <p:spPr>
          <a:xfrm>
            <a:off x="10001677" y="1052736"/>
            <a:ext cx="360040" cy="268549"/>
          </a:xfrm>
          <a:prstGeom prst="roundRect">
            <a:avLst/>
          </a:prstGeom>
          <a:solidFill>
            <a:schemeClr val="tx2">
              <a:lumMod val="25000"/>
              <a:lumOff val="75000"/>
              <a:alpha val="21000"/>
            </a:schemeClr>
          </a:solidFill>
          <a:ln w="57150">
            <a:solidFill>
              <a:srgbClr val="00FF00"/>
            </a:solid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882224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350" fill="hold"/>
                                        <p:tgtEl>
                                          <p:spTgt spid="10"/>
                                        </p:tgtEl>
                                        <p:attrNameLst>
                                          <p:attrName>ppt_x</p:attrName>
                                        </p:attrNameLst>
                                      </p:cBhvr>
                                      <p:tavLst>
                                        <p:tav tm="0">
                                          <p:val>
                                            <p:strVal val="1+#ppt_w/2"/>
                                          </p:val>
                                        </p:tav>
                                        <p:tav tm="100000">
                                          <p:val>
                                            <p:strVal val="#ppt_x"/>
                                          </p:val>
                                        </p:tav>
                                      </p:tavLst>
                                    </p:anim>
                                    <p:anim calcmode="lin" valueType="num">
                                      <p:cBhvr additive="base">
                                        <p:cTn id="13" dur="35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ipe(left)">
                                      <p:cBhvr>
                                        <p:cTn id="18" dur="35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 calcmode="lin" valueType="num">
                                      <p:cBhvr additive="base">
                                        <p:cTn id="23" dur="35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24" dur="35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utoUpdateAnimBg="0"/>
      <p:bldP spid="8" grpId="0" autoUpdateAnimBg="0"/>
      <p:bldP spid="9" grpId="0" build="p" autoUpdateAnimBg="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Full">
            <a:extLst>
              <a:ext uri="{FF2B5EF4-FFF2-40B4-BE49-F238E27FC236}">
                <a16:creationId xmlns:a16="http://schemas.microsoft.com/office/drawing/2014/main" id="{4AFB7133-BEFB-AEE1-5AF9-76EB358BFEC7}"/>
              </a:ext>
            </a:extLst>
          </p:cNvPr>
          <p:cNvPicPr>
            <a:picLocks noChangeAspect="1"/>
          </p:cNvPicPr>
          <p:nvPr/>
        </p:nvPicPr>
        <p:blipFill>
          <a:blip r:embed="rId3">
            <a:extLst>
              <a:ext uri="{28A0092B-C50C-407E-A947-70E740481C1C}">
                <a14:useLocalDpi xmlns:a14="http://schemas.microsoft.com/office/drawing/2010/main" val="0"/>
              </a:ext>
            </a:extLst>
          </a:blip>
          <a:srcRect l="19369" t="8090" r="27157" b="7127"/>
          <a:stretch>
            <a:fillRect/>
          </a:stretch>
        </p:blipFill>
        <p:spPr>
          <a:xfrm>
            <a:off x="7201236" y="2316742"/>
            <a:ext cx="4392488" cy="3655118"/>
          </a:xfrm>
          <a:prstGeom prst="rect">
            <a:avLst/>
          </a:prstGeom>
        </p:spPr>
      </p:pic>
      <p:sp>
        <p:nvSpPr>
          <p:cNvPr id="1971203" name="Rectangle 3">
            <a:extLst>
              <a:ext uri="{FF2B5EF4-FFF2-40B4-BE49-F238E27FC236}">
                <a16:creationId xmlns:a16="http://schemas.microsoft.com/office/drawing/2014/main" id="{B8ED1B88-C90D-0F21-5B70-84E578876A81}"/>
              </a:ext>
            </a:extLst>
          </p:cNvPr>
          <p:cNvSpPr>
            <a:spLocks noChangeArrowheads="1"/>
          </p:cNvSpPr>
          <p:nvPr/>
        </p:nvSpPr>
        <p:spPr bwMode="auto">
          <a:xfrm>
            <a:off x="551384" y="980728"/>
            <a:ext cx="11042340" cy="1224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3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Este libro es muy diferente a los demás libros proféticos, porque...</a:t>
            </a:r>
            <a:endParaRPr lang="es-419"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a:p>
            <a:pPr algn="just">
              <a:lnSpc>
                <a:spcPct val="83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¡hay un solo versículo de profecía como tal (3:4)!  </a:t>
            </a:r>
          </a:p>
          <a:p>
            <a:pPr algn="just">
              <a:lnSpc>
                <a:spcPct val="83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Todo el resto del libro es la narración de lo que le pasó a Jonás.  </a:t>
            </a:r>
          </a:p>
        </p:txBody>
      </p:sp>
      <p:sp>
        <p:nvSpPr>
          <p:cNvPr id="1971209" name="Rectangle 9">
            <a:extLst>
              <a:ext uri="{FF2B5EF4-FFF2-40B4-BE49-F238E27FC236}">
                <a16:creationId xmlns:a16="http://schemas.microsoft.com/office/drawing/2014/main" id="{4C327468-F4BD-4A6E-39C1-508FADD618FB}"/>
              </a:ext>
            </a:extLst>
          </p:cNvPr>
          <p:cNvSpPr>
            <a:spLocks noChangeArrowheads="1"/>
          </p:cNvSpPr>
          <p:nvPr/>
        </p:nvSpPr>
        <p:spPr bwMode="auto">
          <a:xfrm>
            <a:off x="551384" y="3429000"/>
            <a:ext cx="64836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era de Israel (reino del norte) …</a:t>
            </a:r>
          </a:p>
          <a:p>
            <a:pPr algn="just">
              <a:lnSpc>
                <a:spcPct val="85000"/>
              </a:lnSpc>
              <a:spcBef>
                <a:spcPts val="0"/>
              </a:spcBef>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contemporáneo de Amós, Oseas, y Eliseo. Posiblemente los conoció personalmente (aunque la Biblia no dice nada al respecto).</a:t>
            </a:r>
          </a:p>
        </p:txBody>
      </p:sp>
      <p:sp>
        <p:nvSpPr>
          <p:cNvPr id="1971211" name="Rectangle 11">
            <a:extLst>
              <a:ext uri="{FF2B5EF4-FFF2-40B4-BE49-F238E27FC236}">
                <a16:creationId xmlns:a16="http://schemas.microsoft.com/office/drawing/2014/main" id="{CF1727FE-6F5B-645C-DA59-6013D9652B35}"/>
              </a:ext>
            </a:extLst>
          </p:cNvPr>
          <p:cNvSpPr>
            <a:spLocks noChangeArrowheads="1"/>
          </p:cNvSpPr>
          <p:nvPr/>
        </p:nvSpPr>
        <p:spPr bwMode="auto">
          <a:xfrm>
            <a:off x="551383" y="5331296"/>
            <a:ext cx="650981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También es contemporáneo con Isaías y Miqueas en Judá (reino del sur).</a:t>
            </a:r>
          </a:p>
        </p:txBody>
      </p:sp>
      <p:sp>
        <p:nvSpPr>
          <p:cNvPr id="1971212" name="Rectangle 12">
            <a:extLst>
              <a:ext uri="{FF2B5EF4-FFF2-40B4-BE49-F238E27FC236}">
                <a16:creationId xmlns:a16="http://schemas.microsoft.com/office/drawing/2014/main" id="{90FAE540-5EA8-AB90-A781-F8B2F48F1828}"/>
              </a:ext>
            </a:extLst>
          </p:cNvPr>
          <p:cNvSpPr>
            <a:spLocks noChangeArrowheads="1"/>
          </p:cNvSpPr>
          <p:nvPr/>
        </p:nvSpPr>
        <p:spPr bwMode="auto">
          <a:xfrm>
            <a:off x="8320030" y="3903889"/>
            <a:ext cx="754489" cy="179388"/>
          </a:xfrm>
          <a:prstGeom prst="rect">
            <a:avLst/>
          </a:prstGeom>
          <a:noFill/>
          <a:ln w="57150">
            <a:solidFill>
              <a:srgbClr val="3366FF"/>
            </a:solidFill>
            <a:miter lim="800000"/>
            <a:headEnd/>
            <a:tailEnd/>
          </a:ln>
          <a:effectLst>
            <a:outerShdw blurRad="25400" dist="38100" dir="2700000" algn="ctr" rotWithShape="0">
              <a:schemeClr val="tx1">
                <a:alpha val="75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971213" name="Rectangle 13">
            <a:extLst>
              <a:ext uri="{FF2B5EF4-FFF2-40B4-BE49-F238E27FC236}">
                <a16:creationId xmlns:a16="http://schemas.microsoft.com/office/drawing/2014/main" id="{6863B88C-D83C-9A08-B446-A72FED9BD471}"/>
              </a:ext>
            </a:extLst>
          </p:cNvPr>
          <p:cNvSpPr>
            <a:spLocks noChangeArrowheads="1"/>
          </p:cNvSpPr>
          <p:nvPr/>
        </p:nvSpPr>
        <p:spPr bwMode="auto">
          <a:xfrm>
            <a:off x="9690585" y="3884842"/>
            <a:ext cx="539750" cy="208136"/>
          </a:xfrm>
          <a:prstGeom prst="rect">
            <a:avLst/>
          </a:prstGeom>
          <a:noFill/>
          <a:ln w="57150">
            <a:solidFill>
              <a:srgbClr val="3366FF"/>
            </a:solidFill>
            <a:miter lim="800000"/>
            <a:headEnd/>
            <a:tailEnd/>
          </a:ln>
          <a:effectLst>
            <a:outerShdw blurRad="25400" dist="38100" dir="2700000" algn="ctr" rotWithShape="0">
              <a:schemeClr val="tx1">
                <a:alpha val="75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971214" name="Rectangle 14">
            <a:extLst>
              <a:ext uri="{FF2B5EF4-FFF2-40B4-BE49-F238E27FC236}">
                <a16:creationId xmlns:a16="http://schemas.microsoft.com/office/drawing/2014/main" id="{0364345C-E7A4-7E45-26ED-EB1481F7E1F2}"/>
              </a:ext>
            </a:extLst>
          </p:cNvPr>
          <p:cNvSpPr>
            <a:spLocks noChangeArrowheads="1"/>
          </p:cNvSpPr>
          <p:nvPr/>
        </p:nvSpPr>
        <p:spPr bwMode="auto">
          <a:xfrm>
            <a:off x="9399373" y="4045177"/>
            <a:ext cx="345958" cy="179388"/>
          </a:xfrm>
          <a:prstGeom prst="rect">
            <a:avLst/>
          </a:prstGeom>
          <a:noFill/>
          <a:ln w="57150">
            <a:solidFill>
              <a:srgbClr val="3366FF"/>
            </a:solidFill>
            <a:miter lim="800000"/>
            <a:headEnd/>
            <a:tailEnd/>
          </a:ln>
          <a:effectLst>
            <a:outerShdw blurRad="25400" dist="38100" dir="2700000" algn="ctr" rotWithShape="0">
              <a:schemeClr val="tx1">
                <a:alpha val="75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971210" name="Rectangle 10">
            <a:extLst>
              <a:ext uri="{FF2B5EF4-FFF2-40B4-BE49-F238E27FC236}">
                <a16:creationId xmlns:a16="http://schemas.microsoft.com/office/drawing/2014/main" id="{40A21FFD-3CC8-086D-A410-8427C3D84D0A}"/>
              </a:ext>
            </a:extLst>
          </p:cNvPr>
          <p:cNvSpPr>
            <a:spLocks noChangeArrowheads="1"/>
          </p:cNvSpPr>
          <p:nvPr/>
        </p:nvSpPr>
        <p:spPr bwMode="auto">
          <a:xfrm>
            <a:off x="9087733" y="3829281"/>
            <a:ext cx="652860" cy="191291"/>
          </a:xfrm>
          <a:prstGeom prst="rect">
            <a:avLst/>
          </a:prstGeom>
          <a:noFill/>
          <a:ln w="57150">
            <a:solidFill>
              <a:srgbClr val="FF6600"/>
            </a:solidFill>
            <a:miter lim="800000"/>
            <a:headEnd/>
            <a:tailEnd/>
          </a:ln>
          <a:effectLst>
            <a:outerShdw blurRad="25400" dist="38100" dir="2700000" algn="ctr" rotWithShape="0">
              <a:schemeClr val="tx1">
                <a:alpha val="75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971215" name="Rectangle 15">
            <a:extLst>
              <a:ext uri="{FF2B5EF4-FFF2-40B4-BE49-F238E27FC236}">
                <a16:creationId xmlns:a16="http://schemas.microsoft.com/office/drawing/2014/main" id="{45EC1089-7FA7-553B-9F32-11842DCCA63E}"/>
              </a:ext>
            </a:extLst>
          </p:cNvPr>
          <p:cNvSpPr>
            <a:spLocks noChangeArrowheads="1"/>
          </p:cNvSpPr>
          <p:nvPr/>
        </p:nvSpPr>
        <p:spPr bwMode="auto">
          <a:xfrm>
            <a:off x="9788966" y="5506473"/>
            <a:ext cx="878178" cy="177006"/>
          </a:xfrm>
          <a:prstGeom prst="rect">
            <a:avLst/>
          </a:prstGeom>
          <a:noFill/>
          <a:ln w="53975">
            <a:solidFill>
              <a:srgbClr val="339966"/>
            </a:solidFill>
            <a:miter lim="800000"/>
            <a:headEnd/>
            <a:tailEnd/>
          </a:ln>
          <a:effectLst>
            <a:outerShdw blurRad="25400" dist="38100" dir="2700000" algn="ctr" rotWithShape="0">
              <a:schemeClr val="tx1">
                <a:alpha val="8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1971216" name="Rectangle 16">
            <a:extLst>
              <a:ext uri="{FF2B5EF4-FFF2-40B4-BE49-F238E27FC236}">
                <a16:creationId xmlns:a16="http://schemas.microsoft.com/office/drawing/2014/main" id="{791755C6-D6B8-3D5E-E461-3E212856DDC9}"/>
              </a:ext>
            </a:extLst>
          </p:cNvPr>
          <p:cNvSpPr>
            <a:spLocks noChangeArrowheads="1"/>
          </p:cNvSpPr>
          <p:nvPr/>
        </p:nvSpPr>
        <p:spPr bwMode="auto">
          <a:xfrm>
            <a:off x="9660270" y="5666639"/>
            <a:ext cx="677787" cy="174004"/>
          </a:xfrm>
          <a:prstGeom prst="rect">
            <a:avLst/>
          </a:prstGeom>
          <a:noFill/>
          <a:ln w="53975">
            <a:solidFill>
              <a:srgbClr val="339966"/>
            </a:solidFill>
            <a:miter lim="800000"/>
            <a:headEnd/>
            <a:tailEnd/>
          </a:ln>
          <a:effectLst>
            <a:outerShdw blurRad="25400" dist="38100" dir="2700000" algn="ctr" rotWithShape="0">
              <a:schemeClr val="tx1">
                <a:alpha val="8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4" name="Rectangle 3">
            <a:extLst>
              <a:ext uri="{FF2B5EF4-FFF2-40B4-BE49-F238E27FC236}">
                <a16:creationId xmlns:a16="http://schemas.microsoft.com/office/drawing/2014/main" id="{A7A348E6-A327-0495-82F8-C92CB4A66453}"/>
              </a:ext>
            </a:extLst>
          </p:cNvPr>
          <p:cNvSpPr>
            <a:spLocks noChangeArrowheads="1"/>
          </p:cNvSpPr>
          <p:nvPr/>
        </p:nvSpPr>
        <p:spPr bwMode="auto">
          <a:xfrm>
            <a:off x="551384" y="2204863"/>
            <a:ext cx="6509814" cy="1224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otras palabras, el libro de Jonás cuenta la historia del </a:t>
            </a:r>
            <a:r>
              <a:rPr lang="es-419" sz="29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profeta</a:t>
            </a: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y no tanto de la </a:t>
            </a:r>
            <a:r>
              <a:rPr lang="es-419" sz="29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profecía</a:t>
            </a: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71203">
                                            <p:txEl>
                                              <p:pRg st="0" end="0"/>
                                            </p:txEl>
                                          </p:spTgt>
                                        </p:tgtEl>
                                        <p:attrNameLst>
                                          <p:attrName>style.visibility</p:attrName>
                                        </p:attrNameLst>
                                      </p:cBhvr>
                                      <p:to>
                                        <p:strVal val="visible"/>
                                      </p:to>
                                    </p:set>
                                    <p:animEffect transition="in" filter="wipe(up)">
                                      <p:cBhvr>
                                        <p:cTn id="7" dur="350"/>
                                        <p:tgtEl>
                                          <p:spTgt spid="1971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971203">
                                            <p:txEl>
                                              <p:pRg st="1" end="1"/>
                                            </p:txEl>
                                          </p:spTgt>
                                        </p:tgtEl>
                                        <p:attrNameLst>
                                          <p:attrName>style.visibility</p:attrName>
                                        </p:attrNameLst>
                                      </p:cBhvr>
                                      <p:to>
                                        <p:strVal val="visible"/>
                                      </p:to>
                                    </p:set>
                                    <p:anim calcmode="lin" valueType="num">
                                      <p:cBhvr additive="base">
                                        <p:cTn id="12" dur="350" fill="hold"/>
                                        <p:tgtEl>
                                          <p:spTgt spid="1971203">
                                            <p:txEl>
                                              <p:pRg st="1" end="1"/>
                                            </p:txEl>
                                          </p:spTgt>
                                        </p:tgtEl>
                                        <p:attrNameLst>
                                          <p:attrName>ppt_x</p:attrName>
                                        </p:attrNameLst>
                                      </p:cBhvr>
                                      <p:tavLst>
                                        <p:tav tm="0">
                                          <p:val>
                                            <p:strVal val="1+#ppt_w/2"/>
                                          </p:val>
                                        </p:tav>
                                        <p:tav tm="100000">
                                          <p:val>
                                            <p:strVal val="#ppt_x"/>
                                          </p:val>
                                        </p:tav>
                                      </p:tavLst>
                                    </p:anim>
                                    <p:anim calcmode="lin" valueType="num">
                                      <p:cBhvr additive="base">
                                        <p:cTn id="13" dur="350" fill="hold"/>
                                        <p:tgtEl>
                                          <p:spTgt spid="19712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971203">
                                            <p:txEl>
                                              <p:pRg st="2" end="2"/>
                                            </p:txEl>
                                          </p:spTgt>
                                        </p:tgtEl>
                                        <p:attrNameLst>
                                          <p:attrName>style.visibility</p:attrName>
                                        </p:attrNameLst>
                                      </p:cBhvr>
                                      <p:to>
                                        <p:strVal val="visible"/>
                                      </p:to>
                                    </p:set>
                                    <p:animEffect transition="in" filter="wipe(up)">
                                      <p:cBhvr>
                                        <p:cTn id="18" dur="350"/>
                                        <p:tgtEl>
                                          <p:spTgt spid="1971203">
                                            <p:txEl>
                                              <p:pRg st="2" end="2"/>
                                            </p:txEl>
                                          </p:spTgt>
                                        </p:tgtEl>
                                      </p:cBhvr>
                                    </p:animEffect>
                                  </p:childTnLst>
                                </p:cTn>
                              </p:par>
                            </p:childTnLst>
                          </p:cTn>
                        </p:par>
                      </p:childTnLst>
                    </p:cTn>
                  </p:par>
                  <p:par>
                    <p:cTn id="19" fill="hold">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wipe(up)">
                                      <p:cBhvr>
                                        <p:cTn id="23" dur="35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971209">
                                            <p:txEl>
                                              <p:pRg st="0" end="0"/>
                                            </p:txEl>
                                          </p:spTgt>
                                        </p:tgtEl>
                                        <p:attrNameLst>
                                          <p:attrName>style.visibility</p:attrName>
                                        </p:attrNameLst>
                                      </p:cBhvr>
                                      <p:to>
                                        <p:strVal val="visible"/>
                                      </p:to>
                                    </p:set>
                                    <p:animEffect transition="in" filter="wipe(up)">
                                      <p:cBhvr>
                                        <p:cTn id="34" dur="350"/>
                                        <p:tgtEl>
                                          <p:spTgt spid="1971209">
                                            <p:txEl>
                                              <p:pRg st="0" end="0"/>
                                            </p:txEl>
                                          </p:spTgt>
                                        </p:tgtEl>
                                      </p:cBhvr>
                                    </p:animEffect>
                                  </p:childTnLst>
                                </p:cTn>
                              </p:par>
                            </p:childTnLst>
                          </p:cTn>
                        </p:par>
                        <p:par>
                          <p:cTn id="35" fill="hold">
                            <p:stCondLst>
                              <p:cond delay="350"/>
                            </p:stCondLst>
                            <p:childTnLst>
                              <p:par>
                                <p:cTn id="36" presetID="23" presetClass="entr" presetSubtype="32" fill="hold" nodeType="afterEffect">
                                  <p:stCondLst>
                                    <p:cond delay="0"/>
                                  </p:stCondLst>
                                  <p:childTnLst>
                                    <p:set>
                                      <p:cBhvr>
                                        <p:cTn id="37" dur="1" fill="hold">
                                          <p:stCondLst>
                                            <p:cond delay="0"/>
                                          </p:stCondLst>
                                        </p:cTn>
                                        <p:tgtEl>
                                          <p:spTgt spid="1971210"/>
                                        </p:tgtEl>
                                        <p:attrNameLst>
                                          <p:attrName>style.visibility</p:attrName>
                                        </p:attrNameLst>
                                      </p:cBhvr>
                                      <p:to>
                                        <p:strVal val="visible"/>
                                      </p:to>
                                    </p:set>
                                    <p:anim calcmode="lin" valueType="num">
                                      <p:cBhvr>
                                        <p:cTn id="38" dur="500" fill="hold"/>
                                        <p:tgtEl>
                                          <p:spTgt spid="1971210"/>
                                        </p:tgtEl>
                                        <p:attrNameLst>
                                          <p:attrName>ppt_w</p:attrName>
                                        </p:attrNameLst>
                                      </p:cBhvr>
                                      <p:tavLst>
                                        <p:tav tm="0">
                                          <p:val>
                                            <p:strVal val="4*#ppt_w"/>
                                          </p:val>
                                        </p:tav>
                                        <p:tav tm="100000">
                                          <p:val>
                                            <p:strVal val="#ppt_w"/>
                                          </p:val>
                                        </p:tav>
                                      </p:tavLst>
                                    </p:anim>
                                    <p:anim calcmode="lin" valueType="num">
                                      <p:cBhvr>
                                        <p:cTn id="39" dur="500" fill="hold"/>
                                        <p:tgtEl>
                                          <p:spTgt spid="1971210"/>
                                        </p:tgtEl>
                                        <p:attrNameLst>
                                          <p:attrName>ppt_h</p:attrName>
                                        </p:attrNameLst>
                                      </p:cBhvr>
                                      <p:tavLst>
                                        <p:tav tm="0">
                                          <p:val>
                                            <p:strVal val="4*#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971209">
                                            <p:txEl>
                                              <p:pRg st="1" end="1"/>
                                            </p:txEl>
                                          </p:spTgt>
                                        </p:tgtEl>
                                        <p:attrNameLst>
                                          <p:attrName>style.visibility</p:attrName>
                                        </p:attrNameLst>
                                      </p:cBhvr>
                                      <p:to>
                                        <p:strVal val="visible"/>
                                      </p:to>
                                    </p:set>
                                    <p:animEffect transition="in" filter="wipe(up)">
                                      <p:cBhvr>
                                        <p:cTn id="44" dur="350"/>
                                        <p:tgtEl>
                                          <p:spTgt spid="1971209">
                                            <p:txEl>
                                              <p:pRg st="1" end="1"/>
                                            </p:txEl>
                                          </p:spTgt>
                                        </p:tgtEl>
                                      </p:cBhvr>
                                    </p:animEffect>
                                  </p:childTnLst>
                                </p:cTn>
                              </p:par>
                            </p:childTnLst>
                          </p:cTn>
                        </p:par>
                        <p:par>
                          <p:cTn id="45" fill="hold">
                            <p:stCondLst>
                              <p:cond delay="350"/>
                            </p:stCondLst>
                            <p:childTnLst>
                              <p:par>
                                <p:cTn id="46" presetID="23" presetClass="entr" presetSubtype="32" fill="hold" nodeType="afterEffect">
                                  <p:stCondLst>
                                    <p:cond delay="0"/>
                                  </p:stCondLst>
                                  <p:childTnLst>
                                    <p:set>
                                      <p:cBhvr>
                                        <p:cTn id="47" dur="1" fill="hold">
                                          <p:stCondLst>
                                            <p:cond delay="0"/>
                                          </p:stCondLst>
                                        </p:cTn>
                                        <p:tgtEl>
                                          <p:spTgt spid="1971214"/>
                                        </p:tgtEl>
                                        <p:attrNameLst>
                                          <p:attrName>style.visibility</p:attrName>
                                        </p:attrNameLst>
                                      </p:cBhvr>
                                      <p:to>
                                        <p:strVal val="visible"/>
                                      </p:to>
                                    </p:set>
                                    <p:anim calcmode="lin" valueType="num">
                                      <p:cBhvr>
                                        <p:cTn id="48" dur="500" fill="hold"/>
                                        <p:tgtEl>
                                          <p:spTgt spid="1971214"/>
                                        </p:tgtEl>
                                        <p:attrNameLst>
                                          <p:attrName>ppt_w</p:attrName>
                                        </p:attrNameLst>
                                      </p:cBhvr>
                                      <p:tavLst>
                                        <p:tav tm="0">
                                          <p:val>
                                            <p:strVal val="4*#ppt_w"/>
                                          </p:val>
                                        </p:tav>
                                        <p:tav tm="100000">
                                          <p:val>
                                            <p:strVal val="#ppt_w"/>
                                          </p:val>
                                        </p:tav>
                                      </p:tavLst>
                                    </p:anim>
                                    <p:anim calcmode="lin" valueType="num">
                                      <p:cBhvr>
                                        <p:cTn id="49" dur="500" fill="hold"/>
                                        <p:tgtEl>
                                          <p:spTgt spid="1971214"/>
                                        </p:tgtEl>
                                        <p:attrNameLst>
                                          <p:attrName>ppt_h</p:attrName>
                                        </p:attrNameLst>
                                      </p:cBhvr>
                                      <p:tavLst>
                                        <p:tav tm="0">
                                          <p:val>
                                            <p:strVal val="4*#ppt_h"/>
                                          </p:val>
                                        </p:tav>
                                        <p:tav tm="100000">
                                          <p:val>
                                            <p:strVal val="#ppt_h"/>
                                          </p:val>
                                        </p:tav>
                                      </p:tavLst>
                                    </p:anim>
                                  </p:childTnLst>
                                </p:cTn>
                              </p:par>
                            </p:childTnLst>
                          </p:cTn>
                        </p:par>
                        <p:par>
                          <p:cTn id="50" fill="hold">
                            <p:stCondLst>
                              <p:cond delay="850"/>
                            </p:stCondLst>
                            <p:childTnLst>
                              <p:par>
                                <p:cTn id="51" presetID="23" presetClass="entr" presetSubtype="32" fill="hold" nodeType="afterEffect">
                                  <p:stCondLst>
                                    <p:cond delay="0"/>
                                  </p:stCondLst>
                                  <p:childTnLst>
                                    <p:set>
                                      <p:cBhvr>
                                        <p:cTn id="52" dur="1" fill="hold">
                                          <p:stCondLst>
                                            <p:cond delay="0"/>
                                          </p:stCondLst>
                                        </p:cTn>
                                        <p:tgtEl>
                                          <p:spTgt spid="1971213"/>
                                        </p:tgtEl>
                                        <p:attrNameLst>
                                          <p:attrName>style.visibility</p:attrName>
                                        </p:attrNameLst>
                                      </p:cBhvr>
                                      <p:to>
                                        <p:strVal val="visible"/>
                                      </p:to>
                                    </p:set>
                                    <p:anim calcmode="lin" valueType="num">
                                      <p:cBhvr>
                                        <p:cTn id="53" dur="500" fill="hold"/>
                                        <p:tgtEl>
                                          <p:spTgt spid="1971213"/>
                                        </p:tgtEl>
                                        <p:attrNameLst>
                                          <p:attrName>ppt_w</p:attrName>
                                        </p:attrNameLst>
                                      </p:cBhvr>
                                      <p:tavLst>
                                        <p:tav tm="0">
                                          <p:val>
                                            <p:strVal val="4*#ppt_w"/>
                                          </p:val>
                                        </p:tav>
                                        <p:tav tm="100000">
                                          <p:val>
                                            <p:strVal val="#ppt_w"/>
                                          </p:val>
                                        </p:tav>
                                      </p:tavLst>
                                    </p:anim>
                                    <p:anim calcmode="lin" valueType="num">
                                      <p:cBhvr>
                                        <p:cTn id="54" dur="500" fill="hold"/>
                                        <p:tgtEl>
                                          <p:spTgt spid="1971213"/>
                                        </p:tgtEl>
                                        <p:attrNameLst>
                                          <p:attrName>ppt_h</p:attrName>
                                        </p:attrNameLst>
                                      </p:cBhvr>
                                      <p:tavLst>
                                        <p:tav tm="0">
                                          <p:val>
                                            <p:strVal val="4*#ppt_h"/>
                                          </p:val>
                                        </p:tav>
                                        <p:tav tm="100000">
                                          <p:val>
                                            <p:strVal val="#ppt_h"/>
                                          </p:val>
                                        </p:tav>
                                      </p:tavLst>
                                    </p:anim>
                                  </p:childTnLst>
                                </p:cTn>
                              </p:par>
                            </p:childTnLst>
                          </p:cTn>
                        </p:par>
                        <p:par>
                          <p:cTn id="55" fill="hold">
                            <p:stCondLst>
                              <p:cond delay="1350"/>
                            </p:stCondLst>
                            <p:childTnLst>
                              <p:par>
                                <p:cTn id="56" presetID="23" presetClass="entr" presetSubtype="32" fill="hold" nodeType="afterEffect">
                                  <p:stCondLst>
                                    <p:cond delay="0"/>
                                  </p:stCondLst>
                                  <p:childTnLst>
                                    <p:set>
                                      <p:cBhvr>
                                        <p:cTn id="57" dur="1" fill="hold">
                                          <p:stCondLst>
                                            <p:cond delay="0"/>
                                          </p:stCondLst>
                                        </p:cTn>
                                        <p:tgtEl>
                                          <p:spTgt spid="1971212"/>
                                        </p:tgtEl>
                                        <p:attrNameLst>
                                          <p:attrName>style.visibility</p:attrName>
                                        </p:attrNameLst>
                                      </p:cBhvr>
                                      <p:to>
                                        <p:strVal val="visible"/>
                                      </p:to>
                                    </p:set>
                                    <p:anim calcmode="lin" valueType="num">
                                      <p:cBhvr>
                                        <p:cTn id="58" dur="500" fill="hold"/>
                                        <p:tgtEl>
                                          <p:spTgt spid="1971212"/>
                                        </p:tgtEl>
                                        <p:attrNameLst>
                                          <p:attrName>ppt_w</p:attrName>
                                        </p:attrNameLst>
                                      </p:cBhvr>
                                      <p:tavLst>
                                        <p:tav tm="0">
                                          <p:val>
                                            <p:strVal val="4*#ppt_w"/>
                                          </p:val>
                                        </p:tav>
                                        <p:tav tm="100000">
                                          <p:val>
                                            <p:strVal val="#ppt_w"/>
                                          </p:val>
                                        </p:tav>
                                      </p:tavLst>
                                    </p:anim>
                                    <p:anim calcmode="lin" valueType="num">
                                      <p:cBhvr>
                                        <p:cTn id="59" dur="500" fill="hold"/>
                                        <p:tgtEl>
                                          <p:spTgt spid="1971212"/>
                                        </p:tgtEl>
                                        <p:attrNameLst>
                                          <p:attrName>ppt_h</p:attrName>
                                        </p:attrNameLst>
                                      </p:cBhvr>
                                      <p:tavLst>
                                        <p:tav tm="0">
                                          <p:val>
                                            <p:strVal val="4*#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1971211">
                                            <p:txEl>
                                              <p:pRg st="0" end="0"/>
                                            </p:txEl>
                                          </p:spTgt>
                                        </p:tgtEl>
                                        <p:attrNameLst>
                                          <p:attrName>style.visibility</p:attrName>
                                        </p:attrNameLst>
                                      </p:cBhvr>
                                      <p:to>
                                        <p:strVal val="visible"/>
                                      </p:to>
                                    </p:set>
                                    <p:animEffect transition="in" filter="wipe(up)">
                                      <p:cBhvr>
                                        <p:cTn id="64" dur="350"/>
                                        <p:tgtEl>
                                          <p:spTgt spid="1971211">
                                            <p:txEl>
                                              <p:pRg st="0" end="0"/>
                                            </p:txEl>
                                          </p:spTgt>
                                        </p:tgtEl>
                                      </p:cBhvr>
                                    </p:animEffect>
                                  </p:childTnLst>
                                </p:cTn>
                              </p:par>
                            </p:childTnLst>
                          </p:cTn>
                        </p:par>
                        <p:par>
                          <p:cTn id="65" fill="hold">
                            <p:stCondLst>
                              <p:cond delay="350"/>
                            </p:stCondLst>
                            <p:childTnLst>
                              <p:par>
                                <p:cTn id="66" presetID="23" presetClass="entr" presetSubtype="32" fill="hold" nodeType="afterEffect">
                                  <p:stCondLst>
                                    <p:cond delay="0"/>
                                  </p:stCondLst>
                                  <p:childTnLst>
                                    <p:set>
                                      <p:cBhvr>
                                        <p:cTn id="67" dur="1" fill="hold">
                                          <p:stCondLst>
                                            <p:cond delay="0"/>
                                          </p:stCondLst>
                                        </p:cTn>
                                        <p:tgtEl>
                                          <p:spTgt spid="1971215"/>
                                        </p:tgtEl>
                                        <p:attrNameLst>
                                          <p:attrName>style.visibility</p:attrName>
                                        </p:attrNameLst>
                                      </p:cBhvr>
                                      <p:to>
                                        <p:strVal val="visible"/>
                                      </p:to>
                                    </p:set>
                                    <p:anim calcmode="lin" valueType="num">
                                      <p:cBhvr>
                                        <p:cTn id="68" dur="500" fill="hold"/>
                                        <p:tgtEl>
                                          <p:spTgt spid="1971215"/>
                                        </p:tgtEl>
                                        <p:attrNameLst>
                                          <p:attrName>ppt_w</p:attrName>
                                        </p:attrNameLst>
                                      </p:cBhvr>
                                      <p:tavLst>
                                        <p:tav tm="0">
                                          <p:val>
                                            <p:strVal val="4*#ppt_w"/>
                                          </p:val>
                                        </p:tav>
                                        <p:tav tm="100000">
                                          <p:val>
                                            <p:strVal val="#ppt_w"/>
                                          </p:val>
                                        </p:tav>
                                      </p:tavLst>
                                    </p:anim>
                                    <p:anim calcmode="lin" valueType="num">
                                      <p:cBhvr>
                                        <p:cTn id="69" dur="500" fill="hold"/>
                                        <p:tgtEl>
                                          <p:spTgt spid="1971215"/>
                                        </p:tgtEl>
                                        <p:attrNameLst>
                                          <p:attrName>ppt_h</p:attrName>
                                        </p:attrNameLst>
                                      </p:cBhvr>
                                      <p:tavLst>
                                        <p:tav tm="0">
                                          <p:val>
                                            <p:strVal val="4*#ppt_h"/>
                                          </p:val>
                                        </p:tav>
                                        <p:tav tm="100000">
                                          <p:val>
                                            <p:strVal val="#ppt_h"/>
                                          </p:val>
                                        </p:tav>
                                      </p:tavLst>
                                    </p:anim>
                                  </p:childTnLst>
                                </p:cTn>
                              </p:par>
                            </p:childTnLst>
                          </p:cTn>
                        </p:par>
                        <p:par>
                          <p:cTn id="70" fill="hold">
                            <p:stCondLst>
                              <p:cond delay="850"/>
                            </p:stCondLst>
                            <p:childTnLst>
                              <p:par>
                                <p:cTn id="71" presetID="23" presetClass="entr" presetSubtype="32" fill="hold" nodeType="afterEffect">
                                  <p:stCondLst>
                                    <p:cond delay="0"/>
                                  </p:stCondLst>
                                  <p:childTnLst>
                                    <p:set>
                                      <p:cBhvr>
                                        <p:cTn id="72" dur="1" fill="hold">
                                          <p:stCondLst>
                                            <p:cond delay="0"/>
                                          </p:stCondLst>
                                        </p:cTn>
                                        <p:tgtEl>
                                          <p:spTgt spid="1971216"/>
                                        </p:tgtEl>
                                        <p:attrNameLst>
                                          <p:attrName>style.visibility</p:attrName>
                                        </p:attrNameLst>
                                      </p:cBhvr>
                                      <p:to>
                                        <p:strVal val="visible"/>
                                      </p:to>
                                    </p:set>
                                    <p:anim calcmode="lin" valueType="num">
                                      <p:cBhvr>
                                        <p:cTn id="73" dur="500" fill="hold"/>
                                        <p:tgtEl>
                                          <p:spTgt spid="1971216"/>
                                        </p:tgtEl>
                                        <p:attrNameLst>
                                          <p:attrName>ppt_w</p:attrName>
                                        </p:attrNameLst>
                                      </p:cBhvr>
                                      <p:tavLst>
                                        <p:tav tm="0">
                                          <p:val>
                                            <p:strVal val="4*#ppt_w"/>
                                          </p:val>
                                        </p:tav>
                                        <p:tav tm="100000">
                                          <p:val>
                                            <p:strVal val="#ppt_w"/>
                                          </p:val>
                                        </p:tav>
                                      </p:tavLst>
                                    </p:anim>
                                    <p:anim calcmode="lin" valueType="num">
                                      <p:cBhvr>
                                        <p:cTn id="74" dur="500" fill="hold"/>
                                        <p:tgtEl>
                                          <p:spTgt spid="19712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1203" grpId="0" build="p" autoUpdateAnimBg="0"/>
      <p:bldP spid="1971209" grpId="0" uiExpand="1" build="p" autoUpdateAnimBg="0"/>
      <p:bldP spid="1971211" grpId="0" build="p" autoUpdateAnimBg="0"/>
      <p:bldP spid="4"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5531" name="Rectangle 11">
            <a:extLst>
              <a:ext uri="{FF2B5EF4-FFF2-40B4-BE49-F238E27FC236}">
                <a16:creationId xmlns:a16="http://schemas.microsoft.com/office/drawing/2014/main" id="{D1499AA3-C4D2-AF05-1C95-4724715A3133}"/>
              </a:ext>
            </a:extLst>
          </p:cNvPr>
          <p:cNvSpPr>
            <a:spLocks noChangeArrowheads="1"/>
          </p:cNvSpPr>
          <p:nvPr/>
        </p:nvSpPr>
        <p:spPr bwMode="auto">
          <a:xfrm>
            <a:off x="648508" y="1057672"/>
            <a:ext cx="10873208"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ct val="10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                                                                 pero no tanto en el sentido que nosotros entendemos el carácter de una paloma, sino en el sentido de </a:t>
            </a:r>
            <a:r>
              <a:rPr lang="es-419" sz="3000" b="1" i="1" u="sng" noProof="0" dirty="0">
                <a:solidFill>
                  <a:srgbClr val="FFC42F"/>
                </a:solidFill>
                <a:effectLst>
                  <a:outerShdw blurRad="38100" dist="38100" dir="2700000" algn="tl">
                    <a:srgbClr val="000000"/>
                  </a:outerShdw>
                </a:effectLst>
                <a:latin typeface="Arial" panose="020B0604020202020204" pitchFamily="34" charset="0"/>
                <a:cs typeface="Arial" panose="020B0604020202020204" pitchFamily="34" charset="0"/>
              </a:rPr>
              <a:t>Oseas 7:11</a:t>
            </a:r>
            <a:r>
              <a:rPr lang="es-419" sz="30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a:t>
            </a:r>
          </a:p>
        </p:txBody>
      </p:sp>
      <p:sp>
        <p:nvSpPr>
          <p:cNvPr id="2155523" name="Rectangle 3">
            <a:extLst>
              <a:ext uri="{FF2B5EF4-FFF2-40B4-BE49-F238E27FC236}">
                <a16:creationId xmlns:a16="http://schemas.microsoft.com/office/drawing/2014/main" id="{730A03D4-567F-6946-ECCD-8AAC6EC4FE99}"/>
              </a:ext>
            </a:extLst>
          </p:cNvPr>
          <p:cNvSpPr>
            <a:spLocks noChangeArrowheads="1"/>
          </p:cNvSpPr>
          <p:nvPr/>
        </p:nvSpPr>
        <p:spPr bwMode="auto">
          <a:xfrm>
            <a:off x="650097" y="1057672"/>
            <a:ext cx="8637587"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ct val="10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El nombre  “Jonás”  significa  “paloma”, </a:t>
            </a:r>
          </a:p>
        </p:txBody>
      </p:sp>
      <p:sp>
        <p:nvSpPr>
          <p:cNvPr id="2155524" name="Rectangle 4">
            <a:extLst>
              <a:ext uri="{FF2B5EF4-FFF2-40B4-BE49-F238E27FC236}">
                <a16:creationId xmlns:a16="http://schemas.microsoft.com/office/drawing/2014/main" id="{5030BF89-8F0C-66C1-C16A-148822F5BB1E}"/>
              </a:ext>
            </a:extLst>
          </p:cNvPr>
          <p:cNvSpPr>
            <a:spLocks noChangeArrowheads="1"/>
          </p:cNvSpPr>
          <p:nvPr/>
        </p:nvSpPr>
        <p:spPr bwMode="auto">
          <a:xfrm>
            <a:off x="648508" y="3094313"/>
            <a:ext cx="1116124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ct val="15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Definitivamente, hay algo de eso en el profeta Jonás! </a:t>
            </a:r>
          </a:p>
        </p:txBody>
      </p:sp>
      <p:sp>
        <p:nvSpPr>
          <p:cNvPr id="1239060" name="Rectangle 20">
            <a:extLst>
              <a:ext uri="{FF2B5EF4-FFF2-40B4-BE49-F238E27FC236}">
                <a16:creationId xmlns:a16="http://schemas.microsoft.com/office/drawing/2014/main" id="{43833550-8771-CE8C-9D58-2B54A42E6B39}"/>
              </a:ext>
            </a:extLst>
          </p:cNvPr>
          <p:cNvSpPr>
            <a:spLocks noChangeArrowheads="1"/>
          </p:cNvSpPr>
          <p:nvPr/>
        </p:nvSpPr>
        <p:spPr bwMode="auto">
          <a:xfrm>
            <a:off x="733909" y="2412752"/>
            <a:ext cx="10729192" cy="584200"/>
          </a:xfrm>
          <a:prstGeom prst="rect">
            <a:avLst/>
          </a:prstGeom>
          <a:solidFill>
            <a:srgbClr val="333333"/>
          </a:solidFill>
          <a:ln w="38100">
            <a:solidFill>
              <a:srgbClr val="FFFF00"/>
            </a:solidFill>
            <a:miter lim="800000"/>
            <a:headEnd/>
            <a:tailEnd/>
          </a:ln>
        </p:spPr>
        <p:txBody>
          <a:bodyPr lIns="144000" tIns="108000" rIns="108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just">
              <a:lnSpc>
                <a:spcPct val="85000"/>
              </a:lnSpc>
              <a:spcBef>
                <a:spcPct val="15000"/>
              </a:spcBef>
              <a:buClrTx/>
              <a:buSzTx/>
              <a:buFontTx/>
              <a:buNone/>
            </a:pPr>
            <a:r>
              <a:rPr kumimoji="0" lang="es-419" sz="30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“Efraín es como una paloma: torpe y sin entendimiento, ...”</a:t>
            </a:r>
          </a:p>
        </p:txBody>
      </p:sp>
      <p:graphicFrame>
        <p:nvGraphicFramePr>
          <p:cNvPr id="2155528" name="Object 8">
            <a:extLst>
              <a:ext uri="{FF2B5EF4-FFF2-40B4-BE49-F238E27FC236}">
                <a16:creationId xmlns:a16="http://schemas.microsoft.com/office/drawing/2014/main" id="{A3B1E237-8C14-6A0A-0EE4-2082532EF24A}"/>
              </a:ext>
            </a:extLst>
          </p:cNvPr>
          <p:cNvGraphicFramePr>
            <a:graphicFrameLocks noChangeAspect="1"/>
          </p:cNvGraphicFramePr>
          <p:nvPr>
            <p:extLst>
              <p:ext uri="{D42A27DB-BD31-4B8C-83A1-F6EECF244321}">
                <p14:modId xmlns:p14="http://schemas.microsoft.com/office/powerpoint/2010/main" val="2003409448"/>
              </p:ext>
            </p:extLst>
          </p:nvPr>
        </p:nvGraphicFramePr>
        <p:xfrm>
          <a:off x="1008548" y="3717032"/>
          <a:ext cx="2698750" cy="2698750"/>
        </p:xfrm>
        <a:graphic>
          <a:graphicData uri="http://schemas.openxmlformats.org/presentationml/2006/ole">
            <mc:AlternateContent xmlns:mc="http://schemas.openxmlformats.org/markup-compatibility/2006">
              <mc:Choice xmlns:v="urn:schemas-microsoft-com:vml" Requires="v">
                <p:oleObj name="Photo Editor Photo" r:id="rId3" imgW="2142857" imgH="2142857" progId="MSPhotoEd.3">
                  <p:embed/>
                </p:oleObj>
              </mc:Choice>
              <mc:Fallback>
                <p:oleObj name="Photo Editor Photo" r:id="rId3" imgW="2142857" imgH="2142857" progId="MSPhotoEd.3">
                  <p:embed/>
                  <p:pic>
                    <p:nvPicPr>
                      <p:cNvPr id="2155528" name="Object 8">
                        <a:extLst>
                          <a:ext uri="{FF2B5EF4-FFF2-40B4-BE49-F238E27FC236}">
                            <a16:creationId xmlns:a16="http://schemas.microsoft.com/office/drawing/2014/main" id="{A3B1E237-8C14-6A0A-0EE4-2082532EF24A}"/>
                          </a:ext>
                        </a:extLst>
                      </p:cNvPr>
                      <p:cNvPicPr>
                        <a:picLocks noChangeAspect="1" noChangeArrowheads="1"/>
                      </p:cNvPicPr>
                      <p:nvPr/>
                    </p:nvPicPr>
                    <p:blipFill>
                      <a:blip r:embed="rId4">
                        <a:lum bright="-6000" contrast="6000"/>
                        <a:extLst>
                          <a:ext uri="{28A0092B-C50C-407E-A947-70E740481C1C}">
                            <a14:useLocalDpi xmlns:a14="http://schemas.microsoft.com/office/drawing/2010/main" val="0"/>
                          </a:ext>
                        </a:extLst>
                      </a:blip>
                      <a:srcRect/>
                      <a:stretch>
                        <a:fillRect/>
                      </a:stretch>
                    </p:blipFill>
                    <p:spPr bwMode="auto">
                      <a:xfrm>
                        <a:off x="1008548" y="3717032"/>
                        <a:ext cx="2698750" cy="269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1600">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5529" name="Object 9">
            <a:extLst>
              <a:ext uri="{FF2B5EF4-FFF2-40B4-BE49-F238E27FC236}">
                <a16:creationId xmlns:a16="http://schemas.microsoft.com/office/drawing/2014/main" id="{EBB9AB30-36F3-376B-DF7B-628D7F78B74A}"/>
              </a:ext>
            </a:extLst>
          </p:cNvPr>
          <p:cNvGraphicFramePr>
            <a:graphicFrameLocks noChangeAspect="1"/>
          </p:cNvGraphicFramePr>
          <p:nvPr>
            <p:extLst>
              <p:ext uri="{D42A27DB-BD31-4B8C-83A1-F6EECF244321}">
                <p14:modId xmlns:p14="http://schemas.microsoft.com/office/powerpoint/2010/main" val="3427512465"/>
              </p:ext>
            </p:extLst>
          </p:nvPr>
        </p:nvGraphicFramePr>
        <p:xfrm>
          <a:off x="4283363" y="3978052"/>
          <a:ext cx="3744415" cy="2194148"/>
        </p:xfrm>
        <a:graphic>
          <a:graphicData uri="http://schemas.openxmlformats.org/presentationml/2006/ole">
            <mc:AlternateContent xmlns:mc="http://schemas.openxmlformats.org/markup-compatibility/2006">
              <mc:Choice xmlns:v="urn:schemas-microsoft-com:vml" Requires="v">
                <p:oleObj name="Photo Editor Photo" r:id="rId5" imgW="2809524" imgH="1628571" progId="MSPhotoEd.3">
                  <p:embed/>
                </p:oleObj>
              </mc:Choice>
              <mc:Fallback>
                <p:oleObj name="Photo Editor Photo" r:id="rId5" imgW="2809524" imgH="1628571" progId="MSPhotoEd.3">
                  <p:embed/>
                  <p:pic>
                    <p:nvPicPr>
                      <p:cNvPr id="2155529" name="Object 9">
                        <a:extLst>
                          <a:ext uri="{FF2B5EF4-FFF2-40B4-BE49-F238E27FC236}">
                            <a16:creationId xmlns:a16="http://schemas.microsoft.com/office/drawing/2014/main" id="{EBB9AB30-36F3-376B-DF7B-628D7F78B74A}"/>
                          </a:ext>
                        </a:extLst>
                      </p:cNvPr>
                      <p:cNvPicPr>
                        <a:picLocks noChangeAspect="1" noChangeArrowheads="1"/>
                      </p:cNvPicPr>
                      <p:nvPr/>
                    </p:nvPicPr>
                    <p:blipFill>
                      <a:blip r:embed="rId6">
                        <a:lum contrast="24000"/>
                        <a:extLst>
                          <a:ext uri="{28A0092B-C50C-407E-A947-70E740481C1C}">
                            <a14:useLocalDpi xmlns:a14="http://schemas.microsoft.com/office/drawing/2010/main" val="0"/>
                          </a:ext>
                        </a:extLst>
                      </a:blip>
                      <a:srcRect/>
                      <a:stretch>
                        <a:fillRect/>
                      </a:stretch>
                    </p:blipFill>
                    <p:spPr bwMode="auto">
                      <a:xfrm>
                        <a:off x="4283363" y="3978052"/>
                        <a:ext cx="3744415" cy="2194148"/>
                      </a:xfrm>
                      <a:prstGeom prst="rect">
                        <a:avLst/>
                      </a:prstGeom>
                      <a:noFill/>
                      <a:ln>
                        <a:noFill/>
                      </a:ln>
                      <a:effectLst/>
                    </p:spPr>
                  </p:pic>
                </p:oleObj>
              </mc:Fallback>
            </mc:AlternateContent>
          </a:graphicData>
        </a:graphic>
      </p:graphicFrame>
      <p:graphicFrame>
        <p:nvGraphicFramePr>
          <p:cNvPr id="2155530" name="Object 10">
            <a:extLst>
              <a:ext uri="{FF2B5EF4-FFF2-40B4-BE49-F238E27FC236}">
                <a16:creationId xmlns:a16="http://schemas.microsoft.com/office/drawing/2014/main" id="{DB538F45-766D-1525-803B-F6EFFE3251C5}"/>
              </a:ext>
            </a:extLst>
          </p:cNvPr>
          <p:cNvGraphicFramePr>
            <a:graphicFrameLocks noChangeAspect="1"/>
          </p:cNvGraphicFramePr>
          <p:nvPr>
            <p:extLst>
              <p:ext uri="{D42A27DB-BD31-4B8C-83A1-F6EECF244321}">
                <p14:modId xmlns:p14="http://schemas.microsoft.com/office/powerpoint/2010/main" val="1689357029"/>
              </p:ext>
            </p:extLst>
          </p:nvPr>
        </p:nvGraphicFramePr>
        <p:xfrm>
          <a:off x="8785412" y="3789040"/>
          <a:ext cx="2698750" cy="2700338"/>
        </p:xfrm>
        <a:graphic>
          <a:graphicData uri="http://schemas.openxmlformats.org/presentationml/2006/ole">
            <mc:AlternateContent xmlns:mc="http://schemas.openxmlformats.org/markup-compatibility/2006">
              <mc:Choice xmlns:v="urn:schemas-microsoft-com:vml" Requires="v">
                <p:oleObj name="Photo Editor Photo" r:id="rId7" imgW="1848108" imgH="2467319" progId="MSPhotoEd.3">
                  <p:embed/>
                </p:oleObj>
              </mc:Choice>
              <mc:Fallback>
                <p:oleObj name="Photo Editor Photo" r:id="rId7" imgW="1848108" imgH="2467319" progId="MSPhotoEd.3">
                  <p:embed/>
                  <p:pic>
                    <p:nvPicPr>
                      <p:cNvPr id="2155530" name="Object 10">
                        <a:extLst>
                          <a:ext uri="{FF2B5EF4-FFF2-40B4-BE49-F238E27FC236}">
                            <a16:creationId xmlns:a16="http://schemas.microsoft.com/office/drawing/2014/main" id="{DB538F45-766D-1525-803B-F6EFFE3251C5}"/>
                          </a:ext>
                        </a:extLst>
                      </p:cNvPr>
                      <p:cNvPicPr>
                        <a:picLocks noChangeAspect="1" noChangeArrowheads="1"/>
                      </p:cNvPicPr>
                      <p:nvPr/>
                    </p:nvPicPr>
                    <p:blipFill>
                      <a:blip r:embed="rId8">
                        <a:lum bright="6000" contrast="12000"/>
                        <a:extLst>
                          <a:ext uri="{28A0092B-C50C-407E-A947-70E740481C1C}">
                            <a14:useLocalDpi xmlns:a14="http://schemas.microsoft.com/office/drawing/2010/main" val="0"/>
                          </a:ext>
                        </a:extLst>
                      </a:blip>
                      <a:srcRect t="20280" b="1021"/>
                      <a:stretch>
                        <a:fillRect/>
                      </a:stretch>
                    </p:blipFill>
                    <p:spPr bwMode="auto">
                      <a:xfrm>
                        <a:off x="8785412" y="3789040"/>
                        <a:ext cx="2698750" cy="2700338"/>
                      </a:xfrm>
                      <a:prstGeom prst="rect">
                        <a:avLst/>
                      </a:prstGeom>
                      <a:noFill/>
                      <a:ln>
                        <a:noFill/>
                      </a:ln>
                      <a:effectLst/>
                    </p:spPr>
                  </p:pic>
                </p:oleObj>
              </mc:Fallback>
            </mc:AlternateContent>
          </a:graphicData>
        </a:graphic>
      </p:graphicFrame>
      <p:sp>
        <p:nvSpPr>
          <p:cNvPr id="2155532" name="Line 12">
            <a:extLst>
              <a:ext uri="{FF2B5EF4-FFF2-40B4-BE49-F238E27FC236}">
                <a16:creationId xmlns:a16="http://schemas.microsoft.com/office/drawing/2014/main" id="{F5D4D6D9-5303-21B3-780A-C7438AEBF3C7}"/>
              </a:ext>
            </a:extLst>
          </p:cNvPr>
          <p:cNvSpPr>
            <a:spLocks noChangeShapeType="1"/>
          </p:cNvSpPr>
          <p:nvPr/>
        </p:nvSpPr>
        <p:spPr bwMode="auto">
          <a:xfrm>
            <a:off x="1008545" y="3717032"/>
            <a:ext cx="2698751" cy="2698750"/>
          </a:xfrm>
          <a:prstGeom prst="line">
            <a:avLst/>
          </a:prstGeom>
          <a:noFill/>
          <a:ln w="101600">
            <a:solidFill>
              <a:srgbClr val="FF6600"/>
            </a:solidFill>
            <a:round/>
            <a:headEnd/>
            <a:tailEnd/>
          </a:ln>
          <a:effectLst>
            <a:outerShdw blurRad="50800" dist="50800" dir="5100000" algn="ctr" rotWithShape="0">
              <a:schemeClr val="tx1">
                <a:alpha val="70000"/>
              </a:schemeClr>
            </a:outerShdw>
          </a:effectLst>
          <a:extLst>
            <a:ext uri="{909E8E84-426E-40DD-AFC4-6F175D3DCCD1}">
              <a14:hiddenFill xmlns:a14="http://schemas.microsoft.com/office/drawing/2010/main">
                <a:noFill/>
              </a14:hiddenFill>
            </a:ext>
          </a:extLst>
        </p:spPr>
        <p:txBody>
          <a:bodyPr wrap="none" anchor="ctr"/>
          <a:lstStyle/>
          <a:p>
            <a:endParaRPr lang="es-419" sz="2900" noProof="0" dirty="0">
              <a:latin typeface="Arial" panose="020B0604020202020204" pitchFamily="34" charset="0"/>
              <a:cs typeface="Arial" panose="020B0604020202020204" pitchFamily="34" charset="0"/>
            </a:endParaRPr>
          </a:p>
        </p:txBody>
      </p:sp>
      <p:sp>
        <p:nvSpPr>
          <p:cNvPr id="2155533" name="Line 13">
            <a:extLst>
              <a:ext uri="{FF2B5EF4-FFF2-40B4-BE49-F238E27FC236}">
                <a16:creationId xmlns:a16="http://schemas.microsoft.com/office/drawing/2014/main" id="{C681CA51-0C54-955F-38CF-BEA03D91954A}"/>
              </a:ext>
            </a:extLst>
          </p:cNvPr>
          <p:cNvSpPr>
            <a:spLocks noChangeShapeType="1"/>
          </p:cNvSpPr>
          <p:nvPr/>
        </p:nvSpPr>
        <p:spPr bwMode="auto">
          <a:xfrm flipH="1">
            <a:off x="1008545" y="3717032"/>
            <a:ext cx="2698751" cy="2698750"/>
          </a:xfrm>
          <a:prstGeom prst="line">
            <a:avLst/>
          </a:prstGeom>
          <a:noFill/>
          <a:ln w="101600">
            <a:solidFill>
              <a:srgbClr val="FF6600"/>
            </a:solidFill>
            <a:round/>
            <a:headEnd/>
            <a:tailEnd/>
          </a:ln>
          <a:effectLst>
            <a:outerShdw blurRad="50800" dist="50800" dir="5100000" algn="ctr" rotWithShape="0">
              <a:schemeClr val="tx1">
                <a:alpha val="70000"/>
              </a:schemeClr>
            </a:outerShdw>
          </a:effectLst>
          <a:extLst>
            <a:ext uri="{909E8E84-426E-40DD-AFC4-6F175D3DCCD1}">
              <a14:hiddenFill xmlns:a14="http://schemas.microsoft.com/office/drawing/2010/main">
                <a:noFill/>
              </a14:hiddenFill>
            </a:ext>
          </a:extLst>
        </p:spPr>
        <p:txBody>
          <a:bodyPr wrap="none" anchor="ctr"/>
          <a:lstStyle/>
          <a:p>
            <a:endParaRPr lang="es-419" sz="2900" noProof="0" dirty="0">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8DA9816F-FDDF-881F-595D-1C54841FBB5B}"/>
              </a:ext>
            </a:extLst>
          </p:cNvPr>
          <p:cNvSpPr/>
          <p:nvPr/>
        </p:nvSpPr>
        <p:spPr>
          <a:xfrm>
            <a:off x="9505492" y="5229200"/>
            <a:ext cx="792088" cy="648072"/>
          </a:xfrm>
          <a:prstGeom prst="ellipse">
            <a:avLst/>
          </a:prstGeom>
          <a:solidFill>
            <a:srgbClr val="FFFF00">
              <a:alpha val="17000"/>
            </a:srgbClr>
          </a:solidFill>
          <a:ln w="88900">
            <a:solidFill>
              <a:srgbClr val="FF9900"/>
            </a:solid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noProof="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5523">
                                            <p:txEl>
                                              <p:pRg st="0" end="0"/>
                                            </p:txEl>
                                          </p:spTgt>
                                        </p:tgtEl>
                                        <p:attrNameLst>
                                          <p:attrName>style.visibility</p:attrName>
                                        </p:attrNameLst>
                                      </p:cBhvr>
                                      <p:to>
                                        <p:strVal val="visible"/>
                                      </p:to>
                                    </p:set>
                                    <p:animEffect transition="in" filter="wipe(up)">
                                      <p:cBhvr>
                                        <p:cTn id="7" dur="350"/>
                                        <p:tgtEl>
                                          <p:spTgt spid="2155523">
                                            <p:txEl>
                                              <p:pRg st="0" end="0"/>
                                            </p:txEl>
                                          </p:spTgt>
                                        </p:tgtEl>
                                      </p:cBhvr>
                                    </p:animEffect>
                                  </p:childTnLst>
                                </p:cTn>
                              </p:par>
                            </p:childTnLst>
                          </p:cTn>
                        </p:par>
                        <p:par>
                          <p:cTn id="8" fill="hold" nodeType="afterGroup">
                            <p:stCondLst>
                              <p:cond delay="350"/>
                            </p:stCondLst>
                            <p:childTnLst>
                              <p:par>
                                <p:cTn id="9" presetID="9" presetClass="entr" presetSubtype="0" fill="hold" nodeType="afterEffect">
                                  <p:stCondLst>
                                    <p:cond delay="0"/>
                                  </p:stCondLst>
                                  <p:childTnLst>
                                    <p:set>
                                      <p:cBhvr>
                                        <p:cTn id="10" dur="1" fill="hold">
                                          <p:stCondLst>
                                            <p:cond delay="0"/>
                                          </p:stCondLst>
                                        </p:cTn>
                                        <p:tgtEl>
                                          <p:spTgt spid="2155528"/>
                                        </p:tgtEl>
                                        <p:attrNameLst>
                                          <p:attrName>style.visibility</p:attrName>
                                        </p:attrNameLst>
                                      </p:cBhvr>
                                      <p:to>
                                        <p:strVal val="visible"/>
                                      </p:to>
                                    </p:set>
                                    <p:animEffect transition="in" filter="dissolve">
                                      <p:cBhvr>
                                        <p:cTn id="11" dur="350"/>
                                        <p:tgtEl>
                                          <p:spTgt spid="215552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155531">
                                            <p:txEl>
                                              <p:pRg st="0" end="0"/>
                                            </p:txEl>
                                          </p:spTgt>
                                        </p:tgtEl>
                                        <p:attrNameLst>
                                          <p:attrName>style.visibility</p:attrName>
                                        </p:attrNameLst>
                                      </p:cBhvr>
                                      <p:to>
                                        <p:strVal val="visible"/>
                                      </p:to>
                                    </p:set>
                                    <p:animEffect transition="in" filter="wipe(up)">
                                      <p:cBhvr>
                                        <p:cTn id="16" dur="350"/>
                                        <p:tgtEl>
                                          <p:spTgt spid="2155531">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2155532"/>
                                        </p:tgtEl>
                                        <p:attrNameLst>
                                          <p:attrName>style.visibility</p:attrName>
                                        </p:attrNameLst>
                                      </p:cBhvr>
                                      <p:to>
                                        <p:strVal val="visible"/>
                                      </p:to>
                                    </p:set>
                                    <p:animEffect transition="in" filter="wipe(up)">
                                      <p:cBhvr>
                                        <p:cTn id="21" dur="350"/>
                                        <p:tgtEl>
                                          <p:spTgt spid="2155532"/>
                                        </p:tgtEl>
                                      </p:cBhvr>
                                    </p:animEffect>
                                  </p:childTnLst>
                                </p:cTn>
                              </p:par>
                            </p:childTnLst>
                          </p:cTn>
                        </p:par>
                        <p:par>
                          <p:cTn id="22" fill="hold" nodeType="afterGroup">
                            <p:stCondLst>
                              <p:cond delay="350"/>
                            </p:stCondLst>
                            <p:childTnLst>
                              <p:par>
                                <p:cTn id="23" presetID="22" presetClass="entr" presetSubtype="1" fill="hold" nodeType="afterEffect">
                                  <p:stCondLst>
                                    <p:cond delay="0"/>
                                  </p:stCondLst>
                                  <p:childTnLst>
                                    <p:set>
                                      <p:cBhvr>
                                        <p:cTn id="24" dur="1" fill="hold">
                                          <p:stCondLst>
                                            <p:cond delay="0"/>
                                          </p:stCondLst>
                                        </p:cTn>
                                        <p:tgtEl>
                                          <p:spTgt spid="2155533"/>
                                        </p:tgtEl>
                                        <p:attrNameLst>
                                          <p:attrName>style.visibility</p:attrName>
                                        </p:attrNameLst>
                                      </p:cBhvr>
                                      <p:to>
                                        <p:strVal val="visible"/>
                                      </p:to>
                                    </p:set>
                                    <p:animEffect transition="in" filter="wipe(up)">
                                      <p:cBhvr>
                                        <p:cTn id="25" dur="350"/>
                                        <p:tgtEl>
                                          <p:spTgt spid="215553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39060"/>
                                        </p:tgtEl>
                                        <p:attrNameLst>
                                          <p:attrName>style.visibility</p:attrName>
                                        </p:attrNameLst>
                                      </p:cBhvr>
                                      <p:to>
                                        <p:strVal val="visible"/>
                                      </p:to>
                                    </p:set>
                                    <p:animEffect transition="in" filter="wipe(left)">
                                      <p:cBhvr>
                                        <p:cTn id="30" dur="350"/>
                                        <p:tgtEl>
                                          <p:spTgt spid="123906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2155529"/>
                                        </p:tgtEl>
                                        <p:attrNameLst>
                                          <p:attrName>style.visibility</p:attrName>
                                        </p:attrNameLst>
                                      </p:cBhvr>
                                      <p:to>
                                        <p:strVal val="visible"/>
                                      </p:to>
                                    </p:set>
                                    <p:animEffect transition="in" filter="wipe(left)">
                                      <p:cBhvr>
                                        <p:cTn id="35" dur="350"/>
                                        <p:tgtEl>
                                          <p:spTgt spid="2155529"/>
                                        </p:tgtEl>
                                      </p:cBhvr>
                                    </p:animEffect>
                                  </p:childTnLst>
                                </p:cTn>
                              </p:par>
                            </p:childTnLst>
                          </p:cTn>
                        </p:par>
                        <p:par>
                          <p:cTn id="36" fill="hold" nodeType="afterGroup">
                            <p:stCondLst>
                              <p:cond delay="350"/>
                            </p:stCondLst>
                            <p:childTnLst>
                              <p:par>
                                <p:cTn id="37" presetID="22" presetClass="entr" presetSubtype="4" fill="hold" nodeType="afterEffect">
                                  <p:stCondLst>
                                    <p:cond delay="0"/>
                                  </p:stCondLst>
                                  <p:childTnLst>
                                    <p:set>
                                      <p:cBhvr>
                                        <p:cTn id="38" dur="1" fill="hold">
                                          <p:stCondLst>
                                            <p:cond delay="0"/>
                                          </p:stCondLst>
                                        </p:cTn>
                                        <p:tgtEl>
                                          <p:spTgt spid="2155530"/>
                                        </p:tgtEl>
                                        <p:attrNameLst>
                                          <p:attrName>style.visibility</p:attrName>
                                        </p:attrNameLst>
                                      </p:cBhvr>
                                      <p:to>
                                        <p:strVal val="visible"/>
                                      </p:to>
                                    </p:set>
                                    <p:animEffect transition="in" filter="wipe(down)">
                                      <p:cBhvr>
                                        <p:cTn id="39" dur="350"/>
                                        <p:tgtEl>
                                          <p:spTgt spid="2155530"/>
                                        </p:tgtEl>
                                      </p:cBhvr>
                                    </p:animEffect>
                                  </p:childTnLst>
                                </p:cTn>
                              </p:par>
                            </p:childTnLst>
                          </p:cTn>
                        </p:par>
                      </p:childTnLst>
                    </p:cTn>
                  </p:par>
                  <p:par>
                    <p:cTn id="40" fill="hold">
                      <p:stCondLst>
                        <p:cond delay="indefinite"/>
                      </p:stCondLst>
                      <p:childTnLst>
                        <p:par>
                          <p:cTn id="41" fill="hold" nodeType="withGroup">
                            <p:stCondLst>
                              <p:cond delay="0"/>
                            </p:stCondLst>
                            <p:childTnLst>
                              <p:par>
                                <p:cTn id="42" presetID="23" presetClass="entr" presetSubtype="32"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strVal val="4*#ppt_w"/>
                                          </p:val>
                                        </p:tav>
                                        <p:tav tm="100000">
                                          <p:val>
                                            <p:strVal val="#ppt_w"/>
                                          </p:val>
                                        </p:tav>
                                      </p:tavLst>
                                    </p:anim>
                                    <p:anim calcmode="lin" valueType="num">
                                      <p:cBhvr>
                                        <p:cTn id="45" dur="5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2155524">
                                            <p:txEl>
                                              <p:pRg st="0" end="0"/>
                                            </p:txEl>
                                          </p:spTgt>
                                        </p:tgtEl>
                                        <p:attrNameLst>
                                          <p:attrName>style.visibility</p:attrName>
                                        </p:attrNameLst>
                                      </p:cBhvr>
                                      <p:to>
                                        <p:strVal val="visible"/>
                                      </p:to>
                                    </p:set>
                                    <p:animEffect transition="in" filter="wipe(up)">
                                      <p:cBhvr>
                                        <p:cTn id="50" dur="350"/>
                                        <p:tgtEl>
                                          <p:spTgt spid="21555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5531" grpId="0" build="p" autoUpdateAnimBg="0"/>
      <p:bldP spid="2155523" grpId="0" build="p" autoUpdateAnimBg="0"/>
      <p:bldP spid="2155524" grpId="0" build="p" autoUpdateAnimBg="0"/>
      <p:bldP spid="1239060" grpId="0" animBg="1" autoUpdateAnimBg="0"/>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3251" name="Rectangle 3">
            <a:extLst>
              <a:ext uri="{FF2B5EF4-FFF2-40B4-BE49-F238E27FC236}">
                <a16:creationId xmlns:a16="http://schemas.microsoft.com/office/drawing/2014/main" id="{59A65294-0CDA-0FAF-ADE5-E7B5F861699B}"/>
              </a:ext>
            </a:extLst>
          </p:cNvPr>
          <p:cNvSpPr>
            <a:spLocks noChangeArrowheads="1"/>
          </p:cNvSpPr>
          <p:nvPr/>
        </p:nvSpPr>
        <p:spPr bwMode="auto">
          <a:xfrm>
            <a:off x="551384" y="980728"/>
            <a:ext cx="1104234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ct val="30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libro comienza con instrucciones claras de Dios a Jonás, pero la reacción de Jonás es curiosa:</a:t>
            </a:r>
          </a:p>
        </p:txBody>
      </p:sp>
      <p:sp>
        <p:nvSpPr>
          <p:cNvPr id="2" name="Verse, normal">
            <a:extLst>
              <a:ext uri="{FF2B5EF4-FFF2-40B4-BE49-F238E27FC236}">
                <a16:creationId xmlns:a16="http://schemas.microsoft.com/office/drawing/2014/main" id="{3C98CCA5-CCD6-9D39-2E31-10F3D8F49946}"/>
              </a:ext>
            </a:extLst>
          </p:cNvPr>
          <p:cNvSpPr>
            <a:spLocks noChangeArrowheads="1"/>
          </p:cNvSpPr>
          <p:nvPr/>
        </p:nvSpPr>
        <p:spPr bwMode="auto">
          <a:xfrm>
            <a:off x="648508" y="1916832"/>
            <a:ext cx="10945216" cy="2808312"/>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309F4379-F175-3A87-BFE4-CF1BEB9C53E8}"/>
              </a:ext>
            </a:extLst>
          </p:cNvPr>
          <p:cNvSpPr txBox="1"/>
          <p:nvPr/>
        </p:nvSpPr>
        <p:spPr>
          <a:xfrm>
            <a:off x="684604" y="1976019"/>
            <a:ext cx="10909120" cy="2677117"/>
          </a:xfrm>
          <a:prstGeom prst="rect">
            <a:avLst/>
          </a:prstGeom>
          <a:noFill/>
        </p:spPr>
        <p:txBody>
          <a:bodyPr wrap="square">
            <a:noAutofit/>
          </a:bodyPr>
          <a:lstStyle/>
          <a:p>
            <a:pPr algn="just">
              <a:lnSpc>
                <a:spcPct val="84000"/>
              </a:lnSpc>
              <a:spcAft>
                <a:spcPts val="200"/>
              </a:spcAft>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La palabra del Señor vino a Jonás, hijo de </a:t>
            </a:r>
            <a:r>
              <a:rPr lang="es-419" sz="2800" noProof="0" dirty="0" err="1">
                <a:solidFill>
                  <a:prstClr val="white"/>
                </a:solidFill>
                <a:effectLst>
                  <a:outerShdw blurRad="50800" dist="63500" dir="3300000" algn="tl">
                    <a:prstClr val="black">
                      <a:alpha val="80000"/>
                    </a:prstClr>
                  </a:outerShdw>
                </a:effectLst>
                <a:latin typeface="Arial" panose="020B0604020202020204" pitchFamily="34" charset="0"/>
              </a:rPr>
              <a:t>Amitay</a:t>
            </a: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a:t>
            </a:r>
          </a:p>
          <a:p>
            <a:pPr algn="just">
              <a:lnSpc>
                <a:spcPct val="84000"/>
              </a:lnSpc>
              <a:spcAft>
                <a:spcPts val="2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"Levántate y ve a la gran ciudad de Nínive y proclama contra ella que su maldad ha llegado hasta mi presencia".</a:t>
            </a:r>
          </a:p>
          <a:p>
            <a:pPr algn="just">
              <a:lnSpc>
                <a:spcPct val="84000"/>
              </a:lnSpc>
              <a:spcAft>
                <a:spcPts val="2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Pero Jonás huyó del Señor y se dirigió a Tarsis. </a:t>
            </a:r>
          </a:p>
          <a:p>
            <a:pPr algn="just">
              <a:lnSpc>
                <a:spcPct val="84000"/>
              </a:lnSpc>
              <a:spcAft>
                <a:spcPts val="200"/>
              </a:spcAft>
            </a:pPr>
            <a:r>
              <a:rPr lang="es-419" sz="2800" noProof="0" dirty="0">
                <a:solidFill>
                  <a:prstClr val="white"/>
                </a:solidFill>
                <a:effectLst>
                  <a:outerShdw blurRad="50800" dist="63500" dir="3300000" algn="tl">
                    <a:prstClr val="black">
                      <a:alpha val="80000"/>
                    </a:prstClr>
                  </a:outerShdw>
                </a:effectLst>
                <a:latin typeface="Arial" panose="020B0604020202020204" pitchFamily="34" charset="0"/>
              </a:rPr>
              <a:t>Bajó a Jope, donde encontró un barco que zarpaba rumbo a Tarsis, pagó su pasaje y se embarcó con los que iban a esa ciudad, huyendo así del Señor.</a:t>
            </a:r>
          </a:p>
          <a:p>
            <a:pPr algn="just">
              <a:lnSpc>
                <a:spcPct val="84000"/>
              </a:lnSpc>
              <a:spcAft>
                <a:spcPts val="200"/>
              </a:spcAft>
            </a:pP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4" name="Verse ID - Rectangle 9">
            <a:extLst>
              <a:ext uri="{FF2B5EF4-FFF2-40B4-BE49-F238E27FC236}">
                <a16:creationId xmlns:a16="http://schemas.microsoft.com/office/drawing/2014/main" id="{E7BD3829-B94C-6F59-0295-AE145A845D38}"/>
              </a:ext>
            </a:extLst>
          </p:cNvPr>
          <p:cNvSpPr>
            <a:spLocks noChangeArrowheads="1"/>
          </p:cNvSpPr>
          <p:nvPr/>
        </p:nvSpPr>
        <p:spPr bwMode="auto">
          <a:xfrm>
            <a:off x="648508" y="1916838"/>
            <a:ext cx="2969431"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1:1-3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a:t>
            </a:r>
          </a:p>
        </p:txBody>
      </p:sp>
      <p:sp>
        <p:nvSpPr>
          <p:cNvPr id="5" name="Rectangle 7">
            <a:extLst>
              <a:ext uri="{FF2B5EF4-FFF2-40B4-BE49-F238E27FC236}">
                <a16:creationId xmlns:a16="http://schemas.microsoft.com/office/drawing/2014/main" id="{F549B472-1B22-9A19-088A-96DE0E8D886C}"/>
              </a:ext>
            </a:extLst>
          </p:cNvPr>
          <p:cNvSpPr>
            <a:spLocks noChangeArrowheads="1"/>
          </p:cNvSpPr>
          <p:nvPr/>
        </p:nvSpPr>
        <p:spPr bwMode="auto">
          <a:xfrm>
            <a:off x="623393" y="4825143"/>
            <a:ext cx="10970332"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¿Por que Jonás no obedeció a las instrucciones de Dios?</a:t>
            </a:r>
          </a:p>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¿Por qué “</a:t>
            </a:r>
            <a:r>
              <a:rPr kumimoji="0" lang="es-419" sz="3000" noProof="0" dirty="0">
                <a:solidFill>
                  <a:srgbClr val="EFF9FF"/>
                </a:solidFill>
                <a:effectLst>
                  <a:outerShdw blurRad="38100" dist="38100" dir="2700000" algn="tl">
                    <a:srgbClr val="000000"/>
                  </a:outerShdw>
                </a:effectLst>
                <a:latin typeface="Arial" panose="020B0604020202020204" pitchFamily="34" charset="0"/>
              </a:rPr>
              <a:t>huyó del Señor”?</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a:p>
            <a:pPr algn="just">
              <a:lnSpc>
                <a:spcPct val="85000"/>
              </a:lnSpc>
              <a:spcBef>
                <a:spcPts val="0"/>
              </a:spcBef>
              <a:spcAft>
                <a:spcPts val="3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Para entenderlo, hay que conocer algo del contexto histórico, geográfico, y político de la época... </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73251">
                                            <p:txEl>
                                              <p:pRg st="0" end="0"/>
                                            </p:txEl>
                                          </p:spTgt>
                                        </p:tgtEl>
                                        <p:attrNameLst>
                                          <p:attrName>style.visibility</p:attrName>
                                        </p:attrNameLst>
                                      </p:cBhvr>
                                      <p:to>
                                        <p:strVal val="visible"/>
                                      </p:to>
                                    </p:set>
                                    <p:animEffect transition="in" filter="wipe(up)">
                                      <p:cBhvr>
                                        <p:cTn id="7" dur="350"/>
                                        <p:tgtEl>
                                          <p:spTgt spid="1973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50"/>
                                        <p:tgtEl>
                                          <p:spTgt spid="4"/>
                                        </p:tgtEl>
                                        <p:attrNameLst>
                                          <p:attrName>ppt_y</p:attrName>
                                        </p:attrNameLst>
                                      </p:cBhvr>
                                      <p:tavLst>
                                        <p:tav tm="0">
                                          <p:val>
                                            <p:strVal val="#ppt_y+#ppt_h*1.125000"/>
                                          </p:val>
                                        </p:tav>
                                        <p:tav tm="100000">
                                          <p:val>
                                            <p:strVal val="#ppt_y"/>
                                          </p:val>
                                        </p:tav>
                                      </p:tavLst>
                                    </p:anim>
                                    <p:animEffect transition="in" filter="wipe(up)">
                                      <p:cBhvr>
                                        <p:cTn id="13" dur="35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35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left)">
                                      <p:cBhvr>
                                        <p:cTn id="21" dur="35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left)">
                                      <p:cBhvr>
                                        <p:cTn id="26" dur="35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left)">
                                      <p:cBhvr>
                                        <p:cTn id="31" dur="35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wipe(left)">
                                      <p:cBhvr>
                                        <p:cTn id="36" dur="35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wipe(up)">
                                      <p:cBhvr>
                                        <p:cTn id="41" dur="350"/>
                                        <p:tgtEl>
                                          <p:spTgt spid="5">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5">
                                            <p:txEl>
                                              <p:pRg st="1" end="1"/>
                                            </p:txEl>
                                          </p:spTgt>
                                        </p:tgtEl>
                                        <p:attrNameLst>
                                          <p:attrName>style.visibility</p:attrName>
                                        </p:attrNameLst>
                                      </p:cBhvr>
                                      <p:to>
                                        <p:strVal val="visible"/>
                                      </p:to>
                                    </p:set>
                                    <p:animEffect transition="in" filter="wipe(up)">
                                      <p:cBhvr>
                                        <p:cTn id="46" dur="350"/>
                                        <p:tgtEl>
                                          <p:spTgt spid="5">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5">
                                            <p:txEl>
                                              <p:pRg st="2" end="2"/>
                                            </p:txEl>
                                          </p:spTgt>
                                        </p:tgtEl>
                                        <p:attrNameLst>
                                          <p:attrName>style.visibility</p:attrName>
                                        </p:attrNameLst>
                                      </p:cBhvr>
                                      <p:to>
                                        <p:strVal val="visible"/>
                                      </p:to>
                                    </p:set>
                                    <p:animEffect transition="in" filter="wipe(up)">
                                      <p:cBhvr>
                                        <p:cTn id="51" dur="3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3251" grpId="0" build="p" autoUpdateAnimBg="0"/>
      <p:bldP spid="2" grpId="0" animBg="1"/>
      <p:bldP spid="3" grpId="0" uiExpand="1" build="p"/>
      <p:bldP spid="4" grpId="0"/>
      <p:bldP spid="5"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3475" name="Rectangle 3">
            <a:extLst>
              <a:ext uri="{FF2B5EF4-FFF2-40B4-BE49-F238E27FC236}">
                <a16:creationId xmlns:a16="http://schemas.microsoft.com/office/drawing/2014/main" id="{123B1143-E23E-E07D-37DB-CADEA39F0D80}"/>
              </a:ext>
            </a:extLst>
          </p:cNvPr>
          <p:cNvSpPr>
            <a:spLocks noChangeArrowheads="1"/>
          </p:cNvSpPr>
          <p:nvPr/>
        </p:nvSpPr>
        <p:spPr bwMode="auto">
          <a:xfrm>
            <a:off x="514545" y="980728"/>
            <a:ext cx="11089232"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6000"/>
              </a:lnSpc>
              <a:spcBef>
                <a:spcPts val="0"/>
              </a:spcBef>
              <a:spcAft>
                <a:spcPts val="300"/>
              </a:spcAft>
              <a:buClr>
                <a:srgbClr val="5FF0FF"/>
              </a:buClr>
              <a:buFont typeface="Symbol" panose="05050102010706020507" pitchFamily="18" charset="2"/>
              <a:buNone/>
            </a:pP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Dios envió a Jonás a la ciudad de Nínive, pero Nínive no era parte de Israel, sino la capital de Asiria.  Y Asiria es enemigo absoluto de Israel, desde hace muchos años.  Es una nación conocida por su crueldad.  </a:t>
            </a:r>
          </a:p>
          <a:p>
            <a:pPr algn="just">
              <a:lnSpc>
                <a:spcPct val="86000"/>
              </a:lnSpc>
              <a:spcBef>
                <a:spcPts val="0"/>
              </a:spcBef>
              <a:spcAft>
                <a:spcPts val="300"/>
              </a:spcAft>
              <a:buClr>
                <a:srgbClr val="5FF0FF"/>
              </a:buClr>
              <a:buFont typeface="Symbol" panose="05050102010706020507" pitchFamily="18" charset="2"/>
              <a:buNone/>
            </a:pP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Según Google: “</a:t>
            </a:r>
            <a:r>
              <a:rPr lang="es-419" sz="2950" i="1" noProof="0" dirty="0">
                <a:solidFill>
                  <a:srgbClr val="FEBD1A"/>
                </a:solidFill>
                <a:effectLst>
                  <a:outerShdw blurRad="38100" dist="38100" dir="2700000" algn="tl">
                    <a:srgbClr val="000000"/>
                  </a:outerShdw>
                </a:effectLst>
                <a:latin typeface="Arial" panose="020B0604020202020204" pitchFamily="34" charset="0"/>
                <a:cs typeface="Times New Roman" panose="02020603050405020304" pitchFamily="18" charset="0"/>
              </a:rPr>
              <a:t>El Imperio Asirio fue, sin duda, la superpotencia militar más brutal del mundo antiguo, utilizando el terror psicológico y la violencia física extrema como herramientas deliberadas de su política estatal. No solo cometían atrocidades, sino que las grababan con orgullo en las paredes de sus palacios para aterrorizar a los diplomáticos extranjeros</a:t>
            </a: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
            </a:r>
          </a:p>
          <a:p>
            <a:pPr algn="just">
              <a:lnSpc>
                <a:spcPct val="86000"/>
              </a:lnSpc>
              <a:spcBef>
                <a:spcPts val="0"/>
              </a:spcBef>
              <a:spcAft>
                <a:spcPts val="300"/>
              </a:spcAft>
              <a:buClr>
                <a:srgbClr val="5FF0FF"/>
              </a:buClr>
              <a:buFont typeface="Symbol" panose="05050102010706020507" pitchFamily="18" charset="2"/>
              <a:buNone/>
            </a:pP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Solo en los años recientes para Jonás, los asirios habían sometido al rey </a:t>
            </a:r>
            <a:r>
              <a:rPr lang="es-419" sz="2950" noProof="0" dirty="0" err="1">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Acab</a:t>
            </a: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de Israel en el 853 a.C., al rey Jehú en el 841 a.C., y al rey Joás en el 800 a. C..</a:t>
            </a:r>
          </a:p>
          <a:p>
            <a:pPr algn="just">
              <a:lnSpc>
                <a:spcPct val="86000"/>
              </a:lnSpc>
              <a:spcBef>
                <a:spcPts val="0"/>
              </a:spcBef>
              <a:spcAft>
                <a:spcPts val="300"/>
              </a:spcAft>
              <a:buClr>
                <a:srgbClr val="5FF0FF"/>
              </a:buClr>
              <a:buFont typeface="Symbol" panose="05050102010706020507" pitchFamily="18" charset="2"/>
              <a:buNone/>
            </a:pPr>
            <a:r>
              <a:rPr lang="es-419" sz="29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ahora Dios envía a Jonás a Nínive, la ciudad capital de Asiria.</a:t>
            </a:r>
          </a:p>
        </p:txBody>
      </p:sp>
      <p:pic>
        <p:nvPicPr>
          <p:cNvPr id="2" name="CHART Full">
            <a:extLst>
              <a:ext uri="{FF2B5EF4-FFF2-40B4-BE49-F238E27FC236}">
                <a16:creationId xmlns:a16="http://schemas.microsoft.com/office/drawing/2014/main" id="{552F455C-7471-3482-270F-65E7D7561D5A}"/>
              </a:ext>
            </a:extLst>
          </p:cNvPr>
          <p:cNvPicPr>
            <a:picLocks noChangeAspect="1"/>
          </p:cNvPicPr>
          <p:nvPr/>
        </p:nvPicPr>
        <p:blipFill>
          <a:blip r:embed="rId3">
            <a:extLst>
              <a:ext uri="{28A0092B-C50C-407E-A947-70E740481C1C}">
                <a14:useLocalDpi xmlns:a14="http://schemas.microsoft.com/office/drawing/2010/main" val="0"/>
              </a:ext>
            </a:extLst>
          </a:blip>
          <a:srcRect l="21797" t="8090" r="31821" b="46813"/>
          <a:stretch>
            <a:fillRect/>
          </a:stretch>
        </p:blipFill>
        <p:spPr>
          <a:xfrm>
            <a:off x="4544008" y="1039343"/>
            <a:ext cx="6987761" cy="3527630"/>
          </a:xfrm>
          <a:prstGeom prst="rect">
            <a:avLst/>
          </a:prstGeom>
          <a:ln w="50800">
            <a:solidFill>
              <a:srgbClr val="00B050"/>
            </a:solidFill>
          </a:ln>
        </p:spPr>
      </p:pic>
      <p:sp>
        <p:nvSpPr>
          <p:cNvPr id="3" name="Rectangle 10">
            <a:extLst>
              <a:ext uri="{FF2B5EF4-FFF2-40B4-BE49-F238E27FC236}">
                <a16:creationId xmlns:a16="http://schemas.microsoft.com/office/drawing/2014/main" id="{53B4F131-1824-10BE-69CC-7CAE3981A968}"/>
              </a:ext>
            </a:extLst>
          </p:cNvPr>
          <p:cNvSpPr>
            <a:spLocks noChangeArrowheads="1"/>
          </p:cNvSpPr>
          <p:nvPr/>
        </p:nvSpPr>
        <p:spPr bwMode="auto">
          <a:xfrm>
            <a:off x="5977328" y="2564904"/>
            <a:ext cx="398438" cy="1032313"/>
          </a:xfrm>
          <a:prstGeom prst="rect">
            <a:avLst/>
          </a:prstGeom>
          <a:solidFill>
            <a:srgbClr val="59FF0F">
              <a:alpha val="24000"/>
            </a:srgbClr>
          </a:solidFill>
          <a:ln w="57150">
            <a:solidFill>
              <a:srgbClr val="FF6600"/>
            </a:solidFill>
            <a:miter lim="800000"/>
            <a:headEnd/>
            <a:tailEnd/>
          </a:ln>
          <a:effectLst>
            <a:outerShdw blurRad="25400" dist="38100" dir="2700000" algn="ctr" rotWithShape="0">
              <a:schemeClr val="tx1">
                <a:alpha val="75000"/>
              </a:schemeClr>
            </a:outerShdw>
          </a:effectLst>
        </p:spPr>
        <p:txBody>
          <a:bodyPr wrap="none" anchor="ctr"/>
          <a:lstStyle/>
          <a:p>
            <a:endParaRPr lang="es-419" noProof="0" dirty="0"/>
          </a:p>
        </p:txBody>
      </p:sp>
      <p:sp>
        <p:nvSpPr>
          <p:cNvPr id="4" name="Rectangle 10">
            <a:extLst>
              <a:ext uri="{FF2B5EF4-FFF2-40B4-BE49-F238E27FC236}">
                <a16:creationId xmlns:a16="http://schemas.microsoft.com/office/drawing/2014/main" id="{07836A89-BCEA-60E9-1051-68C526A2124D}"/>
              </a:ext>
            </a:extLst>
          </p:cNvPr>
          <p:cNvSpPr>
            <a:spLocks noChangeArrowheads="1"/>
          </p:cNvSpPr>
          <p:nvPr/>
        </p:nvSpPr>
        <p:spPr bwMode="auto">
          <a:xfrm>
            <a:off x="6915574" y="2564532"/>
            <a:ext cx="622082" cy="1032313"/>
          </a:xfrm>
          <a:prstGeom prst="rect">
            <a:avLst/>
          </a:prstGeom>
          <a:solidFill>
            <a:srgbClr val="59FF0F">
              <a:alpha val="24000"/>
            </a:srgbClr>
          </a:solidFill>
          <a:ln w="57150">
            <a:solidFill>
              <a:srgbClr val="FF6600"/>
            </a:solidFill>
            <a:miter lim="800000"/>
            <a:headEnd/>
            <a:tailEnd/>
          </a:ln>
          <a:effectLst>
            <a:outerShdw blurRad="25400" dist="38100" dir="2700000" algn="ctr" rotWithShape="0">
              <a:schemeClr val="tx1">
                <a:alpha val="75000"/>
              </a:schemeClr>
            </a:outerShdw>
          </a:effectLst>
        </p:spPr>
        <p:txBody>
          <a:bodyPr wrap="none" anchor="ctr"/>
          <a:lstStyle/>
          <a:p>
            <a:endParaRPr lang="es-419" noProof="0" dirty="0"/>
          </a:p>
        </p:txBody>
      </p:sp>
      <p:sp>
        <p:nvSpPr>
          <p:cNvPr id="5" name="Rectangle 10">
            <a:extLst>
              <a:ext uri="{FF2B5EF4-FFF2-40B4-BE49-F238E27FC236}">
                <a16:creationId xmlns:a16="http://schemas.microsoft.com/office/drawing/2014/main" id="{2FB60079-FDBC-0874-0D02-AAD60318F9AC}"/>
              </a:ext>
            </a:extLst>
          </p:cNvPr>
          <p:cNvSpPr>
            <a:spLocks noChangeArrowheads="1"/>
          </p:cNvSpPr>
          <p:nvPr/>
        </p:nvSpPr>
        <p:spPr bwMode="auto">
          <a:xfrm>
            <a:off x="7819103" y="2559753"/>
            <a:ext cx="409459" cy="1032313"/>
          </a:xfrm>
          <a:prstGeom prst="rect">
            <a:avLst/>
          </a:prstGeom>
          <a:solidFill>
            <a:srgbClr val="59FF0F">
              <a:alpha val="24000"/>
            </a:srgbClr>
          </a:solidFill>
          <a:ln w="57150">
            <a:solidFill>
              <a:srgbClr val="FF6600"/>
            </a:solidFill>
            <a:miter lim="800000"/>
            <a:headEnd/>
            <a:tailEnd/>
          </a:ln>
          <a:effectLst>
            <a:outerShdw blurRad="25400" dist="38100" dir="2700000" algn="ctr" rotWithShape="0">
              <a:schemeClr val="tx1">
                <a:alpha val="75000"/>
              </a:schemeClr>
            </a:outerShdw>
          </a:effectLst>
        </p:spPr>
        <p:txBody>
          <a:bodyPr wrap="none" anchor="ctr"/>
          <a:lstStyle/>
          <a:p>
            <a:endParaRPr lang="es-419" noProof="0" dirty="0"/>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3475">
                                            <p:txEl>
                                              <p:pRg st="0" end="0"/>
                                            </p:txEl>
                                          </p:spTgt>
                                        </p:tgtEl>
                                        <p:attrNameLst>
                                          <p:attrName>style.visibility</p:attrName>
                                        </p:attrNameLst>
                                      </p:cBhvr>
                                      <p:to>
                                        <p:strVal val="visible"/>
                                      </p:to>
                                    </p:set>
                                    <p:animEffect transition="in" filter="wipe(up)">
                                      <p:cBhvr>
                                        <p:cTn id="7" dur="500"/>
                                        <p:tgtEl>
                                          <p:spTgt spid="21534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53475">
                                            <p:txEl>
                                              <p:pRg st="1" end="1"/>
                                            </p:txEl>
                                          </p:spTgt>
                                        </p:tgtEl>
                                        <p:attrNameLst>
                                          <p:attrName>style.visibility</p:attrName>
                                        </p:attrNameLst>
                                      </p:cBhvr>
                                      <p:to>
                                        <p:strVal val="visible"/>
                                      </p:to>
                                    </p:set>
                                    <p:animEffect transition="in" filter="wipe(up)">
                                      <p:cBhvr>
                                        <p:cTn id="12" dur="500"/>
                                        <p:tgtEl>
                                          <p:spTgt spid="21534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153475">
                                            <p:txEl>
                                              <p:pRg st="2" end="2"/>
                                            </p:txEl>
                                          </p:spTgt>
                                        </p:tgtEl>
                                        <p:attrNameLst>
                                          <p:attrName>style.visibility</p:attrName>
                                        </p:attrNameLst>
                                      </p:cBhvr>
                                      <p:to>
                                        <p:strVal val="visible"/>
                                      </p:to>
                                    </p:set>
                                    <p:animEffect transition="in" filter="wipe(up)">
                                      <p:cBhvr>
                                        <p:cTn id="22" dur="500"/>
                                        <p:tgtEl>
                                          <p:spTgt spid="215347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strVal val="4*#ppt_w"/>
                                          </p:val>
                                        </p:tav>
                                        <p:tav tm="100000">
                                          <p:val>
                                            <p:strVal val="#ppt_w"/>
                                          </p:val>
                                        </p:tav>
                                      </p:tavLst>
                                    </p:anim>
                                    <p:anim calcmode="lin" valueType="num">
                                      <p:cBhvr>
                                        <p:cTn id="28"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32"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strVal val="4*#ppt_w"/>
                                          </p:val>
                                        </p:tav>
                                        <p:tav tm="100000">
                                          <p:val>
                                            <p:strVal val="#ppt_w"/>
                                          </p:val>
                                        </p:tav>
                                      </p:tavLst>
                                    </p:anim>
                                    <p:anim calcmode="lin" valueType="num">
                                      <p:cBhvr>
                                        <p:cTn id="34" dur="500" fill="hold"/>
                                        <p:tgtEl>
                                          <p:spTgt spid="4"/>
                                        </p:tgtEl>
                                        <p:attrNameLst>
                                          <p:attrName>ppt_h</p:attrName>
                                        </p:attrNameLst>
                                      </p:cBhvr>
                                      <p:tavLst>
                                        <p:tav tm="0">
                                          <p:val>
                                            <p:strVal val="4*#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32"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strVal val="4*#ppt_w"/>
                                          </p:val>
                                        </p:tav>
                                        <p:tav tm="100000">
                                          <p:val>
                                            <p:strVal val="#ppt_w"/>
                                          </p:val>
                                        </p:tav>
                                      </p:tavLst>
                                    </p:anim>
                                    <p:anim calcmode="lin" valueType="num">
                                      <p:cBhvr>
                                        <p:cTn id="40" dur="5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153475">
                                            <p:txEl>
                                              <p:pRg st="3" end="3"/>
                                            </p:txEl>
                                          </p:spTgt>
                                        </p:tgtEl>
                                        <p:attrNameLst>
                                          <p:attrName>style.visibility</p:attrName>
                                        </p:attrNameLst>
                                      </p:cBhvr>
                                      <p:to>
                                        <p:strVal val="visible"/>
                                      </p:to>
                                    </p:set>
                                    <p:animEffect transition="in" filter="wipe(up)">
                                      <p:cBhvr>
                                        <p:cTn id="45" dur="500"/>
                                        <p:tgtEl>
                                          <p:spTgt spid="21534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3475" grpId="0" uiExpand="1"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EFA12-459A-CCA0-2622-8651981AA78A}"/>
            </a:ext>
          </a:extLst>
        </p:cNvPr>
        <p:cNvGrpSpPr/>
        <p:nvPr/>
      </p:nvGrpSpPr>
      <p:grpSpPr>
        <a:xfrm>
          <a:off x="0" y="0"/>
          <a:ext cx="0" cy="0"/>
          <a:chOff x="0" y="0"/>
          <a:chExt cx="0" cy="0"/>
        </a:xfrm>
      </p:grpSpPr>
      <p:sp>
        <p:nvSpPr>
          <p:cNvPr id="2153475" name="Rectangle 3">
            <a:extLst>
              <a:ext uri="{FF2B5EF4-FFF2-40B4-BE49-F238E27FC236}">
                <a16:creationId xmlns:a16="http://schemas.microsoft.com/office/drawing/2014/main" id="{B30211E0-866C-5E6D-F213-C02A9563504E}"/>
              </a:ext>
            </a:extLst>
          </p:cNvPr>
          <p:cNvSpPr>
            <a:spLocks noChangeArrowheads="1"/>
          </p:cNvSpPr>
          <p:nvPr/>
        </p:nvSpPr>
        <p:spPr bwMode="auto">
          <a:xfrm>
            <a:off x="598276" y="1124744"/>
            <a:ext cx="1094521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Al parecer, Jonás no quiso advertir a su enemigo referente a su inminente destrucción anunciado por Dios, y partió en otra dirección!  </a:t>
            </a:r>
          </a:p>
          <a:p>
            <a:pPr algn="just">
              <a:lnSpc>
                <a:spcPct val="85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el fondo, Jonás </a:t>
            </a:r>
            <a:r>
              <a:rPr lang="es-419" sz="30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quiere</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que Dios destruya a Nínive!</a:t>
            </a:r>
          </a:p>
          <a:p>
            <a:pPr algn="just">
              <a:lnSpc>
                <a:spcPct val="85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Curiosamente, distinto a otros profetas, Jonás no teme que él podría fracasar en su misión a Nínive:</a:t>
            </a:r>
          </a:p>
        </p:txBody>
      </p:sp>
      <p:sp>
        <p:nvSpPr>
          <p:cNvPr id="3" name="TextBox 2">
            <a:extLst>
              <a:ext uri="{FF2B5EF4-FFF2-40B4-BE49-F238E27FC236}">
                <a16:creationId xmlns:a16="http://schemas.microsoft.com/office/drawing/2014/main" id="{F7BC3CF6-5282-B200-970F-B2BD38D31C28}"/>
              </a:ext>
            </a:extLst>
          </p:cNvPr>
          <p:cNvSpPr txBox="1"/>
          <p:nvPr/>
        </p:nvSpPr>
        <p:spPr>
          <a:xfrm>
            <a:off x="7114358" y="3163906"/>
            <a:ext cx="3840088" cy="553998"/>
          </a:xfrm>
          <a:prstGeom prst="rect">
            <a:avLst/>
          </a:prstGeom>
          <a:noFill/>
        </p:spPr>
        <p:txBody>
          <a:bodyPr wrap="square">
            <a:spAutoFit/>
          </a:bodyPr>
          <a:lstStyle/>
          <a:p>
            <a:r>
              <a:rPr kumimoji="0" lang="es-419" sz="3000" b="0" i="0" u="none" strike="noStrike" kern="1200" cap="none" spc="0" normalizeH="0" baseline="0" noProof="0" dirty="0">
                <a:ln>
                  <a:noFill/>
                </a:ln>
                <a:solidFill>
                  <a:srgbClr val="EFF9FF"/>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¡teme tener éxito!</a:t>
            </a:r>
            <a:endParaRPr lang="es-419" dirty="0"/>
          </a:p>
        </p:txBody>
      </p:sp>
    </p:spTree>
    <p:extLst>
      <p:ext uri="{BB962C8B-B14F-4D97-AF65-F5344CB8AC3E}">
        <p14:creationId xmlns:p14="http://schemas.microsoft.com/office/powerpoint/2010/main" val="109834284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3475">
                                            <p:txEl>
                                              <p:pRg st="0" end="0"/>
                                            </p:txEl>
                                          </p:spTgt>
                                        </p:tgtEl>
                                        <p:attrNameLst>
                                          <p:attrName>style.visibility</p:attrName>
                                        </p:attrNameLst>
                                      </p:cBhvr>
                                      <p:to>
                                        <p:strVal val="visible"/>
                                      </p:to>
                                    </p:set>
                                    <p:animEffect transition="in" filter="wipe(up)">
                                      <p:cBhvr>
                                        <p:cTn id="7" dur="500"/>
                                        <p:tgtEl>
                                          <p:spTgt spid="21534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53475">
                                            <p:txEl>
                                              <p:pRg st="1" end="1"/>
                                            </p:txEl>
                                          </p:spTgt>
                                        </p:tgtEl>
                                        <p:attrNameLst>
                                          <p:attrName>style.visibility</p:attrName>
                                        </p:attrNameLst>
                                      </p:cBhvr>
                                      <p:to>
                                        <p:strVal val="visible"/>
                                      </p:to>
                                    </p:set>
                                    <p:animEffect transition="in" filter="wipe(up)">
                                      <p:cBhvr>
                                        <p:cTn id="12" dur="500"/>
                                        <p:tgtEl>
                                          <p:spTgt spid="21534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53475">
                                            <p:txEl>
                                              <p:pRg st="2" end="2"/>
                                            </p:txEl>
                                          </p:spTgt>
                                        </p:tgtEl>
                                        <p:attrNameLst>
                                          <p:attrName>style.visibility</p:attrName>
                                        </p:attrNameLst>
                                      </p:cBhvr>
                                      <p:to>
                                        <p:strVal val="visible"/>
                                      </p:to>
                                    </p:set>
                                    <p:animEffect transition="in" filter="wipe(up)">
                                      <p:cBhvr>
                                        <p:cTn id="17" dur="500"/>
                                        <p:tgtEl>
                                          <p:spTgt spid="21534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250" fill="hold"/>
                                        <p:tgtEl>
                                          <p:spTgt spid="3"/>
                                        </p:tgtEl>
                                        <p:attrNameLst>
                                          <p:attrName>ppt_x</p:attrName>
                                        </p:attrNameLst>
                                      </p:cBhvr>
                                      <p:tavLst>
                                        <p:tav tm="0">
                                          <p:val>
                                            <p:strVal val="1+#ppt_w/2"/>
                                          </p:val>
                                        </p:tav>
                                        <p:tav tm="100000">
                                          <p:val>
                                            <p:strVal val="#ppt_x"/>
                                          </p:val>
                                        </p:tav>
                                      </p:tavLst>
                                    </p:anim>
                                    <p:anim calcmode="lin" valueType="num">
                                      <p:cBhvr additive="base">
                                        <p:cTn id="23" dur="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3475" grpId="0" uiExpand="1" build="p" autoUpdateAnimBg="0"/>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7156" name="Rectangle 4">
            <a:extLst>
              <a:ext uri="{FF2B5EF4-FFF2-40B4-BE49-F238E27FC236}">
                <a16:creationId xmlns:a16="http://schemas.microsoft.com/office/drawing/2014/main" id="{09E5FFDF-0524-9155-2065-1D3285920234}"/>
              </a:ext>
            </a:extLst>
          </p:cNvPr>
          <p:cNvSpPr>
            <a:spLocks noChangeArrowheads="1"/>
          </p:cNvSpPr>
          <p:nvPr/>
        </p:nvSpPr>
        <p:spPr bwMode="auto">
          <a:xfrm>
            <a:off x="623392" y="980729"/>
            <a:ext cx="11017224" cy="896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ct val="30000"/>
              </a:spcBef>
              <a:buClr>
                <a:srgbClr val="5FF0FF"/>
              </a:buClr>
              <a:buFont typeface="Symbol" pitchFamily="18" charset="2"/>
              <a:buNone/>
              <a:defRPr/>
            </a:pPr>
            <a:r>
              <a:rPr lang="es-419" sz="2940" noProof="0" dirty="0">
                <a:solidFill>
                  <a:srgbClr val="EFF9FF"/>
                </a:solidFill>
                <a:latin typeface="Arial" charset="0"/>
                <a:cs typeface="Times New Roman" charset="0"/>
              </a:rPr>
              <a:t>Nínive estaba ubicada al lado del río Tigris, en el centro de Asiria, unos 750 km al </a:t>
            </a:r>
            <a:r>
              <a:rPr lang="es-419" sz="2940" noProof="0" dirty="0" err="1">
                <a:solidFill>
                  <a:srgbClr val="EFF9FF"/>
                </a:solidFill>
                <a:latin typeface="Arial" charset="0"/>
                <a:cs typeface="Times New Roman" charset="0"/>
              </a:rPr>
              <a:t>nor</a:t>
            </a:r>
            <a:r>
              <a:rPr lang="es-419" sz="2940" noProof="0" dirty="0">
                <a:solidFill>
                  <a:srgbClr val="EFF9FF"/>
                </a:solidFill>
                <a:latin typeface="Arial" charset="0"/>
                <a:cs typeface="Times New Roman" charset="0"/>
              </a:rPr>
              <a:t>-oriente del pueblo natal de Jonás (Gat </a:t>
            </a:r>
            <a:r>
              <a:rPr lang="es-419" sz="2940" noProof="0" dirty="0" err="1">
                <a:solidFill>
                  <a:srgbClr val="EFF9FF"/>
                </a:solidFill>
                <a:latin typeface="Arial" charset="0"/>
                <a:cs typeface="Times New Roman" charset="0"/>
              </a:rPr>
              <a:t>Jefer</a:t>
            </a:r>
            <a:r>
              <a:rPr lang="es-419" sz="2940" noProof="0" dirty="0">
                <a:solidFill>
                  <a:srgbClr val="EFF9FF"/>
                </a:solidFill>
                <a:latin typeface="Arial" charset="0"/>
                <a:cs typeface="Times New Roman" charset="0"/>
              </a:rPr>
              <a:t>). </a:t>
            </a:r>
          </a:p>
        </p:txBody>
      </p:sp>
      <p:graphicFrame>
        <p:nvGraphicFramePr>
          <p:cNvPr id="2737157" name="MAP big">
            <a:extLst>
              <a:ext uri="{FF2B5EF4-FFF2-40B4-BE49-F238E27FC236}">
                <a16:creationId xmlns:a16="http://schemas.microsoft.com/office/drawing/2014/main" id="{CD65E6D4-1243-8764-0DC9-193B7CA28C4A}"/>
              </a:ext>
            </a:extLst>
          </p:cNvPr>
          <p:cNvGraphicFramePr>
            <a:graphicFrameLocks noChangeAspect="1"/>
          </p:cNvGraphicFramePr>
          <p:nvPr>
            <p:extLst>
              <p:ext uri="{D42A27DB-BD31-4B8C-83A1-F6EECF244321}">
                <p14:modId xmlns:p14="http://schemas.microsoft.com/office/powerpoint/2010/main" val="3291446770"/>
              </p:ext>
            </p:extLst>
          </p:nvPr>
        </p:nvGraphicFramePr>
        <p:xfrm>
          <a:off x="2725682" y="2264270"/>
          <a:ext cx="6638807" cy="4333082"/>
        </p:xfrm>
        <a:graphic>
          <a:graphicData uri="http://schemas.openxmlformats.org/presentationml/2006/ole">
            <mc:AlternateContent xmlns:mc="http://schemas.openxmlformats.org/markup-compatibility/2006">
              <mc:Choice xmlns:v="urn:schemas-microsoft-com:vml" Requires="v">
                <p:oleObj name="Photo Editor Photo" r:id="rId3" imgW="5524979" imgH="3711262" progId="MSPhotoEd.3">
                  <p:embed/>
                </p:oleObj>
              </mc:Choice>
              <mc:Fallback>
                <p:oleObj name="Photo Editor Photo" r:id="rId3" imgW="5524979" imgH="3711262" progId="MSPhotoEd.3">
                  <p:embed/>
                  <p:pic>
                    <p:nvPicPr>
                      <p:cNvPr id="2737157" name="Object 5">
                        <a:extLst>
                          <a:ext uri="{FF2B5EF4-FFF2-40B4-BE49-F238E27FC236}">
                            <a16:creationId xmlns:a16="http://schemas.microsoft.com/office/drawing/2014/main" id="{CD65E6D4-1243-8764-0DC9-193B7CA28C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5682" y="2264270"/>
                        <a:ext cx="6638807" cy="4333082"/>
                      </a:xfrm>
                      <a:prstGeom prst="rect">
                        <a:avLst/>
                      </a:prstGeom>
                      <a:noFill/>
                      <a:ln>
                        <a:noFill/>
                      </a:ln>
                      <a:effectLst/>
                    </p:spPr>
                  </p:pic>
                </p:oleObj>
              </mc:Fallback>
            </mc:AlternateContent>
          </a:graphicData>
        </a:graphic>
      </p:graphicFrame>
      <p:grpSp>
        <p:nvGrpSpPr>
          <p:cNvPr id="2737158" name="Nineve tag">
            <a:extLst>
              <a:ext uri="{FF2B5EF4-FFF2-40B4-BE49-F238E27FC236}">
                <a16:creationId xmlns:a16="http://schemas.microsoft.com/office/drawing/2014/main" id="{D8A1ECA3-7067-7A45-CA2E-7C69FE97590D}"/>
              </a:ext>
            </a:extLst>
          </p:cNvPr>
          <p:cNvGrpSpPr>
            <a:grpSpLocks/>
          </p:cNvGrpSpPr>
          <p:nvPr/>
        </p:nvGrpSpPr>
        <p:grpSpPr bwMode="auto">
          <a:xfrm>
            <a:off x="6930800" y="3062862"/>
            <a:ext cx="838200" cy="481013"/>
            <a:chOff x="4506" y="2235"/>
            <a:chExt cx="528" cy="303"/>
          </a:xfrm>
        </p:grpSpPr>
        <p:sp>
          <p:nvSpPr>
            <p:cNvPr id="1999880" name="Oval 7">
              <a:extLst>
                <a:ext uri="{FF2B5EF4-FFF2-40B4-BE49-F238E27FC236}">
                  <a16:creationId xmlns:a16="http://schemas.microsoft.com/office/drawing/2014/main" id="{D9B75D72-223A-B3C6-90FF-0AC17472D3CF}"/>
                </a:ext>
              </a:extLst>
            </p:cNvPr>
            <p:cNvSpPr>
              <a:spLocks noChangeArrowheads="1"/>
            </p:cNvSpPr>
            <p:nvPr/>
          </p:nvSpPr>
          <p:spPr bwMode="auto">
            <a:xfrm>
              <a:off x="4747" y="2472"/>
              <a:ext cx="80" cy="66"/>
            </a:xfrm>
            <a:prstGeom prst="ellipse">
              <a:avLst/>
            </a:prstGeom>
            <a:solidFill>
              <a:srgbClr val="00FFFF"/>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sp>
          <p:nvSpPr>
            <p:cNvPr id="1999881" name="Text Box 8">
              <a:extLst>
                <a:ext uri="{FF2B5EF4-FFF2-40B4-BE49-F238E27FC236}">
                  <a16:creationId xmlns:a16="http://schemas.microsoft.com/office/drawing/2014/main" id="{25C55E6A-2521-CB55-8556-FBDC0EFC3F4C}"/>
                </a:ext>
              </a:extLst>
            </p:cNvPr>
            <p:cNvSpPr txBox="1">
              <a:spLocks noChangeArrowheads="1"/>
            </p:cNvSpPr>
            <p:nvPr/>
          </p:nvSpPr>
          <p:spPr bwMode="auto">
            <a:xfrm>
              <a:off x="4506" y="2235"/>
              <a:ext cx="528" cy="196"/>
            </a:xfrm>
            <a:prstGeom prst="rect">
              <a:avLst/>
            </a:prstGeom>
            <a:solidFill>
              <a:schemeClr val="tx2">
                <a:lumMod val="50000"/>
                <a:lumOff val="50000"/>
                <a:alpha val="20000"/>
              </a:schemeClr>
            </a:solidFill>
            <a:ln w="28575">
              <a:solidFill>
                <a:srgbClr val="FE9B0A"/>
              </a:solidFill>
              <a:miter lim="800000"/>
              <a:headEnd/>
              <a:tailEnd/>
            </a:ln>
            <a:effectLst>
              <a:outerShdw blurRad="38100" dist="38100" dir="2700000" algn="tl" rotWithShape="0">
                <a:schemeClr val="tx1">
                  <a:alpha val="80000"/>
                </a:schemeClr>
              </a:outerShdw>
            </a:effectLst>
          </p:spPr>
          <p:txBody>
            <a:bodyPr lIns="72000" tIns="36000" rIns="72000" bIns="72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ctr">
                <a:spcBef>
                  <a:spcPct val="0"/>
                </a:spcBef>
                <a:spcAft>
                  <a:spcPts val="400"/>
                </a:spcAft>
                <a:buClrTx/>
                <a:buSzTx/>
                <a:buNone/>
              </a:pPr>
              <a:r>
                <a:rPr kumimoji="0" lang="es-419" sz="1700" b="1" i="1" noProof="0" dirty="0">
                  <a:solidFill>
                    <a:srgbClr val="FFFF00"/>
                  </a:solidFill>
                  <a:effectLst>
                    <a:outerShdw blurRad="50800" dist="50800" dir="2700000" algn="tl" rotWithShape="0">
                      <a:prstClr val="black">
                        <a:alpha val="60000"/>
                      </a:prstClr>
                    </a:outerShdw>
                  </a:effectLst>
                  <a:latin typeface="Arial" panose="020B0604020202020204" pitchFamily="34" charset="0"/>
                </a:rPr>
                <a:t>Nínive</a:t>
              </a:r>
            </a:p>
          </p:txBody>
        </p:sp>
      </p:grpSp>
      <p:grpSp>
        <p:nvGrpSpPr>
          <p:cNvPr id="2737161" name="Jonaj tag">
            <a:extLst>
              <a:ext uri="{FF2B5EF4-FFF2-40B4-BE49-F238E27FC236}">
                <a16:creationId xmlns:a16="http://schemas.microsoft.com/office/drawing/2014/main" id="{F96077AF-B9DF-17F1-EF2A-EFE5CAED086E}"/>
              </a:ext>
            </a:extLst>
          </p:cNvPr>
          <p:cNvGrpSpPr>
            <a:grpSpLocks/>
          </p:cNvGrpSpPr>
          <p:nvPr/>
        </p:nvGrpSpPr>
        <p:grpSpPr bwMode="auto">
          <a:xfrm>
            <a:off x="4765797" y="4333453"/>
            <a:ext cx="909638" cy="311150"/>
            <a:chOff x="3309" y="2872"/>
            <a:chExt cx="573" cy="196"/>
          </a:xfrm>
        </p:grpSpPr>
        <p:sp>
          <p:nvSpPr>
            <p:cNvPr id="1999883" name="Text Box 10">
              <a:extLst>
                <a:ext uri="{FF2B5EF4-FFF2-40B4-BE49-F238E27FC236}">
                  <a16:creationId xmlns:a16="http://schemas.microsoft.com/office/drawing/2014/main" id="{D8BE8BB7-E2B1-E4B0-004C-F0ADA855EA09}"/>
                </a:ext>
              </a:extLst>
            </p:cNvPr>
            <p:cNvSpPr txBox="1">
              <a:spLocks noChangeArrowheads="1"/>
            </p:cNvSpPr>
            <p:nvPr/>
          </p:nvSpPr>
          <p:spPr bwMode="auto">
            <a:xfrm>
              <a:off x="3309" y="2872"/>
              <a:ext cx="497"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spcAft>
                  <a:spcPts val="400"/>
                </a:spcAft>
                <a:buClrTx/>
                <a:buSzTx/>
                <a:buNone/>
              </a:pPr>
              <a:r>
                <a:rPr kumimoji="0" lang="es-419" sz="1900" b="1" i="1" noProof="0" dirty="0">
                  <a:solidFill>
                    <a:srgbClr val="0F0FAD"/>
                  </a:solidFill>
                  <a:effectLst>
                    <a:outerShdw blurRad="38100" dist="50800" dir="2700000" algn="tl" rotWithShape="0">
                      <a:schemeClr val="bg2">
                        <a:lumMod val="25000"/>
                        <a:alpha val="70000"/>
                      </a:schemeClr>
                    </a:outerShdw>
                  </a:effectLst>
                  <a:latin typeface="Arial" panose="020B0604020202020204" pitchFamily="34" charset="0"/>
                </a:rPr>
                <a:t>Jonás</a:t>
              </a:r>
            </a:p>
          </p:txBody>
        </p:sp>
        <p:sp>
          <p:nvSpPr>
            <p:cNvPr id="1999884" name="Oval 11">
              <a:extLst>
                <a:ext uri="{FF2B5EF4-FFF2-40B4-BE49-F238E27FC236}">
                  <a16:creationId xmlns:a16="http://schemas.microsoft.com/office/drawing/2014/main" id="{38CF62E4-80B5-A303-26C1-0265EBF4291F}"/>
                </a:ext>
              </a:extLst>
            </p:cNvPr>
            <p:cNvSpPr>
              <a:spLocks noChangeArrowheads="1"/>
            </p:cNvSpPr>
            <p:nvPr/>
          </p:nvSpPr>
          <p:spPr bwMode="auto">
            <a:xfrm>
              <a:off x="3802" y="2942"/>
              <a:ext cx="80" cy="65"/>
            </a:xfrm>
            <a:prstGeom prst="ellipse">
              <a:avLst/>
            </a:prstGeom>
            <a:solidFill>
              <a:srgbClr val="FF0000"/>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grpSp>
      <p:sp>
        <p:nvSpPr>
          <p:cNvPr id="2737164" name="Line jonah to nineve">
            <a:extLst>
              <a:ext uri="{FF2B5EF4-FFF2-40B4-BE49-F238E27FC236}">
                <a16:creationId xmlns:a16="http://schemas.microsoft.com/office/drawing/2014/main" id="{38582EF0-F78E-A85B-7E5A-26957710BE56}"/>
              </a:ext>
            </a:extLst>
          </p:cNvPr>
          <p:cNvSpPr>
            <a:spLocks noChangeShapeType="1"/>
          </p:cNvSpPr>
          <p:nvPr/>
        </p:nvSpPr>
        <p:spPr bwMode="auto">
          <a:xfrm flipV="1">
            <a:off x="5670672" y="3543875"/>
            <a:ext cx="1642716" cy="932453"/>
          </a:xfrm>
          <a:prstGeom prst="line">
            <a:avLst/>
          </a:prstGeom>
          <a:noFill/>
          <a:ln w="38100">
            <a:solidFill>
              <a:srgbClr val="0000FF"/>
            </a:solidFill>
            <a:round/>
            <a:headEnd/>
            <a:tailEnd type="triangle" w="med" len="med"/>
          </a:ln>
          <a:effectLst>
            <a:outerShdw blurRad="25400" dist="25400" dir="2700000" algn="tl" rotWithShape="0">
              <a:prstClr val="black">
                <a:alpha val="70000"/>
              </a:prstClr>
            </a:outerShdw>
          </a:effectLst>
          <a:extLst>
            <a:ext uri="{909E8E84-426E-40DD-AFC4-6F175D3DCCD1}">
              <a14:hiddenFill xmlns:a14="http://schemas.microsoft.com/office/drawing/2010/main">
                <a:noFill/>
              </a14:hiddenFill>
            </a:ext>
          </a:extLst>
        </p:spPr>
        <p:txBody>
          <a:bodyPr/>
          <a:lstStyle/>
          <a:p>
            <a:endParaRPr lang="es-419" noProof="0" dirty="0"/>
          </a:p>
        </p:txBody>
      </p:sp>
      <p:sp>
        <p:nvSpPr>
          <p:cNvPr id="6" name="ZOOMER box">
            <a:extLst>
              <a:ext uri="{FF2B5EF4-FFF2-40B4-BE49-F238E27FC236}">
                <a16:creationId xmlns:a16="http://schemas.microsoft.com/office/drawing/2014/main" id="{3C990235-151E-BE2F-9A78-69250AA59941}"/>
              </a:ext>
            </a:extLst>
          </p:cNvPr>
          <p:cNvSpPr/>
          <p:nvPr/>
        </p:nvSpPr>
        <p:spPr>
          <a:xfrm>
            <a:off x="5144889" y="2924944"/>
            <a:ext cx="2295499" cy="3168352"/>
          </a:xfrm>
          <a:prstGeom prst="rect">
            <a:avLst/>
          </a:prstGeom>
          <a:solidFill>
            <a:schemeClr val="tx2">
              <a:lumMod val="25000"/>
              <a:lumOff val="75000"/>
              <a:alpha val="27000"/>
            </a:schemeClr>
          </a:solidFill>
          <a:ln w="88900">
            <a:solidFill>
              <a:srgbClr val="FFED01"/>
            </a:solid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noProof="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cxnSp>
        <p:nvCxnSpPr>
          <p:cNvPr id="13" name="Zoom line 2 bot">
            <a:extLst>
              <a:ext uri="{FF2B5EF4-FFF2-40B4-BE49-F238E27FC236}">
                <a16:creationId xmlns:a16="http://schemas.microsoft.com/office/drawing/2014/main" id="{EFC6F256-F2A5-B880-0138-25FC13EE855B}"/>
              </a:ext>
            </a:extLst>
          </p:cNvPr>
          <p:cNvCxnSpPr>
            <a:cxnSpLocks/>
          </p:cNvCxnSpPr>
          <p:nvPr/>
        </p:nvCxnSpPr>
        <p:spPr>
          <a:xfrm>
            <a:off x="7440388" y="6093296"/>
            <a:ext cx="1998887" cy="117004"/>
          </a:xfrm>
          <a:prstGeom prst="line">
            <a:avLst/>
          </a:prstGeom>
          <a:ln w="60325">
            <a:solidFill>
              <a:srgbClr val="57F7FF"/>
            </a:solidFill>
            <a:tailEnd type="none"/>
          </a:ln>
          <a:effectLst>
            <a:outerShdw blurRad="50800" dist="50800" dir="3300000" algn="tl" rotWithShape="0">
              <a:prstClr val="black">
                <a:alpha val="70000"/>
              </a:prstClr>
            </a:outerShdw>
          </a:effectLst>
        </p:spPr>
        <p:style>
          <a:lnRef idx="2">
            <a:schemeClr val="accent1"/>
          </a:lnRef>
          <a:fillRef idx="0">
            <a:schemeClr val="accent1"/>
          </a:fillRef>
          <a:effectRef idx="1">
            <a:schemeClr val="accent1"/>
          </a:effectRef>
          <a:fontRef idx="minor">
            <a:schemeClr val="tx1"/>
          </a:fontRef>
        </p:style>
      </p:cxnSp>
      <p:cxnSp>
        <p:nvCxnSpPr>
          <p:cNvPr id="10" name="Zoom line 1 top">
            <a:extLst>
              <a:ext uri="{FF2B5EF4-FFF2-40B4-BE49-F238E27FC236}">
                <a16:creationId xmlns:a16="http://schemas.microsoft.com/office/drawing/2014/main" id="{385E61F0-F1AB-8E96-CF21-7584C34E43B0}"/>
              </a:ext>
            </a:extLst>
          </p:cNvPr>
          <p:cNvCxnSpPr>
            <a:cxnSpLocks/>
          </p:cNvCxnSpPr>
          <p:nvPr/>
        </p:nvCxnSpPr>
        <p:spPr>
          <a:xfrm>
            <a:off x="7460683" y="2924944"/>
            <a:ext cx="1978592" cy="1351740"/>
          </a:xfrm>
          <a:prstGeom prst="line">
            <a:avLst/>
          </a:prstGeom>
          <a:ln w="60325">
            <a:solidFill>
              <a:srgbClr val="57F7FF"/>
            </a:solidFill>
            <a:tailEnd type="none"/>
          </a:ln>
          <a:effectLst>
            <a:outerShdw blurRad="50800" dist="50800" dir="3300000" algn="tl" rotWithShape="0">
              <a:prstClr val="black">
                <a:alpha val="70000"/>
              </a:prstClr>
            </a:outerShdw>
          </a:effectLst>
        </p:spPr>
        <p:style>
          <a:lnRef idx="2">
            <a:schemeClr val="accent1"/>
          </a:lnRef>
          <a:fillRef idx="0">
            <a:schemeClr val="accent1"/>
          </a:fillRef>
          <a:effectRef idx="1">
            <a:schemeClr val="accent1"/>
          </a:effectRef>
          <a:fontRef idx="minor">
            <a:schemeClr val="tx1"/>
          </a:fontRef>
        </p:style>
      </p:cxnSp>
      <p:pic>
        <p:nvPicPr>
          <p:cNvPr id="20" name="MAP zoomed">
            <a:extLst>
              <a:ext uri="{FF2B5EF4-FFF2-40B4-BE49-F238E27FC236}">
                <a16:creationId xmlns:a16="http://schemas.microsoft.com/office/drawing/2014/main" id="{76179F5B-C807-B634-85D9-165C864AEEB9}"/>
              </a:ext>
            </a:extLst>
          </p:cNvPr>
          <p:cNvPicPr preferRelativeResize="0">
            <a:picLocks/>
          </p:cNvPicPr>
          <p:nvPr/>
        </p:nvPicPr>
        <p:blipFill>
          <a:blip r:embed="rId5">
            <a:alphaModFix/>
            <a:extLst>
              <a:ext uri="{BEBA8EAE-BF5A-486C-A8C5-ECC9F3942E4B}">
                <a14:imgProps xmlns:a14="http://schemas.microsoft.com/office/drawing/2010/main">
                  <a14:imgLayer r:embed="rId6">
                    <a14:imgEffect>
                      <a14:sharpenSoften amount="20000"/>
                    </a14:imgEffect>
                    <a14:imgEffect>
                      <a14:colorTemperature colorTemp="6092"/>
                    </a14:imgEffect>
                    <a14:imgEffect>
                      <a14:saturation sat="164000"/>
                    </a14:imgEffect>
                    <a14:imgEffect>
                      <a14:brightnessContrast bright="-4000" contrast="-10000"/>
                    </a14:imgEffect>
                  </a14:imgLayer>
                </a14:imgProps>
              </a:ext>
              <a:ext uri="{28A0092B-C50C-407E-A947-70E740481C1C}">
                <a14:useLocalDpi xmlns:a14="http://schemas.microsoft.com/office/drawing/2010/main" val="0"/>
              </a:ext>
            </a:extLst>
          </a:blip>
          <a:srcRect l="88525" t="43138" r="145" b="6692"/>
          <a:stretch>
            <a:fillRect/>
          </a:stretch>
        </p:blipFill>
        <p:spPr>
          <a:xfrm>
            <a:off x="9498804" y="4272756"/>
            <a:ext cx="1041402" cy="1939926"/>
          </a:xfrm>
          <a:prstGeom prst="rect">
            <a:avLst/>
          </a:prstGeom>
        </p:spPr>
      </p:pic>
      <p:sp>
        <p:nvSpPr>
          <p:cNvPr id="8" name="Zoomed box">
            <a:extLst>
              <a:ext uri="{FF2B5EF4-FFF2-40B4-BE49-F238E27FC236}">
                <a16:creationId xmlns:a16="http://schemas.microsoft.com/office/drawing/2014/main" id="{2A8B212B-E32D-9A33-49C9-024CF778B08E}"/>
              </a:ext>
            </a:extLst>
          </p:cNvPr>
          <p:cNvSpPr/>
          <p:nvPr/>
        </p:nvSpPr>
        <p:spPr>
          <a:xfrm>
            <a:off x="9461477" y="4276684"/>
            <a:ext cx="1041402" cy="1926977"/>
          </a:xfrm>
          <a:prstGeom prst="rect">
            <a:avLst/>
          </a:prstGeom>
          <a:solidFill>
            <a:schemeClr val="tx2">
              <a:lumMod val="25000"/>
              <a:lumOff val="75000"/>
              <a:alpha val="27000"/>
            </a:schemeClr>
          </a:solidFill>
          <a:ln w="76200">
            <a:solidFill>
              <a:srgbClr val="57F7FF"/>
            </a:solid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noProof="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37156">
                                            <p:txEl>
                                              <p:pRg st="0" end="0"/>
                                            </p:txEl>
                                          </p:spTgt>
                                        </p:tgtEl>
                                        <p:attrNameLst>
                                          <p:attrName>style.visibility</p:attrName>
                                        </p:attrNameLst>
                                      </p:cBhvr>
                                      <p:to>
                                        <p:strVal val="visible"/>
                                      </p:to>
                                    </p:set>
                                    <p:animEffect transition="in" filter="wipe(up)">
                                      <p:cBhvr>
                                        <p:cTn id="7" dur="500"/>
                                        <p:tgtEl>
                                          <p:spTgt spid="273715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737157"/>
                                        </p:tgtEl>
                                        <p:attrNameLst>
                                          <p:attrName>style.visibility</p:attrName>
                                        </p:attrNameLst>
                                      </p:cBhvr>
                                      <p:to>
                                        <p:strVal val="visible"/>
                                      </p:to>
                                    </p:set>
                                    <p:animEffect transition="in" filter="wipe(left)">
                                      <p:cBhvr>
                                        <p:cTn id="12" dur="500"/>
                                        <p:tgtEl>
                                          <p:spTgt spid="2737157"/>
                                        </p:tgtEl>
                                      </p:cBhvr>
                                    </p:animEffect>
                                  </p:childTnLst>
                                </p:cTn>
                              </p:par>
                            </p:childTnLst>
                          </p:cTn>
                        </p:par>
                        <p:par>
                          <p:cTn id="13" fill="hold" nodeType="afterGroup">
                            <p:stCondLst>
                              <p:cond delay="500"/>
                            </p:stCondLst>
                            <p:childTnLst>
                              <p:par>
                                <p:cTn id="14" presetID="23" presetClass="entr" presetSubtype="272" fill="hold" nodeType="afterEffect">
                                  <p:stCondLst>
                                    <p:cond delay="0"/>
                                  </p:stCondLst>
                                  <p:childTnLst>
                                    <p:set>
                                      <p:cBhvr>
                                        <p:cTn id="15" dur="1" fill="hold">
                                          <p:stCondLst>
                                            <p:cond delay="0"/>
                                          </p:stCondLst>
                                        </p:cTn>
                                        <p:tgtEl>
                                          <p:spTgt spid="2737161"/>
                                        </p:tgtEl>
                                        <p:attrNameLst>
                                          <p:attrName>style.visibility</p:attrName>
                                        </p:attrNameLst>
                                      </p:cBhvr>
                                      <p:to>
                                        <p:strVal val="visible"/>
                                      </p:to>
                                    </p:set>
                                    <p:anim calcmode="lin" valueType="num">
                                      <p:cBhvr>
                                        <p:cTn id="16" dur="500" fill="hold"/>
                                        <p:tgtEl>
                                          <p:spTgt spid="2737161"/>
                                        </p:tgtEl>
                                        <p:attrNameLst>
                                          <p:attrName>ppt_w</p:attrName>
                                        </p:attrNameLst>
                                      </p:cBhvr>
                                      <p:tavLst>
                                        <p:tav tm="0">
                                          <p:val>
                                            <p:strVal val="2/3*#ppt_w"/>
                                          </p:val>
                                        </p:tav>
                                        <p:tav tm="100000">
                                          <p:val>
                                            <p:strVal val="#ppt_w"/>
                                          </p:val>
                                        </p:tav>
                                      </p:tavLst>
                                    </p:anim>
                                    <p:anim calcmode="lin" valueType="num">
                                      <p:cBhvr>
                                        <p:cTn id="17" dur="500" fill="hold"/>
                                        <p:tgtEl>
                                          <p:spTgt spid="2737161"/>
                                        </p:tgtEl>
                                        <p:attrNameLst>
                                          <p:attrName>ppt_h</p:attrName>
                                        </p:attrNameLst>
                                      </p:cBhvr>
                                      <p:tavLst>
                                        <p:tav tm="0">
                                          <p:val>
                                            <p:strVal val="2/3*#ppt_h"/>
                                          </p:val>
                                        </p:tav>
                                        <p:tav tm="100000">
                                          <p:val>
                                            <p:strVal val="#ppt_h"/>
                                          </p:val>
                                        </p:tav>
                                      </p:tavLst>
                                    </p:anim>
                                  </p:childTnLst>
                                </p:cTn>
                              </p:par>
                            </p:childTnLst>
                          </p:cTn>
                        </p:par>
                        <p:par>
                          <p:cTn id="18" fill="hold" nodeType="afterGroup">
                            <p:stCondLst>
                              <p:cond delay="1000"/>
                            </p:stCondLst>
                            <p:childTnLst>
                              <p:par>
                                <p:cTn id="19" presetID="23" presetClass="entr" presetSubtype="272" fill="hold" nodeType="afterEffect">
                                  <p:stCondLst>
                                    <p:cond delay="0"/>
                                  </p:stCondLst>
                                  <p:childTnLst>
                                    <p:set>
                                      <p:cBhvr>
                                        <p:cTn id="20" dur="1" fill="hold">
                                          <p:stCondLst>
                                            <p:cond delay="0"/>
                                          </p:stCondLst>
                                        </p:cTn>
                                        <p:tgtEl>
                                          <p:spTgt spid="2737158"/>
                                        </p:tgtEl>
                                        <p:attrNameLst>
                                          <p:attrName>style.visibility</p:attrName>
                                        </p:attrNameLst>
                                      </p:cBhvr>
                                      <p:to>
                                        <p:strVal val="visible"/>
                                      </p:to>
                                    </p:set>
                                    <p:anim calcmode="lin" valueType="num">
                                      <p:cBhvr>
                                        <p:cTn id="21" dur="500" fill="hold"/>
                                        <p:tgtEl>
                                          <p:spTgt spid="2737158"/>
                                        </p:tgtEl>
                                        <p:attrNameLst>
                                          <p:attrName>ppt_w</p:attrName>
                                        </p:attrNameLst>
                                      </p:cBhvr>
                                      <p:tavLst>
                                        <p:tav tm="0">
                                          <p:val>
                                            <p:strVal val="2/3*#ppt_w"/>
                                          </p:val>
                                        </p:tav>
                                        <p:tav tm="100000">
                                          <p:val>
                                            <p:strVal val="#ppt_w"/>
                                          </p:val>
                                        </p:tav>
                                      </p:tavLst>
                                    </p:anim>
                                    <p:anim calcmode="lin" valueType="num">
                                      <p:cBhvr>
                                        <p:cTn id="22" dur="500" fill="hold"/>
                                        <p:tgtEl>
                                          <p:spTgt spid="2737158"/>
                                        </p:tgtEl>
                                        <p:attrNameLst>
                                          <p:attrName>ppt_h</p:attrName>
                                        </p:attrNameLst>
                                      </p:cBhvr>
                                      <p:tavLst>
                                        <p:tav tm="0">
                                          <p:val>
                                            <p:strVal val="2/3*#ppt_h"/>
                                          </p:val>
                                        </p:tav>
                                        <p:tav tm="100000">
                                          <p:val>
                                            <p:strVal val="#ppt_h"/>
                                          </p:val>
                                        </p:tav>
                                      </p:tavLst>
                                    </p:anim>
                                  </p:childTnLst>
                                </p:cTn>
                              </p:par>
                            </p:childTnLst>
                          </p:cTn>
                        </p:par>
                        <p:par>
                          <p:cTn id="23" fill="hold" nodeType="afterGroup">
                            <p:stCondLst>
                              <p:cond delay="1500"/>
                            </p:stCondLst>
                            <p:childTnLst>
                              <p:par>
                                <p:cTn id="24" presetID="22" presetClass="entr" presetSubtype="8" fill="hold" nodeType="afterEffect">
                                  <p:stCondLst>
                                    <p:cond delay="0"/>
                                  </p:stCondLst>
                                  <p:childTnLst>
                                    <p:set>
                                      <p:cBhvr>
                                        <p:cTn id="25" dur="1" fill="hold">
                                          <p:stCondLst>
                                            <p:cond delay="0"/>
                                          </p:stCondLst>
                                        </p:cTn>
                                        <p:tgtEl>
                                          <p:spTgt spid="2737164"/>
                                        </p:tgtEl>
                                        <p:attrNameLst>
                                          <p:attrName>style.visibility</p:attrName>
                                        </p:attrNameLst>
                                      </p:cBhvr>
                                      <p:to>
                                        <p:strVal val="visible"/>
                                      </p:to>
                                    </p:set>
                                    <p:animEffect transition="in" filter="wipe(left)">
                                      <p:cBhvr>
                                        <p:cTn id="26" dur="500"/>
                                        <p:tgtEl>
                                          <p:spTgt spid="2737164"/>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28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250" fill="hold"/>
                                        <p:tgtEl>
                                          <p:spTgt spid="6"/>
                                        </p:tgtEl>
                                        <p:attrNameLst>
                                          <p:attrName>ppt_w</p:attrName>
                                        </p:attrNameLst>
                                      </p:cBhvr>
                                      <p:tavLst>
                                        <p:tav tm="0">
                                          <p:val>
                                            <p:strVal val="4/3*#ppt_w"/>
                                          </p:val>
                                        </p:tav>
                                        <p:tav tm="100000">
                                          <p:val>
                                            <p:strVal val="#ppt_w"/>
                                          </p:val>
                                        </p:tav>
                                      </p:tavLst>
                                    </p:anim>
                                    <p:anim calcmode="lin" valueType="num">
                                      <p:cBhvr>
                                        <p:cTn id="32" dur="250" fill="hold"/>
                                        <p:tgtEl>
                                          <p:spTgt spid="6"/>
                                        </p:tgtEl>
                                        <p:attrNameLst>
                                          <p:attrName>ppt_h</p:attrName>
                                        </p:attrNameLst>
                                      </p:cBhvr>
                                      <p:tavLst>
                                        <p:tav tm="0">
                                          <p:val>
                                            <p:strVal val="4/3*#ppt_h"/>
                                          </p:val>
                                        </p:tav>
                                        <p:tav tm="100000">
                                          <p:val>
                                            <p:strVal val="#ppt_h"/>
                                          </p:val>
                                        </p:tav>
                                      </p:tavLst>
                                    </p:anim>
                                  </p:childTnLst>
                                </p:cTn>
                              </p:par>
                            </p:childTnLst>
                          </p:cTn>
                        </p:par>
                        <p:par>
                          <p:cTn id="33" fill="hold">
                            <p:stCondLst>
                              <p:cond delay="250"/>
                            </p:stCondLst>
                            <p:childTnLst>
                              <p:par>
                                <p:cTn id="34" presetID="2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250"/>
                                        <p:tgtEl>
                                          <p:spTgt spid="10"/>
                                        </p:tgtEl>
                                      </p:cBhvr>
                                    </p:animEffect>
                                  </p:childTnLst>
                                </p:cTn>
                              </p:par>
                              <p:par>
                                <p:cTn id="37" presetID="22" presetClass="entr" presetSubtype="8"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250"/>
                                        <p:tgtEl>
                                          <p:spTgt spid="13"/>
                                        </p:tgtEl>
                                      </p:cBhvr>
                                    </p:animEffect>
                                  </p:childTnLst>
                                </p:cTn>
                              </p:par>
                              <p:par>
                                <p:cTn id="40" presetID="53" presetClass="entr" presetSubtype="16" fill="hold" grpId="0" nodeType="withEffect">
                                  <p:stCondLst>
                                    <p:cond delay="200"/>
                                  </p:stCondLst>
                                  <p:childTnLst>
                                    <p:set>
                                      <p:cBhvr>
                                        <p:cTn id="41" dur="1" fill="hold">
                                          <p:stCondLst>
                                            <p:cond delay="0"/>
                                          </p:stCondLst>
                                        </p:cTn>
                                        <p:tgtEl>
                                          <p:spTgt spid="8"/>
                                        </p:tgtEl>
                                        <p:attrNameLst>
                                          <p:attrName>style.visibility</p:attrName>
                                        </p:attrNameLst>
                                      </p:cBhvr>
                                      <p:to>
                                        <p:strVal val="visible"/>
                                      </p:to>
                                    </p:set>
                                    <p:anim calcmode="lin" valueType="num">
                                      <p:cBhvr>
                                        <p:cTn id="42" dur="250" fill="hold"/>
                                        <p:tgtEl>
                                          <p:spTgt spid="8"/>
                                        </p:tgtEl>
                                        <p:attrNameLst>
                                          <p:attrName>ppt_w</p:attrName>
                                        </p:attrNameLst>
                                      </p:cBhvr>
                                      <p:tavLst>
                                        <p:tav tm="0">
                                          <p:val>
                                            <p:fltVal val="0"/>
                                          </p:val>
                                        </p:tav>
                                        <p:tav tm="100000">
                                          <p:val>
                                            <p:strVal val="#ppt_w"/>
                                          </p:val>
                                        </p:tav>
                                      </p:tavLst>
                                    </p:anim>
                                    <p:anim calcmode="lin" valueType="num">
                                      <p:cBhvr>
                                        <p:cTn id="43" dur="250" fill="hold"/>
                                        <p:tgtEl>
                                          <p:spTgt spid="8"/>
                                        </p:tgtEl>
                                        <p:attrNameLst>
                                          <p:attrName>ppt_h</p:attrName>
                                        </p:attrNameLst>
                                      </p:cBhvr>
                                      <p:tavLst>
                                        <p:tav tm="0">
                                          <p:val>
                                            <p:fltVal val="0"/>
                                          </p:val>
                                        </p:tav>
                                        <p:tav tm="100000">
                                          <p:val>
                                            <p:strVal val="#ppt_h"/>
                                          </p:val>
                                        </p:tav>
                                      </p:tavLst>
                                    </p:anim>
                                    <p:animEffect transition="in" filter="fade">
                                      <p:cBhvr>
                                        <p:cTn id="44" dur="250"/>
                                        <p:tgtEl>
                                          <p:spTgt spid="8"/>
                                        </p:tgtEl>
                                      </p:cBhvr>
                                    </p:animEffect>
                                  </p:childTnLst>
                                </p:cTn>
                              </p:par>
                              <p:par>
                                <p:cTn id="45" presetID="23" presetClass="entr" presetSubtype="272" fill="hold" nodeType="withEffect">
                                  <p:stCondLst>
                                    <p:cond delay="5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strVal val="2/3*#ppt_w"/>
                                          </p:val>
                                        </p:tav>
                                        <p:tav tm="100000">
                                          <p:val>
                                            <p:strVal val="#ppt_w"/>
                                          </p:val>
                                        </p:tav>
                                      </p:tavLst>
                                    </p:anim>
                                    <p:anim calcmode="lin" valueType="num">
                                      <p:cBhvr>
                                        <p:cTn id="48" dur="500" fill="hold"/>
                                        <p:tgtEl>
                                          <p:spTgt spid="20"/>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7156" grpId="0" build="p" autoUpdateAnimBg="0"/>
      <p:bldP spid="6"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13B6C-50A2-C5C2-98EC-79CF7AE792CF}"/>
            </a:ext>
          </a:extLst>
        </p:cNvPr>
        <p:cNvGrpSpPr/>
        <p:nvPr/>
      </p:nvGrpSpPr>
      <p:grpSpPr>
        <a:xfrm>
          <a:off x="0" y="0"/>
          <a:ext cx="0" cy="0"/>
          <a:chOff x="0" y="0"/>
          <a:chExt cx="0" cy="0"/>
        </a:xfrm>
      </p:grpSpPr>
      <p:sp>
        <p:nvSpPr>
          <p:cNvPr id="2737156" name="Rectangle 4">
            <a:extLst>
              <a:ext uri="{FF2B5EF4-FFF2-40B4-BE49-F238E27FC236}">
                <a16:creationId xmlns:a16="http://schemas.microsoft.com/office/drawing/2014/main" id="{9D22C340-328B-0892-2532-57B045D6ECE4}"/>
              </a:ext>
            </a:extLst>
          </p:cNvPr>
          <p:cNvSpPr>
            <a:spLocks noChangeArrowheads="1"/>
          </p:cNvSpPr>
          <p:nvPr/>
        </p:nvSpPr>
        <p:spPr bwMode="auto">
          <a:xfrm>
            <a:off x="623392" y="980729"/>
            <a:ext cx="11017224" cy="896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ct val="30000"/>
              </a:spcBef>
              <a:buClr>
                <a:srgbClr val="5FF0FF"/>
              </a:buClr>
              <a:buFont typeface="Symbol" pitchFamily="18" charset="2"/>
              <a:buNone/>
              <a:defRPr/>
            </a:pPr>
            <a:r>
              <a:rPr lang="es-419" sz="2940" noProof="0" dirty="0">
                <a:solidFill>
                  <a:srgbClr val="EFF9FF"/>
                </a:solidFill>
                <a:latin typeface="Arial" charset="0"/>
                <a:cs typeface="Times New Roman" charset="0"/>
              </a:rPr>
              <a:t>Nínive estaba ubicada al lado del río Tigris, en el centro de Asiria, unos 750 km al </a:t>
            </a:r>
            <a:r>
              <a:rPr lang="es-419" sz="2940" noProof="0" dirty="0" err="1">
                <a:solidFill>
                  <a:srgbClr val="EFF9FF"/>
                </a:solidFill>
                <a:latin typeface="Arial" charset="0"/>
                <a:cs typeface="Times New Roman" charset="0"/>
              </a:rPr>
              <a:t>nor</a:t>
            </a:r>
            <a:r>
              <a:rPr lang="es-419" sz="2940" noProof="0" dirty="0">
                <a:solidFill>
                  <a:srgbClr val="EFF9FF"/>
                </a:solidFill>
                <a:latin typeface="Arial" charset="0"/>
                <a:cs typeface="Times New Roman" charset="0"/>
              </a:rPr>
              <a:t>-oriente del pueblo natal de Jonás (Gat </a:t>
            </a:r>
            <a:r>
              <a:rPr lang="es-419" sz="2940" noProof="0" dirty="0" err="1">
                <a:solidFill>
                  <a:srgbClr val="EFF9FF"/>
                </a:solidFill>
                <a:latin typeface="Arial" charset="0"/>
                <a:cs typeface="Times New Roman" charset="0"/>
              </a:rPr>
              <a:t>Jefer</a:t>
            </a:r>
            <a:r>
              <a:rPr lang="es-419" sz="2940" noProof="0" dirty="0">
                <a:solidFill>
                  <a:srgbClr val="EFF9FF"/>
                </a:solidFill>
                <a:latin typeface="Arial" charset="0"/>
                <a:cs typeface="Times New Roman" charset="0"/>
              </a:rPr>
              <a:t>). </a:t>
            </a:r>
          </a:p>
        </p:txBody>
      </p:sp>
      <p:graphicFrame>
        <p:nvGraphicFramePr>
          <p:cNvPr id="2737157" name="MAP big">
            <a:extLst>
              <a:ext uri="{FF2B5EF4-FFF2-40B4-BE49-F238E27FC236}">
                <a16:creationId xmlns:a16="http://schemas.microsoft.com/office/drawing/2014/main" id="{D99DDBBE-DCD4-7C54-6296-83A1E5E82636}"/>
              </a:ext>
            </a:extLst>
          </p:cNvPr>
          <p:cNvGraphicFramePr>
            <a:graphicFrameLocks noChangeAspect="1"/>
          </p:cNvGraphicFramePr>
          <p:nvPr/>
        </p:nvGraphicFramePr>
        <p:xfrm>
          <a:off x="2725682" y="2264270"/>
          <a:ext cx="6638807" cy="4333082"/>
        </p:xfrm>
        <a:graphic>
          <a:graphicData uri="http://schemas.openxmlformats.org/presentationml/2006/ole">
            <mc:AlternateContent xmlns:mc="http://schemas.openxmlformats.org/markup-compatibility/2006">
              <mc:Choice xmlns:v="urn:schemas-microsoft-com:vml" Requires="v">
                <p:oleObj name="Photo Editor Photo" r:id="rId3" imgW="5524979" imgH="3711262" progId="MSPhotoEd.3">
                  <p:embed/>
                </p:oleObj>
              </mc:Choice>
              <mc:Fallback>
                <p:oleObj name="Photo Editor Photo" r:id="rId3" imgW="5524979" imgH="3711262" progId="MSPhotoEd.3">
                  <p:embed/>
                  <p:pic>
                    <p:nvPicPr>
                      <p:cNvPr id="2737157" name="MAP big">
                        <a:extLst>
                          <a:ext uri="{FF2B5EF4-FFF2-40B4-BE49-F238E27FC236}">
                            <a16:creationId xmlns:a16="http://schemas.microsoft.com/office/drawing/2014/main" id="{CD65E6D4-1243-8764-0DC9-193B7CA28C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5682" y="2264270"/>
                        <a:ext cx="6638807" cy="4333082"/>
                      </a:xfrm>
                      <a:prstGeom prst="rect">
                        <a:avLst/>
                      </a:prstGeom>
                      <a:noFill/>
                      <a:ln>
                        <a:noFill/>
                      </a:ln>
                      <a:effectLst/>
                    </p:spPr>
                  </p:pic>
                </p:oleObj>
              </mc:Fallback>
            </mc:AlternateContent>
          </a:graphicData>
        </a:graphic>
      </p:graphicFrame>
      <p:grpSp>
        <p:nvGrpSpPr>
          <p:cNvPr id="2737158" name="Nineve tag">
            <a:extLst>
              <a:ext uri="{FF2B5EF4-FFF2-40B4-BE49-F238E27FC236}">
                <a16:creationId xmlns:a16="http://schemas.microsoft.com/office/drawing/2014/main" id="{50EE26C1-FCFD-B328-8187-694220EC4960}"/>
              </a:ext>
            </a:extLst>
          </p:cNvPr>
          <p:cNvGrpSpPr>
            <a:grpSpLocks/>
          </p:cNvGrpSpPr>
          <p:nvPr/>
        </p:nvGrpSpPr>
        <p:grpSpPr bwMode="auto">
          <a:xfrm>
            <a:off x="6930800" y="3062862"/>
            <a:ext cx="838200" cy="481013"/>
            <a:chOff x="4506" y="2235"/>
            <a:chExt cx="528" cy="303"/>
          </a:xfrm>
        </p:grpSpPr>
        <p:sp>
          <p:nvSpPr>
            <p:cNvPr id="1999880" name="Oval 7">
              <a:extLst>
                <a:ext uri="{FF2B5EF4-FFF2-40B4-BE49-F238E27FC236}">
                  <a16:creationId xmlns:a16="http://schemas.microsoft.com/office/drawing/2014/main" id="{FD11C413-4F17-52E0-C3D0-5E6865B9A00E}"/>
                </a:ext>
              </a:extLst>
            </p:cNvPr>
            <p:cNvSpPr>
              <a:spLocks noChangeArrowheads="1"/>
            </p:cNvSpPr>
            <p:nvPr/>
          </p:nvSpPr>
          <p:spPr bwMode="auto">
            <a:xfrm>
              <a:off x="4747" y="2472"/>
              <a:ext cx="80" cy="66"/>
            </a:xfrm>
            <a:prstGeom prst="ellipse">
              <a:avLst/>
            </a:prstGeom>
            <a:solidFill>
              <a:srgbClr val="00FFFF"/>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sp>
          <p:nvSpPr>
            <p:cNvPr id="1999881" name="Text Box 8">
              <a:extLst>
                <a:ext uri="{FF2B5EF4-FFF2-40B4-BE49-F238E27FC236}">
                  <a16:creationId xmlns:a16="http://schemas.microsoft.com/office/drawing/2014/main" id="{01F4BEF2-8635-BDE0-102E-DA45E198BB30}"/>
                </a:ext>
              </a:extLst>
            </p:cNvPr>
            <p:cNvSpPr txBox="1">
              <a:spLocks noChangeArrowheads="1"/>
            </p:cNvSpPr>
            <p:nvPr/>
          </p:nvSpPr>
          <p:spPr bwMode="auto">
            <a:xfrm>
              <a:off x="4506" y="2235"/>
              <a:ext cx="528" cy="196"/>
            </a:xfrm>
            <a:prstGeom prst="rect">
              <a:avLst/>
            </a:prstGeom>
            <a:solidFill>
              <a:schemeClr val="tx2">
                <a:lumMod val="50000"/>
                <a:lumOff val="50000"/>
                <a:alpha val="20000"/>
              </a:schemeClr>
            </a:solidFill>
            <a:ln w="28575">
              <a:solidFill>
                <a:srgbClr val="FE9B0A"/>
              </a:solidFill>
              <a:miter lim="800000"/>
              <a:headEnd/>
              <a:tailEnd/>
            </a:ln>
            <a:effectLst>
              <a:outerShdw blurRad="38100" dist="38100" dir="2700000" algn="tl" rotWithShape="0">
                <a:schemeClr val="tx1">
                  <a:alpha val="80000"/>
                </a:schemeClr>
              </a:outerShdw>
            </a:effectLst>
          </p:spPr>
          <p:txBody>
            <a:bodyPr lIns="72000" tIns="36000" rIns="72000" bIns="72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ctr">
                <a:spcBef>
                  <a:spcPct val="0"/>
                </a:spcBef>
                <a:spcAft>
                  <a:spcPts val="400"/>
                </a:spcAft>
                <a:buClrTx/>
                <a:buSzTx/>
                <a:buNone/>
              </a:pPr>
              <a:r>
                <a:rPr kumimoji="0" lang="es-419" sz="1700" b="1" i="1" noProof="0" dirty="0">
                  <a:solidFill>
                    <a:srgbClr val="FFFF00"/>
                  </a:solidFill>
                  <a:effectLst>
                    <a:outerShdw blurRad="50800" dist="50800" dir="2700000" algn="tl" rotWithShape="0">
                      <a:prstClr val="black">
                        <a:alpha val="60000"/>
                      </a:prstClr>
                    </a:outerShdw>
                  </a:effectLst>
                  <a:latin typeface="Arial" panose="020B0604020202020204" pitchFamily="34" charset="0"/>
                </a:rPr>
                <a:t>Nínive</a:t>
              </a:r>
            </a:p>
          </p:txBody>
        </p:sp>
      </p:grpSp>
      <p:grpSp>
        <p:nvGrpSpPr>
          <p:cNvPr id="2737161" name="Jonaj tag">
            <a:extLst>
              <a:ext uri="{FF2B5EF4-FFF2-40B4-BE49-F238E27FC236}">
                <a16:creationId xmlns:a16="http://schemas.microsoft.com/office/drawing/2014/main" id="{D682C7C3-5427-6886-23FB-9393DF57A5C7}"/>
              </a:ext>
            </a:extLst>
          </p:cNvPr>
          <p:cNvGrpSpPr>
            <a:grpSpLocks/>
          </p:cNvGrpSpPr>
          <p:nvPr/>
        </p:nvGrpSpPr>
        <p:grpSpPr bwMode="auto">
          <a:xfrm>
            <a:off x="4765797" y="4333453"/>
            <a:ext cx="909638" cy="311150"/>
            <a:chOff x="3309" y="2872"/>
            <a:chExt cx="573" cy="196"/>
          </a:xfrm>
        </p:grpSpPr>
        <p:sp>
          <p:nvSpPr>
            <p:cNvPr id="1999883" name="Text Box 10">
              <a:extLst>
                <a:ext uri="{FF2B5EF4-FFF2-40B4-BE49-F238E27FC236}">
                  <a16:creationId xmlns:a16="http://schemas.microsoft.com/office/drawing/2014/main" id="{7AA9FFED-707B-D99E-23C9-277E320FF16A}"/>
                </a:ext>
              </a:extLst>
            </p:cNvPr>
            <p:cNvSpPr txBox="1">
              <a:spLocks noChangeArrowheads="1"/>
            </p:cNvSpPr>
            <p:nvPr/>
          </p:nvSpPr>
          <p:spPr bwMode="auto">
            <a:xfrm>
              <a:off x="3309" y="2872"/>
              <a:ext cx="497"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spcAft>
                  <a:spcPts val="400"/>
                </a:spcAft>
                <a:buClrTx/>
                <a:buSzTx/>
                <a:buNone/>
              </a:pPr>
              <a:r>
                <a:rPr kumimoji="0" lang="es-419" sz="1900" b="1" i="1" noProof="0" dirty="0">
                  <a:solidFill>
                    <a:srgbClr val="0F0FAD"/>
                  </a:solidFill>
                  <a:effectLst>
                    <a:outerShdw blurRad="38100" dist="50800" dir="2700000" algn="tl" rotWithShape="0">
                      <a:schemeClr val="bg2">
                        <a:lumMod val="25000"/>
                        <a:alpha val="70000"/>
                      </a:schemeClr>
                    </a:outerShdw>
                  </a:effectLst>
                  <a:latin typeface="Arial" panose="020B0604020202020204" pitchFamily="34" charset="0"/>
                </a:rPr>
                <a:t>Jonás</a:t>
              </a:r>
            </a:p>
          </p:txBody>
        </p:sp>
        <p:sp>
          <p:nvSpPr>
            <p:cNvPr id="1999884" name="Oval 11">
              <a:extLst>
                <a:ext uri="{FF2B5EF4-FFF2-40B4-BE49-F238E27FC236}">
                  <a16:creationId xmlns:a16="http://schemas.microsoft.com/office/drawing/2014/main" id="{131545C7-AF8E-9554-8B2F-1937A3EFF7B2}"/>
                </a:ext>
              </a:extLst>
            </p:cNvPr>
            <p:cNvSpPr>
              <a:spLocks noChangeArrowheads="1"/>
            </p:cNvSpPr>
            <p:nvPr/>
          </p:nvSpPr>
          <p:spPr bwMode="auto">
            <a:xfrm>
              <a:off x="3802" y="2942"/>
              <a:ext cx="80" cy="65"/>
            </a:xfrm>
            <a:prstGeom prst="ellipse">
              <a:avLst/>
            </a:prstGeom>
            <a:solidFill>
              <a:srgbClr val="FF0000"/>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grpSp>
      <p:sp>
        <p:nvSpPr>
          <p:cNvPr id="2737164" name="Line jonah to nineve">
            <a:extLst>
              <a:ext uri="{FF2B5EF4-FFF2-40B4-BE49-F238E27FC236}">
                <a16:creationId xmlns:a16="http://schemas.microsoft.com/office/drawing/2014/main" id="{BEB9B1EC-426B-2AE6-76A1-349C17A142B5}"/>
              </a:ext>
            </a:extLst>
          </p:cNvPr>
          <p:cNvSpPr>
            <a:spLocks noChangeShapeType="1"/>
          </p:cNvSpPr>
          <p:nvPr/>
        </p:nvSpPr>
        <p:spPr bwMode="auto">
          <a:xfrm flipV="1">
            <a:off x="5670672" y="3543875"/>
            <a:ext cx="1642716" cy="932453"/>
          </a:xfrm>
          <a:prstGeom prst="line">
            <a:avLst/>
          </a:prstGeom>
          <a:noFill/>
          <a:ln w="38100">
            <a:solidFill>
              <a:srgbClr val="0000FF"/>
            </a:solidFill>
            <a:round/>
            <a:headEnd/>
            <a:tailEnd type="triangle" w="med" len="med"/>
          </a:ln>
          <a:effectLst>
            <a:outerShdw blurRad="25400" dist="25400" dir="2700000" algn="tl" rotWithShape="0">
              <a:prstClr val="black">
                <a:alpha val="70000"/>
              </a:prstClr>
            </a:outerShdw>
          </a:effectLst>
          <a:extLst>
            <a:ext uri="{909E8E84-426E-40DD-AFC4-6F175D3DCCD1}">
              <a14:hiddenFill xmlns:a14="http://schemas.microsoft.com/office/drawing/2010/main">
                <a:noFill/>
              </a14:hiddenFill>
            </a:ext>
          </a:extLst>
        </p:spPr>
        <p:txBody>
          <a:bodyPr/>
          <a:lstStyle/>
          <a:p>
            <a:endParaRPr lang="es-419" noProof="0" dirty="0"/>
          </a:p>
        </p:txBody>
      </p:sp>
      <p:sp>
        <p:nvSpPr>
          <p:cNvPr id="6" name="ZOOMER box">
            <a:extLst>
              <a:ext uri="{FF2B5EF4-FFF2-40B4-BE49-F238E27FC236}">
                <a16:creationId xmlns:a16="http://schemas.microsoft.com/office/drawing/2014/main" id="{6DFA5223-1430-E9F2-6FC6-3F86A8095DA5}"/>
              </a:ext>
            </a:extLst>
          </p:cNvPr>
          <p:cNvSpPr/>
          <p:nvPr/>
        </p:nvSpPr>
        <p:spPr>
          <a:xfrm>
            <a:off x="5144889" y="2924944"/>
            <a:ext cx="2295499" cy="3168352"/>
          </a:xfrm>
          <a:prstGeom prst="rect">
            <a:avLst/>
          </a:prstGeom>
          <a:solidFill>
            <a:schemeClr val="tx2">
              <a:lumMod val="25000"/>
              <a:lumOff val="75000"/>
              <a:alpha val="27000"/>
            </a:schemeClr>
          </a:solidFill>
          <a:ln w="88900">
            <a:solidFill>
              <a:srgbClr val="FFED01"/>
            </a:solid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noProof="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cxnSp>
        <p:nvCxnSpPr>
          <p:cNvPr id="13" name="Zoom line 2 bot">
            <a:extLst>
              <a:ext uri="{FF2B5EF4-FFF2-40B4-BE49-F238E27FC236}">
                <a16:creationId xmlns:a16="http://schemas.microsoft.com/office/drawing/2014/main" id="{D6455BB1-B6EE-0958-6FE0-CD8486182593}"/>
              </a:ext>
            </a:extLst>
          </p:cNvPr>
          <p:cNvCxnSpPr>
            <a:cxnSpLocks/>
          </p:cNvCxnSpPr>
          <p:nvPr/>
        </p:nvCxnSpPr>
        <p:spPr>
          <a:xfrm>
            <a:off x="7440388" y="6093296"/>
            <a:ext cx="1998887" cy="117004"/>
          </a:xfrm>
          <a:prstGeom prst="line">
            <a:avLst/>
          </a:prstGeom>
          <a:ln w="60325">
            <a:solidFill>
              <a:srgbClr val="57F7FF"/>
            </a:solidFill>
            <a:tailEnd type="none"/>
          </a:ln>
          <a:effectLst>
            <a:outerShdw blurRad="50800" dist="50800" dir="3300000" algn="tl" rotWithShape="0">
              <a:prstClr val="black">
                <a:alpha val="70000"/>
              </a:prstClr>
            </a:outerShdw>
          </a:effectLst>
        </p:spPr>
        <p:style>
          <a:lnRef idx="2">
            <a:schemeClr val="accent1"/>
          </a:lnRef>
          <a:fillRef idx="0">
            <a:schemeClr val="accent1"/>
          </a:fillRef>
          <a:effectRef idx="1">
            <a:schemeClr val="accent1"/>
          </a:effectRef>
          <a:fontRef idx="minor">
            <a:schemeClr val="tx1"/>
          </a:fontRef>
        </p:style>
      </p:cxnSp>
      <p:cxnSp>
        <p:nvCxnSpPr>
          <p:cNvPr id="10" name="Zoom line 1 top">
            <a:extLst>
              <a:ext uri="{FF2B5EF4-FFF2-40B4-BE49-F238E27FC236}">
                <a16:creationId xmlns:a16="http://schemas.microsoft.com/office/drawing/2014/main" id="{7F2BF50D-2CE6-CDFB-8D9E-72030595A26F}"/>
              </a:ext>
            </a:extLst>
          </p:cNvPr>
          <p:cNvCxnSpPr>
            <a:cxnSpLocks/>
          </p:cNvCxnSpPr>
          <p:nvPr/>
        </p:nvCxnSpPr>
        <p:spPr>
          <a:xfrm>
            <a:off x="7460683" y="2924944"/>
            <a:ext cx="1978592" cy="1351740"/>
          </a:xfrm>
          <a:prstGeom prst="line">
            <a:avLst/>
          </a:prstGeom>
          <a:ln w="60325">
            <a:solidFill>
              <a:srgbClr val="57F7FF"/>
            </a:solidFill>
            <a:tailEnd type="none"/>
          </a:ln>
          <a:effectLst>
            <a:outerShdw blurRad="50800" dist="50800" dir="3300000" algn="tl" rotWithShape="0">
              <a:prstClr val="black">
                <a:alpha val="70000"/>
              </a:prstClr>
            </a:outerShdw>
          </a:effectLst>
        </p:spPr>
        <p:style>
          <a:lnRef idx="2">
            <a:schemeClr val="accent1"/>
          </a:lnRef>
          <a:fillRef idx="0">
            <a:schemeClr val="accent1"/>
          </a:fillRef>
          <a:effectRef idx="1">
            <a:schemeClr val="accent1"/>
          </a:effectRef>
          <a:fontRef idx="minor">
            <a:schemeClr val="tx1"/>
          </a:fontRef>
        </p:style>
      </p:cxnSp>
      <p:pic>
        <p:nvPicPr>
          <p:cNvPr id="20" name="MAP zoomed">
            <a:extLst>
              <a:ext uri="{FF2B5EF4-FFF2-40B4-BE49-F238E27FC236}">
                <a16:creationId xmlns:a16="http://schemas.microsoft.com/office/drawing/2014/main" id="{424B4DFB-FF79-D3CE-3238-084B75F69F6F}"/>
              </a:ext>
            </a:extLst>
          </p:cNvPr>
          <p:cNvPicPr preferRelativeResize="0">
            <a:picLocks/>
          </p:cNvPicPr>
          <p:nvPr/>
        </p:nvPicPr>
        <p:blipFill>
          <a:blip r:embed="rId5">
            <a:alphaModFix/>
            <a:extLst>
              <a:ext uri="{BEBA8EAE-BF5A-486C-A8C5-ECC9F3942E4B}">
                <a14:imgProps xmlns:a14="http://schemas.microsoft.com/office/drawing/2010/main">
                  <a14:imgLayer r:embed="rId6">
                    <a14:imgEffect>
                      <a14:sharpenSoften amount="20000"/>
                    </a14:imgEffect>
                    <a14:imgEffect>
                      <a14:colorTemperature colorTemp="6092"/>
                    </a14:imgEffect>
                    <a14:imgEffect>
                      <a14:saturation sat="164000"/>
                    </a14:imgEffect>
                    <a14:imgEffect>
                      <a14:brightnessContrast bright="-4000" contrast="-10000"/>
                    </a14:imgEffect>
                  </a14:imgLayer>
                </a14:imgProps>
              </a:ext>
              <a:ext uri="{28A0092B-C50C-407E-A947-70E740481C1C}">
                <a14:useLocalDpi xmlns:a14="http://schemas.microsoft.com/office/drawing/2010/main" val="0"/>
              </a:ext>
            </a:extLst>
          </a:blip>
          <a:srcRect l="88525" t="43138" r="145" b="6692"/>
          <a:stretch>
            <a:fillRect/>
          </a:stretch>
        </p:blipFill>
        <p:spPr>
          <a:xfrm>
            <a:off x="9498804" y="4272756"/>
            <a:ext cx="1041402" cy="1939926"/>
          </a:xfrm>
          <a:prstGeom prst="rect">
            <a:avLst/>
          </a:prstGeom>
        </p:spPr>
      </p:pic>
      <p:sp>
        <p:nvSpPr>
          <p:cNvPr id="8" name="Zoomed box">
            <a:extLst>
              <a:ext uri="{FF2B5EF4-FFF2-40B4-BE49-F238E27FC236}">
                <a16:creationId xmlns:a16="http://schemas.microsoft.com/office/drawing/2014/main" id="{426F64BA-31AC-1ED4-BC42-C27DBB015CA9}"/>
              </a:ext>
            </a:extLst>
          </p:cNvPr>
          <p:cNvSpPr/>
          <p:nvPr/>
        </p:nvSpPr>
        <p:spPr>
          <a:xfrm>
            <a:off x="9461477" y="4276684"/>
            <a:ext cx="1041402" cy="1926977"/>
          </a:xfrm>
          <a:prstGeom prst="rect">
            <a:avLst/>
          </a:prstGeom>
          <a:solidFill>
            <a:schemeClr val="tx2">
              <a:lumMod val="25000"/>
              <a:lumOff val="75000"/>
              <a:alpha val="27000"/>
            </a:schemeClr>
          </a:solidFill>
          <a:ln w="76200">
            <a:solidFill>
              <a:srgbClr val="57F7FF"/>
            </a:solid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noProof="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
        <p:nvSpPr>
          <p:cNvPr id="22" name="Rectangle 3">
            <a:extLst>
              <a:ext uri="{FF2B5EF4-FFF2-40B4-BE49-F238E27FC236}">
                <a16:creationId xmlns:a16="http://schemas.microsoft.com/office/drawing/2014/main" id="{AA13B0BB-7166-3D1E-D56B-45FAB6EE22A2}"/>
              </a:ext>
            </a:extLst>
          </p:cNvPr>
          <p:cNvSpPr>
            <a:spLocks noChangeArrowheads="1"/>
          </p:cNvSpPr>
          <p:nvPr/>
        </p:nvSpPr>
        <p:spPr bwMode="auto">
          <a:xfrm>
            <a:off x="2968707" y="4066390"/>
            <a:ext cx="46482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ct val="30000"/>
              </a:spcBef>
              <a:buClr>
                <a:srgbClr val="5FF0FF"/>
              </a:buClr>
              <a:buFont typeface="Symbol" pitchFamily="18" charset="2"/>
              <a:buNone/>
              <a:defRPr/>
            </a:pPr>
            <a:r>
              <a:rPr lang="es-419" i="1" noProof="0" dirty="0">
                <a:solidFill>
                  <a:srgbClr val="EFF9FF"/>
                </a:solidFill>
                <a:latin typeface="Arial" charset="0"/>
                <a:cs typeface="Times New Roman" charset="0"/>
              </a:rPr>
              <a:t>Achicando la escala . . .</a:t>
            </a:r>
          </a:p>
        </p:txBody>
      </p:sp>
      <p:grpSp>
        <p:nvGrpSpPr>
          <p:cNvPr id="2" name="Group 6">
            <a:extLst>
              <a:ext uri="{FF2B5EF4-FFF2-40B4-BE49-F238E27FC236}">
                <a16:creationId xmlns:a16="http://schemas.microsoft.com/office/drawing/2014/main" id="{9843E18B-BD2B-5118-0F50-CB5E90A61853}"/>
              </a:ext>
            </a:extLst>
          </p:cNvPr>
          <p:cNvGrpSpPr>
            <a:grpSpLocks/>
          </p:cNvGrpSpPr>
          <p:nvPr/>
        </p:nvGrpSpPr>
        <p:grpSpPr bwMode="auto">
          <a:xfrm>
            <a:off x="10082336" y="4232284"/>
            <a:ext cx="838200" cy="550863"/>
            <a:chOff x="4506" y="2191"/>
            <a:chExt cx="528" cy="347"/>
          </a:xfrm>
        </p:grpSpPr>
        <p:sp>
          <p:nvSpPr>
            <p:cNvPr id="3" name="Oval 7">
              <a:extLst>
                <a:ext uri="{FF2B5EF4-FFF2-40B4-BE49-F238E27FC236}">
                  <a16:creationId xmlns:a16="http://schemas.microsoft.com/office/drawing/2014/main" id="{B084B18D-6582-9C0D-7356-FC44BAA47910}"/>
                </a:ext>
              </a:extLst>
            </p:cNvPr>
            <p:cNvSpPr>
              <a:spLocks noChangeArrowheads="1"/>
            </p:cNvSpPr>
            <p:nvPr/>
          </p:nvSpPr>
          <p:spPr bwMode="auto">
            <a:xfrm>
              <a:off x="4747" y="2472"/>
              <a:ext cx="80" cy="66"/>
            </a:xfrm>
            <a:prstGeom prst="ellipse">
              <a:avLst/>
            </a:prstGeom>
            <a:solidFill>
              <a:srgbClr val="00FFFF"/>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sp>
          <p:nvSpPr>
            <p:cNvPr id="4" name="Text Box 8">
              <a:extLst>
                <a:ext uri="{FF2B5EF4-FFF2-40B4-BE49-F238E27FC236}">
                  <a16:creationId xmlns:a16="http://schemas.microsoft.com/office/drawing/2014/main" id="{629CA33B-A989-5EE4-217B-56AC10A7B277}"/>
                </a:ext>
              </a:extLst>
            </p:cNvPr>
            <p:cNvSpPr txBox="1">
              <a:spLocks noChangeArrowheads="1"/>
            </p:cNvSpPr>
            <p:nvPr/>
          </p:nvSpPr>
          <p:spPr bwMode="auto">
            <a:xfrm>
              <a:off x="4506" y="2191"/>
              <a:ext cx="528" cy="196"/>
            </a:xfrm>
            <a:prstGeom prst="rect">
              <a:avLst/>
            </a:prstGeom>
            <a:solidFill>
              <a:schemeClr val="tx2">
                <a:lumMod val="50000"/>
                <a:lumOff val="50000"/>
                <a:alpha val="20000"/>
              </a:schemeClr>
            </a:solidFill>
            <a:ln w="34925">
              <a:solidFill>
                <a:srgbClr val="FE9B0A"/>
              </a:solidFill>
              <a:miter lim="800000"/>
              <a:headEnd/>
              <a:tailEnd/>
            </a:ln>
            <a:effectLst>
              <a:outerShdw blurRad="38100" dist="38100" dir="2700000" algn="tl" rotWithShape="0">
                <a:schemeClr val="tx1">
                  <a:alpha val="80000"/>
                </a:schemeClr>
              </a:outerShdw>
            </a:effectLst>
          </p:spPr>
          <p:txBody>
            <a:bodyPr lIns="72000" tIns="36000" rIns="72000" bIns="72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ctr">
                <a:spcBef>
                  <a:spcPct val="0"/>
                </a:spcBef>
                <a:spcAft>
                  <a:spcPts val="400"/>
                </a:spcAft>
                <a:buClrTx/>
                <a:buSzTx/>
                <a:buNone/>
              </a:pPr>
              <a:r>
                <a:rPr kumimoji="0" lang="es-419" sz="1700" b="1" i="1" noProof="0" dirty="0">
                  <a:solidFill>
                    <a:srgbClr val="FFFF00"/>
                  </a:solidFill>
                  <a:effectLst>
                    <a:outerShdw blurRad="50800" dist="50800" dir="2700000" algn="tl" rotWithShape="0">
                      <a:prstClr val="black">
                        <a:alpha val="60000"/>
                      </a:prstClr>
                    </a:outerShdw>
                  </a:effectLst>
                  <a:latin typeface="Arial" panose="020B0604020202020204" pitchFamily="34" charset="0"/>
                </a:rPr>
                <a:t>Nínive</a:t>
              </a:r>
            </a:p>
          </p:txBody>
        </p:sp>
      </p:grpSp>
      <p:grpSp>
        <p:nvGrpSpPr>
          <p:cNvPr id="5" name="Group 9">
            <a:extLst>
              <a:ext uri="{FF2B5EF4-FFF2-40B4-BE49-F238E27FC236}">
                <a16:creationId xmlns:a16="http://schemas.microsoft.com/office/drawing/2014/main" id="{763DFE1C-D7F0-B33A-3638-35BAAC644710}"/>
              </a:ext>
            </a:extLst>
          </p:cNvPr>
          <p:cNvGrpSpPr>
            <a:grpSpLocks/>
          </p:cNvGrpSpPr>
          <p:nvPr/>
        </p:nvGrpSpPr>
        <p:grpSpPr bwMode="auto">
          <a:xfrm>
            <a:off x="9581307" y="5103846"/>
            <a:ext cx="795338" cy="388938"/>
            <a:chOff x="3802" y="2942"/>
            <a:chExt cx="501" cy="245"/>
          </a:xfrm>
        </p:grpSpPr>
        <p:sp>
          <p:nvSpPr>
            <p:cNvPr id="7" name="Text Box 10">
              <a:extLst>
                <a:ext uri="{FF2B5EF4-FFF2-40B4-BE49-F238E27FC236}">
                  <a16:creationId xmlns:a16="http://schemas.microsoft.com/office/drawing/2014/main" id="{0D813060-EDFD-94D7-F3B0-14A75FFCD6F0}"/>
                </a:ext>
              </a:extLst>
            </p:cNvPr>
            <p:cNvSpPr txBox="1">
              <a:spLocks noChangeArrowheads="1"/>
            </p:cNvSpPr>
            <p:nvPr/>
          </p:nvSpPr>
          <p:spPr bwMode="auto">
            <a:xfrm>
              <a:off x="3806" y="2991"/>
              <a:ext cx="497"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spcAft>
                  <a:spcPts val="400"/>
                </a:spcAft>
                <a:buClrTx/>
                <a:buSzTx/>
                <a:buNone/>
              </a:pPr>
              <a:r>
                <a:rPr kumimoji="0" lang="es-419" sz="1900" b="1" i="1" noProof="0" dirty="0">
                  <a:solidFill>
                    <a:srgbClr val="0F0FAD"/>
                  </a:solidFill>
                  <a:effectLst>
                    <a:outerShdw blurRad="38100" dist="50800" dir="2700000" algn="tl" rotWithShape="0">
                      <a:schemeClr val="bg2">
                        <a:lumMod val="25000"/>
                        <a:alpha val="70000"/>
                      </a:schemeClr>
                    </a:outerShdw>
                  </a:effectLst>
                  <a:latin typeface="Arial" panose="020B0604020202020204" pitchFamily="34" charset="0"/>
                </a:rPr>
                <a:t>Jonás</a:t>
              </a:r>
            </a:p>
          </p:txBody>
        </p:sp>
        <p:sp>
          <p:nvSpPr>
            <p:cNvPr id="9" name="Oval 11">
              <a:extLst>
                <a:ext uri="{FF2B5EF4-FFF2-40B4-BE49-F238E27FC236}">
                  <a16:creationId xmlns:a16="http://schemas.microsoft.com/office/drawing/2014/main" id="{0E6A3CFA-557A-F50B-9285-C6F239B57A44}"/>
                </a:ext>
              </a:extLst>
            </p:cNvPr>
            <p:cNvSpPr>
              <a:spLocks noChangeArrowheads="1"/>
            </p:cNvSpPr>
            <p:nvPr/>
          </p:nvSpPr>
          <p:spPr bwMode="auto">
            <a:xfrm>
              <a:off x="3802" y="2942"/>
              <a:ext cx="80" cy="65"/>
            </a:xfrm>
            <a:prstGeom prst="ellipse">
              <a:avLst/>
            </a:prstGeom>
            <a:solidFill>
              <a:srgbClr val="FF0000"/>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grpSp>
      <p:sp>
        <p:nvSpPr>
          <p:cNvPr id="11" name="Line 12">
            <a:extLst>
              <a:ext uri="{FF2B5EF4-FFF2-40B4-BE49-F238E27FC236}">
                <a16:creationId xmlns:a16="http://schemas.microsoft.com/office/drawing/2014/main" id="{BEF9F858-086A-9606-7212-289B68712AF3}"/>
              </a:ext>
            </a:extLst>
          </p:cNvPr>
          <p:cNvSpPr>
            <a:spLocks noChangeShapeType="1"/>
          </p:cNvSpPr>
          <p:nvPr/>
        </p:nvSpPr>
        <p:spPr bwMode="auto">
          <a:xfrm flipV="1">
            <a:off x="9721774" y="4783146"/>
            <a:ext cx="743149" cy="337789"/>
          </a:xfrm>
          <a:prstGeom prst="line">
            <a:avLst/>
          </a:prstGeom>
          <a:noFill/>
          <a:ln w="41275">
            <a:solidFill>
              <a:srgbClr val="0000FF"/>
            </a:solidFill>
            <a:round/>
            <a:headEnd/>
            <a:tailEnd type="triangle" w="med" len="med"/>
          </a:ln>
          <a:effectLst>
            <a:outerShdw blurRad="25400" dist="25400" dir="2700000" algn="tl" rotWithShape="0">
              <a:prstClr val="black">
                <a:alpha val="70000"/>
              </a:prstClr>
            </a:outerShdw>
          </a:effectLst>
          <a:extLst>
            <a:ext uri="{909E8E84-426E-40DD-AFC4-6F175D3DCCD1}">
              <a14:hiddenFill xmlns:a14="http://schemas.microsoft.com/office/drawing/2010/main">
                <a:noFill/>
              </a14:hiddenFill>
            </a:ext>
          </a:extLst>
        </p:spPr>
        <p:txBody>
          <a:bodyPr/>
          <a:lstStyle/>
          <a:p>
            <a:endParaRPr lang="es-419" noProof="0" dirty="0"/>
          </a:p>
        </p:txBody>
      </p:sp>
    </p:spTree>
    <p:extLst>
      <p:ext uri="{BB962C8B-B14F-4D97-AF65-F5344CB8AC3E}">
        <p14:creationId xmlns:p14="http://schemas.microsoft.com/office/powerpoint/2010/main" val="294288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737157"/>
                                        </p:tgtEl>
                                      </p:cBhvr>
                                    </p:animEffect>
                                    <p:set>
                                      <p:cBhvr>
                                        <p:cTn id="13" dur="1" fill="hold">
                                          <p:stCondLst>
                                            <p:cond delay="499"/>
                                          </p:stCondLst>
                                        </p:cTn>
                                        <p:tgtEl>
                                          <p:spTgt spid="2737157"/>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2737161"/>
                                        </p:tgtEl>
                                      </p:cBhvr>
                                    </p:animEffect>
                                    <p:set>
                                      <p:cBhvr>
                                        <p:cTn id="22" dur="1" fill="hold">
                                          <p:stCondLst>
                                            <p:cond delay="499"/>
                                          </p:stCondLst>
                                        </p:cTn>
                                        <p:tgtEl>
                                          <p:spTgt spid="2737161"/>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2737158"/>
                                        </p:tgtEl>
                                      </p:cBhvr>
                                    </p:animEffect>
                                    <p:set>
                                      <p:cBhvr>
                                        <p:cTn id="25" dur="1" fill="hold">
                                          <p:stCondLst>
                                            <p:cond delay="499"/>
                                          </p:stCondLst>
                                        </p:cTn>
                                        <p:tgtEl>
                                          <p:spTgt spid="2737158"/>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2737164"/>
                                        </p:tgtEl>
                                      </p:cBhvr>
                                    </p:animEffect>
                                    <p:set>
                                      <p:cBhvr>
                                        <p:cTn id="28" dur="1" fill="hold">
                                          <p:stCondLst>
                                            <p:cond delay="499"/>
                                          </p:stCondLst>
                                        </p:cTn>
                                        <p:tgtEl>
                                          <p:spTgt spid="2737164"/>
                                        </p:tgtEl>
                                        <p:attrNameLst>
                                          <p:attrName>style.visibility</p:attrName>
                                        </p:attrNameLst>
                                      </p:cBhvr>
                                      <p:to>
                                        <p:strVal val="hidden"/>
                                      </p:to>
                                    </p:se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par>
                          <p:cTn id="33" fill="hold">
                            <p:stCondLst>
                              <p:cond delay="1000"/>
                            </p:stCondLst>
                            <p:childTnLst>
                              <p:par>
                                <p:cTn id="34" presetID="23" presetClass="entr" presetSubtype="272"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strVal val="2/3*#ppt_w"/>
                                          </p:val>
                                        </p:tav>
                                        <p:tav tm="100000">
                                          <p:val>
                                            <p:strVal val="#ppt_w"/>
                                          </p:val>
                                        </p:tav>
                                      </p:tavLst>
                                    </p:anim>
                                    <p:anim calcmode="lin" valueType="num">
                                      <p:cBhvr>
                                        <p:cTn id="37" dur="500" fill="hold"/>
                                        <p:tgtEl>
                                          <p:spTgt spid="5"/>
                                        </p:tgtEl>
                                        <p:attrNameLst>
                                          <p:attrName>ppt_h</p:attrName>
                                        </p:attrNameLst>
                                      </p:cBhvr>
                                      <p:tavLst>
                                        <p:tav tm="0">
                                          <p:val>
                                            <p:strVal val="2/3*#ppt_h"/>
                                          </p:val>
                                        </p:tav>
                                        <p:tav tm="100000">
                                          <p:val>
                                            <p:strVal val="#ppt_h"/>
                                          </p:val>
                                        </p:tav>
                                      </p:tavLst>
                                    </p:anim>
                                  </p:childTnLst>
                                </p:cTn>
                              </p:par>
                            </p:childTnLst>
                          </p:cTn>
                        </p:par>
                        <p:par>
                          <p:cTn id="38" fill="hold">
                            <p:stCondLst>
                              <p:cond delay="1500"/>
                            </p:stCondLst>
                            <p:childTnLst>
                              <p:par>
                                <p:cTn id="39" presetID="23" presetClass="entr" presetSubtype="272"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500" fill="hold"/>
                                        <p:tgtEl>
                                          <p:spTgt spid="2"/>
                                        </p:tgtEl>
                                        <p:attrNameLst>
                                          <p:attrName>ppt_w</p:attrName>
                                        </p:attrNameLst>
                                      </p:cBhvr>
                                      <p:tavLst>
                                        <p:tav tm="0">
                                          <p:val>
                                            <p:strVal val="2/3*#ppt_w"/>
                                          </p:val>
                                        </p:tav>
                                        <p:tav tm="100000">
                                          <p:val>
                                            <p:strVal val="#ppt_w"/>
                                          </p:val>
                                        </p:tav>
                                      </p:tavLst>
                                    </p:anim>
                                    <p:anim calcmode="lin" valueType="num">
                                      <p:cBhvr>
                                        <p:cTn id="42" dur="500" fill="hold"/>
                                        <p:tgtEl>
                                          <p:spTgt spid="2"/>
                                        </p:tgtEl>
                                        <p:attrNameLst>
                                          <p:attrName>ppt_h</p:attrName>
                                        </p:attrNameLst>
                                      </p:cBhvr>
                                      <p:tavLst>
                                        <p:tav tm="0">
                                          <p:val>
                                            <p:strVal val="2/3*#ppt_h"/>
                                          </p:val>
                                        </p:tav>
                                        <p:tav tm="100000">
                                          <p:val>
                                            <p:strVal val="#ppt_h"/>
                                          </p:val>
                                        </p:tav>
                                      </p:tavLst>
                                    </p:anim>
                                  </p:childTnLst>
                                </p:cTn>
                              </p:par>
                            </p:childTnLst>
                          </p:cTn>
                        </p:par>
                        <p:par>
                          <p:cTn id="43" fill="hold">
                            <p:stCondLst>
                              <p:cond delay="2000"/>
                            </p:stCondLst>
                            <p:childTnLst>
                              <p:par>
                                <p:cTn id="44" presetID="22" presetClass="entr" presetSubtype="8"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7164" grpId="0" animBg="1"/>
      <p:bldP spid="6" grpId="0" animBg="1"/>
      <p:bldP spid="8" grpId="0" animBg="1"/>
      <p:bldP spid="22"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BAB5B-B8B6-278C-C02D-2A0D6F42377E}"/>
            </a:ext>
          </a:extLst>
        </p:cNvPr>
        <p:cNvGrpSpPr/>
        <p:nvPr/>
      </p:nvGrpSpPr>
      <p:grpSpPr>
        <a:xfrm>
          <a:off x="0" y="0"/>
          <a:ext cx="0" cy="0"/>
          <a:chOff x="0" y="0"/>
          <a:chExt cx="0" cy="0"/>
        </a:xfrm>
      </p:grpSpPr>
      <p:sp>
        <p:nvSpPr>
          <p:cNvPr id="22" name="Rectangle 3">
            <a:extLst>
              <a:ext uri="{FF2B5EF4-FFF2-40B4-BE49-F238E27FC236}">
                <a16:creationId xmlns:a16="http://schemas.microsoft.com/office/drawing/2014/main" id="{4204A7C5-554D-D127-3980-CC76B379F62D}"/>
              </a:ext>
            </a:extLst>
          </p:cNvPr>
          <p:cNvSpPr>
            <a:spLocks noChangeArrowheads="1"/>
          </p:cNvSpPr>
          <p:nvPr/>
        </p:nvSpPr>
        <p:spPr bwMode="auto">
          <a:xfrm>
            <a:off x="2968707" y="4066390"/>
            <a:ext cx="46482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ct val="30000"/>
              </a:spcBef>
              <a:buClr>
                <a:srgbClr val="5FF0FF"/>
              </a:buClr>
              <a:buFont typeface="Symbol" pitchFamily="18" charset="2"/>
              <a:buNone/>
              <a:defRPr/>
            </a:pPr>
            <a:r>
              <a:rPr lang="es-419" i="1" noProof="0" dirty="0">
                <a:solidFill>
                  <a:srgbClr val="EFF9FF"/>
                </a:solidFill>
                <a:latin typeface="Arial" charset="0"/>
                <a:cs typeface="Times New Roman" charset="0"/>
              </a:rPr>
              <a:t>Achicando la escala . . .</a:t>
            </a:r>
          </a:p>
        </p:txBody>
      </p:sp>
      <p:pic>
        <p:nvPicPr>
          <p:cNvPr id="20" name="MAP zoomed">
            <a:extLst>
              <a:ext uri="{FF2B5EF4-FFF2-40B4-BE49-F238E27FC236}">
                <a16:creationId xmlns:a16="http://schemas.microsoft.com/office/drawing/2014/main" id="{01F1490B-E2D1-7218-F813-B209644823C1}"/>
              </a:ext>
            </a:extLst>
          </p:cNvPr>
          <p:cNvPicPr preferRelativeResize="0">
            <a:picLocks/>
          </p:cNvPicPr>
          <p:nvPr/>
        </p:nvPicPr>
        <p:blipFill>
          <a:blip r:embed="rId3">
            <a:alphaModFix/>
            <a:extLst>
              <a:ext uri="{BEBA8EAE-BF5A-486C-A8C5-ECC9F3942E4B}">
                <a14:imgProps xmlns:a14="http://schemas.microsoft.com/office/drawing/2010/main">
                  <a14:imgLayer r:embed="rId4">
                    <a14:imgEffect>
                      <a14:sharpenSoften amount="20000"/>
                    </a14:imgEffect>
                    <a14:imgEffect>
                      <a14:colorTemperature colorTemp="6092"/>
                    </a14:imgEffect>
                    <a14:imgEffect>
                      <a14:saturation sat="164000"/>
                    </a14:imgEffect>
                    <a14:imgEffect>
                      <a14:brightnessContrast bright="-4000" contrast="-10000"/>
                    </a14:imgEffect>
                  </a14:imgLayer>
                </a14:imgProps>
              </a:ext>
              <a:ext uri="{28A0092B-C50C-407E-A947-70E740481C1C}">
                <a14:useLocalDpi xmlns:a14="http://schemas.microsoft.com/office/drawing/2010/main" val="0"/>
              </a:ext>
            </a:extLst>
          </a:blip>
          <a:srcRect l="88525" t="43138" r="145" b="6692"/>
          <a:stretch>
            <a:fillRect/>
          </a:stretch>
        </p:blipFill>
        <p:spPr>
          <a:xfrm>
            <a:off x="9498804" y="4272756"/>
            <a:ext cx="1041402" cy="1939926"/>
          </a:xfrm>
          <a:prstGeom prst="rect">
            <a:avLst/>
          </a:prstGeom>
        </p:spPr>
      </p:pic>
      <p:graphicFrame>
        <p:nvGraphicFramePr>
          <p:cNvPr id="12" name="Object 7">
            <a:extLst>
              <a:ext uri="{FF2B5EF4-FFF2-40B4-BE49-F238E27FC236}">
                <a16:creationId xmlns:a16="http://schemas.microsoft.com/office/drawing/2014/main" id="{2F5F04A7-1F0C-28D4-6CB2-D842990C814A}"/>
              </a:ext>
            </a:extLst>
          </p:cNvPr>
          <p:cNvGraphicFramePr>
            <a:graphicFrameLocks noChangeAspect="1"/>
          </p:cNvGraphicFramePr>
          <p:nvPr>
            <p:extLst>
              <p:ext uri="{D42A27DB-BD31-4B8C-83A1-F6EECF244321}">
                <p14:modId xmlns:p14="http://schemas.microsoft.com/office/powerpoint/2010/main" val="4221023484"/>
              </p:ext>
            </p:extLst>
          </p:nvPr>
        </p:nvGraphicFramePr>
        <p:xfrm>
          <a:off x="9493821" y="2709113"/>
          <a:ext cx="1046162" cy="3744279"/>
        </p:xfrm>
        <a:graphic>
          <a:graphicData uri="http://schemas.openxmlformats.org/presentationml/2006/ole">
            <mc:AlternateContent xmlns:mc="http://schemas.openxmlformats.org/markup-compatibility/2006">
              <mc:Choice xmlns:v="urn:schemas-microsoft-com:vml" Requires="v">
                <p:oleObj name="Photo Editor Photo" r:id="rId5" imgW="9286920" imgH="4486320" progId="MSPhotoEd.3">
                  <p:embed/>
                </p:oleObj>
              </mc:Choice>
              <mc:Fallback>
                <p:oleObj name="Photo Editor Photo" r:id="rId5" imgW="9286920" imgH="4486320" progId="MSPhotoEd.3">
                  <p:embed/>
                  <p:pic>
                    <p:nvPicPr>
                      <p:cNvPr id="3" name="Object 7">
                        <a:extLst>
                          <a:ext uri="{FF2B5EF4-FFF2-40B4-BE49-F238E27FC236}">
                            <a16:creationId xmlns:a16="http://schemas.microsoft.com/office/drawing/2014/main" id="{5600DEC0-533E-3004-6AD5-0795C999112A}"/>
                          </a:ext>
                        </a:extLst>
                      </p:cNvPr>
                      <p:cNvPicPr>
                        <a:picLocks noChangeAspect="1" noChangeArrowheads="1"/>
                      </p:cNvPicPr>
                      <p:nvPr/>
                    </p:nvPicPr>
                    <p:blipFill>
                      <a:blip r:embed="rId6">
                        <a:lum bright="-12000" contrast="12000"/>
                      </a:blip>
                      <a:srcRect l="88560" t="2370"/>
                      <a:stretch>
                        <a:fillRect/>
                      </a:stretch>
                    </p:blipFill>
                    <p:spPr bwMode="auto">
                      <a:xfrm>
                        <a:off x="9493821" y="2709113"/>
                        <a:ext cx="1046162" cy="3744279"/>
                      </a:xfrm>
                      <a:prstGeom prst="rect">
                        <a:avLst/>
                      </a:prstGeom>
                      <a:noFill/>
                      <a:ln>
                        <a:noFill/>
                      </a:ln>
                    </p:spPr>
                  </p:pic>
                </p:oleObj>
              </mc:Fallback>
            </mc:AlternateContent>
          </a:graphicData>
        </a:graphic>
      </p:graphicFrame>
      <p:sp>
        <p:nvSpPr>
          <p:cNvPr id="2737156" name="Rectangle 4">
            <a:extLst>
              <a:ext uri="{FF2B5EF4-FFF2-40B4-BE49-F238E27FC236}">
                <a16:creationId xmlns:a16="http://schemas.microsoft.com/office/drawing/2014/main" id="{EF9C2FCB-876A-7A66-B959-F4756C20E34B}"/>
              </a:ext>
            </a:extLst>
          </p:cNvPr>
          <p:cNvSpPr>
            <a:spLocks noChangeArrowheads="1"/>
          </p:cNvSpPr>
          <p:nvPr/>
        </p:nvSpPr>
        <p:spPr bwMode="auto">
          <a:xfrm>
            <a:off x="623392" y="980729"/>
            <a:ext cx="11017224" cy="896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ct val="30000"/>
              </a:spcBef>
              <a:buClr>
                <a:srgbClr val="5FF0FF"/>
              </a:buClr>
              <a:buFont typeface="Symbol" pitchFamily="18" charset="2"/>
              <a:buNone/>
              <a:defRPr/>
            </a:pPr>
            <a:r>
              <a:rPr lang="es-419" sz="2940" noProof="0" dirty="0">
                <a:solidFill>
                  <a:srgbClr val="EFF9FF"/>
                </a:solidFill>
                <a:latin typeface="Arial" charset="0"/>
                <a:cs typeface="Times New Roman" charset="0"/>
              </a:rPr>
              <a:t>Nínive estaba ubicada al lado del río Tigris, en el centro de Asiria, unos 750 km al </a:t>
            </a:r>
            <a:r>
              <a:rPr lang="es-419" sz="2940" noProof="0" dirty="0" err="1">
                <a:solidFill>
                  <a:srgbClr val="EFF9FF"/>
                </a:solidFill>
                <a:latin typeface="Arial" charset="0"/>
                <a:cs typeface="Times New Roman" charset="0"/>
              </a:rPr>
              <a:t>nor</a:t>
            </a:r>
            <a:r>
              <a:rPr lang="es-419" sz="2940" noProof="0" dirty="0">
                <a:solidFill>
                  <a:srgbClr val="EFF9FF"/>
                </a:solidFill>
                <a:latin typeface="Arial" charset="0"/>
                <a:cs typeface="Times New Roman" charset="0"/>
              </a:rPr>
              <a:t>-oriente del pueblo natal de Jonás (Gat </a:t>
            </a:r>
            <a:r>
              <a:rPr lang="es-419" sz="2940" noProof="0" dirty="0" err="1">
                <a:solidFill>
                  <a:srgbClr val="EFF9FF"/>
                </a:solidFill>
                <a:latin typeface="Arial" charset="0"/>
                <a:cs typeface="Times New Roman" charset="0"/>
              </a:rPr>
              <a:t>Jefer</a:t>
            </a:r>
            <a:r>
              <a:rPr lang="es-419" sz="2940" noProof="0" dirty="0">
                <a:solidFill>
                  <a:srgbClr val="EFF9FF"/>
                </a:solidFill>
                <a:latin typeface="Arial" charset="0"/>
                <a:cs typeface="Times New Roman" charset="0"/>
              </a:rPr>
              <a:t>). </a:t>
            </a:r>
          </a:p>
        </p:txBody>
      </p:sp>
      <p:grpSp>
        <p:nvGrpSpPr>
          <p:cNvPr id="2" name="Group 6">
            <a:extLst>
              <a:ext uri="{FF2B5EF4-FFF2-40B4-BE49-F238E27FC236}">
                <a16:creationId xmlns:a16="http://schemas.microsoft.com/office/drawing/2014/main" id="{B3C5DA7F-4B0E-AE61-009E-F656016CE7E3}"/>
              </a:ext>
            </a:extLst>
          </p:cNvPr>
          <p:cNvGrpSpPr>
            <a:grpSpLocks/>
          </p:cNvGrpSpPr>
          <p:nvPr/>
        </p:nvGrpSpPr>
        <p:grpSpPr bwMode="auto">
          <a:xfrm>
            <a:off x="10082336" y="4232284"/>
            <a:ext cx="838200" cy="550863"/>
            <a:chOff x="4506" y="2191"/>
            <a:chExt cx="528" cy="347"/>
          </a:xfrm>
        </p:grpSpPr>
        <p:sp>
          <p:nvSpPr>
            <p:cNvPr id="3" name="Oval 7">
              <a:extLst>
                <a:ext uri="{FF2B5EF4-FFF2-40B4-BE49-F238E27FC236}">
                  <a16:creationId xmlns:a16="http://schemas.microsoft.com/office/drawing/2014/main" id="{C5EAD7F6-710A-83A0-1559-BAE8C2763CCE}"/>
                </a:ext>
              </a:extLst>
            </p:cNvPr>
            <p:cNvSpPr>
              <a:spLocks noChangeArrowheads="1"/>
            </p:cNvSpPr>
            <p:nvPr/>
          </p:nvSpPr>
          <p:spPr bwMode="auto">
            <a:xfrm>
              <a:off x="4747" y="2472"/>
              <a:ext cx="80" cy="66"/>
            </a:xfrm>
            <a:prstGeom prst="ellipse">
              <a:avLst/>
            </a:prstGeom>
            <a:solidFill>
              <a:srgbClr val="00FFFF"/>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sp>
          <p:nvSpPr>
            <p:cNvPr id="4" name="Text Box 8">
              <a:extLst>
                <a:ext uri="{FF2B5EF4-FFF2-40B4-BE49-F238E27FC236}">
                  <a16:creationId xmlns:a16="http://schemas.microsoft.com/office/drawing/2014/main" id="{15B0545A-1B77-7427-9999-DA65164623C6}"/>
                </a:ext>
              </a:extLst>
            </p:cNvPr>
            <p:cNvSpPr txBox="1">
              <a:spLocks noChangeArrowheads="1"/>
            </p:cNvSpPr>
            <p:nvPr/>
          </p:nvSpPr>
          <p:spPr bwMode="auto">
            <a:xfrm>
              <a:off x="4506" y="2191"/>
              <a:ext cx="528" cy="196"/>
            </a:xfrm>
            <a:prstGeom prst="rect">
              <a:avLst/>
            </a:prstGeom>
            <a:solidFill>
              <a:schemeClr val="tx2">
                <a:lumMod val="50000"/>
                <a:lumOff val="50000"/>
                <a:alpha val="20000"/>
              </a:schemeClr>
            </a:solidFill>
            <a:ln w="34925">
              <a:solidFill>
                <a:srgbClr val="FE9B0A"/>
              </a:solidFill>
              <a:miter lim="800000"/>
              <a:headEnd/>
              <a:tailEnd/>
            </a:ln>
            <a:effectLst>
              <a:outerShdw blurRad="38100" dist="38100" dir="2700000" algn="tl" rotWithShape="0">
                <a:schemeClr val="tx1">
                  <a:alpha val="80000"/>
                </a:schemeClr>
              </a:outerShdw>
            </a:effectLst>
          </p:spPr>
          <p:txBody>
            <a:bodyPr lIns="72000" tIns="36000" rIns="72000" bIns="72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ctr">
                <a:spcBef>
                  <a:spcPct val="0"/>
                </a:spcBef>
                <a:spcAft>
                  <a:spcPts val="400"/>
                </a:spcAft>
                <a:buClrTx/>
                <a:buSzTx/>
                <a:buNone/>
              </a:pPr>
              <a:r>
                <a:rPr kumimoji="0" lang="es-419" sz="1700" b="1" i="1" noProof="0" dirty="0">
                  <a:solidFill>
                    <a:srgbClr val="FFFF00"/>
                  </a:solidFill>
                  <a:effectLst>
                    <a:outerShdw blurRad="50800" dist="50800" dir="2700000" algn="tl" rotWithShape="0">
                      <a:prstClr val="black">
                        <a:alpha val="60000"/>
                      </a:prstClr>
                    </a:outerShdw>
                  </a:effectLst>
                  <a:latin typeface="Arial" panose="020B0604020202020204" pitchFamily="34" charset="0"/>
                </a:rPr>
                <a:t>Nínive</a:t>
              </a:r>
            </a:p>
          </p:txBody>
        </p:sp>
      </p:grpSp>
      <p:grpSp>
        <p:nvGrpSpPr>
          <p:cNvPr id="5" name="Group 9">
            <a:extLst>
              <a:ext uri="{FF2B5EF4-FFF2-40B4-BE49-F238E27FC236}">
                <a16:creationId xmlns:a16="http://schemas.microsoft.com/office/drawing/2014/main" id="{1566CB27-60A2-0C88-3C73-5005C3AE6EC4}"/>
              </a:ext>
            </a:extLst>
          </p:cNvPr>
          <p:cNvGrpSpPr>
            <a:grpSpLocks/>
          </p:cNvGrpSpPr>
          <p:nvPr/>
        </p:nvGrpSpPr>
        <p:grpSpPr bwMode="auto">
          <a:xfrm>
            <a:off x="9581307" y="5103846"/>
            <a:ext cx="795338" cy="388938"/>
            <a:chOff x="3802" y="2942"/>
            <a:chExt cx="501" cy="245"/>
          </a:xfrm>
        </p:grpSpPr>
        <p:sp>
          <p:nvSpPr>
            <p:cNvPr id="7" name="Text Box 10">
              <a:extLst>
                <a:ext uri="{FF2B5EF4-FFF2-40B4-BE49-F238E27FC236}">
                  <a16:creationId xmlns:a16="http://schemas.microsoft.com/office/drawing/2014/main" id="{2D83245E-7230-AC8C-DE00-F1E590F8C994}"/>
                </a:ext>
              </a:extLst>
            </p:cNvPr>
            <p:cNvSpPr txBox="1">
              <a:spLocks noChangeArrowheads="1"/>
            </p:cNvSpPr>
            <p:nvPr/>
          </p:nvSpPr>
          <p:spPr bwMode="auto">
            <a:xfrm>
              <a:off x="3806" y="2991"/>
              <a:ext cx="497"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spcAft>
                  <a:spcPts val="400"/>
                </a:spcAft>
                <a:buClrTx/>
                <a:buSzTx/>
                <a:buNone/>
              </a:pPr>
              <a:r>
                <a:rPr kumimoji="0" lang="es-419" sz="1900" b="1" i="1" noProof="0" dirty="0">
                  <a:solidFill>
                    <a:srgbClr val="0F0FAD"/>
                  </a:solidFill>
                  <a:effectLst>
                    <a:outerShdw blurRad="38100" dist="50800" dir="2700000" algn="tl" rotWithShape="0">
                      <a:schemeClr val="bg2">
                        <a:lumMod val="25000"/>
                        <a:alpha val="70000"/>
                      </a:schemeClr>
                    </a:outerShdw>
                  </a:effectLst>
                  <a:latin typeface="Arial" panose="020B0604020202020204" pitchFamily="34" charset="0"/>
                </a:rPr>
                <a:t>Jonás</a:t>
              </a:r>
            </a:p>
          </p:txBody>
        </p:sp>
        <p:sp>
          <p:nvSpPr>
            <p:cNvPr id="9" name="Oval 11">
              <a:extLst>
                <a:ext uri="{FF2B5EF4-FFF2-40B4-BE49-F238E27FC236}">
                  <a16:creationId xmlns:a16="http://schemas.microsoft.com/office/drawing/2014/main" id="{EE6048BA-F650-9291-CD23-9981F12310AE}"/>
                </a:ext>
              </a:extLst>
            </p:cNvPr>
            <p:cNvSpPr>
              <a:spLocks noChangeArrowheads="1"/>
            </p:cNvSpPr>
            <p:nvPr/>
          </p:nvSpPr>
          <p:spPr bwMode="auto">
            <a:xfrm>
              <a:off x="3802" y="2942"/>
              <a:ext cx="80" cy="65"/>
            </a:xfrm>
            <a:prstGeom prst="ellipse">
              <a:avLst/>
            </a:prstGeom>
            <a:solidFill>
              <a:srgbClr val="FF0000"/>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grpSp>
      <p:sp>
        <p:nvSpPr>
          <p:cNvPr id="11" name="Line 12">
            <a:extLst>
              <a:ext uri="{FF2B5EF4-FFF2-40B4-BE49-F238E27FC236}">
                <a16:creationId xmlns:a16="http://schemas.microsoft.com/office/drawing/2014/main" id="{59A4D04B-DF32-26FE-ED8D-17C99AEE1A0C}"/>
              </a:ext>
            </a:extLst>
          </p:cNvPr>
          <p:cNvSpPr>
            <a:spLocks noChangeShapeType="1"/>
          </p:cNvSpPr>
          <p:nvPr/>
        </p:nvSpPr>
        <p:spPr bwMode="auto">
          <a:xfrm flipV="1">
            <a:off x="9721774" y="4783146"/>
            <a:ext cx="743149" cy="337789"/>
          </a:xfrm>
          <a:prstGeom prst="line">
            <a:avLst/>
          </a:prstGeom>
          <a:noFill/>
          <a:ln w="41275">
            <a:solidFill>
              <a:srgbClr val="0000FF"/>
            </a:solidFill>
            <a:round/>
            <a:headEnd/>
            <a:tailEnd type="triangle" w="med" len="med"/>
          </a:ln>
          <a:effectLst>
            <a:outerShdw blurRad="25400" dist="25400" dir="2700000" algn="tl" rotWithShape="0">
              <a:prstClr val="black">
                <a:alpha val="70000"/>
              </a:prstClr>
            </a:outerShdw>
          </a:effectLst>
          <a:extLst>
            <a:ext uri="{909E8E84-426E-40DD-AFC4-6F175D3DCCD1}">
              <a14:hiddenFill xmlns:a14="http://schemas.microsoft.com/office/drawing/2010/main">
                <a:noFill/>
              </a14:hiddenFill>
            </a:ext>
          </a:extLst>
        </p:spPr>
        <p:txBody>
          <a:bodyPr/>
          <a:lstStyle/>
          <a:p>
            <a:endParaRPr lang="es-419" noProof="0" dirty="0"/>
          </a:p>
        </p:txBody>
      </p:sp>
    </p:spTree>
    <p:extLst>
      <p:ext uri="{BB962C8B-B14F-4D97-AF65-F5344CB8AC3E}">
        <p14:creationId xmlns:p14="http://schemas.microsoft.com/office/powerpoint/2010/main" val="4186501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748F-2EC0-2056-ADD7-2110C0091B4C}"/>
            </a:ext>
          </a:extLst>
        </p:cNvPr>
        <p:cNvGrpSpPr/>
        <p:nvPr/>
      </p:nvGrpSpPr>
      <p:grpSpPr>
        <a:xfrm>
          <a:off x="0" y="0"/>
          <a:ext cx="0" cy="0"/>
          <a:chOff x="0" y="0"/>
          <a:chExt cx="0" cy="0"/>
        </a:xfrm>
      </p:grpSpPr>
      <p:graphicFrame>
        <p:nvGraphicFramePr>
          <p:cNvPr id="3" name="Object 7">
            <a:extLst>
              <a:ext uri="{FF2B5EF4-FFF2-40B4-BE49-F238E27FC236}">
                <a16:creationId xmlns:a16="http://schemas.microsoft.com/office/drawing/2014/main" id="{5600DEC0-533E-3004-6AD5-0795C999112A}"/>
              </a:ext>
            </a:extLst>
          </p:cNvPr>
          <p:cNvGraphicFramePr>
            <a:graphicFrameLocks noChangeAspect="1"/>
          </p:cNvGraphicFramePr>
          <p:nvPr>
            <p:extLst>
              <p:ext uri="{D42A27DB-BD31-4B8C-83A1-F6EECF244321}">
                <p14:modId xmlns:p14="http://schemas.microsoft.com/office/powerpoint/2010/main" val="3140426546"/>
              </p:ext>
            </p:extLst>
          </p:nvPr>
        </p:nvGraphicFramePr>
        <p:xfrm>
          <a:off x="9493821" y="2709113"/>
          <a:ext cx="1046162" cy="3744279"/>
        </p:xfrm>
        <a:graphic>
          <a:graphicData uri="http://schemas.openxmlformats.org/presentationml/2006/ole">
            <mc:AlternateContent xmlns:mc="http://schemas.openxmlformats.org/markup-compatibility/2006">
              <mc:Choice xmlns:v="urn:schemas-microsoft-com:vml" Requires="v">
                <p:oleObj name="Photo Editor Photo" r:id="rId3" imgW="9286920" imgH="4486320" progId="MSPhotoEd.3">
                  <p:embed/>
                </p:oleObj>
              </mc:Choice>
              <mc:Fallback>
                <p:oleObj name="Photo Editor Photo" r:id="rId3" imgW="9286920" imgH="4486320" progId="MSPhotoEd.3">
                  <p:embed/>
                  <p:pic>
                    <p:nvPicPr>
                      <p:cNvPr id="2739207" name="Object 7">
                        <a:extLst>
                          <a:ext uri="{FF2B5EF4-FFF2-40B4-BE49-F238E27FC236}">
                            <a16:creationId xmlns:a16="http://schemas.microsoft.com/office/drawing/2014/main" id="{C316FF1B-2054-A949-1F50-486F5AEF71A0}"/>
                          </a:ext>
                        </a:extLst>
                      </p:cNvPr>
                      <p:cNvPicPr>
                        <a:picLocks noChangeAspect="1" noChangeArrowheads="1"/>
                      </p:cNvPicPr>
                      <p:nvPr/>
                    </p:nvPicPr>
                    <p:blipFill>
                      <a:blip r:embed="rId4">
                        <a:lum bright="-12000" contrast="12000"/>
                      </a:blip>
                      <a:srcRect l="88560" t="2370"/>
                      <a:stretch>
                        <a:fillRect/>
                      </a:stretch>
                    </p:blipFill>
                    <p:spPr bwMode="auto">
                      <a:xfrm>
                        <a:off x="9493821" y="2709113"/>
                        <a:ext cx="1046162" cy="3744279"/>
                      </a:xfrm>
                      <a:prstGeom prst="rect">
                        <a:avLst/>
                      </a:prstGeom>
                      <a:noFill/>
                      <a:ln>
                        <a:noFill/>
                      </a:ln>
                    </p:spPr>
                  </p:pic>
                </p:oleObj>
              </mc:Fallback>
            </mc:AlternateContent>
          </a:graphicData>
        </a:graphic>
      </p:graphicFrame>
      <p:grpSp>
        <p:nvGrpSpPr>
          <p:cNvPr id="2737158" name="Group 6">
            <a:extLst>
              <a:ext uri="{FF2B5EF4-FFF2-40B4-BE49-F238E27FC236}">
                <a16:creationId xmlns:a16="http://schemas.microsoft.com/office/drawing/2014/main" id="{96CE0E32-50AC-C4B8-E3FC-BBC72A216493}"/>
              </a:ext>
            </a:extLst>
          </p:cNvPr>
          <p:cNvGrpSpPr>
            <a:grpSpLocks/>
          </p:cNvGrpSpPr>
          <p:nvPr/>
        </p:nvGrpSpPr>
        <p:grpSpPr bwMode="auto">
          <a:xfrm>
            <a:off x="10082336" y="4232284"/>
            <a:ext cx="838200" cy="550863"/>
            <a:chOff x="4506" y="2191"/>
            <a:chExt cx="528" cy="347"/>
          </a:xfrm>
        </p:grpSpPr>
        <p:sp>
          <p:nvSpPr>
            <p:cNvPr id="1999880" name="Oval 7">
              <a:extLst>
                <a:ext uri="{FF2B5EF4-FFF2-40B4-BE49-F238E27FC236}">
                  <a16:creationId xmlns:a16="http://schemas.microsoft.com/office/drawing/2014/main" id="{9BDF2290-533F-D152-C244-76D1AEACF601}"/>
                </a:ext>
              </a:extLst>
            </p:cNvPr>
            <p:cNvSpPr>
              <a:spLocks noChangeArrowheads="1"/>
            </p:cNvSpPr>
            <p:nvPr/>
          </p:nvSpPr>
          <p:spPr bwMode="auto">
            <a:xfrm>
              <a:off x="4747" y="2472"/>
              <a:ext cx="80" cy="66"/>
            </a:xfrm>
            <a:prstGeom prst="ellipse">
              <a:avLst/>
            </a:prstGeom>
            <a:solidFill>
              <a:srgbClr val="00FFFF"/>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sp>
          <p:nvSpPr>
            <p:cNvPr id="1999881" name="Text Box 8">
              <a:extLst>
                <a:ext uri="{FF2B5EF4-FFF2-40B4-BE49-F238E27FC236}">
                  <a16:creationId xmlns:a16="http://schemas.microsoft.com/office/drawing/2014/main" id="{FE5AC616-DBFF-F98A-4EA1-5BE46A1ABECC}"/>
                </a:ext>
              </a:extLst>
            </p:cNvPr>
            <p:cNvSpPr txBox="1">
              <a:spLocks noChangeArrowheads="1"/>
            </p:cNvSpPr>
            <p:nvPr/>
          </p:nvSpPr>
          <p:spPr bwMode="auto">
            <a:xfrm>
              <a:off x="4506" y="2191"/>
              <a:ext cx="528" cy="196"/>
            </a:xfrm>
            <a:prstGeom prst="rect">
              <a:avLst/>
            </a:prstGeom>
            <a:solidFill>
              <a:schemeClr val="tx2">
                <a:lumMod val="50000"/>
                <a:lumOff val="50000"/>
                <a:alpha val="20000"/>
              </a:schemeClr>
            </a:solidFill>
            <a:ln w="34925">
              <a:solidFill>
                <a:srgbClr val="FE9B0A"/>
              </a:solidFill>
              <a:miter lim="800000"/>
              <a:headEnd/>
              <a:tailEnd/>
            </a:ln>
            <a:effectLst>
              <a:outerShdw blurRad="38100" dist="38100" dir="2700000" algn="tl" rotWithShape="0">
                <a:schemeClr val="tx1">
                  <a:alpha val="80000"/>
                </a:schemeClr>
              </a:outerShdw>
            </a:effectLst>
          </p:spPr>
          <p:txBody>
            <a:bodyPr lIns="72000" tIns="36000" rIns="72000" bIns="7200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lgn="ctr">
                <a:spcBef>
                  <a:spcPct val="0"/>
                </a:spcBef>
                <a:spcAft>
                  <a:spcPts val="400"/>
                </a:spcAft>
                <a:buClrTx/>
                <a:buSzTx/>
                <a:buNone/>
              </a:pPr>
              <a:r>
                <a:rPr kumimoji="0" lang="es-419" sz="1700" b="1" i="1" noProof="0" dirty="0">
                  <a:solidFill>
                    <a:srgbClr val="FFFF00"/>
                  </a:solidFill>
                  <a:effectLst>
                    <a:outerShdw blurRad="50800" dist="50800" dir="2700000" algn="tl" rotWithShape="0">
                      <a:prstClr val="black">
                        <a:alpha val="60000"/>
                      </a:prstClr>
                    </a:outerShdw>
                  </a:effectLst>
                  <a:latin typeface="Arial" panose="020B0604020202020204" pitchFamily="34" charset="0"/>
                </a:rPr>
                <a:t>Nínive</a:t>
              </a:r>
            </a:p>
          </p:txBody>
        </p:sp>
      </p:grpSp>
      <p:grpSp>
        <p:nvGrpSpPr>
          <p:cNvPr id="2737161" name="Group 9">
            <a:extLst>
              <a:ext uri="{FF2B5EF4-FFF2-40B4-BE49-F238E27FC236}">
                <a16:creationId xmlns:a16="http://schemas.microsoft.com/office/drawing/2014/main" id="{837F78CF-1537-88A6-65F3-3A175BFBD920}"/>
              </a:ext>
            </a:extLst>
          </p:cNvPr>
          <p:cNvGrpSpPr>
            <a:grpSpLocks/>
          </p:cNvGrpSpPr>
          <p:nvPr/>
        </p:nvGrpSpPr>
        <p:grpSpPr bwMode="auto">
          <a:xfrm>
            <a:off x="9581307" y="5103846"/>
            <a:ext cx="795338" cy="388938"/>
            <a:chOff x="3802" y="2942"/>
            <a:chExt cx="501" cy="245"/>
          </a:xfrm>
        </p:grpSpPr>
        <p:sp>
          <p:nvSpPr>
            <p:cNvPr id="1999883" name="Text Box 10">
              <a:extLst>
                <a:ext uri="{FF2B5EF4-FFF2-40B4-BE49-F238E27FC236}">
                  <a16:creationId xmlns:a16="http://schemas.microsoft.com/office/drawing/2014/main" id="{23A0233E-4601-4EBC-2D1E-6C4AC7D94EDF}"/>
                </a:ext>
              </a:extLst>
            </p:cNvPr>
            <p:cNvSpPr txBox="1">
              <a:spLocks noChangeArrowheads="1"/>
            </p:cNvSpPr>
            <p:nvPr/>
          </p:nvSpPr>
          <p:spPr bwMode="auto">
            <a:xfrm>
              <a:off x="3806" y="2991"/>
              <a:ext cx="497"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spcAft>
                  <a:spcPts val="400"/>
                </a:spcAft>
                <a:buClrTx/>
                <a:buSzTx/>
                <a:buNone/>
              </a:pPr>
              <a:r>
                <a:rPr kumimoji="0" lang="es-419" sz="1900" b="1" i="1" noProof="0" dirty="0">
                  <a:solidFill>
                    <a:srgbClr val="0F0FAD"/>
                  </a:solidFill>
                  <a:effectLst>
                    <a:outerShdw blurRad="38100" dist="50800" dir="2700000" algn="tl" rotWithShape="0">
                      <a:schemeClr val="bg2">
                        <a:lumMod val="25000"/>
                        <a:alpha val="70000"/>
                      </a:schemeClr>
                    </a:outerShdw>
                  </a:effectLst>
                  <a:latin typeface="Arial" panose="020B0604020202020204" pitchFamily="34" charset="0"/>
                </a:rPr>
                <a:t>Jonás</a:t>
              </a:r>
            </a:p>
          </p:txBody>
        </p:sp>
        <p:sp>
          <p:nvSpPr>
            <p:cNvPr id="1999884" name="Oval 11">
              <a:extLst>
                <a:ext uri="{FF2B5EF4-FFF2-40B4-BE49-F238E27FC236}">
                  <a16:creationId xmlns:a16="http://schemas.microsoft.com/office/drawing/2014/main" id="{427DA67A-68C8-ECC3-F5EA-5C862ED03578}"/>
                </a:ext>
              </a:extLst>
            </p:cNvPr>
            <p:cNvSpPr>
              <a:spLocks noChangeArrowheads="1"/>
            </p:cNvSpPr>
            <p:nvPr/>
          </p:nvSpPr>
          <p:spPr bwMode="auto">
            <a:xfrm>
              <a:off x="3802" y="2942"/>
              <a:ext cx="80" cy="65"/>
            </a:xfrm>
            <a:prstGeom prst="ellipse">
              <a:avLst/>
            </a:prstGeom>
            <a:solidFill>
              <a:srgbClr val="FF0000"/>
            </a:solidFill>
            <a:ln w="9525">
              <a:solidFill>
                <a:srgbClr val="000000"/>
              </a:solidFill>
              <a:round/>
              <a:headEnd/>
              <a:tailEnd/>
            </a:ln>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grpSp>
      <p:sp>
        <p:nvSpPr>
          <p:cNvPr id="2737164" name="Line 12">
            <a:extLst>
              <a:ext uri="{FF2B5EF4-FFF2-40B4-BE49-F238E27FC236}">
                <a16:creationId xmlns:a16="http://schemas.microsoft.com/office/drawing/2014/main" id="{C091CE2B-5DB5-F004-E9A5-E81AE11E1862}"/>
              </a:ext>
            </a:extLst>
          </p:cNvPr>
          <p:cNvSpPr>
            <a:spLocks noChangeShapeType="1"/>
          </p:cNvSpPr>
          <p:nvPr/>
        </p:nvSpPr>
        <p:spPr bwMode="auto">
          <a:xfrm flipV="1">
            <a:off x="9721774" y="4783146"/>
            <a:ext cx="743149" cy="337789"/>
          </a:xfrm>
          <a:prstGeom prst="line">
            <a:avLst/>
          </a:prstGeom>
          <a:noFill/>
          <a:ln w="41275">
            <a:solidFill>
              <a:srgbClr val="0000FF"/>
            </a:solidFill>
            <a:round/>
            <a:headEnd/>
            <a:tailEnd type="triangle" w="med" len="med"/>
          </a:ln>
          <a:effectLst>
            <a:outerShdw blurRad="25400" dist="25400" dir="2700000" algn="tl" rotWithShape="0">
              <a:prstClr val="black">
                <a:alpha val="70000"/>
              </a:prstClr>
            </a:outerShdw>
          </a:effectLst>
          <a:extLst>
            <a:ext uri="{909E8E84-426E-40DD-AFC4-6F175D3DCCD1}">
              <a14:hiddenFill xmlns:a14="http://schemas.microsoft.com/office/drawing/2010/main">
                <a:noFill/>
              </a14:hiddenFill>
            </a:ext>
          </a:extLst>
        </p:spPr>
        <p:txBody>
          <a:bodyPr/>
          <a:lstStyle/>
          <a:p>
            <a:endParaRPr lang="es-419" noProof="0" dirty="0"/>
          </a:p>
        </p:txBody>
      </p:sp>
      <p:sp>
        <p:nvSpPr>
          <p:cNvPr id="4" name="Rectangle 16">
            <a:extLst>
              <a:ext uri="{FF2B5EF4-FFF2-40B4-BE49-F238E27FC236}">
                <a16:creationId xmlns:a16="http://schemas.microsoft.com/office/drawing/2014/main" id="{3B166102-1AED-AC65-AD7E-41BA3724327C}"/>
              </a:ext>
            </a:extLst>
          </p:cNvPr>
          <p:cNvSpPr>
            <a:spLocks noChangeArrowheads="1"/>
          </p:cNvSpPr>
          <p:nvPr/>
        </p:nvSpPr>
        <p:spPr bwMode="auto">
          <a:xfrm>
            <a:off x="623392" y="1124744"/>
            <a:ext cx="10951907"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3000"/>
              </a:lnSpc>
              <a:spcBef>
                <a:spcPts val="0"/>
              </a:spcBef>
              <a:spcAft>
                <a:spcPts val="600"/>
              </a:spcAft>
              <a:buClr>
                <a:srgbClr val="5FF0FF"/>
              </a:buClr>
              <a:buFont typeface="Symbol" panose="05050102010706020507" pitchFamily="18" charset="2"/>
              <a:buNone/>
            </a:pPr>
            <a:r>
              <a:rPr lang="es-419" sz="294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lugar de obedecer a Dios y viajar hacia el </a:t>
            </a:r>
            <a:r>
              <a:rPr lang="es-419" sz="2940" noProof="0" dirty="0" err="1">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nor</a:t>
            </a:r>
            <a:r>
              <a:rPr lang="es-419" sz="294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-oriente, Jonás partió rumbo a Tarsis...</a:t>
            </a:r>
          </a:p>
        </p:txBody>
      </p:sp>
      <p:graphicFrame>
        <p:nvGraphicFramePr>
          <p:cNvPr id="5" name="Object 4">
            <a:extLst>
              <a:ext uri="{FF2B5EF4-FFF2-40B4-BE49-F238E27FC236}">
                <a16:creationId xmlns:a16="http://schemas.microsoft.com/office/drawing/2014/main" id="{0082513E-7E9F-E12A-E698-9061E6431657}"/>
              </a:ext>
            </a:extLst>
          </p:cNvPr>
          <p:cNvGraphicFramePr>
            <a:graphicFrameLocks noChangeAspect="1"/>
          </p:cNvGraphicFramePr>
          <p:nvPr>
            <p:extLst>
              <p:ext uri="{D42A27DB-BD31-4B8C-83A1-F6EECF244321}">
                <p14:modId xmlns:p14="http://schemas.microsoft.com/office/powerpoint/2010/main" val="1324610295"/>
              </p:ext>
            </p:extLst>
          </p:nvPr>
        </p:nvGraphicFramePr>
        <p:xfrm>
          <a:off x="1834305" y="2708920"/>
          <a:ext cx="7700787" cy="3744416"/>
        </p:xfrm>
        <a:graphic>
          <a:graphicData uri="http://schemas.openxmlformats.org/presentationml/2006/ole">
            <mc:AlternateContent xmlns:mc="http://schemas.openxmlformats.org/markup-compatibility/2006">
              <mc:Choice xmlns:v="urn:schemas-microsoft-com:vml" Requires="v">
                <p:oleObj name="Photo Editor Photo" r:id="rId5" imgW="9307224" imgH="4486901" progId="MSPhotoEd.3">
                  <p:embed/>
                </p:oleObj>
              </mc:Choice>
              <mc:Fallback>
                <p:oleObj name="Photo Editor Photo" r:id="rId5" imgW="9307224" imgH="4486901" progId="MSPhotoEd.3">
                  <p:embed/>
                  <p:pic>
                    <p:nvPicPr>
                      <p:cNvPr id="2739204" name="Object 4">
                        <a:extLst>
                          <a:ext uri="{FF2B5EF4-FFF2-40B4-BE49-F238E27FC236}">
                            <a16:creationId xmlns:a16="http://schemas.microsoft.com/office/drawing/2014/main" id="{6BC95EA8-8F55-CD73-6A8E-0512F9AE67B2}"/>
                          </a:ext>
                        </a:extLst>
                      </p:cNvPr>
                      <p:cNvPicPr>
                        <a:picLocks noChangeAspect="1" noChangeArrowheads="1"/>
                      </p:cNvPicPr>
                      <p:nvPr/>
                    </p:nvPicPr>
                    <p:blipFill>
                      <a:blip r:embed="rId6">
                        <a:lum bright="-12000" contrast="12000"/>
                        <a:extLst>
                          <a:ext uri="{28A0092B-C50C-407E-A947-70E740481C1C}">
                            <a14:useLocalDpi xmlns:a14="http://schemas.microsoft.com/office/drawing/2010/main" val="0"/>
                          </a:ext>
                        </a:extLst>
                      </a:blip>
                      <a:srcRect t="2370" r="11440"/>
                      <a:stretch>
                        <a:fillRect/>
                      </a:stretch>
                    </p:blipFill>
                    <p:spPr bwMode="auto">
                      <a:xfrm>
                        <a:off x="1834305" y="2708920"/>
                        <a:ext cx="7700787" cy="3744416"/>
                      </a:xfrm>
                      <a:prstGeom prst="rect">
                        <a:avLst/>
                      </a:prstGeom>
                      <a:noFill/>
                      <a:ln>
                        <a:noFill/>
                      </a:ln>
                    </p:spPr>
                  </p:pic>
                </p:oleObj>
              </mc:Fallback>
            </mc:AlternateContent>
          </a:graphicData>
        </a:graphic>
      </p:graphicFrame>
      <p:sp>
        <p:nvSpPr>
          <p:cNvPr id="6" name="Oval 9">
            <a:extLst>
              <a:ext uri="{FF2B5EF4-FFF2-40B4-BE49-F238E27FC236}">
                <a16:creationId xmlns:a16="http://schemas.microsoft.com/office/drawing/2014/main" id="{CBFD748C-14ED-7809-AD52-77439BE5FF41}"/>
              </a:ext>
            </a:extLst>
          </p:cNvPr>
          <p:cNvSpPr>
            <a:spLocks noChangeArrowheads="1"/>
          </p:cNvSpPr>
          <p:nvPr/>
        </p:nvSpPr>
        <p:spPr bwMode="auto">
          <a:xfrm>
            <a:off x="2627711" y="4408313"/>
            <a:ext cx="127000" cy="103188"/>
          </a:xfrm>
          <a:prstGeom prst="ellipse">
            <a:avLst/>
          </a:prstGeom>
          <a:solidFill>
            <a:srgbClr val="00FF00"/>
          </a:solidFill>
          <a:ln w="9525">
            <a:solidFill>
              <a:srgbClr val="000000"/>
            </a:solidFill>
            <a:round/>
            <a:headEnd/>
            <a:tailEnd/>
          </a:ln>
          <a:effectLst>
            <a:outerShdw blurRad="25400" dist="25400" dir="2700000" algn="tl" rotWithShape="0">
              <a:prstClr val="black">
                <a:alpha val="80000"/>
              </a:prstClr>
            </a:outerShdw>
          </a:effec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sp>
        <p:nvSpPr>
          <p:cNvPr id="7" name="Line 13">
            <a:extLst>
              <a:ext uri="{FF2B5EF4-FFF2-40B4-BE49-F238E27FC236}">
                <a16:creationId xmlns:a16="http://schemas.microsoft.com/office/drawing/2014/main" id="{A44216BF-4743-DDE0-F2C4-952F68412AC9}"/>
              </a:ext>
            </a:extLst>
          </p:cNvPr>
          <p:cNvSpPr>
            <a:spLocks noChangeShapeType="1"/>
          </p:cNvSpPr>
          <p:nvPr/>
        </p:nvSpPr>
        <p:spPr bwMode="auto">
          <a:xfrm flipH="1" flipV="1">
            <a:off x="2786631" y="4485704"/>
            <a:ext cx="6801026" cy="671488"/>
          </a:xfrm>
          <a:prstGeom prst="line">
            <a:avLst/>
          </a:prstGeom>
          <a:noFill/>
          <a:ln w="63500">
            <a:solidFill>
              <a:srgbClr val="00FF00"/>
            </a:solidFill>
            <a:round/>
            <a:headEnd/>
            <a:tailEnd type="triangle" w="med" len="med"/>
          </a:ln>
          <a:effectLst>
            <a:glow rad="25400">
              <a:schemeClr val="tx1">
                <a:alpha val="65000"/>
              </a:schemeClr>
            </a:glow>
            <a:outerShdw blurRad="38100" dist="254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s-419" noProof="0" dirty="0"/>
          </a:p>
        </p:txBody>
      </p:sp>
      <p:sp>
        <p:nvSpPr>
          <p:cNvPr id="8" name="Text Box 14">
            <a:extLst>
              <a:ext uri="{FF2B5EF4-FFF2-40B4-BE49-F238E27FC236}">
                <a16:creationId xmlns:a16="http://schemas.microsoft.com/office/drawing/2014/main" id="{442CC892-9565-8A43-798A-4AA19038A77C}"/>
              </a:ext>
            </a:extLst>
          </p:cNvPr>
          <p:cNvSpPr txBox="1">
            <a:spLocks noChangeArrowheads="1"/>
          </p:cNvSpPr>
          <p:nvPr/>
        </p:nvSpPr>
        <p:spPr bwMode="auto">
          <a:xfrm>
            <a:off x="2609137" y="4065260"/>
            <a:ext cx="11779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spcAft>
                <a:spcPts val="400"/>
              </a:spcAft>
              <a:buClrTx/>
              <a:buSzTx/>
              <a:buNone/>
            </a:pPr>
            <a:r>
              <a:rPr kumimoji="0" lang="es-419" sz="2000" b="1" i="1" noProof="0" dirty="0">
                <a:solidFill>
                  <a:srgbClr val="57F7FF"/>
                </a:solidFill>
                <a:effectLst>
                  <a:outerShdw blurRad="25400" dist="50800" dir="3300000" algn="tl" rotWithShape="0">
                    <a:schemeClr val="tx1">
                      <a:alpha val="80000"/>
                    </a:schemeClr>
                  </a:outerShdw>
                </a:effectLst>
                <a:latin typeface="Arial" panose="020B0604020202020204" pitchFamily="34" charset="0"/>
              </a:rPr>
              <a:t>Tarsis</a:t>
            </a:r>
          </a:p>
        </p:txBody>
      </p:sp>
      <p:sp>
        <p:nvSpPr>
          <p:cNvPr id="10" name="Rectangle 17">
            <a:extLst>
              <a:ext uri="{FF2B5EF4-FFF2-40B4-BE49-F238E27FC236}">
                <a16:creationId xmlns:a16="http://schemas.microsoft.com/office/drawing/2014/main" id="{D976A98F-70AD-4254-8139-741F96658842}"/>
              </a:ext>
            </a:extLst>
          </p:cNvPr>
          <p:cNvSpPr>
            <a:spLocks noChangeArrowheads="1"/>
          </p:cNvSpPr>
          <p:nvPr/>
        </p:nvSpPr>
        <p:spPr bwMode="auto">
          <a:xfrm>
            <a:off x="616701" y="1483807"/>
            <a:ext cx="10958598"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80000"/>
              </a:lnSpc>
              <a:spcBef>
                <a:spcPct val="5000"/>
              </a:spcBef>
              <a:defRPr kumimoji="1" sz="2500">
                <a:solidFill>
                  <a:schemeClr val="bg1"/>
                </a:solidFill>
                <a:latin typeface="Arial" panose="020B0604020202020204" pitchFamily="34" charset="0"/>
              </a:defRPr>
            </a:lvl1pPr>
            <a:lvl2pPr marL="742950" indent="-285750">
              <a:lnSpc>
                <a:spcPct val="80000"/>
              </a:lnSpc>
              <a:spcBef>
                <a:spcPct val="5000"/>
              </a:spcBef>
              <a:defRPr kumimoji="1" sz="2500">
                <a:solidFill>
                  <a:schemeClr val="bg1"/>
                </a:solidFill>
                <a:latin typeface="Arial" panose="020B0604020202020204" pitchFamily="34" charset="0"/>
              </a:defRPr>
            </a:lvl2pPr>
            <a:lvl3pPr marL="1143000" indent="-228600">
              <a:lnSpc>
                <a:spcPct val="80000"/>
              </a:lnSpc>
              <a:spcBef>
                <a:spcPct val="5000"/>
              </a:spcBef>
              <a:defRPr kumimoji="1" sz="2500">
                <a:solidFill>
                  <a:schemeClr val="bg1"/>
                </a:solidFill>
                <a:latin typeface="Arial" panose="020B0604020202020204" pitchFamily="34" charset="0"/>
              </a:defRPr>
            </a:lvl3pPr>
            <a:lvl4pPr marL="1600200" indent="-228600">
              <a:lnSpc>
                <a:spcPct val="80000"/>
              </a:lnSpc>
              <a:spcBef>
                <a:spcPct val="5000"/>
              </a:spcBef>
              <a:defRPr kumimoji="1" sz="2500">
                <a:solidFill>
                  <a:schemeClr val="bg1"/>
                </a:solidFill>
                <a:latin typeface="Arial" panose="020B0604020202020204" pitchFamily="34" charset="0"/>
              </a:defRPr>
            </a:lvl4pPr>
            <a:lvl5pPr marL="2057400" indent="-228600">
              <a:lnSpc>
                <a:spcPct val="80000"/>
              </a:lnSpc>
              <a:spcBef>
                <a:spcPct val="5000"/>
              </a:spcBef>
              <a:defRPr kumimoji="1" sz="2500">
                <a:solidFill>
                  <a:schemeClr val="bg1"/>
                </a:solidFill>
                <a:latin typeface="Arial" panose="020B0604020202020204" pitchFamily="34" charset="0"/>
              </a:defRPr>
            </a:lvl5pPr>
            <a:lvl6pPr marL="25146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6pPr>
            <a:lvl7pPr marL="29718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7pPr>
            <a:lvl8pPr marL="34290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8pPr>
            <a:lvl9pPr marL="3886200" indent="-228600" algn="ctr" eaLnBrk="0" fontAlgn="base" hangingPunct="0">
              <a:lnSpc>
                <a:spcPct val="80000"/>
              </a:lnSpc>
              <a:spcBef>
                <a:spcPct val="5000"/>
              </a:spcBef>
              <a:spcAft>
                <a:spcPct val="0"/>
              </a:spcAft>
              <a:defRPr kumimoji="1" sz="2500">
                <a:solidFill>
                  <a:schemeClr val="bg1"/>
                </a:solidFill>
                <a:latin typeface="Arial" panose="020B0604020202020204" pitchFamily="34" charset="0"/>
              </a:defRPr>
            </a:lvl9pPr>
          </a:lstStyle>
          <a:p>
            <a:pPr algn="just">
              <a:lnSpc>
                <a:spcPct val="88000"/>
              </a:lnSpc>
              <a:spcBef>
                <a:spcPts val="0"/>
              </a:spcBef>
              <a:spcAft>
                <a:spcPts val="400"/>
              </a:spcAft>
              <a:buClr>
                <a:srgbClr val="5FF0FF"/>
              </a:buClr>
              <a:buSzPct val="75000"/>
              <a:buFont typeface="Symbol" panose="05050102010706020507" pitchFamily="18" charset="2"/>
              <a:buNone/>
            </a:pPr>
            <a:r>
              <a:rPr lang="es-419" sz="2940" noProof="0" dirty="0">
                <a:solidFill>
                  <a:srgbClr val="EFF9FF"/>
                </a:solidFill>
                <a:effectLst>
                  <a:outerShdw blurRad="38100" dist="38100" dir="2700000" algn="tl">
                    <a:srgbClr val="000000"/>
                  </a:outerShdw>
                </a:effectLst>
                <a:cs typeface="Times New Roman" panose="02020603050405020304" pitchFamily="18" charset="0"/>
              </a:rPr>
              <a:t>                                      Corrió en la dirección </a:t>
            </a:r>
            <a:r>
              <a:rPr lang="es-419" sz="2940" i="1" u="sng" noProof="0" dirty="0">
                <a:solidFill>
                  <a:srgbClr val="EFF9FF"/>
                </a:solidFill>
                <a:effectLst>
                  <a:outerShdw blurRad="38100" dist="38100" dir="2700000" algn="tl">
                    <a:srgbClr val="000000"/>
                  </a:outerShdw>
                </a:effectLst>
                <a:cs typeface="Times New Roman" panose="02020603050405020304" pitchFamily="18" charset="0"/>
              </a:rPr>
              <a:t>opuesta</a:t>
            </a:r>
            <a:r>
              <a:rPr lang="es-419" sz="2940" noProof="0" dirty="0">
                <a:solidFill>
                  <a:srgbClr val="EFF9FF"/>
                </a:solidFill>
                <a:effectLst>
                  <a:outerShdw blurRad="38100" dist="38100" dir="2700000" algn="tl">
                    <a:srgbClr val="000000"/>
                  </a:outerShdw>
                </a:effectLst>
                <a:cs typeface="Times New Roman" panose="02020603050405020304" pitchFamily="18" charset="0"/>
              </a:rPr>
              <a:t>, y lo más lejos posible: Casi al fin del mundo conocido. </a:t>
            </a:r>
          </a:p>
        </p:txBody>
      </p:sp>
      <p:sp>
        <p:nvSpPr>
          <p:cNvPr id="15" name="TextBox 14">
            <a:extLst>
              <a:ext uri="{FF2B5EF4-FFF2-40B4-BE49-F238E27FC236}">
                <a16:creationId xmlns:a16="http://schemas.microsoft.com/office/drawing/2014/main" id="{0494C138-5D60-A368-9877-3C47B1DC32E9}"/>
              </a:ext>
            </a:extLst>
          </p:cNvPr>
          <p:cNvSpPr txBox="1"/>
          <p:nvPr/>
        </p:nvSpPr>
        <p:spPr>
          <a:xfrm>
            <a:off x="8150325" y="1823391"/>
            <a:ext cx="3600400" cy="544765"/>
          </a:xfrm>
          <a:prstGeom prst="rect">
            <a:avLst/>
          </a:prstGeom>
          <a:noFill/>
        </p:spPr>
        <p:txBody>
          <a:bodyPr wrap="square">
            <a:spAutoFit/>
          </a:bodyPr>
          <a:lstStyle/>
          <a:p>
            <a:r>
              <a:rPr kumimoji="1" lang="es-419" sz="294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Aprox. 4.000 km…</a:t>
            </a:r>
          </a:p>
        </p:txBody>
      </p:sp>
    </p:spTree>
    <p:extLst>
      <p:ext uri="{BB962C8B-B14F-4D97-AF65-F5344CB8AC3E}">
        <p14:creationId xmlns:p14="http://schemas.microsoft.com/office/powerpoint/2010/main" val="26707615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750"/>
                                        <p:tgtEl>
                                          <p:spTgt spid="5"/>
                                        </p:tgtEl>
                                      </p:cBhvr>
                                    </p:animEffect>
                                  </p:childTnLst>
                                </p:cTn>
                              </p:par>
                            </p:childTnLst>
                          </p:cTn>
                        </p:par>
                        <p:par>
                          <p:cTn id="13" fill="hold">
                            <p:stCondLst>
                              <p:cond delay="750"/>
                            </p:stCondLst>
                            <p:childTnLst>
                              <p:par>
                                <p:cTn id="14" presetID="23" presetClass="entr" presetSubtype="3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strVal val="4*#ppt_w"/>
                                          </p:val>
                                        </p:tav>
                                        <p:tav tm="100000">
                                          <p:val>
                                            <p:strVal val="#ppt_w"/>
                                          </p:val>
                                        </p:tav>
                                      </p:tavLst>
                                    </p:anim>
                                    <p:anim calcmode="lin" valueType="num">
                                      <p:cBhvr>
                                        <p:cTn id="17" dur="500" fill="hold"/>
                                        <p:tgtEl>
                                          <p:spTgt spid="8"/>
                                        </p:tgtEl>
                                        <p:attrNameLst>
                                          <p:attrName>ppt_h</p:attrName>
                                        </p:attrNameLst>
                                      </p:cBhvr>
                                      <p:tavLst>
                                        <p:tav tm="0">
                                          <p:val>
                                            <p:strVal val="4*#ppt_h"/>
                                          </p:val>
                                        </p:tav>
                                        <p:tav tm="100000">
                                          <p:val>
                                            <p:strVal val="#ppt_h"/>
                                          </p:val>
                                        </p:tav>
                                      </p:tavLst>
                                    </p:anim>
                                  </p:childTnLst>
                                </p:cTn>
                              </p:par>
                            </p:childTnLst>
                          </p:cTn>
                        </p:par>
                        <p:par>
                          <p:cTn id="18" fill="hold">
                            <p:stCondLst>
                              <p:cond delay="1250"/>
                            </p:stCondLst>
                            <p:childTnLst>
                              <p:par>
                                <p:cTn id="19" presetID="23" presetClass="entr" presetSubtype="3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4*#ppt_w"/>
                                          </p:val>
                                        </p:tav>
                                        <p:tav tm="100000">
                                          <p:val>
                                            <p:strVal val="#ppt_w"/>
                                          </p:val>
                                        </p:tav>
                                      </p:tavLst>
                                    </p:anim>
                                    <p:anim calcmode="lin" valueType="num">
                                      <p:cBhvr>
                                        <p:cTn id="22" dur="500" fill="hold"/>
                                        <p:tgtEl>
                                          <p:spTgt spid="6"/>
                                        </p:tgtEl>
                                        <p:attrNameLst>
                                          <p:attrName>ppt_h</p:attrName>
                                        </p:attrNameLst>
                                      </p:cBhvr>
                                      <p:tavLst>
                                        <p:tav tm="0">
                                          <p:val>
                                            <p:strVal val="4*#ppt_h"/>
                                          </p:val>
                                        </p:tav>
                                        <p:tav tm="100000">
                                          <p:val>
                                            <p:strVal val="#ppt_h"/>
                                          </p:val>
                                        </p:tav>
                                      </p:tavLst>
                                    </p:anim>
                                  </p:childTnLst>
                                </p:cTn>
                              </p:par>
                            </p:childTnLst>
                          </p:cTn>
                        </p:par>
                        <p:par>
                          <p:cTn id="23" fill="hold">
                            <p:stCondLst>
                              <p:cond delay="1750"/>
                            </p:stCondLst>
                            <p:childTnLst>
                              <p:par>
                                <p:cTn id="24" presetID="2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P spid="6" grpId="0" animBg="1" autoUpdateAnimBg="0"/>
      <p:bldP spid="8" grpId="0" autoUpdateAnimBg="0"/>
      <p:bldP spid="10" grpId="0" autoUpdateAnimBg="0"/>
      <p:bldP spid="1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1252" name="Rectangle 4">
            <a:extLst>
              <a:ext uri="{FF2B5EF4-FFF2-40B4-BE49-F238E27FC236}">
                <a16:creationId xmlns:a16="http://schemas.microsoft.com/office/drawing/2014/main" id="{AA9D8D20-38C6-8871-619B-9AEA5B0304E0}"/>
              </a:ext>
            </a:extLst>
          </p:cNvPr>
          <p:cNvSpPr>
            <a:spLocks noChangeArrowheads="1"/>
          </p:cNvSpPr>
          <p:nvPr/>
        </p:nvSpPr>
        <p:spPr bwMode="auto">
          <a:xfrm>
            <a:off x="623392" y="1057672"/>
            <a:ext cx="10872000" cy="931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Obviamente, Dios ¡no estaba muy contento con Jonás!  </a:t>
            </a:r>
            <a:r>
              <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M</a:t>
            </a:r>
            <a:r>
              <a:rPr lang="es-419" sz="3000" noProof="0" dirty="0" err="1">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andó</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una tormenta para molestar el barco donde estaba Jonás.</a:t>
            </a:r>
          </a:p>
        </p:txBody>
      </p:sp>
      <p:graphicFrame>
        <p:nvGraphicFramePr>
          <p:cNvPr id="2040838" name="Ship in storm">
            <a:extLst>
              <a:ext uri="{FF2B5EF4-FFF2-40B4-BE49-F238E27FC236}">
                <a16:creationId xmlns:a16="http://schemas.microsoft.com/office/drawing/2014/main" id="{64C008CA-EFD1-78FD-B829-93D069DC3E71}"/>
              </a:ext>
            </a:extLst>
          </p:cNvPr>
          <p:cNvGraphicFramePr>
            <a:graphicFrameLocks noChangeAspect="1"/>
          </p:cNvGraphicFramePr>
          <p:nvPr>
            <p:extLst>
              <p:ext uri="{D42A27DB-BD31-4B8C-83A1-F6EECF244321}">
                <p14:modId xmlns:p14="http://schemas.microsoft.com/office/powerpoint/2010/main" val="2799264110"/>
              </p:ext>
            </p:extLst>
          </p:nvPr>
        </p:nvGraphicFramePr>
        <p:xfrm>
          <a:off x="7882386" y="2060847"/>
          <a:ext cx="3852000" cy="2650902"/>
        </p:xfrm>
        <a:graphic>
          <a:graphicData uri="http://schemas.openxmlformats.org/presentationml/2006/ole">
            <mc:AlternateContent xmlns:mc="http://schemas.openxmlformats.org/markup-compatibility/2006">
              <mc:Choice xmlns:v="urn:schemas-microsoft-com:vml" Requires="v">
                <p:oleObj name="Photo Editor Photo" r:id="rId3" imgW="2457143" imgH="1857143" progId="MSPhotoEd.3">
                  <p:embed/>
                </p:oleObj>
              </mc:Choice>
              <mc:Fallback>
                <p:oleObj name="Photo Editor Photo" r:id="rId3" imgW="2457143" imgH="1857143" progId="MSPhotoEd.3">
                  <p:embed/>
                  <p:pic>
                    <p:nvPicPr>
                      <p:cNvPr id="2040838" name="Object 6">
                        <a:extLst>
                          <a:ext uri="{FF2B5EF4-FFF2-40B4-BE49-F238E27FC236}">
                            <a16:creationId xmlns:a16="http://schemas.microsoft.com/office/drawing/2014/main" id="{64C008CA-EFD1-78FD-B829-93D069DC3E71}"/>
                          </a:ext>
                        </a:extLst>
                      </p:cNvPr>
                      <p:cNvPicPr>
                        <a:picLocks noChangeAspect="1" noChangeArrowheads="1"/>
                      </p:cNvPicPr>
                      <p:nvPr/>
                    </p:nvPicPr>
                    <p:blipFill>
                      <a:blip r:embed="rId4">
                        <a:lum bright="12000" contrast="24000"/>
                        <a:extLst>
                          <a:ext uri="{BEBA8EAE-BF5A-486C-A8C5-ECC9F3942E4B}">
                            <a14:imgProps xmlns:a14="http://schemas.microsoft.com/office/drawing/2010/main">
                              <a14:imgLayer r:embed="rId5">
                                <a14:imgEffect>
                                  <a14:colorTemperature colorTemp="8458"/>
                                </a14:imgEffect>
                              </a14:imgLayer>
                            </a14:imgProps>
                          </a:ext>
                          <a:ext uri="{28A0092B-C50C-407E-A947-70E740481C1C}">
                            <a14:useLocalDpi xmlns:a14="http://schemas.microsoft.com/office/drawing/2010/main" val="0"/>
                          </a:ext>
                        </a:extLst>
                      </a:blip>
                      <a:srcRect/>
                      <a:stretch>
                        <a:fillRect/>
                      </a:stretch>
                    </p:blipFill>
                    <p:spPr bwMode="auto">
                      <a:xfrm>
                        <a:off x="7882386" y="2060847"/>
                        <a:ext cx="3852000" cy="2650902"/>
                      </a:xfrm>
                      <a:prstGeom prst="rect">
                        <a:avLst/>
                      </a:prstGeom>
                      <a:noFill/>
                      <a:ln w="44450">
                        <a:solidFill>
                          <a:srgbClr val="215F9A"/>
                        </a:solidFill>
                      </a:ln>
                      <a:effectLst/>
                    </p:spPr>
                  </p:pic>
                </p:oleObj>
              </mc:Fallback>
            </mc:AlternateContent>
          </a:graphicData>
        </a:graphic>
      </p:graphicFrame>
      <p:sp>
        <p:nvSpPr>
          <p:cNvPr id="3" name="Verse, normal">
            <a:extLst>
              <a:ext uri="{FF2B5EF4-FFF2-40B4-BE49-F238E27FC236}">
                <a16:creationId xmlns:a16="http://schemas.microsoft.com/office/drawing/2014/main" id="{775F41C4-2707-AD0A-6556-3FC135D4B983}"/>
              </a:ext>
            </a:extLst>
          </p:cNvPr>
          <p:cNvSpPr>
            <a:spLocks noChangeArrowheads="1"/>
          </p:cNvSpPr>
          <p:nvPr/>
        </p:nvSpPr>
        <p:spPr bwMode="auto">
          <a:xfrm>
            <a:off x="695400" y="2011420"/>
            <a:ext cx="7056784" cy="445419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4" name="Verse Text">
            <a:extLst>
              <a:ext uri="{FF2B5EF4-FFF2-40B4-BE49-F238E27FC236}">
                <a16:creationId xmlns:a16="http://schemas.microsoft.com/office/drawing/2014/main" id="{DA53C3C5-AF3F-74B7-FA47-13499563199D}"/>
              </a:ext>
            </a:extLst>
          </p:cNvPr>
          <p:cNvSpPr txBox="1"/>
          <p:nvPr/>
        </p:nvSpPr>
        <p:spPr>
          <a:xfrm>
            <a:off x="731496" y="2070607"/>
            <a:ext cx="6876672" cy="1885029"/>
          </a:xfrm>
          <a:prstGeom prst="rect">
            <a:avLst/>
          </a:prstGeom>
          <a:noFill/>
        </p:spPr>
        <p:txBody>
          <a:bodyPr wrap="square">
            <a:noAutofit/>
          </a:bodyPr>
          <a:lstStyle/>
          <a:p>
            <a:pPr algn="just">
              <a:lnSpc>
                <a:spcPct val="84000"/>
              </a:lnSpc>
              <a:spcAft>
                <a:spcPts val="400"/>
              </a:spcAft>
              <a:buClrTx/>
              <a:buSzTx/>
              <a:buFontTx/>
              <a:buNone/>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800" dirty="0">
                <a:solidFill>
                  <a:srgbClr val="EFF9FF"/>
                </a:solidFill>
                <a:effectLst>
                  <a:outerShdw blurRad="38100" dist="38100" dir="2700000" algn="tl">
                    <a:srgbClr val="000000"/>
                  </a:outerShdw>
                </a:effectLst>
                <a:latin typeface="Arial" panose="020B0604020202020204" pitchFamily="34" charset="0"/>
              </a:rPr>
              <a:t>Pero el Señor lanzó sobre el mar un fuerte viento y se desencadenó una tormenta tan violenta que el barco amenazaba con hacerse pedazos. </a:t>
            </a:r>
          </a:p>
          <a:p>
            <a:pPr algn="just">
              <a:lnSpc>
                <a:spcPct val="84000"/>
              </a:lnSpc>
              <a:spcAft>
                <a:spcPts val="400"/>
              </a:spcAft>
            </a:pP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4AA7A5B1-574A-95EE-DECD-F2350A03487B}"/>
              </a:ext>
            </a:extLst>
          </p:cNvPr>
          <p:cNvSpPr>
            <a:spLocks noChangeArrowheads="1"/>
          </p:cNvSpPr>
          <p:nvPr/>
        </p:nvSpPr>
        <p:spPr bwMode="auto">
          <a:xfrm>
            <a:off x="695400" y="2011426"/>
            <a:ext cx="3039963"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1:4-5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
        <p:nvSpPr>
          <p:cNvPr id="6" name="Verse Text">
            <a:extLst>
              <a:ext uri="{FF2B5EF4-FFF2-40B4-BE49-F238E27FC236}">
                <a16:creationId xmlns:a16="http://schemas.microsoft.com/office/drawing/2014/main" id="{F09BCFCD-F6B1-AF81-12A6-2AA0BE504AB2}"/>
              </a:ext>
            </a:extLst>
          </p:cNvPr>
          <p:cNvSpPr txBox="1"/>
          <p:nvPr/>
        </p:nvSpPr>
        <p:spPr>
          <a:xfrm>
            <a:off x="731496" y="3992243"/>
            <a:ext cx="6876672" cy="1885029"/>
          </a:xfrm>
          <a:prstGeom prst="rect">
            <a:avLst/>
          </a:prstGeom>
          <a:noFill/>
        </p:spPr>
        <p:txBody>
          <a:bodyPr wrap="square">
            <a:noAutofit/>
          </a:bodyPr>
          <a:lstStyle/>
          <a:p>
            <a:pPr algn="just">
              <a:lnSpc>
                <a:spcPct val="84000"/>
              </a:lnSpc>
              <a:spcAft>
                <a:spcPts val="400"/>
              </a:spcAft>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Todos los marineros tenían miedo y cada uno clamaba a su dios. Y arrojaron el cargamento al mar para aligerar el barco. </a:t>
            </a:r>
          </a:p>
          <a:p>
            <a:pPr algn="just">
              <a:lnSpc>
                <a:spcPct val="84000"/>
              </a:lnSpc>
              <a:spcAft>
                <a:spcPts val="400"/>
              </a:spcAft>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Jonás, en cambio, había bajado al fondo de la nave para acostarse, y dormía profundamente. </a:t>
            </a:r>
          </a:p>
          <a:p>
            <a:pPr algn="just">
              <a:lnSpc>
                <a:spcPct val="84000"/>
              </a:lnSpc>
              <a:spcAft>
                <a:spcPts val="400"/>
              </a:spcAft>
            </a:pP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pic>
        <p:nvPicPr>
          <p:cNvPr id="8" name="Cargo overboard">
            <a:extLst>
              <a:ext uri="{FF2B5EF4-FFF2-40B4-BE49-F238E27FC236}">
                <a16:creationId xmlns:a16="http://schemas.microsoft.com/office/drawing/2014/main" id="{F86FC2E2-9596-F443-5FE3-1629DA52DE3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31000"/>
                    </a14:imgEffect>
                    <a14:imgEffect>
                      <a14:colorTemperature colorTemp="2809"/>
                    </a14:imgEffect>
                    <a14:imgEffect>
                      <a14:saturation sat="47000"/>
                    </a14:imgEffect>
                    <a14:imgEffect>
                      <a14:brightnessContrast bright="-3000" contrast="32000"/>
                    </a14:imgEffect>
                  </a14:imgLayer>
                </a14:imgProps>
              </a:ext>
              <a:ext uri="{28A0092B-C50C-407E-A947-70E740481C1C}">
                <a14:useLocalDpi xmlns:a14="http://schemas.microsoft.com/office/drawing/2010/main" val="0"/>
              </a:ext>
            </a:extLst>
          </a:blip>
          <a:srcRect l="4022" t="5556" r="2941" b="11111"/>
          <a:stretch>
            <a:fillRect/>
          </a:stretch>
        </p:blipFill>
        <p:spPr>
          <a:xfrm>
            <a:off x="7882386" y="4293096"/>
            <a:ext cx="3852000" cy="2172514"/>
          </a:xfrm>
          <a:prstGeom prst="rect">
            <a:avLst/>
          </a:prstGeom>
          <a:ln w="44450">
            <a:solidFill>
              <a:schemeClr val="tx2">
                <a:lumMod val="75000"/>
                <a:lumOff val="25000"/>
              </a:schemeClr>
            </a:solidFill>
          </a:ln>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41252">
                                            <p:txEl>
                                              <p:pRg st="0" end="0"/>
                                            </p:txEl>
                                          </p:spTgt>
                                        </p:tgtEl>
                                        <p:attrNameLst>
                                          <p:attrName>style.visibility</p:attrName>
                                        </p:attrNameLst>
                                      </p:cBhvr>
                                      <p:to>
                                        <p:strVal val="visible"/>
                                      </p:to>
                                    </p:set>
                                    <p:animEffect transition="in" filter="wipe(up)">
                                      <p:cBhvr>
                                        <p:cTn id="7" dur="350"/>
                                        <p:tgtEl>
                                          <p:spTgt spid="27412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50"/>
                                        <p:tgtEl>
                                          <p:spTgt spid="5"/>
                                        </p:tgtEl>
                                        <p:attrNameLst>
                                          <p:attrName>ppt_y</p:attrName>
                                        </p:attrNameLst>
                                      </p:cBhvr>
                                      <p:tavLst>
                                        <p:tav tm="0">
                                          <p:val>
                                            <p:strVal val="#ppt_y+#ppt_h*1.125000"/>
                                          </p:val>
                                        </p:tav>
                                        <p:tav tm="100000">
                                          <p:val>
                                            <p:strVal val="#ppt_y"/>
                                          </p:val>
                                        </p:tav>
                                      </p:tavLst>
                                    </p:anim>
                                    <p:animEffect transition="in" filter="wipe(up)">
                                      <p:cBhvr>
                                        <p:cTn id="13" dur="35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35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wipe(left)">
                                      <p:cBhvr>
                                        <p:cTn id="21" dur="350"/>
                                        <p:tgtEl>
                                          <p:spTgt spid="4">
                                            <p:txEl>
                                              <p:pRg st="0" end="0"/>
                                            </p:txEl>
                                          </p:spTgt>
                                        </p:tgtEl>
                                      </p:cBhvr>
                                    </p:animEffect>
                                  </p:childTnLst>
                                </p:cTn>
                              </p:par>
                            </p:childTnLst>
                          </p:cTn>
                        </p:par>
                        <p:par>
                          <p:cTn id="22" fill="hold">
                            <p:stCondLst>
                              <p:cond delay="350"/>
                            </p:stCondLst>
                            <p:childTnLst>
                              <p:par>
                                <p:cTn id="23" presetID="22" presetClass="entr" presetSubtype="8" fill="hold" nodeType="afterEffect">
                                  <p:stCondLst>
                                    <p:cond delay="0"/>
                                  </p:stCondLst>
                                  <p:childTnLst>
                                    <p:set>
                                      <p:cBhvr>
                                        <p:cTn id="24" dur="1" fill="hold">
                                          <p:stCondLst>
                                            <p:cond delay="0"/>
                                          </p:stCondLst>
                                        </p:cTn>
                                        <p:tgtEl>
                                          <p:spTgt spid="2040838"/>
                                        </p:tgtEl>
                                        <p:attrNameLst>
                                          <p:attrName>style.visibility</p:attrName>
                                        </p:attrNameLst>
                                      </p:cBhvr>
                                      <p:to>
                                        <p:strVal val="visible"/>
                                      </p:to>
                                    </p:set>
                                    <p:animEffect transition="in" filter="wipe(left)">
                                      <p:cBhvr>
                                        <p:cTn id="25" dur="350"/>
                                        <p:tgtEl>
                                          <p:spTgt spid="20408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up)">
                                      <p:cBhvr>
                                        <p:cTn id="30" dur="350"/>
                                        <p:tgtEl>
                                          <p:spTgt spid="6">
                                            <p:txEl>
                                              <p:pRg st="0" end="0"/>
                                            </p:txEl>
                                          </p:spTgt>
                                        </p:tgtEl>
                                      </p:cBhvr>
                                    </p:animEffect>
                                  </p:childTnLst>
                                </p:cTn>
                              </p:par>
                            </p:childTnLst>
                          </p:cTn>
                        </p:par>
                        <p:par>
                          <p:cTn id="31" fill="hold">
                            <p:stCondLst>
                              <p:cond delay="350"/>
                            </p:stCondLst>
                            <p:childTnLst>
                              <p:par>
                                <p:cTn id="32" presetID="2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animEffect transition="in" filter="wipe(up)">
                                      <p:cBhvr>
                                        <p:cTn id="39" dur="35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1252" grpId="0" build="p" autoUpdateAnimBg="0"/>
      <p:bldP spid="3" grpId="0" animBg="1"/>
      <p:bldP spid="4" grpId="0" uiExpand="1" build="p"/>
      <p:bldP spid="5" grpId="0"/>
      <p:bldP spid="6"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E28C06B-8F41-C663-2433-31718830C681}"/>
              </a:ext>
            </a:extLst>
          </p:cNvPr>
          <p:cNvSpPr>
            <a:spLocks noChangeArrowheads="1"/>
          </p:cNvSpPr>
          <p:nvPr/>
        </p:nvSpPr>
        <p:spPr bwMode="auto">
          <a:xfrm>
            <a:off x="623392" y="980728"/>
            <a:ext cx="10873208"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explica a los marineros la causa de la tormenta, y qué deben hacer para salvar el barco:</a:t>
            </a:r>
          </a:p>
        </p:txBody>
      </p:sp>
      <p:sp>
        <p:nvSpPr>
          <p:cNvPr id="7" name="Verse, normal">
            <a:extLst>
              <a:ext uri="{FF2B5EF4-FFF2-40B4-BE49-F238E27FC236}">
                <a16:creationId xmlns:a16="http://schemas.microsoft.com/office/drawing/2014/main" id="{BFFC96C7-292F-780B-3600-9BE50F938554}"/>
              </a:ext>
            </a:extLst>
          </p:cNvPr>
          <p:cNvSpPr>
            <a:spLocks noChangeArrowheads="1"/>
          </p:cNvSpPr>
          <p:nvPr/>
        </p:nvSpPr>
        <p:spPr bwMode="auto">
          <a:xfrm>
            <a:off x="695400" y="1988840"/>
            <a:ext cx="10729192" cy="237626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83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8" name="Verse Text">
            <a:extLst>
              <a:ext uri="{FF2B5EF4-FFF2-40B4-BE49-F238E27FC236}">
                <a16:creationId xmlns:a16="http://schemas.microsoft.com/office/drawing/2014/main" id="{284E7AA3-13DE-7074-4498-6E31A7115F4A}"/>
              </a:ext>
            </a:extLst>
          </p:cNvPr>
          <p:cNvSpPr txBox="1"/>
          <p:nvPr/>
        </p:nvSpPr>
        <p:spPr>
          <a:xfrm>
            <a:off x="731496" y="2069696"/>
            <a:ext cx="10621088" cy="2133118"/>
          </a:xfrm>
          <a:prstGeom prst="rect">
            <a:avLst/>
          </a:prstGeom>
          <a:noFill/>
        </p:spPr>
        <p:txBody>
          <a:bodyPr wrap="square">
            <a:noAutofit/>
          </a:bodyPr>
          <a:lstStyle/>
          <a:p>
            <a:pPr algn="just">
              <a:lnSpc>
                <a:spcPct val="83000"/>
              </a:lnSpc>
              <a:spcAft>
                <a:spcPts val="300"/>
              </a:spcAft>
              <a:buClrTx/>
              <a:buSzTx/>
              <a:buFontTx/>
              <a:buNone/>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"Tómenme y láncenme al mar, verán que el mar se calmará", les respondió. "Yo sé bien que por mi culpa se ha desatado sobre ustedes esta terrible tormenta."</a:t>
            </a:r>
          </a:p>
          <a:p>
            <a:pPr algn="just">
              <a:lnSpc>
                <a:spcPct val="83000"/>
              </a:lnSpc>
              <a:spcAft>
                <a:spcPts val="3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Sin embargo, en un intento por regresar a tierra firme, los marineros se pusieron a remar con todas sus fuerzas; pero, como el mar se enfurecía más y más contra ellos, no lo consiguieron.</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9" name="Verse ID - Rectangle 9">
            <a:extLst>
              <a:ext uri="{FF2B5EF4-FFF2-40B4-BE49-F238E27FC236}">
                <a16:creationId xmlns:a16="http://schemas.microsoft.com/office/drawing/2014/main" id="{7051B693-EA29-324D-7A4F-F2D4AFBC6197}"/>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3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350"/>
                                        <p:tgtEl>
                                          <p:spTgt spid="9"/>
                                        </p:tgtEl>
                                        <p:attrNameLst>
                                          <p:attrName>ppt_y</p:attrName>
                                        </p:attrNameLst>
                                      </p:cBhvr>
                                      <p:tavLst>
                                        <p:tav tm="0">
                                          <p:val>
                                            <p:strVal val="#ppt_y+#ppt_h*1.125000"/>
                                          </p:val>
                                        </p:tav>
                                        <p:tav tm="100000">
                                          <p:val>
                                            <p:strVal val="#ppt_y"/>
                                          </p:val>
                                        </p:tav>
                                      </p:tavLst>
                                    </p:anim>
                                    <p:animEffect transition="in" filter="wipe(up)">
                                      <p:cBhvr>
                                        <p:cTn id="13" dur="350"/>
                                        <p:tgtEl>
                                          <p:spTgt spid="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3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up)">
                                      <p:cBhvr>
                                        <p:cTn id="21" dur="350"/>
                                        <p:tgtEl>
                                          <p:spTgt spid="8">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wipe(up)">
                                      <p:cBhvr>
                                        <p:cTn id="26" dur="35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uiExpand="1" build="p"/>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BAC82-3EC5-E703-B1E1-51D07ACDE604}"/>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5360DA73-D653-7074-39D7-6159D2177F09}"/>
              </a:ext>
            </a:extLst>
          </p:cNvPr>
          <p:cNvSpPr>
            <a:spLocks noChangeArrowheads="1"/>
          </p:cNvSpPr>
          <p:nvPr/>
        </p:nvSpPr>
        <p:spPr bwMode="auto">
          <a:xfrm>
            <a:off x="623392" y="980728"/>
            <a:ext cx="10873208"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explica a los marineros la causa de la tormenta, y qué deben hacer para salvar el barco:</a:t>
            </a:r>
          </a:p>
        </p:txBody>
      </p:sp>
      <p:sp>
        <p:nvSpPr>
          <p:cNvPr id="3" name="Verse, normal">
            <a:extLst>
              <a:ext uri="{FF2B5EF4-FFF2-40B4-BE49-F238E27FC236}">
                <a16:creationId xmlns:a16="http://schemas.microsoft.com/office/drawing/2014/main" id="{677E3CF8-0DEA-CEE0-1271-61809DDA351B}"/>
              </a:ext>
            </a:extLst>
          </p:cNvPr>
          <p:cNvSpPr>
            <a:spLocks noChangeArrowheads="1"/>
          </p:cNvSpPr>
          <p:nvPr/>
        </p:nvSpPr>
        <p:spPr bwMode="auto">
          <a:xfrm>
            <a:off x="695400" y="1988841"/>
            <a:ext cx="10729192" cy="201622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817A0F1E-F809-0A3B-32EF-2C6FB6C2F649}"/>
              </a:ext>
            </a:extLst>
          </p:cNvPr>
          <p:cNvSpPr txBox="1"/>
          <p:nvPr/>
        </p:nvSpPr>
        <p:spPr>
          <a:xfrm>
            <a:off x="731496" y="2067964"/>
            <a:ext cx="10621088" cy="1865092"/>
          </a:xfrm>
          <a:prstGeom prst="rect">
            <a:avLst/>
          </a:prstGeom>
          <a:noFill/>
        </p:spPr>
        <p:txBody>
          <a:bodyPr wrap="square">
            <a:noAutofit/>
          </a:bodyPr>
          <a:lstStyle/>
          <a:p>
            <a:pPr algn="just">
              <a:lnSpc>
                <a:spcPct val="83000"/>
              </a:lnSpc>
              <a:spcAft>
                <a:spcPts val="300"/>
              </a:spcAft>
              <a:buClrTx/>
              <a:buSzTx/>
              <a:buFontTx/>
              <a:buNone/>
            </a:pPr>
            <a:r>
              <a:rPr kumimoji="0" lang="es-419" sz="28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noProof="0" dirty="0">
                <a:solidFill>
                  <a:srgbClr val="EFF9FF"/>
                </a:solidFill>
                <a:effectLst>
                  <a:outerShdw blurRad="38100" dist="38100" dir="2700000" algn="tl">
                    <a:srgbClr val="000000"/>
                  </a:outerShdw>
                </a:effectLst>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Entonces clamaron al Señor: "Oh Señor, tú haces lo que quieres. No nos hagas perecer por quitarle la vida a este hombre ni nos hagas responsables de la muerte de un inocente". </a:t>
            </a:r>
          </a:p>
          <a:p>
            <a:pPr algn="just">
              <a:lnSpc>
                <a:spcPct val="83000"/>
              </a:lnSpc>
              <a:spcAft>
                <a:spcPts val="3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Así que tomaron a Jonás, lo lanzaron al agua ...</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pic>
        <p:nvPicPr>
          <p:cNvPr id="14" name="Picture 13">
            <a:extLst>
              <a:ext uri="{FF2B5EF4-FFF2-40B4-BE49-F238E27FC236}">
                <a16:creationId xmlns:a16="http://schemas.microsoft.com/office/drawing/2014/main" id="{A452DFD1-20FC-4C17-8C2F-24EE79AD02B8}"/>
              </a:ext>
            </a:extLst>
          </p:cNvPr>
          <p:cNvPicPr>
            <a:picLocks noChangeAspect="1"/>
          </p:cNvPicPr>
          <p:nvPr/>
        </p:nvPicPr>
        <p:blipFill>
          <a:blip r:embed="rId3">
            <a:extLst>
              <a:ext uri="{28A0092B-C50C-407E-A947-70E740481C1C}">
                <a14:useLocalDpi xmlns:a14="http://schemas.microsoft.com/office/drawing/2010/main" val="0"/>
              </a:ext>
            </a:extLst>
          </a:blip>
          <a:srcRect t="3411" b="9689"/>
          <a:stretch>
            <a:fillRect/>
          </a:stretch>
        </p:blipFill>
        <p:spPr>
          <a:xfrm>
            <a:off x="670686" y="4005064"/>
            <a:ext cx="3312368" cy="2302770"/>
          </a:xfrm>
          <a:prstGeom prst="rect">
            <a:avLst/>
          </a:prstGeom>
        </p:spPr>
      </p:pic>
      <p:sp>
        <p:nvSpPr>
          <p:cNvPr id="5" name="Verse ID - Rectangle 9">
            <a:extLst>
              <a:ext uri="{FF2B5EF4-FFF2-40B4-BE49-F238E27FC236}">
                <a16:creationId xmlns:a16="http://schemas.microsoft.com/office/drawing/2014/main" id="{39C748B2-8D77-6571-D729-6BD3A3BD8A4F}"/>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Tree>
    <p:extLst>
      <p:ext uri="{BB962C8B-B14F-4D97-AF65-F5344CB8AC3E}">
        <p14:creationId xmlns:p14="http://schemas.microsoft.com/office/powerpoint/2010/main" val="296806061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35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up)">
                                      <p:cBhvr>
                                        <p:cTn id="12" dur="35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F461B-AB05-74CA-62F5-961D48E88877}"/>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EDAF4550-9BE7-61AD-B86A-3FB8D7F29363}"/>
              </a:ext>
            </a:extLst>
          </p:cNvPr>
          <p:cNvSpPr>
            <a:spLocks noChangeArrowheads="1"/>
          </p:cNvSpPr>
          <p:nvPr/>
        </p:nvSpPr>
        <p:spPr bwMode="auto">
          <a:xfrm>
            <a:off x="623392" y="980728"/>
            <a:ext cx="10873208"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explica a los marineros la causa de la tormenta, y qué deben hacer para salvar el barco:</a:t>
            </a:r>
          </a:p>
        </p:txBody>
      </p:sp>
      <p:sp>
        <p:nvSpPr>
          <p:cNvPr id="3" name="Verse, normal">
            <a:extLst>
              <a:ext uri="{FF2B5EF4-FFF2-40B4-BE49-F238E27FC236}">
                <a16:creationId xmlns:a16="http://schemas.microsoft.com/office/drawing/2014/main" id="{849E89EE-02F7-7955-F6A0-C3276BD52E13}"/>
              </a:ext>
            </a:extLst>
          </p:cNvPr>
          <p:cNvSpPr>
            <a:spLocks noChangeArrowheads="1"/>
          </p:cNvSpPr>
          <p:nvPr/>
        </p:nvSpPr>
        <p:spPr bwMode="auto">
          <a:xfrm>
            <a:off x="695400" y="1988841"/>
            <a:ext cx="10729192" cy="201622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1946EDBF-E3FF-CC82-F917-61254A64DD6F}"/>
              </a:ext>
            </a:extLst>
          </p:cNvPr>
          <p:cNvSpPr txBox="1"/>
          <p:nvPr/>
        </p:nvSpPr>
        <p:spPr>
          <a:xfrm>
            <a:off x="731496" y="2067964"/>
            <a:ext cx="10693096" cy="1937099"/>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760" spc="-50" dirty="0">
                <a:solidFill>
                  <a:srgbClr val="EFF9FF"/>
                </a:solidFill>
                <a:effectLst>
                  <a:outerShdw blurRad="38100" dist="38100" dir="2700000" algn="tl">
                    <a:srgbClr val="000000"/>
                  </a:outerShdw>
                </a:effectLst>
                <a:latin typeface="Arial" panose="020B0604020202020204" pitchFamily="34" charset="0"/>
              </a:rPr>
              <a:t>...lo lanzaron al agua y la furia del mar se aplacó.</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Al ver esto, se apoderó de ellos un profundo temor al Señor y le ofrecieron un sacrificio e hicieron promesas. </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El Señor, por su parte, dispuso un enorme pez para que se tragara a Jonás, quien pasó tres días y tres noches en su vientre.</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7D7B89D3-118A-F3B0-B8A0-091902AA2235}"/>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4" name="Picture 3">
            <a:extLst>
              <a:ext uri="{FF2B5EF4-FFF2-40B4-BE49-F238E27FC236}">
                <a16:creationId xmlns:a16="http://schemas.microsoft.com/office/drawing/2014/main" id="{49BB2752-E816-7191-5854-E34570F29740}"/>
              </a:ext>
            </a:extLst>
          </p:cNvPr>
          <p:cNvPicPr>
            <a:picLocks noChangeAspect="1"/>
          </p:cNvPicPr>
          <p:nvPr/>
        </p:nvPicPr>
        <p:blipFill>
          <a:blip r:embed="rId3">
            <a:extLst>
              <a:ext uri="{28A0092B-C50C-407E-A947-70E740481C1C}">
                <a14:useLocalDpi xmlns:a14="http://schemas.microsoft.com/office/drawing/2010/main" val="0"/>
              </a:ext>
            </a:extLst>
          </a:blip>
          <a:srcRect t="3411" b="9689"/>
          <a:stretch>
            <a:fillRect/>
          </a:stretch>
        </p:blipFill>
        <p:spPr>
          <a:xfrm>
            <a:off x="670686" y="4005064"/>
            <a:ext cx="3312368" cy="2302770"/>
          </a:xfrm>
          <a:prstGeom prst="rect">
            <a:avLst/>
          </a:prstGeom>
        </p:spPr>
      </p:pic>
    </p:spTree>
    <p:extLst>
      <p:ext uri="{BB962C8B-B14F-4D97-AF65-F5344CB8AC3E}">
        <p14:creationId xmlns:p14="http://schemas.microsoft.com/office/powerpoint/2010/main" val="182272852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35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up)">
                                      <p:cBhvr>
                                        <p:cTn id="12" dur="35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up)">
                                      <p:cBhvr>
                                        <p:cTn id="17" dur="35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1D8F2-2968-CEDA-08A9-0D9FB3CCC434}"/>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DF6F4FFD-15BF-A4D8-08DD-56D38CC280EC}"/>
              </a:ext>
            </a:extLst>
          </p:cNvPr>
          <p:cNvSpPr>
            <a:spLocks noChangeArrowheads="1"/>
          </p:cNvSpPr>
          <p:nvPr/>
        </p:nvSpPr>
        <p:spPr bwMode="auto">
          <a:xfrm>
            <a:off x="551384" y="980728"/>
            <a:ext cx="11017224"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ES" sz="28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Muchos piensan que eso es imposible: no hay pez suficientemente grande como para tragar a un hombre. </a:t>
            </a:r>
            <a:endParaRPr lang="es-419" sz="28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0FE38AEB-607E-4DC3-063E-DBEAD24ACEC8}"/>
              </a:ext>
            </a:extLst>
          </p:cNvPr>
          <p:cNvSpPr>
            <a:spLocks noChangeArrowheads="1"/>
          </p:cNvSpPr>
          <p:nvPr/>
        </p:nvSpPr>
        <p:spPr bwMode="auto">
          <a:xfrm>
            <a:off x="695400" y="1988841"/>
            <a:ext cx="10729192" cy="201622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C884D660-77F3-E3E4-7F56-8910089401F6}"/>
              </a:ext>
            </a:extLst>
          </p:cNvPr>
          <p:cNvSpPr txBox="1"/>
          <p:nvPr/>
        </p:nvSpPr>
        <p:spPr>
          <a:xfrm>
            <a:off x="731496" y="2067964"/>
            <a:ext cx="10693096" cy="1141503"/>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760" spc="-50" dirty="0">
                <a:solidFill>
                  <a:srgbClr val="EFF9FF"/>
                </a:solidFill>
                <a:effectLst>
                  <a:outerShdw blurRad="38100" dist="38100" dir="2700000" algn="tl">
                    <a:srgbClr val="000000"/>
                  </a:outerShdw>
                </a:effectLst>
                <a:latin typeface="Arial" panose="020B0604020202020204" pitchFamily="34" charset="0"/>
              </a:rPr>
              <a:t>...lo lanzaron al agua y la furia del mar se aplacó.</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Al ver esto, se apoderó de ellos un profundo temor al Señor y le ofrecieron un sacrificio e hicieron promesas. </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El Señor, por su parte, dispuso un enorme pez para que se tragara a Jonás, quien pasó tres días y tres noches en su vientre.</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957F6354-79B8-BECB-7055-3B0FA9088146}"/>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4" name="Picture 3">
            <a:extLst>
              <a:ext uri="{FF2B5EF4-FFF2-40B4-BE49-F238E27FC236}">
                <a16:creationId xmlns:a16="http://schemas.microsoft.com/office/drawing/2014/main" id="{9A3DB534-0DC6-6BAE-6EDA-93FC0449C27B}"/>
              </a:ext>
            </a:extLst>
          </p:cNvPr>
          <p:cNvPicPr>
            <a:picLocks noChangeAspect="1"/>
          </p:cNvPicPr>
          <p:nvPr/>
        </p:nvPicPr>
        <p:blipFill>
          <a:blip r:embed="rId3">
            <a:extLst>
              <a:ext uri="{28A0092B-C50C-407E-A947-70E740481C1C}">
                <a14:useLocalDpi xmlns:a14="http://schemas.microsoft.com/office/drawing/2010/main" val="0"/>
              </a:ext>
            </a:extLst>
          </a:blip>
          <a:srcRect t="3411" b="9689"/>
          <a:stretch>
            <a:fillRect/>
          </a:stretch>
        </p:blipFill>
        <p:spPr>
          <a:xfrm>
            <a:off x="670686" y="4005064"/>
            <a:ext cx="3312368" cy="2302770"/>
          </a:xfrm>
          <a:prstGeom prst="rect">
            <a:avLst/>
          </a:prstGeom>
        </p:spPr>
      </p:pic>
      <p:sp>
        <p:nvSpPr>
          <p:cNvPr id="7" name="TextBox 6">
            <a:extLst>
              <a:ext uri="{FF2B5EF4-FFF2-40B4-BE49-F238E27FC236}">
                <a16:creationId xmlns:a16="http://schemas.microsoft.com/office/drawing/2014/main" id="{99982D4C-84A5-D46D-A404-316D765E8A61}"/>
              </a:ext>
            </a:extLst>
          </p:cNvPr>
          <p:cNvSpPr txBox="1"/>
          <p:nvPr/>
        </p:nvSpPr>
        <p:spPr>
          <a:xfrm>
            <a:off x="6912768" y="1338192"/>
            <a:ext cx="4151784" cy="530915"/>
          </a:xfrm>
          <a:prstGeom prst="rect">
            <a:avLst/>
          </a:prstGeom>
          <a:noFill/>
        </p:spPr>
        <p:txBody>
          <a:bodyPr wrap="square">
            <a:spAutoFit/>
          </a:bodyPr>
          <a:lstStyle/>
          <a:p>
            <a:r>
              <a:rPr lang="es-ES" sz="28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
            </a:r>
            <a:r>
              <a:rPr kumimoji="0" lang="es-ES" sz="2850" b="0" i="0" u="none" strike="noStrike" kern="1200" cap="none" spc="0" normalizeH="0" baseline="0" noProof="0" dirty="0">
                <a:ln>
                  <a:noFill/>
                </a:ln>
                <a:solidFill>
                  <a:srgbClr val="EFF9FF"/>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Eso no es cierto!</a:t>
            </a:r>
            <a:endParaRPr lang="es-419" dirty="0"/>
          </a:p>
        </p:txBody>
      </p:sp>
      <p:pic>
        <p:nvPicPr>
          <p:cNvPr id="10" name="Picture 9">
            <a:extLst>
              <a:ext uri="{FF2B5EF4-FFF2-40B4-BE49-F238E27FC236}">
                <a16:creationId xmlns:a16="http://schemas.microsoft.com/office/drawing/2014/main" id="{B0EC0580-DAE5-0B6A-17C0-3556E78ECDD4}"/>
              </a:ext>
            </a:extLst>
          </p:cNvPr>
          <p:cNvPicPr>
            <a:picLocks noChangeAspect="1"/>
          </p:cNvPicPr>
          <p:nvPr/>
        </p:nvPicPr>
        <p:blipFill>
          <a:blip r:embed="rId4">
            <a:extLst>
              <a:ext uri="{28A0092B-C50C-407E-A947-70E740481C1C}">
                <a14:useLocalDpi xmlns:a14="http://schemas.microsoft.com/office/drawing/2010/main" val="0"/>
              </a:ext>
            </a:extLst>
          </a:blip>
          <a:srcRect l="14814" r="4348" b="17513"/>
          <a:stretch>
            <a:fillRect/>
          </a:stretch>
        </p:blipFill>
        <p:spPr>
          <a:xfrm>
            <a:off x="3431704" y="4005063"/>
            <a:ext cx="3168352" cy="2317932"/>
          </a:xfrm>
          <a:prstGeom prst="rect">
            <a:avLst/>
          </a:prstGeom>
        </p:spPr>
      </p:pic>
      <p:pic>
        <p:nvPicPr>
          <p:cNvPr id="12" name="Picture 11">
            <a:extLst>
              <a:ext uri="{FF2B5EF4-FFF2-40B4-BE49-F238E27FC236}">
                <a16:creationId xmlns:a16="http://schemas.microsoft.com/office/drawing/2014/main" id="{07C9A02C-FFD2-18A5-73A0-21A74DCFD365}"/>
              </a:ext>
            </a:extLst>
          </p:cNvPr>
          <p:cNvPicPr>
            <a:picLocks noChangeAspect="1"/>
          </p:cNvPicPr>
          <p:nvPr/>
        </p:nvPicPr>
        <p:blipFill>
          <a:blip r:embed="rId5">
            <a:extLst>
              <a:ext uri="{28A0092B-C50C-407E-A947-70E740481C1C}">
                <a14:useLocalDpi xmlns:a14="http://schemas.microsoft.com/office/drawing/2010/main" val="0"/>
              </a:ext>
            </a:extLst>
          </a:blip>
          <a:srcRect t="11614" b="9999"/>
          <a:stretch>
            <a:fillRect/>
          </a:stretch>
        </p:blipFill>
        <p:spPr>
          <a:xfrm>
            <a:off x="6240015" y="4005062"/>
            <a:ext cx="5201125" cy="2302770"/>
          </a:xfrm>
          <a:prstGeom prst="rect">
            <a:avLst/>
          </a:prstGeom>
        </p:spPr>
      </p:pic>
    </p:spTree>
    <p:extLst>
      <p:ext uri="{BB962C8B-B14F-4D97-AF65-F5344CB8AC3E}">
        <p14:creationId xmlns:p14="http://schemas.microsoft.com/office/powerpoint/2010/main" val="11341536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350" fill="hold"/>
                                        <p:tgtEl>
                                          <p:spTgt spid="7"/>
                                        </p:tgtEl>
                                        <p:attrNameLst>
                                          <p:attrName>ppt_x</p:attrName>
                                        </p:attrNameLst>
                                      </p:cBhvr>
                                      <p:tavLst>
                                        <p:tav tm="0">
                                          <p:val>
                                            <p:strVal val="1+#ppt_w/2"/>
                                          </p:val>
                                        </p:tav>
                                        <p:tav tm="100000">
                                          <p:val>
                                            <p:strVal val="#ppt_x"/>
                                          </p:val>
                                        </p:tav>
                                      </p:tavLst>
                                    </p:anim>
                                    <p:anim calcmode="lin" valueType="num">
                                      <p:cBhvr additive="base">
                                        <p:cTn id="13" dur="3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35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F6DA6-65D5-0F1C-A91A-D382F5A1AAB0}"/>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F4059146-C46D-2191-9FFF-2DF77C7360E1}"/>
              </a:ext>
            </a:extLst>
          </p:cNvPr>
          <p:cNvSpPr>
            <a:spLocks noChangeArrowheads="1"/>
          </p:cNvSpPr>
          <p:nvPr/>
        </p:nvSpPr>
        <p:spPr bwMode="auto">
          <a:xfrm>
            <a:off x="551384" y="980728"/>
            <a:ext cx="11017224"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ES" sz="28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¡Esto NO es IA!  Es real.  Es un pez llamado “tiburón ballena”, que en realidad </a:t>
            </a:r>
            <a:r>
              <a:rPr lang="es-ES" sz="2850" i="1" u="sng"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a:t>
            </a:r>
            <a:r>
              <a:rPr lang="es-ES" sz="28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un pez. No es una ballena.</a:t>
            </a:r>
            <a:endParaRPr lang="es-419" sz="28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A1A5518F-FD3E-C1A3-98C7-26ED98FCCD47}"/>
              </a:ext>
            </a:extLst>
          </p:cNvPr>
          <p:cNvSpPr>
            <a:spLocks noChangeArrowheads="1"/>
          </p:cNvSpPr>
          <p:nvPr/>
        </p:nvSpPr>
        <p:spPr bwMode="auto">
          <a:xfrm>
            <a:off x="695400" y="1988841"/>
            <a:ext cx="10729192" cy="201622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4477C7E9-94A2-1AEC-3C2F-E848B215E8D7}"/>
              </a:ext>
            </a:extLst>
          </p:cNvPr>
          <p:cNvSpPr txBox="1"/>
          <p:nvPr/>
        </p:nvSpPr>
        <p:spPr>
          <a:xfrm>
            <a:off x="731496" y="2067964"/>
            <a:ext cx="10693096" cy="1865092"/>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760" spc="-50" dirty="0">
                <a:solidFill>
                  <a:srgbClr val="EFF9FF"/>
                </a:solidFill>
                <a:effectLst>
                  <a:outerShdw blurRad="38100" dist="38100" dir="2700000" algn="tl">
                    <a:srgbClr val="000000"/>
                  </a:outerShdw>
                </a:effectLst>
                <a:latin typeface="Arial" panose="020B0604020202020204" pitchFamily="34" charset="0"/>
              </a:rPr>
              <a:t>...lo lanzaron al agua y la furia del mar se aplacó.</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Al ver esto, se apoderó de ellos un profundo temor al Señor y le ofrecieron un sacrificio e hicieron promesas. </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El Señor, por su parte, dispuso un enorme pez para que se tragara a Jonás, quien pasó tres días y tres noches en su vientre.</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BF53044C-84C1-AE9A-8753-C1EA3AE40FE6}"/>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4" name="Picture 3">
            <a:extLst>
              <a:ext uri="{FF2B5EF4-FFF2-40B4-BE49-F238E27FC236}">
                <a16:creationId xmlns:a16="http://schemas.microsoft.com/office/drawing/2014/main" id="{DBCDDCB0-71D0-A985-F88D-91297654CF58}"/>
              </a:ext>
            </a:extLst>
          </p:cNvPr>
          <p:cNvPicPr>
            <a:picLocks noChangeAspect="1"/>
          </p:cNvPicPr>
          <p:nvPr/>
        </p:nvPicPr>
        <p:blipFill>
          <a:blip r:embed="rId3">
            <a:extLst>
              <a:ext uri="{28A0092B-C50C-407E-A947-70E740481C1C}">
                <a14:useLocalDpi xmlns:a14="http://schemas.microsoft.com/office/drawing/2010/main" val="0"/>
              </a:ext>
            </a:extLst>
          </a:blip>
          <a:srcRect t="3411" b="9689"/>
          <a:stretch>
            <a:fillRect/>
          </a:stretch>
        </p:blipFill>
        <p:spPr>
          <a:xfrm>
            <a:off x="670686" y="4005064"/>
            <a:ext cx="3312368" cy="2302770"/>
          </a:xfrm>
          <a:prstGeom prst="rect">
            <a:avLst/>
          </a:prstGeom>
        </p:spPr>
      </p:pic>
      <p:pic>
        <p:nvPicPr>
          <p:cNvPr id="10" name="Picture 9">
            <a:extLst>
              <a:ext uri="{FF2B5EF4-FFF2-40B4-BE49-F238E27FC236}">
                <a16:creationId xmlns:a16="http://schemas.microsoft.com/office/drawing/2014/main" id="{9D7CEB4E-E97E-8B80-3C0E-2206A3CC0D40}"/>
              </a:ext>
            </a:extLst>
          </p:cNvPr>
          <p:cNvPicPr>
            <a:picLocks noChangeAspect="1"/>
          </p:cNvPicPr>
          <p:nvPr/>
        </p:nvPicPr>
        <p:blipFill>
          <a:blip r:embed="rId4">
            <a:extLst>
              <a:ext uri="{28A0092B-C50C-407E-A947-70E740481C1C}">
                <a14:useLocalDpi xmlns:a14="http://schemas.microsoft.com/office/drawing/2010/main" val="0"/>
              </a:ext>
            </a:extLst>
          </a:blip>
          <a:srcRect l="14814" r="4348" b="17513"/>
          <a:stretch>
            <a:fillRect/>
          </a:stretch>
        </p:blipFill>
        <p:spPr>
          <a:xfrm>
            <a:off x="3431704" y="4005063"/>
            <a:ext cx="3168352" cy="2317932"/>
          </a:xfrm>
          <a:prstGeom prst="rect">
            <a:avLst/>
          </a:prstGeom>
        </p:spPr>
      </p:pic>
      <p:pic>
        <p:nvPicPr>
          <p:cNvPr id="12" name="Picture 11">
            <a:extLst>
              <a:ext uri="{FF2B5EF4-FFF2-40B4-BE49-F238E27FC236}">
                <a16:creationId xmlns:a16="http://schemas.microsoft.com/office/drawing/2014/main" id="{F13922F9-B17B-1E6D-64AE-D9284C218916}"/>
              </a:ext>
            </a:extLst>
          </p:cNvPr>
          <p:cNvPicPr>
            <a:picLocks noChangeAspect="1"/>
          </p:cNvPicPr>
          <p:nvPr/>
        </p:nvPicPr>
        <p:blipFill>
          <a:blip r:embed="rId5">
            <a:extLst>
              <a:ext uri="{28A0092B-C50C-407E-A947-70E740481C1C}">
                <a14:useLocalDpi xmlns:a14="http://schemas.microsoft.com/office/drawing/2010/main" val="0"/>
              </a:ext>
            </a:extLst>
          </a:blip>
          <a:srcRect t="11614" b="9999"/>
          <a:stretch>
            <a:fillRect/>
          </a:stretch>
        </p:blipFill>
        <p:spPr>
          <a:xfrm>
            <a:off x="6240015" y="4005062"/>
            <a:ext cx="5201125" cy="2302770"/>
          </a:xfrm>
          <a:prstGeom prst="rect">
            <a:avLst/>
          </a:prstGeom>
        </p:spPr>
      </p:pic>
      <p:sp>
        <p:nvSpPr>
          <p:cNvPr id="6" name="Verse Text">
            <a:extLst>
              <a:ext uri="{FF2B5EF4-FFF2-40B4-BE49-F238E27FC236}">
                <a16:creationId xmlns:a16="http://schemas.microsoft.com/office/drawing/2014/main" id="{9ECF6E66-A73D-57B2-6575-4BB4D41BADDA}"/>
              </a:ext>
            </a:extLst>
          </p:cNvPr>
          <p:cNvSpPr txBox="1"/>
          <p:nvPr/>
        </p:nvSpPr>
        <p:spPr>
          <a:xfrm>
            <a:off x="731115" y="3151706"/>
            <a:ext cx="10693096" cy="920604"/>
          </a:xfrm>
          <a:prstGeom prst="rect">
            <a:avLst/>
          </a:prstGeom>
          <a:noFill/>
        </p:spPr>
        <p:txBody>
          <a:bodyPr wrap="square">
            <a:noAutofit/>
          </a:bodyPr>
          <a:lstStyle/>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El Señor, por su parte, dispuso </a:t>
            </a:r>
            <a:r>
              <a:rPr lang="es-419" sz="2800" u="sng" dirty="0">
                <a:solidFill>
                  <a:srgbClr val="57F7FF"/>
                </a:solidFill>
                <a:effectLst>
                  <a:outerShdw blurRad="38100" dist="38100" dir="2700000" algn="tl">
                    <a:srgbClr val="000000"/>
                  </a:outerShdw>
                </a:effectLst>
                <a:latin typeface="Arial" panose="020B0604020202020204" pitchFamily="34" charset="0"/>
              </a:rPr>
              <a:t>un enorme pez</a:t>
            </a:r>
            <a:r>
              <a:rPr lang="es-419" sz="2800" dirty="0">
                <a:solidFill>
                  <a:srgbClr val="57F7FF"/>
                </a:solidFill>
                <a:effectLst>
                  <a:outerShdw blurRad="38100" dist="38100" dir="2700000" algn="tl">
                    <a:srgbClr val="000000"/>
                  </a:outerShdw>
                </a:effectLst>
                <a:latin typeface="Arial" panose="020B0604020202020204" pitchFamily="34" charset="0"/>
              </a:rPr>
              <a:t> </a:t>
            </a:r>
            <a:r>
              <a:rPr lang="es-419" sz="2800" dirty="0">
                <a:solidFill>
                  <a:srgbClr val="EFF9FF"/>
                </a:solidFill>
                <a:effectLst>
                  <a:outerShdw blurRad="38100" dist="38100" dir="2700000" algn="tl">
                    <a:srgbClr val="000000"/>
                  </a:outerShdw>
                </a:effectLst>
                <a:latin typeface="Arial" panose="020B0604020202020204" pitchFamily="34" charset="0"/>
              </a:rPr>
              <a:t>para que se tragara a Jonás, quien pasó tres días y tres noches en su vientre.</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8" name="Rectangle: Rounded Corners 7">
            <a:extLst>
              <a:ext uri="{FF2B5EF4-FFF2-40B4-BE49-F238E27FC236}">
                <a16:creationId xmlns:a16="http://schemas.microsoft.com/office/drawing/2014/main" id="{063BBD53-CA51-C25C-D071-3DD55B4CA181}"/>
              </a:ext>
            </a:extLst>
          </p:cNvPr>
          <p:cNvSpPr/>
          <p:nvPr/>
        </p:nvSpPr>
        <p:spPr>
          <a:xfrm>
            <a:off x="6312024" y="3112093"/>
            <a:ext cx="2808312" cy="541781"/>
          </a:xfrm>
          <a:prstGeom prst="roundRect">
            <a:avLst/>
          </a:prstGeom>
          <a:solidFill>
            <a:srgbClr val="00FF00">
              <a:alpha val="17000"/>
            </a:srgbClr>
          </a:solidFill>
          <a:ln w="76200">
            <a:solidFill>
              <a:srgbClr val="57F7FF"/>
            </a:solidFill>
          </a:ln>
          <a:effectLst>
            <a:outerShdw blurRad="50800" dist="50800" dir="3300000" algn="tl" rotWithShape="0">
              <a:prstClr val="black">
                <a:alpha val="7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kumimoji="1" lang="es-419"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822230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par>
                          <p:cTn id="13" fill="hold">
                            <p:stCondLst>
                              <p:cond delay="500"/>
                            </p:stCondLst>
                            <p:childTnLst>
                              <p:par>
                                <p:cTn id="14" presetID="23" presetClass="entr" presetSubtype="3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strVal val="4*#ppt_w"/>
                                          </p:val>
                                        </p:tav>
                                        <p:tav tm="100000">
                                          <p:val>
                                            <p:strVal val="#ppt_w"/>
                                          </p:val>
                                        </p:tav>
                                      </p:tavLst>
                                    </p:anim>
                                    <p:anim calcmode="lin" valueType="num">
                                      <p:cBhvr>
                                        <p:cTn id="17" dur="500" fill="hold"/>
                                        <p:tgtEl>
                                          <p:spTgt spid="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80B09-08CC-121D-AF89-977442D872D8}"/>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B7A86F2B-2CBF-63FE-FE28-7FD4ECEAD099}"/>
              </a:ext>
            </a:extLst>
          </p:cNvPr>
          <p:cNvSpPr>
            <a:spLocks noChangeArrowheads="1"/>
          </p:cNvSpPr>
          <p:nvPr/>
        </p:nvSpPr>
        <p:spPr bwMode="auto">
          <a:xfrm>
            <a:off x="551384" y="980728"/>
            <a:ext cx="11017224"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 muy tranquilo, y ¡no come personas! Solo come plancton, por lo que debe tragar enormes cantidades de agua.</a:t>
            </a:r>
            <a:endPar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14574500-836D-D22E-E25B-0EE340621607}"/>
              </a:ext>
            </a:extLst>
          </p:cNvPr>
          <p:cNvSpPr>
            <a:spLocks noChangeArrowheads="1"/>
          </p:cNvSpPr>
          <p:nvPr/>
        </p:nvSpPr>
        <p:spPr bwMode="auto">
          <a:xfrm>
            <a:off x="695400" y="1988841"/>
            <a:ext cx="10729192" cy="201622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8DF94881-1BD9-ABFE-4D6D-D54F15F3544B}"/>
              </a:ext>
            </a:extLst>
          </p:cNvPr>
          <p:cNvSpPr txBox="1"/>
          <p:nvPr/>
        </p:nvSpPr>
        <p:spPr>
          <a:xfrm>
            <a:off x="731496" y="2067964"/>
            <a:ext cx="10693096" cy="1141503"/>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760" spc="-50" dirty="0">
                <a:solidFill>
                  <a:srgbClr val="EFF9FF"/>
                </a:solidFill>
                <a:effectLst>
                  <a:outerShdw blurRad="38100" dist="38100" dir="2700000" algn="tl">
                    <a:srgbClr val="000000"/>
                  </a:outerShdw>
                </a:effectLst>
                <a:latin typeface="Arial" panose="020B0604020202020204" pitchFamily="34" charset="0"/>
              </a:rPr>
              <a:t>...lo lanzaron al agua y la furia del mar se aplacó.</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Al ver esto, se apoderó de ellos un profundo temor al Señor y le ofrecieron un sacrificio e hicieron promesas. </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El Señor, por su parte, dispuso un enorme pez para que se tragara a Jonás, quien pasó tres días y tres noches en su vientre.</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1BBBD500-7B33-C82C-DBDE-8D1A3369C6EE}"/>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4" name="Picture 3">
            <a:extLst>
              <a:ext uri="{FF2B5EF4-FFF2-40B4-BE49-F238E27FC236}">
                <a16:creationId xmlns:a16="http://schemas.microsoft.com/office/drawing/2014/main" id="{EE7DC59E-50A4-B1BD-75E4-D3281B09D5D8}"/>
              </a:ext>
            </a:extLst>
          </p:cNvPr>
          <p:cNvPicPr>
            <a:picLocks noChangeAspect="1"/>
          </p:cNvPicPr>
          <p:nvPr/>
        </p:nvPicPr>
        <p:blipFill>
          <a:blip r:embed="rId3">
            <a:extLst>
              <a:ext uri="{28A0092B-C50C-407E-A947-70E740481C1C}">
                <a14:useLocalDpi xmlns:a14="http://schemas.microsoft.com/office/drawing/2010/main" val="0"/>
              </a:ext>
            </a:extLst>
          </a:blip>
          <a:srcRect t="3411" b="9689"/>
          <a:stretch>
            <a:fillRect/>
          </a:stretch>
        </p:blipFill>
        <p:spPr>
          <a:xfrm>
            <a:off x="670686" y="4005064"/>
            <a:ext cx="3312368" cy="2302770"/>
          </a:xfrm>
          <a:prstGeom prst="rect">
            <a:avLst/>
          </a:prstGeom>
        </p:spPr>
      </p:pic>
      <p:pic>
        <p:nvPicPr>
          <p:cNvPr id="10" name="Picture 9">
            <a:extLst>
              <a:ext uri="{FF2B5EF4-FFF2-40B4-BE49-F238E27FC236}">
                <a16:creationId xmlns:a16="http://schemas.microsoft.com/office/drawing/2014/main" id="{5717A7D0-100C-6390-7756-0344464FBEC8}"/>
              </a:ext>
            </a:extLst>
          </p:cNvPr>
          <p:cNvPicPr>
            <a:picLocks noChangeAspect="1"/>
          </p:cNvPicPr>
          <p:nvPr/>
        </p:nvPicPr>
        <p:blipFill>
          <a:blip r:embed="rId4">
            <a:extLst>
              <a:ext uri="{28A0092B-C50C-407E-A947-70E740481C1C}">
                <a14:useLocalDpi xmlns:a14="http://schemas.microsoft.com/office/drawing/2010/main" val="0"/>
              </a:ext>
            </a:extLst>
          </a:blip>
          <a:srcRect l="14814" r="4348" b="17513"/>
          <a:stretch>
            <a:fillRect/>
          </a:stretch>
        </p:blipFill>
        <p:spPr>
          <a:xfrm>
            <a:off x="3431704" y="4005063"/>
            <a:ext cx="3168352" cy="2317932"/>
          </a:xfrm>
          <a:prstGeom prst="rect">
            <a:avLst/>
          </a:prstGeom>
        </p:spPr>
      </p:pic>
      <p:pic>
        <p:nvPicPr>
          <p:cNvPr id="12" name="Picture 11">
            <a:extLst>
              <a:ext uri="{FF2B5EF4-FFF2-40B4-BE49-F238E27FC236}">
                <a16:creationId xmlns:a16="http://schemas.microsoft.com/office/drawing/2014/main" id="{1C02BF2F-D2CC-5712-235D-70B8C0C97F8F}"/>
              </a:ext>
            </a:extLst>
          </p:cNvPr>
          <p:cNvPicPr>
            <a:picLocks noChangeAspect="1"/>
          </p:cNvPicPr>
          <p:nvPr/>
        </p:nvPicPr>
        <p:blipFill>
          <a:blip r:embed="rId5">
            <a:extLst>
              <a:ext uri="{28A0092B-C50C-407E-A947-70E740481C1C}">
                <a14:useLocalDpi xmlns:a14="http://schemas.microsoft.com/office/drawing/2010/main" val="0"/>
              </a:ext>
            </a:extLst>
          </a:blip>
          <a:srcRect t="11614" b="9999"/>
          <a:stretch>
            <a:fillRect/>
          </a:stretch>
        </p:blipFill>
        <p:spPr>
          <a:xfrm>
            <a:off x="6240015" y="4005062"/>
            <a:ext cx="5201125" cy="2302770"/>
          </a:xfrm>
          <a:prstGeom prst="rect">
            <a:avLst/>
          </a:prstGeom>
        </p:spPr>
      </p:pic>
      <p:pic>
        <p:nvPicPr>
          <p:cNvPr id="7" name="Picture 6">
            <a:extLst>
              <a:ext uri="{FF2B5EF4-FFF2-40B4-BE49-F238E27FC236}">
                <a16:creationId xmlns:a16="http://schemas.microsoft.com/office/drawing/2014/main" id="{C96CF20C-3D0B-D94B-B73F-F792A72447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50244" y="4016785"/>
            <a:ext cx="3461780" cy="2302770"/>
          </a:xfrm>
          <a:prstGeom prst="rect">
            <a:avLst/>
          </a:prstGeom>
        </p:spPr>
      </p:pic>
      <p:pic>
        <p:nvPicPr>
          <p:cNvPr id="11" name="Picture 10">
            <a:extLst>
              <a:ext uri="{FF2B5EF4-FFF2-40B4-BE49-F238E27FC236}">
                <a16:creationId xmlns:a16="http://schemas.microsoft.com/office/drawing/2014/main" id="{EAA42322-535D-3C5C-459B-AC09ED6EC3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8806" y="4012594"/>
            <a:ext cx="5344059" cy="2310401"/>
          </a:xfrm>
          <a:prstGeom prst="rect">
            <a:avLst/>
          </a:prstGeom>
        </p:spPr>
      </p:pic>
    </p:spTree>
    <p:extLst>
      <p:ext uri="{BB962C8B-B14F-4D97-AF65-F5344CB8AC3E}">
        <p14:creationId xmlns:p14="http://schemas.microsoft.com/office/powerpoint/2010/main" val="41888852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350" fill="hold"/>
                                        <p:tgtEl>
                                          <p:spTgt spid="11"/>
                                        </p:tgtEl>
                                        <p:attrNameLst>
                                          <p:attrName>ppt_x</p:attrName>
                                        </p:attrNameLst>
                                      </p:cBhvr>
                                      <p:tavLst>
                                        <p:tav tm="0">
                                          <p:val>
                                            <p:strVal val="#ppt_x"/>
                                          </p:val>
                                        </p:tav>
                                        <p:tav tm="100000">
                                          <p:val>
                                            <p:strVal val="#ppt_x"/>
                                          </p:val>
                                        </p:tav>
                                      </p:tavLst>
                                    </p:anim>
                                    <p:anim calcmode="lin" valueType="num">
                                      <p:cBhvr additive="base">
                                        <p:cTn id="19" dur="3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2EC99-BA6E-651C-F591-02AB9B8CBEB2}"/>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81FFFBAC-A281-5120-F29B-15EB4962D623}"/>
              </a:ext>
            </a:extLst>
          </p:cNvPr>
          <p:cNvSpPr>
            <a:spLocks noChangeArrowheads="1"/>
          </p:cNvSpPr>
          <p:nvPr/>
        </p:nvSpPr>
        <p:spPr bwMode="auto">
          <a:xfrm>
            <a:off x="551384" y="980728"/>
            <a:ext cx="11017224"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ES" sz="28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Pueden crecer hasta alcanzar +/- 19 metros de largo, pesan hasta 20 toneladas, y su boca puede tener hasta 1,6 metros de ancho...</a:t>
            </a:r>
            <a:endParaRPr lang="es-419" sz="285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0934B598-E104-15D7-878B-EA52919002E1}"/>
              </a:ext>
            </a:extLst>
          </p:cNvPr>
          <p:cNvSpPr>
            <a:spLocks noChangeArrowheads="1"/>
          </p:cNvSpPr>
          <p:nvPr/>
        </p:nvSpPr>
        <p:spPr bwMode="auto">
          <a:xfrm>
            <a:off x="695400" y="1988841"/>
            <a:ext cx="10729192" cy="201622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BDC8B942-5853-2A16-B613-FB4947B3D5BE}"/>
              </a:ext>
            </a:extLst>
          </p:cNvPr>
          <p:cNvSpPr txBox="1"/>
          <p:nvPr/>
        </p:nvSpPr>
        <p:spPr>
          <a:xfrm>
            <a:off x="731496" y="2067964"/>
            <a:ext cx="10693096" cy="1141503"/>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760" spc="-50" dirty="0">
                <a:solidFill>
                  <a:srgbClr val="EFF9FF"/>
                </a:solidFill>
                <a:effectLst>
                  <a:outerShdw blurRad="38100" dist="38100" dir="2700000" algn="tl">
                    <a:srgbClr val="000000"/>
                  </a:outerShdw>
                </a:effectLst>
                <a:latin typeface="Arial" panose="020B0604020202020204" pitchFamily="34" charset="0"/>
              </a:rPr>
              <a:t>...lo lanzaron al agua y la furia del mar se aplacó.</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Al ver esto, se apoderó de ellos un profundo temor al Señor y le ofrecieron un sacrificio e hicieron promesas. </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El Señor, por su parte, dispuso un enorme pez para que se tragara a Jonás, quien pasó tres días y tres noches en su vientre.</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204ED16F-E887-ED81-2009-EEB484633C03}"/>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4" name="Picture 3">
            <a:extLst>
              <a:ext uri="{FF2B5EF4-FFF2-40B4-BE49-F238E27FC236}">
                <a16:creationId xmlns:a16="http://schemas.microsoft.com/office/drawing/2014/main" id="{84E764A0-2821-2D86-747E-9B236F188663}"/>
              </a:ext>
            </a:extLst>
          </p:cNvPr>
          <p:cNvPicPr>
            <a:picLocks noChangeAspect="1"/>
          </p:cNvPicPr>
          <p:nvPr/>
        </p:nvPicPr>
        <p:blipFill>
          <a:blip r:embed="rId3">
            <a:extLst>
              <a:ext uri="{28A0092B-C50C-407E-A947-70E740481C1C}">
                <a14:useLocalDpi xmlns:a14="http://schemas.microsoft.com/office/drawing/2010/main" val="0"/>
              </a:ext>
            </a:extLst>
          </a:blip>
          <a:srcRect t="3411" b="9689"/>
          <a:stretch>
            <a:fillRect/>
          </a:stretch>
        </p:blipFill>
        <p:spPr>
          <a:xfrm>
            <a:off x="670686" y="4005064"/>
            <a:ext cx="3312368" cy="2302770"/>
          </a:xfrm>
          <a:prstGeom prst="rect">
            <a:avLst/>
          </a:prstGeom>
        </p:spPr>
      </p:pic>
      <p:pic>
        <p:nvPicPr>
          <p:cNvPr id="7" name="Picture 6">
            <a:extLst>
              <a:ext uri="{FF2B5EF4-FFF2-40B4-BE49-F238E27FC236}">
                <a16:creationId xmlns:a16="http://schemas.microsoft.com/office/drawing/2014/main" id="{20E734BF-1EFE-B682-24E9-41C7278C40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0244" y="4016785"/>
            <a:ext cx="3461780" cy="2302770"/>
          </a:xfrm>
          <a:prstGeom prst="rect">
            <a:avLst/>
          </a:prstGeom>
        </p:spPr>
      </p:pic>
      <p:pic>
        <p:nvPicPr>
          <p:cNvPr id="11" name="Picture 10">
            <a:extLst>
              <a:ext uri="{FF2B5EF4-FFF2-40B4-BE49-F238E27FC236}">
                <a16:creationId xmlns:a16="http://schemas.microsoft.com/office/drawing/2014/main" id="{F3FD6B1F-6E3D-8E09-E281-2DFFFA0EC6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8806" y="4012594"/>
            <a:ext cx="5344059" cy="2310401"/>
          </a:xfrm>
          <a:prstGeom prst="rect">
            <a:avLst/>
          </a:prstGeom>
        </p:spPr>
      </p:pic>
      <p:pic>
        <p:nvPicPr>
          <p:cNvPr id="14" name="Picture 13">
            <a:extLst>
              <a:ext uri="{FF2B5EF4-FFF2-40B4-BE49-F238E27FC236}">
                <a16:creationId xmlns:a16="http://schemas.microsoft.com/office/drawing/2014/main" id="{4126534A-6971-873D-239E-DC80376AF9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2055" y="4022357"/>
            <a:ext cx="4266161" cy="2310542"/>
          </a:xfrm>
          <a:prstGeom prst="rect">
            <a:avLst/>
          </a:prstGeom>
        </p:spPr>
      </p:pic>
      <p:pic>
        <p:nvPicPr>
          <p:cNvPr id="16" name="Picture 15">
            <a:extLst>
              <a:ext uri="{FF2B5EF4-FFF2-40B4-BE49-F238E27FC236}">
                <a16:creationId xmlns:a16="http://schemas.microsoft.com/office/drawing/2014/main" id="{6D480470-DED8-1184-86EF-69FD6D9EA4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75754" y="4016786"/>
            <a:ext cx="3876430" cy="2306209"/>
          </a:xfrm>
          <a:prstGeom prst="rect">
            <a:avLst/>
          </a:prstGeom>
        </p:spPr>
      </p:pic>
    </p:spTree>
    <p:extLst>
      <p:ext uri="{BB962C8B-B14F-4D97-AF65-F5344CB8AC3E}">
        <p14:creationId xmlns:p14="http://schemas.microsoft.com/office/powerpoint/2010/main" val="161270816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32"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strVal val="4*#ppt_w"/>
                                          </p:val>
                                        </p:tav>
                                        <p:tav tm="100000">
                                          <p:val>
                                            <p:strVal val="#ppt_w"/>
                                          </p:val>
                                        </p:tav>
                                      </p:tavLst>
                                    </p:anim>
                                    <p:anim calcmode="lin" valueType="num">
                                      <p:cBhvr>
                                        <p:cTn id="19" dur="500" fill="hold"/>
                                        <p:tgtEl>
                                          <p:spTgt spid="16"/>
                                        </p:tgtEl>
                                        <p:attrNameLst>
                                          <p:attrName>ppt_h</p:attrName>
                                        </p:attrNameLst>
                                      </p:cBhvr>
                                      <p:tavLst>
                                        <p:tav tm="0">
                                          <p:val>
                                            <p:strVal val="4*#ppt_h"/>
                                          </p:val>
                                        </p:tav>
                                        <p:tav tm="100000">
                                          <p:val>
                                            <p:strVal val="#ppt_h"/>
                                          </p:val>
                                        </p:tav>
                                      </p:tavLst>
                                    </p:anim>
                                  </p:childTnLst>
                                </p:cTn>
                              </p:par>
                              <p:par>
                                <p:cTn id="20" presetID="10" presetClass="exit" presetSubtype="0" fill="hold" nodeType="with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0F546-FBC5-195A-5B03-6050E72742CC}"/>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82B49FDF-531A-7E25-94CC-A34CA79500BD}"/>
              </a:ext>
            </a:extLst>
          </p:cNvPr>
          <p:cNvSpPr>
            <a:spLocks noChangeArrowheads="1"/>
          </p:cNvSpPr>
          <p:nvPr/>
        </p:nvSpPr>
        <p:spPr bwMode="auto">
          <a:xfrm>
            <a:off x="551384" y="980728"/>
            <a:ext cx="11017224"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estoy diciendo que este es el tipo de pez que se tragó a Jonás: ¡Dios puede crear cualquier pez que quiera!</a:t>
            </a:r>
            <a:endPar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E6D7E085-DE42-7DD9-5CA6-D4371806BC43}"/>
              </a:ext>
            </a:extLst>
          </p:cNvPr>
          <p:cNvSpPr>
            <a:spLocks noChangeArrowheads="1"/>
          </p:cNvSpPr>
          <p:nvPr/>
        </p:nvSpPr>
        <p:spPr bwMode="auto">
          <a:xfrm>
            <a:off x="695400" y="1988841"/>
            <a:ext cx="10729192" cy="201622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4EAD0E63-5554-CA89-21EE-F10B9D47926B}"/>
              </a:ext>
            </a:extLst>
          </p:cNvPr>
          <p:cNvSpPr txBox="1"/>
          <p:nvPr/>
        </p:nvSpPr>
        <p:spPr>
          <a:xfrm>
            <a:off x="731496" y="2067964"/>
            <a:ext cx="10693096" cy="1141503"/>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760" spc="-50" dirty="0">
                <a:solidFill>
                  <a:srgbClr val="EFF9FF"/>
                </a:solidFill>
                <a:effectLst>
                  <a:outerShdw blurRad="38100" dist="38100" dir="2700000" algn="tl">
                    <a:srgbClr val="000000"/>
                  </a:outerShdw>
                </a:effectLst>
                <a:latin typeface="Arial" panose="020B0604020202020204" pitchFamily="34" charset="0"/>
              </a:rPr>
              <a:t>...lo lanzaron al agua y la furia del mar se aplacó.</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Al ver esto, se apoderó de ellos un profundo temor al Señor y le ofrecieron un sacrificio e hicieron promesas. </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El Señor, por su parte, dispuso un enorme pez para que se tragara a Jonás, quien pasó tres días y tres noches en su vientre.</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EFF116E2-9787-BE47-0D80-C5E41AC4BBBB}"/>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4" name="Picture 3">
            <a:extLst>
              <a:ext uri="{FF2B5EF4-FFF2-40B4-BE49-F238E27FC236}">
                <a16:creationId xmlns:a16="http://schemas.microsoft.com/office/drawing/2014/main" id="{2102462F-C32C-CF39-1B54-625B7BBBA537}"/>
              </a:ext>
            </a:extLst>
          </p:cNvPr>
          <p:cNvPicPr>
            <a:picLocks noChangeAspect="1"/>
          </p:cNvPicPr>
          <p:nvPr/>
        </p:nvPicPr>
        <p:blipFill>
          <a:blip r:embed="rId3">
            <a:extLst>
              <a:ext uri="{28A0092B-C50C-407E-A947-70E740481C1C}">
                <a14:useLocalDpi xmlns:a14="http://schemas.microsoft.com/office/drawing/2010/main" val="0"/>
              </a:ext>
            </a:extLst>
          </a:blip>
          <a:srcRect t="3411" b="9689"/>
          <a:stretch>
            <a:fillRect/>
          </a:stretch>
        </p:blipFill>
        <p:spPr>
          <a:xfrm>
            <a:off x="670686" y="4005064"/>
            <a:ext cx="3312368" cy="2302770"/>
          </a:xfrm>
          <a:prstGeom prst="rect">
            <a:avLst/>
          </a:prstGeom>
        </p:spPr>
      </p:pic>
      <p:pic>
        <p:nvPicPr>
          <p:cNvPr id="14" name="Picture 13">
            <a:extLst>
              <a:ext uri="{FF2B5EF4-FFF2-40B4-BE49-F238E27FC236}">
                <a16:creationId xmlns:a16="http://schemas.microsoft.com/office/drawing/2014/main" id="{1F95D250-3404-052A-36DD-E32833EC1E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2055" y="4022357"/>
            <a:ext cx="4266161" cy="2310542"/>
          </a:xfrm>
          <a:prstGeom prst="rect">
            <a:avLst/>
          </a:prstGeom>
        </p:spPr>
      </p:pic>
      <p:pic>
        <p:nvPicPr>
          <p:cNvPr id="16" name="Picture 15">
            <a:extLst>
              <a:ext uri="{FF2B5EF4-FFF2-40B4-BE49-F238E27FC236}">
                <a16:creationId xmlns:a16="http://schemas.microsoft.com/office/drawing/2014/main" id="{898E3C00-591E-2FBF-46AC-572B393958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5754" y="4016786"/>
            <a:ext cx="3876430" cy="2306209"/>
          </a:xfrm>
          <a:prstGeom prst="rect">
            <a:avLst/>
          </a:prstGeom>
        </p:spPr>
      </p:pic>
    </p:spTree>
    <p:extLst>
      <p:ext uri="{BB962C8B-B14F-4D97-AF65-F5344CB8AC3E}">
        <p14:creationId xmlns:p14="http://schemas.microsoft.com/office/powerpoint/2010/main" val="96838683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10C60-AB39-168F-BA2A-5FE9D745FE3E}"/>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B0B2E113-AAC7-3980-4F96-6DDB9B6E77D1}"/>
              </a:ext>
            </a:extLst>
          </p:cNvPr>
          <p:cNvSpPr>
            <a:spLocks noChangeArrowheads="1"/>
          </p:cNvSpPr>
          <p:nvPr/>
        </p:nvSpPr>
        <p:spPr bwMode="auto">
          <a:xfrm>
            <a:off x="551384" y="980728"/>
            <a:ext cx="11017224"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Simplemente quiero señalar que </a:t>
            </a:r>
            <a:r>
              <a:rPr lang="es-ES" sz="2900" i="1" u="sng"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a:t>
            </a: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es imposible, ni siquiera hoy en día. Hay peces grandes por aquí...</a:t>
            </a:r>
            <a:endPar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2C64F0F9-DB69-808B-5D74-DCFF05831B5A}"/>
              </a:ext>
            </a:extLst>
          </p:cNvPr>
          <p:cNvSpPr>
            <a:spLocks noChangeArrowheads="1"/>
          </p:cNvSpPr>
          <p:nvPr/>
        </p:nvSpPr>
        <p:spPr bwMode="auto">
          <a:xfrm>
            <a:off x="695400" y="1988841"/>
            <a:ext cx="10729192" cy="201622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5CE93A07-6A98-FE41-7DA5-4E120F040E0B}"/>
              </a:ext>
            </a:extLst>
          </p:cNvPr>
          <p:cNvSpPr txBox="1"/>
          <p:nvPr/>
        </p:nvSpPr>
        <p:spPr>
          <a:xfrm>
            <a:off x="731496" y="2067964"/>
            <a:ext cx="10693096" cy="1141503"/>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760" spc="-50" dirty="0">
                <a:solidFill>
                  <a:srgbClr val="EFF9FF"/>
                </a:solidFill>
                <a:effectLst>
                  <a:outerShdw blurRad="38100" dist="38100" dir="2700000" algn="tl">
                    <a:srgbClr val="000000"/>
                  </a:outerShdw>
                </a:effectLst>
                <a:latin typeface="Arial" panose="020B0604020202020204" pitchFamily="34" charset="0"/>
              </a:rPr>
              <a:t>...lo lanzaron al agua y la furia del mar se aplacó.</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Al ver esto, se apoderó de ellos un profundo temor al Señor y le ofrecieron un sacrificio e hicieron promesas. </a:t>
            </a:r>
          </a:p>
          <a:p>
            <a:pPr algn="just">
              <a:lnSpc>
                <a:spcPct val="85000"/>
              </a:lnSpc>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El Señor, por su parte, dispuso un enorme pez para que se tragara a Jonás, quien pasó tres días y tres noches en su vientre.</a:t>
            </a:r>
            <a:endParaRPr lang="es-419" sz="28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561D7300-CBDC-062E-B30A-B59C8FD24D36}"/>
              </a:ext>
            </a:extLst>
          </p:cNvPr>
          <p:cNvSpPr>
            <a:spLocks noChangeArrowheads="1"/>
          </p:cNvSpPr>
          <p:nvPr/>
        </p:nvSpPr>
        <p:spPr bwMode="auto">
          <a:xfrm>
            <a:off x="695400" y="1988840"/>
            <a:ext cx="344071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1:12-17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4" name="Picture 3">
            <a:extLst>
              <a:ext uri="{FF2B5EF4-FFF2-40B4-BE49-F238E27FC236}">
                <a16:creationId xmlns:a16="http://schemas.microsoft.com/office/drawing/2014/main" id="{311D54E4-473E-1624-93B1-4E15740F5C07}"/>
              </a:ext>
            </a:extLst>
          </p:cNvPr>
          <p:cNvPicPr>
            <a:picLocks noChangeAspect="1"/>
          </p:cNvPicPr>
          <p:nvPr/>
        </p:nvPicPr>
        <p:blipFill>
          <a:blip r:embed="rId3">
            <a:extLst>
              <a:ext uri="{28A0092B-C50C-407E-A947-70E740481C1C}">
                <a14:useLocalDpi xmlns:a14="http://schemas.microsoft.com/office/drawing/2010/main" val="0"/>
              </a:ext>
            </a:extLst>
          </a:blip>
          <a:srcRect t="3411" b="9689"/>
          <a:stretch>
            <a:fillRect/>
          </a:stretch>
        </p:blipFill>
        <p:spPr>
          <a:xfrm>
            <a:off x="670686" y="4005064"/>
            <a:ext cx="3312368" cy="2302770"/>
          </a:xfrm>
          <a:prstGeom prst="rect">
            <a:avLst/>
          </a:prstGeom>
        </p:spPr>
      </p:pic>
      <p:pic>
        <p:nvPicPr>
          <p:cNvPr id="14" name="Picture 13">
            <a:extLst>
              <a:ext uri="{FF2B5EF4-FFF2-40B4-BE49-F238E27FC236}">
                <a16:creationId xmlns:a16="http://schemas.microsoft.com/office/drawing/2014/main" id="{412039BB-D272-CD81-6AEC-6E543B66CA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2055" y="4022357"/>
            <a:ext cx="4266161" cy="2310542"/>
          </a:xfrm>
          <a:prstGeom prst="rect">
            <a:avLst/>
          </a:prstGeom>
        </p:spPr>
      </p:pic>
      <p:pic>
        <p:nvPicPr>
          <p:cNvPr id="16" name="Picture 15">
            <a:extLst>
              <a:ext uri="{FF2B5EF4-FFF2-40B4-BE49-F238E27FC236}">
                <a16:creationId xmlns:a16="http://schemas.microsoft.com/office/drawing/2014/main" id="{90B2DA50-2EA2-F83A-5A9E-5F72BD1734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5754" y="4016786"/>
            <a:ext cx="3876430" cy="2306209"/>
          </a:xfrm>
          <a:prstGeom prst="rect">
            <a:avLst/>
          </a:prstGeom>
        </p:spPr>
      </p:pic>
    </p:spTree>
    <p:extLst>
      <p:ext uri="{BB962C8B-B14F-4D97-AF65-F5344CB8AC3E}">
        <p14:creationId xmlns:p14="http://schemas.microsoft.com/office/powerpoint/2010/main" val="224520560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E4789-FCF4-01C1-3F23-92E895FFC020}"/>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9A6108D7-E034-79C4-E1EE-C01B713EB883}"/>
              </a:ext>
            </a:extLst>
          </p:cNvPr>
          <p:cNvSpPr>
            <a:spLocks noChangeArrowheads="1"/>
          </p:cNvSpPr>
          <p:nvPr/>
        </p:nvSpPr>
        <p:spPr bwMode="auto">
          <a:xfrm>
            <a:off x="551384" y="980728"/>
            <a:ext cx="11017224"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419" sz="29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Dentro del pez, Jonás paso tres días y noches, y oró profundamente durante toda su estadía en el hotel acuático(!)…</a:t>
            </a:r>
            <a:endParaRPr lang="es-419" sz="2950" b="1" i="1" u="sng" dirty="0">
              <a:solidFill>
                <a:srgbClr val="FFC42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4A672DC9-1DE7-1684-8366-C72ED164E621}"/>
              </a:ext>
            </a:extLst>
          </p:cNvPr>
          <p:cNvSpPr>
            <a:spLocks noChangeArrowheads="1"/>
          </p:cNvSpPr>
          <p:nvPr/>
        </p:nvSpPr>
        <p:spPr bwMode="auto">
          <a:xfrm>
            <a:off x="695400" y="1988841"/>
            <a:ext cx="10729192" cy="1620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44F73964-1529-C318-1EED-80CD7BF86481}"/>
              </a:ext>
            </a:extLst>
          </p:cNvPr>
          <p:cNvSpPr txBox="1"/>
          <p:nvPr/>
        </p:nvSpPr>
        <p:spPr>
          <a:xfrm>
            <a:off x="731496" y="2067964"/>
            <a:ext cx="10693096" cy="1793084"/>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760" spc="-50" dirty="0">
                <a:solidFill>
                  <a:srgbClr val="EFF9FF"/>
                </a:solidFill>
                <a:effectLst>
                  <a:outerShdw blurRad="38100" dist="38100" dir="2700000" algn="tl">
                    <a:srgbClr val="000000"/>
                  </a:outerShdw>
                </a:effectLst>
                <a:latin typeface="Arial" panose="020B0604020202020204" pitchFamily="34" charset="0"/>
              </a:rPr>
              <a:t>Entonces Jonás oró al Señor su Dios desde el vientre del pez. Dijo:  "En mi angustia clamé al Señor, y él me respondió. Desde lo profundo de los dominios de la muerte pedí auxilio, y tú escuchaste mi clamor. …</a:t>
            </a:r>
          </a:p>
        </p:txBody>
      </p:sp>
      <p:sp>
        <p:nvSpPr>
          <p:cNvPr id="5" name="Verse ID - Rectangle 9">
            <a:extLst>
              <a:ext uri="{FF2B5EF4-FFF2-40B4-BE49-F238E27FC236}">
                <a16:creationId xmlns:a16="http://schemas.microsoft.com/office/drawing/2014/main" id="{F06E85F6-AB56-045C-3A21-863083E4D951}"/>
              </a:ext>
            </a:extLst>
          </p:cNvPr>
          <p:cNvSpPr>
            <a:spLocks noChangeArrowheads="1"/>
          </p:cNvSpPr>
          <p:nvPr/>
        </p:nvSpPr>
        <p:spPr bwMode="auto">
          <a:xfrm>
            <a:off x="695400" y="1988840"/>
            <a:ext cx="3039963"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2:1-2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16" name="Picture 15">
            <a:extLst>
              <a:ext uri="{FF2B5EF4-FFF2-40B4-BE49-F238E27FC236}">
                <a16:creationId xmlns:a16="http://schemas.microsoft.com/office/drawing/2014/main" id="{F38E03CE-713F-C1B1-07F0-7E85B39BE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5754" y="4016786"/>
            <a:ext cx="3876430" cy="2306209"/>
          </a:xfrm>
          <a:prstGeom prst="rect">
            <a:avLst/>
          </a:prstGeom>
        </p:spPr>
      </p:pic>
    </p:spTree>
    <p:extLst>
      <p:ext uri="{BB962C8B-B14F-4D97-AF65-F5344CB8AC3E}">
        <p14:creationId xmlns:p14="http://schemas.microsoft.com/office/powerpoint/2010/main" val="311702540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p:tgtEl>
                                          <p:spTgt spid="5"/>
                                        </p:tgtEl>
                                        <p:attrNameLst>
                                          <p:attrName>ppt_y</p:attrName>
                                        </p:attrNameLst>
                                      </p:cBhvr>
                                      <p:tavLst>
                                        <p:tav tm="0">
                                          <p:val>
                                            <p:strVal val="#ppt_y+#ppt_h*1.125000"/>
                                          </p:val>
                                        </p:tav>
                                        <p:tav tm="100000">
                                          <p:val>
                                            <p:strVal val="#ppt_y"/>
                                          </p:val>
                                        </p:tav>
                                      </p:tavLst>
                                    </p:anim>
                                    <p:animEffect transition="in" filter="wipe(up)">
                                      <p:cBhvr>
                                        <p:cTn id="13" dur="25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ipe(up)">
                                      <p:cBhvr>
                                        <p:cTn id="18"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build="p"/>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F277D-727D-EB81-5182-77C0895F2567}"/>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EA119959-5C7A-1704-B3EC-CD2BC0466C23}"/>
              </a:ext>
            </a:extLst>
          </p:cNvPr>
          <p:cNvSpPr>
            <a:spLocks noChangeArrowheads="1"/>
          </p:cNvSpPr>
          <p:nvPr/>
        </p:nvSpPr>
        <p:spPr bwMode="auto">
          <a:xfrm>
            <a:off x="551384" y="1052736"/>
            <a:ext cx="11017224"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La oración sigue por 9 versículos más, hasta finalmente... </a:t>
            </a:r>
          </a:p>
        </p:txBody>
      </p:sp>
      <p:sp>
        <p:nvSpPr>
          <p:cNvPr id="3" name="Verse, normal">
            <a:extLst>
              <a:ext uri="{FF2B5EF4-FFF2-40B4-BE49-F238E27FC236}">
                <a16:creationId xmlns:a16="http://schemas.microsoft.com/office/drawing/2014/main" id="{13F1855D-C107-E31C-44B5-AA64014CCFE8}"/>
              </a:ext>
            </a:extLst>
          </p:cNvPr>
          <p:cNvSpPr>
            <a:spLocks noChangeArrowheads="1"/>
          </p:cNvSpPr>
          <p:nvPr/>
        </p:nvSpPr>
        <p:spPr bwMode="auto">
          <a:xfrm>
            <a:off x="695400" y="1988841"/>
            <a:ext cx="10729192" cy="1620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90059252-2368-E174-5132-E691EA1A996E}"/>
              </a:ext>
            </a:extLst>
          </p:cNvPr>
          <p:cNvSpPr txBox="1"/>
          <p:nvPr/>
        </p:nvSpPr>
        <p:spPr>
          <a:xfrm>
            <a:off x="731496" y="2067964"/>
            <a:ext cx="10693096" cy="1793084"/>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760" spc="-50" dirty="0">
                <a:solidFill>
                  <a:srgbClr val="EFF9FF"/>
                </a:solidFill>
                <a:effectLst>
                  <a:outerShdw blurRad="38100" dist="38100" dir="2700000" algn="tl">
                    <a:srgbClr val="000000"/>
                  </a:outerShdw>
                </a:effectLst>
                <a:latin typeface="Arial" panose="020B0604020202020204" pitchFamily="34" charset="0"/>
              </a:rPr>
              <a:t>Entonces el Señor dio una orden, y el pez vomitó a Jonás en tierra firme.</a:t>
            </a:r>
          </a:p>
          <a:p>
            <a:pPr algn="just">
              <a:lnSpc>
                <a:spcPct val="85000"/>
              </a:lnSpc>
              <a:buClrTx/>
              <a:buSzTx/>
              <a:buFontTx/>
              <a:buNone/>
            </a:pPr>
            <a:endParaRPr lang="es-ES" sz="2760" spc="-50" dirty="0">
              <a:solidFill>
                <a:srgbClr val="EFF9FF"/>
              </a:solidFill>
              <a:effectLst>
                <a:outerShdw blurRad="38100" dist="38100" dir="2700000" algn="tl">
                  <a:srgbClr val="000000"/>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B81A660A-7D32-66FF-D27D-5C73D33BE52B}"/>
              </a:ext>
            </a:extLst>
          </p:cNvPr>
          <p:cNvSpPr>
            <a:spLocks noChangeArrowheads="1"/>
          </p:cNvSpPr>
          <p:nvPr/>
        </p:nvSpPr>
        <p:spPr bwMode="auto">
          <a:xfrm>
            <a:off x="695400" y="1988840"/>
            <a:ext cx="2919737"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2:10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16" name="Picture 15">
            <a:extLst>
              <a:ext uri="{FF2B5EF4-FFF2-40B4-BE49-F238E27FC236}">
                <a16:creationId xmlns:a16="http://schemas.microsoft.com/office/drawing/2014/main" id="{23006B7B-1423-E3D3-57F0-95D86E1BA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5754" y="4016786"/>
            <a:ext cx="3876430" cy="2306209"/>
          </a:xfrm>
          <a:prstGeom prst="rect">
            <a:avLst/>
          </a:prstGeom>
        </p:spPr>
      </p:pic>
      <p:pic>
        <p:nvPicPr>
          <p:cNvPr id="7" name="Fish Spew">
            <a:extLst>
              <a:ext uri="{FF2B5EF4-FFF2-40B4-BE49-F238E27FC236}">
                <a16:creationId xmlns:a16="http://schemas.microsoft.com/office/drawing/2014/main" id="{CAD2CBEF-5D1F-E9C1-CCEF-FAEC25E51F9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33000"/>
                    </a14:imgEffect>
                    <a14:imgEffect>
                      <a14:colorTemperature colorTemp="6065"/>
                    </a14:imgEffect>
                    <a14:imgEffect>
                      <a14:saturation sat="108000"/>
                    </a14:imgEffect>
                    <a14:imgEffect>
                      <a14:brightnessContrast bright="-6000" contrast="13000"/>
                    </a14:imgEffect>
                  </a14:imgLayer>
                </a14:imgProps>
              </a:ext>
              <a:ext uri="{28A0092B-C50C-407E-A947-70E740481C1C}">
                <a14:useLocalDpi xmlns:a14="http://schemas.microsoft.com/office/drawing/2010/main" val="0"/>
              </a:ext>
            </a:extLst>
          </a:blip>
          <a:srcRect t="3534" r="1041" b="6838"/>
          <a:stretch>
            <a:fillRect/>
          </a:stretch>
        </p:blipFill>
        <p:spPr>
          <a:xfrm>
            <a:off x="3490701" y="3570004"/>
            <a:ext cx="4490517" cy="2940415"/>
          </a:xfrm>
          <a:prstGeom prst="rect">
            <a:avLst/>
          </a:prstGeom>
        </p:spPr>
      </p:pic>
    </p:spTree>
    <p:extLst>
      <p:ext uri="{BB962C8B-B14F-4D97-AF65-F5344CB8AC3E}">
        <p14:creationId xmlns:p14="http://schemas.microsoft.com/office/powerpoint/2010/main" val="74457719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50"/>
                                        <p:tgtEl>
                                          <p:spTgt spid="5"/>
                                        </p:tgtEl>
                                        <p:attrNameLst>
                                          <p:attrName>ppt_y</p:attrName>
                                        </p:attrNameLst>
                                      </p:cBhvr>
                                      <p:tavLst>
                                        <p:tav tm="0">
                                          <p:val>
                                            <p:strVal val="#ppt_y+#ppt_h*1.125000"/>
                                          </p:val>
                                        </p:tav>
                                        <p:tav tm="100000">
                                          <p:val>
                                            <p:strVal val="#ppt_y"/>
                                          </p:val>
                                        </p:tav>
                                      </p:tavLst>
                                    </p:anim>
                                    <p:animEffect transition="in" filter="wipe(up)">
                                      <p:cBhvr>
                                        <p:cTn id="13" dur="35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ipe(up)">
                                      <p:cBhvr>
                                        <p:cTn id="18" dur="35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ox(out)">
                                      <p:cBhvr>
                                        <p:cTn id="23"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build="p"/>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4B0CA-6BAE-9C0F-C085-984641BB71C5}"/>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96F50EF9-B1B5-F2E1-8004-0FEC79CDFE22}"/>
              </a:ext>
            </a:extLst>
          </p:cNvPr>
          <p:cNvSpPr>
            <a:spLocks noChangeArrowheads="1"/>
          </p:cNvSpPr>
          <p:nvPr/>
        </p:nvSpPr>
        <p:spPr bwMode="auto">
          <a:xfrm>
            <a:off x="551384" y="1015897"/>
            <a:ext cx="11017224" cy="396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419" sz="29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de inmediato, Dios llama a Jonás otra vez:</a:t>
            </a:r>
          </a:p>
        </p:txBody>
      </p:sp>
      <p:sp>
        <p:nvSpPr>
          <p:cNvPr id="3" name="Verse, normal">
            <a:extLst>
              <a:ext uri="{FF2B5EF4-FFF2-40B4-BE49-F238E27FC236}">
                <a16:creationId xmlns:a16="http://schemas.microsoft.com/office/drawing/2014/main" id="{88C712B9-F3A9-9FEE-3834-2D04C3F7BD84}"/>
              </a:ext>
            </a:extLst>
          </p:cNvPr>
          <p:cNvSpPr>
            <a:spLocks noChangeArrowheads="1"/>
          </p:cNvSpPr>
          <p:nvPr/>
        </p:nvSpPr>
        <p:spPr bwMode="auto">
          <a:xfrm>
            <a:off x="695400" y="1988841"/>
            <a:ext cx="10729192" cy="1620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605CBB97-F4E2-2C13-D286-DCC1F9838E90}"/>
              </a:ext>
            </a:extLst>
          </p:cNvPr>
          <p:cNvSpPr txBox="1"/>
          <p:nvPr/>
        </p:nvSpPr>
        <p:spPr>
          <a:xfrm>
            <a:off x="731496" y="2067964"/>
            <a:ext cx="10693096" cy="1793084"/>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760" spc="-50" noProof="0" dirty="0">
                <a:solidFill>
                  <a:srgbClr val="EFF9FF"/>
                </a:solidFill>
                <a:effectLst>
                  <a:outerShdw blurRad="38100" dist="38100" dir="2700000" algn="tl">
                    <a:srgbClr val="000000"/>
                  </a:outerShdw>
                </a:effectLst>
                <a:latin typeface="Arial" panose="020B0604020202020204" pitchFamily="34" charset="0"/>
              </a:rPr>
              <a:t> </a:t>
            </a:r>
            <a:r>
              <a:rPr lang="es-ES" sz="2760" spc="-50" dirty="0">
                <a:solidFill>
                  <a:srgbClr val="EFF9FF"/>
                </a:solidFill>
                <a:effectLst>
                  <a:outerShdw blurRad="38100" dist="38100" dir="2700000" algn="tl">
                    <a:srgbClr val="000000"/>
                  </a:outerShdw>
                </a:effectLst>
                <a:latin typeface="Arial" panose="020B0604020202020204" pitchFamily="34" charset="0"/>
              </a:rPr>
              <a:t>La palabra del Señor vino por segunda vez a Jonás: "Levántate y ve a la gran ciudad de Nínive y proclámale el mensaje que te voy a dar". </a:t>
            </a:r>
          </a:p>
          <a:p>
            <a:pPr algn="just">
              <a:lnSpc>
                <a:spcPct val="85000"/>
              </a:lnSpc>
              <a:buClrTx/>
              <a:buSzTx/>
              <a:buFontTx/>
              <a:buNone/>
            </a:pPr>
            <a:r>
              <a:rPr lang="es-ES" sz="2760" spc="-50" dirty="0">
                <a:solidFill>
                  <a:srgbClr val="EFF9FF"/>
                </a:solidFill>
                <a:effectLst>
                  <a:outerShdw blurRad="38100" dist="38100" dir="2700000" algn="tl">
                    <a:srgbClr val="000000"/>
                  </a:outerShdw>
                </a:effectLst>
                <a:latin typeface="Arial" panose="020B0604020202020204" pitchFamily="34" charset="0"/>
              </a:rPr>
              <a:t>Jonás se levantó y se encaminó a Nínive.</a:t>
            </a:r>
          </a:p>
          <a:p>
            <a:pPr algn="just">
              <a:lnSpc>
                <a:spcPct val="85000"/>
              </a:lnSpc>
              <a:buClrTx/>
              <a:buSzTx/>
              <a:buFontTx/>
              <a:buNone/>
            </a:pPr>
            <a:endParaRPr lang="es-ES" sz="2760" spc="-50" dirty="0">
              <a:solidFill>
                <a:srgbClr val="EFF9FF"/>
              </a:solidFill>
              <a:effectLst>
                <a:outerShdw blurRad="38100" dist="38100" dir="2700000" algn="tl">
                  <a:srgbClr val="000000"/>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6804779A-0144-A5B6-2390-F22CFECD23F9}"/>
              </a:ext>
            </a:extLst>
          </p:cNvPr>
          <p:cNvSpPr>
            <a:spLocks noChangeArrowheads="1"/>
          </p:cNvSpPr>
          <p:nvPr/>
        </p:nvSpPr>
        <p:spPr bwMode="auto">
          <a:xfrm>
            <a:off x="695400" y="1988840"/>
            <a:ext cx="3039963"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3:1-3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
        <p:nvSpPr>
          <p:cNvPr id="10" name="Rectangle 4">
            <a:extLst>
              <a:ext uri="{FF2B5EF4-FFF2-40B4-BE49-F238E27FC236}">
                <a16:creationId xmlns:a16="http://schemas.microsoft.com/office/drawing/2014/main" id="{6BB88D43-4617-C27E-F32E-7371C5A8ABA5}"/>
              </a:ext>
            </a:extLst>
          </p:cNvPr>
          <p:cNvSpPr>
            <a:spLocks noChangeArrowheads="1"/>
          </p:cNvSpPr>
          <p:nvPr/>
        </p:nvSpPr>
        <p:spPr bwMode="auto">
          <a:xfrm>
            <a:off x="551384" y="1468292"/>
            <a:ext cx="11017224"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419" sz="29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Curiosamente, ahora Jonás es un poco más obediente…</a:t>
            </a:r>
          </a:p>
        </p:txBody>
      </p:sp>
      <p:pic>
        <p:nvPicPr>
          <p:cNvPr id="13" name="Fish Spew">
            <a:extLst>
              <a:ext uri="{FF2B5EF4-FFF2-40B4-BE49-F238E27FC236}">
                <a16:creationId xmlns:a16="http://schemas.microsoft.com/office/drawing/2014/main" id="{72F628B2-CFCA-A50E-CA48-A05465B984E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3000"/>
                    </a14:imgEffect>
                    <a14:imgEffect>
                      <a14:colorTemperature colorTemp="6065"/>
                    </a14:imgEffect>
                    <a14:imgEffect>
                      <a14:saturation sat="108000"/>
                    </a14:imgEffect>
                    <a14:imgEffect>
                      <a14:brightnessContrast bright="-6000" contrast="13000"/>
                    </a14:imgEffect>
                  </a14:imgLayer>
                </a14:imgProps>
              </a:ext>
              <a:ext uri="{28A0092B-C50C-407E-A947-70E740481C1C}">
                <a14:useLocalDpi xmlns:a14="http://schemas.microsoft.com/office/drawing/2010/main" val="0"/>
              </a:ext>
            </a:extLst>
          </a:blip>
          <a:srcRect t="3534" r="1041" b="6838"/>
          <a:stretch>
            <a:fillRect/>
          </a:stretch>
        </p:blipFill>
        <p:spPr>
          <a:xfrm>
            <a:off x="3490701" y="3570004"/>
            <a:ext cx="4490517" cy="2940415"/>
          </a:xfrm>
          <a:prstGeom prst="rect">
            <a:avLst/>
          </a:prstGeom>
        </p:spPr>
      </p:pic>
    </p:spTree>
    <p:extLst>
      <p:ext uri="{BB962C8B-B14F-4D97-AF65-F5344CB8AC3E}">
        <p14:creationId xmlns:p14="http://schemas.microsoft.com/office/powerpoint/2010/main" val="257088659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50"/>
                                        <p:tgtEl>
                                          <p:spTgt spid="5"/>
                                        </p:tgtEl>
                                        <p:attrNameLst>
                                          <p:attrName>ppt_y</p:attrName>
                                        </p:attrNameLst>
                                      </p:cBhvr>
                                      <p:tavLst>
                                        <p:tav tm="0">
                                          <p:val>
                                            <p:strVal val="#ppt_y+#ppt_h*1.125000"/>
                                          </p:val>
                                        </p:tav>
                                        <p:tav tm="100000">
                                          <p:val>
                                            <p:strVal val="#ppt_y"/>
                                          </p:val>
                                        </p:tav>
                                      </p:tavLst>
                                    </p:anim>
                                    <p:animEffect transition="in" filter="wipe(up)">
                                      <p:cBhvr>
                                        <p:cTn id="13" dur="35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ipe(up)">
                                      <p:cBhvr>
                                        <p:cTn id="18" dur="35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wipe(up)">
                                      <p:cBhvr>
                                        <p:cTn id="23" dur="35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 calcmode="lin" valueType="num">
                                      <p:cBhvr additive="base">
                                        <p:cTn id="28"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build="p"/>
      <p:bldP spid="5" grpId="0"/>
      <p:bldP spid="10" grpId="0" build="allAtOnce"/>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50829-9F15-0CCA-0C91-B069C9E76612}"/>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AE30C8EA-3F92-A040-384A-9EC4E0F093AF}"/>
              </a:ext>
            </a:extLst>
          </p:cNvPr>
          <p:cNvSpPr>
            <a:spLocks noChangeArrowheads="1"/>
          </p:cNvSpPr>
          <p:nvPr/>
        </p:nvSpPr>
        <p:spPr bwMode="auto">
          <a:xfrm>
            <a:off x="551384" y="980728"/>
            <a:ext cx="11017224"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4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tengo ni idea de por qué Jonás cambió de opinión tan repentinamente... Es difícil de explicar...</a:t>
            </a:r>
            <a:endPar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3" name="Verse, normal">
            <a:extLst>
              <a:ext uri="{FF2B5EF4-FFF2-40B4-BE49-F238E27FC236}">
                <a16:creationId xmlns:a16="http://schemas.microsoft.com/office/drawing/2014/main" id="{BF4041E9-E942-0F83-1E53-7DDF5A177031}"/>
              </a:ext>
            </a:extLst>
          </p:cNvPr>
          <p:cNvSpPr>
            <a:spLocks noChangeArrowheads="1"/>
          </p:cNvSpPr>
          <p:nvPr/>
        </p:nvSpPr>
        <p:spPr bwMode="auto">
          <a:xfrm>
            <a:off x="695400" y="1988841"/>
            <a:ext cx="10729192" cy="1620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9" name="Verse Text">
            <a:extLst>
              <a:ext uri="{FF2B5EF4-FFF2-40B4-BE49-F238E27FC236}">
                <a16:creationId xmlns:a16="http://schemas.microsoft.com/office/drawing/2014/main" id="{F850F716-A827-8017-F6F3-5F80CC03B8BC}"/>
              </a:ext>
            </a:extLst>
          </p:cNvPr>
          <p:cNvSpPr txBox="1"/>
          <p:nvPr/>
        </p:nvSpPr>
        <p:spPr>
          <a:xfrm>
            <a:off x="731496" y="2067964"/>
            <a:ext cx="10693096" cy="1793084"/>
          </a:xfrm>
          <a:prstGeom prst="rect">
            <a:avLst/>
          </a:prstGeom>
          <a:noFill/>
        </p:spPr>
        <p:txBody>
          <a:bodyPr wrap="square">
            <a:noAutofit/>
          </a:bodyPr>
          <a:lstStyle/>
          <a:p>
            <a:pPr algn="just">
              <a:lnSpc>
                <a:spcPct val="85000"/>
              </a:lnSpc>
              <a:buClrTx/>
              <a:buSzTx/>
              <a:buFontTx/>
              <a:buNone/>
            </a:pPr>
            <a:r>
              <a:rPr kumimoji="0" lang="es-419" sz="2760" b="0" i="0" u="none" strike="noStrike" kern="1200" cap="none" spc="-5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760" spc="-50" noProof="0" dirty="0">
                <a:solidFill>
                  <a:srgbClr val="EFF9FF"/>
                </a:solidFill>
                <a:effectLst>
                  <a:outerShdw blurRad="38100" dist="38100" dir="2700000" algn="tl">
                    <a:srgbClr val="000000"/>
                  </a:outerShdw>
                </a:effectLst>
                <a:latin typeface="Arial" panose="020B0604020202020204" pitchFamily="34" charset="0"/>
              </a:rPr>
              <a:t> </a:t>
            </a:r>
            <a:r>
              <a:rPr lang="es-ES" sz="2760" spc="-50" dirty="0">
                <a:solidFill>
                  <a:srgbClr val="EFF9FF"/>
                </a:solidFill>
                <a:effectLst>
                  <a:outerShdw blurRad="38100" dist="38100" dir="2700000" algn="tl">
                    <a:srgbClr val="000000"/>
                  </a:outerShdw>
                </a:effectLst>
                <a:latin typeface="Arial" panose="020B0604020202020204" pitchFamily="34" charset="0"/>
              </a:rPr>
              <a:t>La palabra del Señor vino por segunda vez a Jonás: "Levántate y ve a la gran ciudad de Nínive y proclámale el mensaje que te voy a dar". </a:t>
            </a:r>
          </a:p>
          <a:p>
            <a:pPr algn="just">
              <a:lnSpc>
                <a:spcPct val="85000"/>
              </a:lnSpc>
              <a:buClrTx/>
              <a:buSzTx/>
              <a:buFontTx/>
              <a:buNone/>
            </a:pPr>
            <a:r>
              <a:rPr lang="es-ES" sz="2760" spc="-50" dirty="0">
                <a:solidFill>
                  <a:srgbClr val="EFF9FF"/>
                </a:solidFill>
                <a:effectLst>
                  <a:outerShdw blurRad="38100" dist="38100" dir="2700000" algn="tl">
                    <a:srgbClr val="000000"/>
                  </a:outerShdw>
                </a:effectLst>
                <a:latin typeface="Arial" panose="020B0604020202020204" pitchFamily="34" charset="0"/>
              </a:rPr>
              <a:t>Jonás se levantó y se encaminó a Nínive.</a:t>
            </a:r>
          </a:p>
          <a:p>
            <a:pPr algn="just">
              <a:lnSpc>
                <a:spcPct val="85000"/>
              </a:lnSpc>
              <a:buClrTx/>
              <a:buSzTx/>
              <a:buFontTx/>
              <a:buNone/>
            </a:pPr>
            <a:endParaRPr lang="es-ES" sz="2760" spc="-50" dirty="0">
              <a:solidFill>
                <a:srgbClr val="EFF9FF"/>
              </a:solidFill>
              <a:effectLst>
                <a:outerShdw blurRad="38100" dist="38100" dir="2700000" algn="tl">
                  <a:srgbClr val="000000"/>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007ABD8A-AEBD-FCA4-30CE-E61CC8607D6B}"/>
              </a:ext>
            </a:extLst>
          </p:cNvPr>
          <p:cNvSpPr>
            <a:spLocks noChangeArrowheads="1"/>
          </p:cNvSpPr>
          <p:nvPr/>
        </p:nvSpPr>
        <p:spPr bwMode="auto">
          <a:xfrm>
            <a:off x="695400" y="1988840"/>
            <a:ext cx="3039963"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3:1-3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10" name="Fish Spew">
            <a:extLst>
              <a:ext uri="{FF2B5EF4-FFF2-40B4-BE49-F238E27FC236}">
                <a16:creationId xmlns:a16="http://schemas.microsoft.com/office/drawing/2014/main" id="{FD8FDF1E-67FB-74CD-D550-2EAA7537D3C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3000"/>
                    </a14:imgEffect>
                    <a14:imgEffect>
                      <a14:colorTemperature colorTemp="6065"/>
                    </a14:imgEffect>
                    <a14:imgEffect>
                      <a14:saturation sat="108000"/>
                    </a14:imgEffect>
                    <a14:imgEffect>
                      <a14:brightnessContrast bright="-6000" contrast="13000"/>
                    </a14:imgEffect>
                  </a14:imgLayer>
                </a14:imgProps>
              </a:ext>
              <a:ext uri="{28A0092B-C50C-407E-A947-70E740481C1C}">
                <a14:useLocalDpi xmlns:a14="http://schemas.microsoft.com/office/drawing/2010/main" val="0"/>
              </a:ext>
            </a:extLst>
          </a:blip>
          <a:srcRect t="3534" r="1041" b="6838"/>
          <a:stretch>
            <a:fillRect/>
          </a:stretch>
        </p:blipFill>
        <p:spPr>
          <a:xfrm>
            <a:off x="3490701" y="3570004"/>
            <a:ext cx="4490517" cy="2940415"/>
          </a:xfrm>
          <a:prstGeom prst="rect">
            <a:avLst/>
          </a:prstGeom>
        </p:spPr>
      </p:pic>
    </p:spTree>
    <p:extLst>
      <p:ext uri="{BB962C8B-B14F-4D97-AF65-F5344CB8AC3E}">
        <p14:creationId xmlns:p14="http://schemas.microsoft.com/office/powerpoint/2010/main" val="90321797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3299" name="Rectangle 3">
            <a:extLst>
              <a:ext uri="{FF2B5EF4-FFF2-40B4-BE49-F238E27FC236}">
                <a16:creationId xmlns:a16="http://schemas.microsoft.com/office/drawing/2014/main" id="{B02CBFF5-CC4F-9842-96D4-3764D3589157}"/>
              </a:ext>
            </a:extLst>
          </p:cNvPr>
          <p:cNvSpPr>
            <a:spLocks noChangeArrowheads="1"/>
          </p:cNvSpPr>
          <p:nvPr/>
        </p:nvSpPr>
        <p:spPr bwMode="auto">
          <a:xfrm>
            <a:off x="8226474" y="5714184"/>
            <a:ext cx="3486150" cy="86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Ins="0"/>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ctr">
              <a:lnSpc>
                <a:spcPct val="83000"/>
              </a:lnSpc>
              <a:spcBef>
                <a:spcPts val="0"/>
              </a:spcBef>
              <a:spcAft>
                <a:spcPts val="200"/>
              </a:spcAft>
              <a:buClr>
                <a:srgbClr val="5FF0FF"/>
              </a:buClr>
              <a:buFont typeface="Symbol" panose="05050102010706020507" pitchFamily="18" charset="2"/>
              <a:buNone/>
            </a:pPr>
            <a:r>
              <a:rPr lang="es-419" sz="3000" b="1" noProof="0"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Mitad hombre, </a:t>
            </a:r>
          </a:p>
          <a:p>
            <a:pPr algn="ctr">
              <a:lnSpc>
                <a:spcPct val="83000"/>
              </a:lnSpc>
              <a:spcBef>
                <a:spcPts val="0"/>
              </a:spcBef>
              <a:spcAft>
                <a:spcPts val="200"/>
              </a:spcAft>
              <a:buClr>
                <a:srgbClr val="5FF0FF"/>
              </a:buClr>
              <a:buFont typeface="Symbol" panose="05050102010706020507" pitchFamily="18" charset="2"/>
              <a:buNone/>
            </a:pPr>
            <a:r>
              <a:rPr lang="es-419" sz="3000" b="1" noProof="0"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mitad pez</a:t>
            </a:r>
          </a:p>
        </p:txBody>
      </p:sp>
      <p:sp>
        <p:nvSpPr>
          <p:cNvPr id="2743301" name="Rectangle 5">
            <a:extLst>
              <a:ext uri="{FF2B5EF4-FFF2-40B4-BE49-F238E27FC236}">
                <a16:creationId xmlns:a16="http://schemas.microsoft.com/office/drawing/2014/main" id="{01F0B4B7-3C42-5F5F-FC6B-4ADE96671E86}"/>
              </a:ext>
            </a:extLst>
          </p:cNvPr>
          <p:cNvSpPr>
            <a:spLocks noChangeArrowheads="1"/>
          </p:cNvSpPr>
          <p:nvPr/>
        </p:nvSpPr>
        <p:spPr bwMode="auto">
          <a:xfrm>
            <a:off x="479376" y="980728"/>
            <a:ext cx="11305256"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ts val="0"/>
              </a:spcBef>
              <a:spcAft>
                <a:spcPts val="600"/>
              </a:spcAft>
              <a:buClr>
                <a:srgbClr val="5FF0FF"/>
              </a:buClr>
              <a:buFont typeface="Symbol" pitchFamily="18" charset="2"/>
              <a:buNone/>
              <a:defRPr/>
            </a:pPr>
            <a:r>
              <a:rPr lang="es-419" sz="2950" spc="-50" noProof="0" dirty="0">
                <a:solidFill>
                  <a:srgbClr val="EFF9FF"/>
                </a:solidFill>
                <a:latin typeface="Arial" charset="0"/>
                <a:cs typeface="Times New Roman" charset="0"/>
              </a:rPr>
              <a:t>Curiosamente, el nombre “Nínive” originalmente era “</a:t>
            </a:r>
            <a:r>
              <a:rPr lang="es-419" sz="2950" spc="-50" noProof="0" dirty="0" err="1">
                <a:solidFill>
                  <a:srgbClr val="EFF9FF"/>
                </a:solidFill>
                <a:latin typeface="Arial" charset="0"/>
                <a:cs typeface="Times New Roman" charset="0"/>
              </a:rPr>
              <a:t>Ninua</a:t>
            </a:r>
            <a:r>
              <a:rPr lang="es-419" sz="2950" spc="-50" noProof="0" dirty="0">
                <a:solidFill>
                  <a:srgbClr val="EFF9FF"/>
                </a:solidFill>
                <a:latin typeface="Arial" charset="0"/>
                <a:cs typeface="Times New Roman" charset="0"/>
              </a:rPr>
              <a:t>”, que significa algo como “lugar de muchos peces”. </a:t>
            </a:r>
            <a:r>
              <a:rPr lang="es-419" sz="2950" spc="-50" dirty="0">
                <a:solidFill>
                  <a:srgbClr val="EFF9FF"/>
                </a:solidFill>
                <a:latin typeface="Arial" charset="0"/>
                <a:cs typeface="Times New Roman" charset="0"/>
              </a:rPr>
              <a:t>E</a:t>
            </a:r>
            <a:r>
              <a:rPr lang="es-419" sz="2950" spc="-50" noProof="0" dirty="0">
                <a:solidFill>
                  <a:srgbClr val="EFF9FF"/>
                </a:solidFill>
                <a:latin typeface="Arial" charset="0"/>
                <a:cs typeface="Times New Roman" charset="0"/>
              </a:rPr>
              <a:t>l símbolo para escribir el nombre de la ciudad en alfabeto Cuneiforme era una combinación de los símbolos para “cerramiento de agua” y “pez grande”.</a:t>
            </a:r>
          </a:p>
        </p:txBody>
      </p:sp>
      <p:sp>
        <p:nvSpPr>
          <p:cNvPr id="2743302" name="Rectangle 6">
            <a:extLst>
              <a:ext uri="{FF2B5EF4-FFF2-40B4-BE49-F238E27FC236}">
                <a16:creationId xmlns:a16="http://schemas.microsoft.com/office/drawing/2014/main" id="{8BCA06BF-AEA8-36B6-CE7C-202008AC68AE}"/>
              </a:ext>
            </a:extLst>
          </p:cNvPr>
          <p:cNvSpPr>
            <a:spLocks noChangeArrowheads="1"/>
          </p:cNvSpPr>
          <p:nvPr/>
        </p:nvSpPr>
        <p:spPr bwMode="auto">
          <a:xfrm>
            <a:off x="479376" y="2617662"/>
            <a:ext cx="7616800"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2000"/>
              </a:lnSpc>
              <a:spcBef>
                <a:spcPts val="0"/>
              </a:spcBef>
              <a:spcAft>
                <a:spcPts val="600"/>
              </a:spcAft>
              <a:buClr>
                <a:srgbClr val="5FF0FF"/>
              </a:buClr>
              <a:buFont typeface="Symbol" pitchFamily="18" charset="2"/>
              <a:buNone/>
              <a:defRPr/>
            </a:pPr>
            <a:r>
              <a:rPr lang="es-419" sz="2950" spc="-60" noProof="0" dirty="0">
                <a:solidFill>
                  <a:srgbClr val="EFF9FF"/>
                </a:solidFill>
                <a:latin typeface="Arial" charset="0"/>
                <a:cs typeface="Times New Roman" charset="0"/>
              </a:rPr>
              <a:t>Los habitantes de </a:t>
            </a:r>
            <a:r>
              <a:rPr lang="es-419" sz="2950" spc="-60" noProof="0" dirty="0" err="1">
                <a:solidFill>
                  <a:srgbClr val="EFF9FF"/>
                </a:solidFill>
                <a:latin typeface="Arial" charset="0"/>
                <a:cs typeface="Times New Roman" charset="0"/>
              </a:rPr>
              <a:t>Níneve</a:t>
            </a:r>
            <a:r>
              <a:rPr lang="es-419" sz="2950" spc="-60" noProof="0" dirty="0">
                <a:solidFill>
                  <a:srgbClr val="EFF9FF"/>
                </a:solidFill>
                <a:latin typeface="Arial" charset="0"/>
                <a:cs typeface="Times New Roman" charset="0"/>
              </a:rPr>
              <a:t> adoraban a varios dioses, pero uno de los más importantes es ‘</a:t>
            </a:r>
            <a:r>
              <a:rPr lang="es-419" sz="2950" spc="-60" noProof="0" dirty="0" err="1">
                <a:solidFill>
                  <a:srgbClr val="EFF9FF"/>
                </a:solidFill>
                <a:latin typeface="Arial" charset="0"/>
                <a:cs typeface="Times New Roman" charset="0"/>
              </a:rPr>
              <a:t>Ea</a:t>
            </a:r>
            <a:r>
              <a:rPr lang="es-419" sz="2950" spc="-60" dirty="0">
                <a:solidFill>
                  <a:srgbClr val="EFF9FF"/>
                </a:solidFill>
                <a:latin typeface="Arial" charset="0"/>
                <a:cs typeface="Times New Roman" charset="0"/>
              </a:rPr>
              <a:t>’</a:t>
            </a:r>
            <a:r>
              <a:rPr lang="es-419" sz="2950" spc="-60" noProof="0" dirty="0">
                <a:solidFill>
                  <a:srgbClr val="EFF9FF"/>
                </a:solidFill>
                <a:latin typeface="Arial" charset="0"/>
                <a:cs typeface="Times New Roman" charset="0"/>
              </a:rPr>
              <a:t> (o ‘Enki</a:t>
            </a:r>
            <a:r>
              <a:rPr lang="es-419" sz="2950" spc="-60" dirty="0">
                <a:solidFill>
                  <a:srgbClr val="EFF9FF"/>
                </a:solidFill>
                <a:latin typeface="Arial" charset="0"/>
                <a:cs typeface="Times New Roman" charset="0"/>
              </a:rPr>
              <a:t>’</a:t>
            </a:r>
            <a:r>
              <a:rPr lang="es-419" sz="2950" spc="-60" noProof="0" dirty="0">
                <a:solidFill>
                  <a:srgbClr val="EFF9FF"/>
                </a:solidFill>
                <a:latin typeface="Arial" charset="0"/>
                <a:cs typeface="Times New Roman" charset="0"/>
              </a:rPr>
              <a:t>), que tiene una forma interesante:</a:t>
            </a:r>
          </a:p>
        </p:txBody>
      </p:sp>
      <p:graphicFrame>
        <p:nvGraphicFramePr>
          <p:cNvPr id="2743303" name="Object 7">
            <a:extLst>
              <a:ext uri="{FF2B5EF4-FFF2-40B4-BE49-F238E27FC236}">
                <a16:creationId xmlns:a16="http://schemas.microsoft.com/office/drawing/2014/main" id="{429B991C-E0BE-EF0D-E3E6-D963026BB616}"/>
              </a:ext>
            </a:extLst>
          </p:cNvPr>
          <p:cNvGraphicFramePr>
            <a:graphicFrameLocks/>
          </p:cNvGraphicFramePr>
          <p:nvPr>
            <p:extLst>
              <p:ext uri="{D42A27DB-BD31-4B8C-83A1-F6EECF244321}">
                <p14:modId xmlns:p14="http://schemas.microsoft.com/office/powerpoint/2010/main" val="561821276"/>
              </p:ext>
            </p:extLst>
          </p:nvPr>
        </p:nvGraphicFramePr>
        <p:xfrm>
          <a:off x="10344471" y="2715614"/>
          <a:ext cx="1224000" cy="3024000"/>
        </p:xfrm>
        <a:graphic>
          <a:graphicData uri="http://schemas.openxmlformats.org/presentationml/2006/ole">
            <mc:AlternateContent xmlns:mc="http://schemas.openxmlformats.org/markup-compatibility/2006">
              <mc:Choice xmlns:v="urn:schemas-microsoft-com:vml" Requires="v">
                <p:oleObj name="Photo Editor Photo" r:id="rId3" imgW="1310754" imgH="3421677" progId="MSPhotoEd.3">
                  <p:embed/>
                </p:oleObj>
              </mc:Choice>
              <mc:Fallback>
                <p:oleObj name="Photo Editor Photo" r:id="rId3" imgW="1310754" imgH="3421677" progId="MSPhotoEd.3">
                  <p:embed/>
                  <p:pic>
                    <p:nvPicPr>
                      <p:cNvPr id="2743303" name="Object 7">
                        <a:extLst>
                          <a:ext uri="{FF2B5EF4-FFF2-40B4-BE49-F238E27FC236}">
                            <a16:creationId xmlns:a16="http://schemas.microsoft.com/office/drawing/2014/main" id="{429B991C-E0BE-EF0D-E3E6-D963026BB616}"/>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44471" y="2715614"/>
                        <a:ext cx="1224000" cy="30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3304" name="Object 8">
            <a:extLst>
              <a:ext uri="{FF2B5EF4-FFF2-40B4-BE49-F238E27FC236}">
                <a16:creationId xmlns:a16="http://schemas.microsoft.com/office/drawing/2014/main" id="{3CF4007B-9F2E-6E62-6E82-40D71375CE23}"/>
              </a:ext>
            </a:extLst>
          </p:cNvPr>
          <p:cNvGraphicFramePr>
            <a:graphicFrameLocks noChangeAspect="1"/>
          </p:cNvGraphicFramePr>
          <p:nvPr>
            <p:extLst>
              <p:ext uri="{D42A27DB-BD31-4B8C-83A1-F6EECF244321}">
                <p14:modId xmlns:p14="http://schemas.microsoft.com/office/powerpoint/2010/main" val="2186706125"/>
              </p:ext>
            </p:extLst>
          </p:nvPr>
        </p:nvGraphicFramePr>
        <p:xfrm>
          <a:off x="1415480" y="3912326"/>
          <a:ext cx="5917013" cy="2662446"/>
        </p:xfrm>
        <a:graphic>
          <a:graphicData uri="http://schemas.openxmlformats.org/presentationml/2006/ole">
            <mc:AlternateContent xmlns:mc="http://schemas.openxmlformats.org/markup-compatibility/2006">
              <mc:Choice xmlns:v="urn:schemas-microsoft-com:vml" Requires="v">
                <p:oleObj name="Photo Editor Photo" r:id="rId5" imgW="3566469" imgH="1539373" progId="MSPhotoEd.3">
                  <p:embed/>
                </p:oleObj>
              </mc:Choice>
              <mc:Fallback>
                <p:oleObj name="Photo Editor Photo" r:id="rId5" imgW="3566469" imgH="1539373" progId="MSPhotoEd.3">
                  <p:embed/>
                  <p:pic>
                    <p:nvPicPr>
                      <p:cNvPr id="2743304" name="Object 8">
                        <a:extLst>
                          <a:ext uri="{FF2B5EF4-FFF2-40B4-BE49-F238E27FC236}">
                            <a16:creationId xmlns:a16="http://schemas.microsoft.com/office/drawing/2014/main" id="{3CF4007B-9F2E-6E62-6E82-40D71375CE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5480" y="3912326"/>
                        <a:ext cx="5917013" cy="2662446"/>
                      </a:xfrm>
                      <a:prstGeom prst="rect">
                        <a:avLst/>
                      </a:prstGeom>
                      <a:noFill/>
                      <a:ln>
                        <a:noFill/>
                      </a:ln>
                      <a:effectLst/>
                    </p:spPr>
                  </p:pic>
                </p:oleObj>
              </mc:Fallback>
            </mc:AlternateContent>
          </a:graphicData>
        </a:graphic>
      </p:graphicFrame>
      <p:sp>
        <p:nvSpPr>
          <p:cNvPr id="2743305" name="Oval 9">
            <a:extLst>
              <a:ext uri="{FF2B5EF4-FFF2-40B4-BE49-F238E27FC236}">
                <a16:creationId xmlns:a16="http://schemas.microsoft.com/office/drawing/2014/main" id="{3FCCE31B-ABE8-DC31-EE7A-0D756D1D6ADB}"/>
              </a:ext>
            </a:extLst>
          </p:cNvPr>
          <p:cNvSpPr>
            <a:spLocks noChangeArrowheads="1"/>
          </p:cNvSpPr>
          <p:nvPr/>
        </p:nvSpPr>
        <p:spPr bwMode="auto">
          <a:xfrm rot="946675">
            <a:off x="2615527" y="4116297"/>
            <a:ext cx="1355478" cy="2357453"/>
          </a:xfrm>
          <a:prstGeom prst="ellipse">
            <a:avLst/>
          </a:prstGeom>
          <a:noFill/>
          <a:ln w="85725">
            <a:solidFill>
              <a:srgbClr val="00FF00"/>
            </a:solidFill>
            <a:round/>
            <a:headEnd/>
            <a:tailEnd/>
          </a:ln>
          <a:effectLst>
            <a:outerShdw blurRad="50800" dist="762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000" noProof="0" dirty="0">
              <a:effectLst/>
              <a:latin typeface="Times New Roman" panose="02020603050405020304" pitchFamily="18" charset="0"/>
            </a:endParaRPr>
          </a:p>
        </p:txBody>
      </p:sp>
      <p:graphicFrame>
        <p:nvGraphicFramePr>
          <p:cNvPr id="2743306" name="Object 10">
            <a:extLst>
              <a:ext uri="{FF2B5EF4-FFF2-40B4-BE49-F238E27FC236}">
                <a16:creationId xmlns:a16="http://schemas.microsoft.com/office/drawing/2014/main" id="{500EADA7-91C2-44B1-BA71-C07B7358B014}"/>
              </a:ext>
            </a:extLst>
          </p:cNvPr>
          <p:cNvGraphicFramePr>
            <a:graphicFrameLocks/>
          </p:cNvGraphicFramePr>
          <p:nvPr>
            <p:extLst>
              <p:ext uri="{D42A27DB-BD31-4B8C-83A1-F6EECF244321}">
                <p14:modId xmlns:p14="http://schemas.microsoft.com/office/powerpoint/2010/main" val="2651099948"/>
              </p:ext>
            </p:extLst>
          </p:nvPr>
        </p:nvGraphicFramePr>
        <p:xfrm>
          <a:off x="8386596" y="2715614"/>
          <a:ext cx="1764000" cy="3024000"/>
        </p:xfrm>
        <a:graphic>
          <a:graphicData uri="http://schemas.openxmlformats.org/presentationml/2006/ole">
            <mc:AlternateContent xmlns:mc="http://schemas.openxmlformats.org/markup-compatibility/2006">
              <mc:Choice xmlns:v="urn:schemas-microsoft-com:vml" Requires="v">
                <p:oleObj name="Photo Editor Photo" r:id="rId7" imgW="3032381" imgH="2781541" progId="MSPhotoEd.3">
                  <p:embed/>
                </p:oleObj>
              </mc:Choice>
              <mc:Fallback>
                <p:oleObj name="Photo Editor Photo" r:id="rId7" imgW="3032381" imgH="2781541" progId="MSPhotoEd.3">
                  <p:embed/>
                  <p:pic>
                    <p:nvPicPr>
                      <p:cNvPr id="2743306" name="Object 10">
                        <a:extLst>
                          <a:ext uri="{FF2B5EF4-FFF2-40B4-BE49-F238E27FC236}">
                            <a16:creationId xmlns:a16="http://schemas.microsoft.com/office/drawing/2014/main" id="{500EADA7-91C2-44B1-BA71-C07B7358B014}"/>
                          </a:ext>
                        </a:extLst>
                      </p:cNvPr>
                      <p:cNvPicPr preferRelativeResize="0">
                        <a:picLocks noChangeAspect="1" noChangeArrowheads="1"/>
                      </p:cNvPicPr>
                      <p:nvPr/>
                    </p:nvPicPr>
                    <p:blipFill>
                      <a:blip r:embed="rId8">
                        <a:extLst>
                          <a:ext uri="{BEBA8EAE-BF5A-486C-A8C5-ECC9F3942E4B}">
                            <a14:imgProps xmlns:a14="http://schemas.microsoft.com/office/drawing/2010/main">
                              <a14:imgLayer r:embed="rId9">
                                <a14:imgEffect>
                                  <a14:sharpenSoften amount="38000"/>
                                </a14:imgEffect>
                                <a14:imgEffect>
                                  <a14:brightnessContrast contrast="12000"/>
                                </a14:imgEffect>
                              </a14:imgLayer>
                            </a14:imgProps>
                          </a:ext>
                          <a:ext uri="{28A0092B-C50C-407E-A947-70E740481C1C}">
                            <a14:useLocalDpi xmlns:a14="http://schemas.microsoft.com/office/drawing/2010/main" val="0"/>
                          </a:ext>
                        </a:extLst>
                      </a:blip>
                      <a:srcRect r="47487"/>
                      <a:stretch>
                        <a:fillRect/>
                      </a:stretch>
                    </p:blipFill>
                    <p:spPr bwMode="auto">
                      <a:xfrm>
                        <a:off x="8386596" y="2715614"/>
                        <a:ext cx="1764000" cy="30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3307" name="Object 11">
            <a:extLst>
              <a:ext uri="{FF2B5EF4-FFF2-40B4-BE49-F238E27FC236}">
                <a16:creationId xmlns:a16="http://schemas.microsoft.com/office/drawing/2014/main" id="{6F750257-7895-02AB-AE1F-6B5D990A7F94}"/>
              </a:ext>
            </a:extLst>
          </p:cNvPr>
          <p:cNvGraphicFramePr>
            <a:graphicFrameLocks noChangeAspect="1"/>
          </p:cNvGraphicFramePr>
          <p:nvPr>
            <p:extLst>
              <p:ext uri="{D42A27DB-BD31-4B8C-83A1-F6EECF244321}">
                <p14:modId xmlns:p14="http://schemas.microsoft.com/office/powerpoint/2010/main" val="1043923086"/>
              </p:ext>
            </p:extLst>
          </p:nvPr>
        </p:nvGraphicFramePr>
        <p:xfrm>
          <a:off x="8380462" y="2636912"/>
          <a:ext cx="3217862" cy="3886200"/>
        </p:xfrm>
        <a:graphic>
          <a:graphicData uri="http://schemas.openxmlformats.org/presentationml/2006/ole">
            <mc:AlternateContent xmlns:mc="http://schemas.openxmlformats.org/markup-compatibility/2006">
              <mc:Choice xmlns:v="urn:schemas-microsoft-com:vml" Requires="v">
                <p:oleObj name="Photo Editor Photo" r:id="rId10" imgW="1881905" imgH="2438095" progId="MSPhotoEd.3">
                  <p:embed/>
                </p:oleObj>
              </mc:Choice>
              <mc:Fallback>
                <p:oleObj name="Photo Editor Photo" r:id="rId10" imgW="1881905" imgH="2438095" progId="MSPhotoEd.3">
                  <p:embed/>
                  <p:pic>
                    <p:nvPicPr>
                      <p:cNvPr id="2743307" name="Object 11">
                        <a:extLst>
                          <a:ext uri="{FF2B5EF4-FFF2-40B4-BE49-F238E27FC236}">
                            <a16:creationId xmlns:a16="http://schemas.microsoft.com/office/drawing/2014/main" id="{6F750257-7895-02AB-AE1F-6B5D990A7F9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714" r="4445"/>
                      <a:stretch>
                        <a:fillRect/>
                      </a:stretch>
                    </p:blipFill>
                    <p:spPr bwMode="auto">
                      <a:xfrm>
                        <a:off x="8380462" y="2636912"/>
                        <a:ext cx="321786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43301">
                                            <p:txEl>
                                              <p:pRg st="0" end="0"/>
                                            </p:txEl>
                                          </p:spTgt>
                                        </p:tgtEl>
                                        <p:attrNameLst>
                                          <p:attrName>style.visibility</p:attrName>
                                        </p:attrNameLst>
                                      </p:cBhvr>
                                      <p:to>
                                        <p:strVal val="visible"/>
                                      </p:to>
                                    </p:set>
                                    <p:animEffect transition="in" filter="wipe(up)">
                                      <p:cBhvr>
                                        <p:cTn id="7" dur="500"/>
                                        <p:tgtEl>
                                          <p:spTgt spid="27433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43302">
                                            <p:txEl>
                                              <p:pRg st="0" end="0"/>
                                            </p:txEl>
                                          </p:spTgt>
                                        </p:tgtEl>
                                        <p:attrNameLst>
                                          <p:attrName>style.visibility</p:attrName>
                                        </p:attrNameLst>
                                      </p:cBhvr>
                                      <p:to>
                                        <p:strVal val="visible"/>
                                      </p:to>
                                    </p:set>
                                    <p:animEffect transition="in" filter="wipe(up)">
                                      <p:cBhvr>
                                        <p:cTn id="12" dur="500"/>
                                        <p:tgtEl>
                                          <p:spTgt spid="274330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272" fill="hold" nodeType="clickEffect">
                                  <p:stCondLst>
                                    <p:cond delay="0"/>
                                  </p:stCondLst>
                                  <p:childTnLst>
                                    <p:set>
                                      <p:cBhvr>
                                        <p:cTn id="16" dur="1" fill="hold">
                                          <p:stCondLst>
                                            <p:cond delay="0"/>
                                          </p:stCondLst>
                                        </p:cTn>
                                        <p:tgtEl>
                                          <p:spTgt spid="2743306"/>
                                        </p:tgtEl>
                                        <p:attrNameLst>
                                          <p:attrName>style.visibility</p:attrName>
                                        </p:attrNameLst>
                                      </p:cBhvr>
                                      <p:to>
                                        <p:strVal val="visible"/>
                                      </p:to>
                                    </p:set>
                                    <p:anim calcmode="lin" valueType="num">
                                      <p:cBhvr>
                                        <p:cTn id="17" dur="500" fill="hold"/>
                                        <p:tgtEl>
                                          <p:spTgt spid="2743306"/>
                                        </p:tgtEl>
                                        <p:attrNameLst>
                                          <p:attrName>ppt_w</p:attrName>
                                        </p:attrNameLst>
                                      </p:cBhvr>
                                      <p:tavLst>
                                        <p:tav tm="0">
                                          <p:val>
                                            <p:strVal val="2/3*#ppt_w"/>
                                          </p:val>
                                        </p:tav>
                                        <p:tav tm="100000">
                                          <p:val>
                                            <p:strVal val="#ppt_w"/>
                                          </p:val>
                                        </p:tav>
                                      </p:tavLst>
                                    </p:anim>
                                    <p:anim calcmode="lin" valueType="num">
                                      <p:cBhvr>
                                        <p:cTn id="18" dur="500" fill="hold"/>
                                        <p:tgtEl>
                                          <p:spTgt spid="2743306"/>
                                        </p:tgtEl>
                                        <p:attrNameLst>
                                          <p:attrName>ppt_h</p:attrName>
                                        </p:attrNameLst>
                                      </p:cBhvr>
                                      <p:tavLst>
                                        <p:tav tm="0">
                                          <p:val>
                                            <p:strVal val="2/3*#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272" fill="hold" nodeType="clickEffect">
                                  <p:stCondLst>
                                    <p:cond delay="0"/>
                                  </p:stCondLst>
                                  <p:childTnLst>
                                    <p:set>
                                      <p:cBhvr>
                                        <p:cTn id="22" dur="1" fill="hold">
                                          <p:stCondLst>
                                            <p:cond delay="0"/>
                                          </p:stCondLst>
                                        </p:cTn>
                                        <p:tgtEl>
                                          <p:spTgt spid="2743303"/>
                                        </p:tgtEl>
                                        <p:attrNameLst>
                                          <p:attrName>style.visibility</p:attrName>
                                        </p:attrNameLst>
                                      </p:cBhvr>
                                      <p:to>
                                        <p:strVal val="visible"/>
                                      </p:to>
                                    </p:set>
                                    <p:anim calcmode="lin" valueType="num">
                                      <p:cBhvr>
                                        <p:cTn id="23" dur="500" fill="hold"/>
                                        <p:tgtEl>
                                          <p:spTgt spid="2743303"/>
                                        </p:tgtEl>
                                        <p:attrNameLst>
                                          <p:attrName>ppt_w</p:attrName>
                                        </p:attrNameLst>
                                      </p:cBhvr>
                                      <p:tavLst>
                                        <p:tav tm="0">
                                          <p:val>
                                            <p:strVal val="2/3*#ppt_w"/>
                                          </p:val>
                                        </p:tav>
                                        <p:tav tm="100000">
                                          <p:val>
                                            <p:strVal val="#ppt_w"/>
                                          </p:val>
                                        </p:tav>
                                      </p:tavLst>
                                    </p:anim>
                                    <p:anim calcmode="lin" valueType="num">
                                      <p:cBhvr>
                                        <p:cTn id="24" dur="500" fill="hold"/>
                                        <p:tgtEl>
                                          <p:spTgt spid="2743303"/>
                                        </p:tgtEl>
                                        <p:attrNameLst>
                                          <p:attrName>ppt_h</p:attrName>
                                        </p:attrNameLst>
                                      </p:cBhvr>
                                      <p:tavLst>
                                        <p:tav tm="0">
                                          <p:val>
                                            <p:strVal val="2/3*#ppt_h"/>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2743299"/>
                                        </p:tgtEl>
                                        <p:attrNameLst>
                                          <p:attrName>style.visibility</p:attrName>
                                        </p:attrNameLst>
                                      </p:cBhvr>
                                      <p:to>
                                        <p:strVal val="visible"/>
                                      </p:to>
                                    </p:set>
                                    <p:animEffect transition="in" filter="wipe(up)">
                                      <p:cBhvr>
                                        <p:cTn id="29" dur="500"/>
                                        <p:tgtEl>
                                          <p:spTgt spid="274329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272" fill="hold" nodeType="clickEffect">
                                  <p:stCondLst>
                                    <p:cond delay="0"/>
                                  </p:stCondLst>
                                  <p:childTnLst>
                                    <p:set>
                                      <p:cBhvr>
                                        <p:cTn id="33" dur="1" fill="hold">
                                          <p:stCondLst>
                                            <p:cond delay="0"/>
                                          </p:stCondLst>
                                        </p:cTn>
                                        <p:tgtEl>
                                          <p:spTgt spid="2743304"/>
                                        </p:tgtEl>
                                        <p:attrNameLst>
                                          <p:attrName>style.visibility</p:attrName>
                                        </p:attrNameLst>
                                      </p:cBhvr>
                                      <p:to>
                                        <p:strVal val="visible"/>
                                      </p:to>
                                    </p:set>
                                    <p:anim calcmode="lin" valueType="num">
                                      <p:cBhvr>
                                        <p:cTn id="34" dur="500" fill="hold"/>
                                        <p:tgtEl>
                                          <p:spTgt spid="2743304"/>
                                        </p:tgtEl>
                                        <p:attrNameLst>
                                          <p:attrName>ppt_w</p:attrName>
                                        </p:attrNameLst>
                                      </p:cBhvr>
                                      <p:tavLst>
                                        <p:tav tm="0">
                                          <p:val>
                                            <p:strVal val="2/3*#ppt_w"/>
                                          </p:val>
                                        </p:tav>
                                        <p:tav tm="100000">
                                          <p:val>
                                            <p:strVal val="#ppt_w"/>
                                          </p:val>
                                        </p:tav>
                                      </p:tavLst>
                                    </p:anim>
                                    <p:anim calcmode="lin" valueType="num">
                                      <p:cBhvr>
                                        <p:cTn id="35" dur="500" fill="hold"/>
                                        <p:tgtEl>
                                          <p:spTgt spid="2743304"/>
                                        </p:tgtEl>
                                        <p:attrNameLst>
                                          <p:attrName>ppt_h</p:attrName>
                                        </p:attrNameLst>
                                      </p:cBhvr>
                                      <p:tavLst>
                                        <p:tav tm="0">
                                          <p:val>
                                            <p:strVal val="2/3*#ppt_h"/>
                                          </p:val>
                                        </p:tav>
                                        <p:tav tm="100000">
                                          <p:val>
                                            <p:strVal val="#ppt_h"/>
                                          </p:val>
                                        </p:tav>
                                      </p:tavLst>
                                    </p:anim>
                                  </p:childTnLst>
                                </p:cTn>
                              </p:par>
                            </p:childTnLst>
                          </p:cTn>
                        </p:par>
                        <p:par>
                          <p:cTn id="36" fill="hold" nodeType="afterGroup">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2743305"/>
                                        </p:tgtEl>
                                        <p:attrNameLst>
                                          <p:attrName>style.visibility</p:attrName>
                                        </p:attrNameLst>
                                      </p:cBhvr>
                                      <p:to>
                                        <p:strVal val="visible"/>
                                      </p:to>
                                    </p:set>
                                    <p:animEffect transition="in" filter="wipe(up)">
                                      <p:cBhvr>
                                        <p:cTn id="39" dur="500"/>
                                        <p:tgtEl>
                                          <p:spTgt spid="274330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3" presetClass="entr" presetSubtype="272" fill="hold" nodeType="clickEffect">
                                  <p:stCondLst>
                                    <p:cond delay="0"/>
                                  </p:stCondLst>
                                  <p:childTnLst>
                                    <p:set>
                                      <p:cBhvr>
                                        <p:cTn id="43" dur="1" fill="hold">
                                          <p:stCondLst>
                                            <p:cond delay="0"/>
                                          </p:stCondLst>
                                        </p:cTn>
                                        <p:tgtEl>
                                          <p:spTgt spid="2743307"/>
                                        </p:tgtEl>
                                        <p:attrNameLst>
                                          <p:attrName>style.visibility</p:attrName>
                                        </p:attrNameLst>
                                      </p:cBhvr>
                                      <p:to>
                                        <p:strVal val="visible"/>
                                      </p:to>
                                    </p:set>
                                    <p:anim calcmode="lin" valueType="num">
                                      <p:cBhvr>
                                        <p:cTn id="44" dur="500" fill="hold"/>
                                        <p:tgtEl>
                                          <p:spTgt spid="2743307"/>
                                        </p:tgtEl>
                                        <p:attrNameLst>
                                          <p:attrName>ppt_w</p:attrName>
                                        </p:attrNameLst>
                                      </p:cBhvr>
                                      <p:tavLst>
                                        <p:tav tm="0">
                                          <p:val>
                                            <p:strVal val="2/3*#ppt_w"/>
                                          </p:val>
                                        </p:tav>
                                        <p:tav tm="100000">
                                          <p:val>
                                            <p:strVal val="#ppt_w"/>
                                          </p:val>
                                        </p:tav>
                                      </p:tavLst>
                                    </p:anim>
                                    <p:anim calcmode="lin" valueType="num">
                                      <p:cBhvr>
                                        <p:cTn id="45" dur="500" fill="hold"/>
                                        <p:tgtEl>
                                          <p:spTgt spid="274330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3299" grpId="0" autoUpdateAnimBg="0"/>
      <p:bldP spid="2743301" grpId="0" build="p" autoUpdateAnimBg="0"/>
      <p:bldP spid="2743302" grpId="0" build="p" autoUpdateAnimBg="0"/>
      <p:bldP spid="2743305" grpId="0" animBg="1"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B270F-2BB6-A4D0-0EC6-2DDD31048F80}"/>
            </a:ext>
          </a:extLst>
        </p:cNvPr>
        <p:cNvGrpSpPr/>
        <p:nvPr/>
      </p:nvGrpSpPr>
      <p:grpSpPr>
        <a:xfrm>
          <a:off x="0" y="0"/>
          <a:ext cx="0" cy="0"/>
          <a:chOff x="0" y="0"/>
          <a:chExt cx="0" cy="0"/>
        </a:xfrm>
      </p:grpSpPr>
      <p:sp>
        <p:nvSpPr>
          <p:cNvPr id="2743299" name="Rectangle 3">
            <a:extLst>
              <a:ext uri="{FF2B5EF4-FFF2-40B4-BE49-F238E27FC236}">
                <a16:creationId xmlns:a16="http://schemas.microsoft.com/office/drawing/2014/main" id="{0DA9A437-0846-77E4-EF2E-FA808B424EBA}"/>
              </a:ext>
            </a:extLst>
          </p:cNvPr>
          <p:cNvSpPr>
            <a:spLocks noChangeArrowheads="1"/>
          </p:cNvSpPr>
          <p:nvPr/>
        </p:nvSpPr>
        <p:spPr bwMode="auto">
          <a:xfrm>
            <a:off x="8226474" y="5714184"/>
            <a:ext cx="3486150" cy="86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Ins="0"/>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ctr">
              <a:lnSpc>
                <a:spcPct val="90000"/>
              </a:lnSpc>
              <a:spcBef>
                <a:spcPct val="5000"/>
              </a:spcBef>
              <a:buClr>
                <a:srgbClr val="5FF0FF"/>
              </a:buClr>
              <a:buFont typeface="Symbol" panose="05050102010706020507" pitchFamily="18" charset="2"/>
              <a:buNone/>
            </a:pPr>
            <a:r>
              <a:rPr lang="es-419" sz="3000" b="1" noProof="0"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Mitad hombre, </a:t>
            </a:r>
          </a:p>
          <a:p>
            <a:pPr algn="ctr">
              <a:lnSpc>
                <a:spcPct val="90000"/>
              </a:lnSpc>
              <a:spcBef>
                <a:spcPct val="5000"/>
              </a:spcBef>
              <a:buClr>
                <a:srgbClr val="5FF0FF"/>
              </a:buClr>
              <a:buFont typeface="Symbol" panose="05050102010706020507" pitchFamily="18" charset="2"/>
              <a:buNone/>
            </a:pPr>
            <a:r>
              <a:rPr lang="es-419" sz="3000" b="1" noProof="0"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mitad pez</a:t>
            </a:r>
          </a:p>
        </p:txBody>
      </p:sp>
      <p:sp>
        <p:nvSpPr>
          <p:cNvPr id="2743301" name="Rectangle 5">
            <a:extLst>
              <a:ext uri="{FF2B5EF4-FFF2-40B4-BE49-F238E27FC236}">
                <a16:creationId xmlns:a16="http://schemas.microsoft.com/office/drawing/2014/main" id="{F6A39B00-1292-D72F-512E-E5C52240F702}"/>
              </a:ext>
            </a:extLst>
          </p:cNvPr>
          <p:cNvSpPr>
            <a:spLocks noChangeArrowheads="1"/>
          </p:cNvSpPr>
          <p:nvPr/>
        </p:nvSpPr>
        <p:spPr bwMode="auto">
          <a:xfrm>
            <a:off x="479376" y="980728"/>
            <a:ext cx="11305256"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ts val="0"/>
              </a:spcBef>
              <a:spcAft>
                <a:spcPts val="600"/>
              </a:spcAft>
              <a:buClr>
                <a:srgbClr val="5FF0FF"/>
              </a:buClr>
              <a:buFont typeface="Symbol" pitchFamily="18" charset="2"/>
              <a:buNone/>
              <a:defRPr/>
            </a:pPr>
            <a:r>
              <a:rPr lang="es-419" sz="2950" spc="-50" noProof="0" dirty="0">
                <a:solidFill>
                  <a:srgbClr val="EFF9FF"/>
                </a:solidFill>
                <a:latin typeface="Arial" charset="0"/>
                <a:cs typeface="Times New Roman" charset="0"/>
              </a:rPr>
              <a:t>Curiosamente, el nombre “Nínive” originalmente era “</a:t>
            </a:r>
            <a:r>
              <a:rPr lang="es-419" sz="2950" spc="-50" noProof="0" dirty="0" err="1">
                <a:solidFill>
                  <a:srgbClr val="EFF9FF"/>
                </a:solidFill>
                <a:latin typeface="Arial" charset="0"/>
                <a:cs typeface="Times New Roman" charset="0"/>
              </a:rPr>
              <a:t>Ninua</a:t>
            </a:r>
            <a:r>
              <a:rPr lang="es-419" sz="2950" spc="-50" noProof="0" dirty="0">
                <a:solidFill>
                  <a:srgbClr val="EFF9FF"/>
                </a:solidFill>
                <a:latin typeface="Arial" charset="0"/>
                <a:cs typeface="Times New Roman" charset="0"/>
              </a:rPr>
              <a:t>”, que significa algo como “lugar de muchos peces”. </a:t>
            </a:r>
            <a:r>
              <a:rPr lang="es-419" sz="2950" spc="-50" dirty="0">
                <a:solidFill>
                  <a:srgbClr val="EFF9FF"/>
                </a:solidFill>
                <a:latin typeface="Arial" charset="0"/>
                <a:cs typeface="Times New Roman" charset="0"/>
              </a:rPr>
              <a:t>E</a:t>
            </a:r>
            <a:r>
              <a:rPr lang="es-419" sz="2950" spc="-50" noProof="0" dirty="0">
                <a:solidFill>
                  <a:srgbClr val="EFF9FF"/>
                </a:solidFill>
                <a:latin typeface="Arial" charset="0"/>
                <a:cs typeface="Times New Roman" charset="0"/>
              </a:rPr>
              <a:t>l símbolo para escribir el nombre de la ciudad en alfabeto Cuneiforme era una combinación de los símbolos para “cerramiento de agua” y “pez grande”.</a:t>
            </a:r>
          </a:p>
        </p:txBody>
      </p:sp>
      <p:graphicFrame>
        <p:nvGraphicFramePr>
          <p:cNvPr id="2743303" name="Object 7">
            <a:extLst>
              <a:ext uri="{FF2B5EF4-FFF2-40B4-BE49-F238E27FC236}">
                <a16:creationId xmlns:a16="http://schemas.microsoft.com/office/drawing/2014/main" id="{FCC69917-CBBE-0D5E-D8FB-56FEBF23DB7D}"/>
              </a:ext>
            </a:extLst>
          </p:cNvPr>
          <p:cNvGraphicFramePr>
            <a:graphicFrameLocks/>
          </p:cNvGraphicFramePr>
          <p:nvPr/>
        </p:nvGraphicFramePr>
        <p:xfrm>
          <a:off x="10344471" y="2715614"/>
          <a:ext cx="1224000" cy="3024000"/>
        </p:xfrm>
        <a:graphic>
          <a:graphicData uri="http://schemas.openxmlformats.org/presentationml/2006/ole">
            <mc:AlternateContent xmlns:mc="http://schemas.openxmlformats.org/markup-compatibility/2006">
              <mc:Choice xmlns:v="urn:schemas-microsoft-com:vml" Requires="v">
                <p:oleObj name="Photo Editor Photo" r:id="rId3" imgW="1310754" imgH="3421677" progId="MSPhotoEd.3">
                  <p:embed/>
                </p:oleObj>
              </mc:Choice>
              <mc:Fallback>
                <p:oleObj name="Photo Editor Photo" r:id="rId3" imgW="1310754" imgH="3421677" progId="MSPhotoEd.3">
                  <p:embed/>
                  <p:pic>
                    <p:nvPicPr>
                      <p:cNvPr id="2743303" name="Object 7">
                        <a:extLst>
                          <a:ext uri="{FF2B5EF4-FFF2-40B4-BE49-F238E27FC236}">
                            <a16:creationId xmlns:a16="http://schemas.microsoft.com/office/drawing/2014/main" id="{429B991C-E0BE-EF0D-E3E6-D963026BB616}"/>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44471" y="2715614"/>
                        <a:ext cx="1224000" cy="30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3304" name="Object 8">
            <a:extLst>
              <a:ext uri="{FF2B5EF4-FFF2-40B4-BE49-F238E27FC236}">
                <a16:creationId xmlns:a16="http://schemas.microsoft.com/office/drawing/2014/main" id="{0471771E-B898-FE34-458F-DAB8339A8EF5}"/>
              </a:ext>
            </a:extLst>
          </p:cNvPr>
          <p:cNvGraphicFramePr>
            <a:graphicFrameLocks noChangeAspect="1"/>
          </p:cNvGraphicFramePr>
          <p:nvPr/>
        </p:nvGraphicFramePr>
        <p:xfrm>
          <a:off x="1415480" y="3912326"/>
          <a:ext cx="5917013" cy="2662446"/>
        </p:xfrm>
        <a:graphic>
          <a:graphicData uri="http://schemas.openxmlformats.org/presentationml/2006/ole">
            <mc:AlternateContent xmlns:mc="http://schemas.openxmlformats.org/markup-compatibility/2006">
              <mc:Choice xmlns:v="urn:schemas-microsoft-com:vml" Requires="v">
                <p:oleObj name="Photo Editor Photo" r:id="rId5" imgW="3566469" imgH="1539373" progId="MSPhotoEd.3">
                  <p:embed/>
                </p:oleObj>
              </mc:Choice>
              <mc:Fallback>
                <p:oleObj name="Photo Editor Photo" r:id="rId5" imgW="3566469" imgH="1539373" progId="MSPhotoEd.3">
                  <p:embed/>
                  <p:pic>
                    <p:nvPicPr>
                      <p:cNvPr id="2743304" name="Object 8">
                        <a:extLst>
                          <a:ext uri="{FF2B5EF4-FFF2-40B4-BE49-F238E27FC236}">
                            <a16:creationId xmlns:a16="http://schemas.microsoft.com/office/drawing/2014/main" id="{3CF4007B-9F2E-6E62-6E82-40D71375CE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5480" y="3912326"/>
                        <a:ext cx="5917013" cy="2662446"/>
                      </a:xfrm>
                      <a:prstGeom prst="rect">
                        <a:avLst/>
                      </a:prstGeom>
                      <a:noFill/>
                      <a:ln>
                        <a:noFill/>
                      </a:ln>
                      <a:effectLst/>
                    </p:spPr>
                  </p:pic>
                </p:oleObj>
              </mc:Fallback>
            </mc:AlternateContent>
          </a:graphicData>
        </a:graphic>
      </p:graphicFrame>
      <p:sp>
        <p:nvSpPr>
          <p:cNvPr id="2743305" name="Oval 9">
            <a:extLst>
              <a:ext uri="{FF2B5EF4-FFF2-40B4-BE49-F238E27FC236}">
                <a16:creationId xmlns:a16="http://schemas.microsoft.com/office/drawing/2014/main" id="{4D56E21F-B70F-5327-8D56-0787CFB447CA}"/>
              </a:ext>
            </a:extLst>
          </p:cNvPr>
          <p:cNvSpPr>
            <a:spLocks noChangeArrowheads="1"/>
          </p:cNvSpPr>
          <p:nvPr/>
        </p:nvSpPr>
        <p:spPr bwMode="auto">
          <a:xfrm rot="946675">
            <a:off x="2615527" y="4116297"/>
            <a:ext cx="1355478" cy="2357453"/>
          </a:xfrm>
          <a:prstGeom prst="ellipse">
            <a:avLst/>
          </a:prstGeom>
          <a:noFill/>
          <a:ln w="85725">
            <a:solidFill>
              <a:srgbClr val="00FF00"/>
            </a:solidFill>
            <a:round/>
            <a:headEnd/>
            <a:tailEnd/>
          </a:ln>
          <a:effectLst>
            <a:outerShdw blurRad="50800" dist="762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000" noProof="0" dirty="0">
              <a:effectLst/>
              <a:latin typeface="Times New Roman" panose="02020603050405020304" pitchFamily="18" charset="0"/>
            </a:endParaRPr>
          </a:p>
        </p:txBody>
      </p:sp>
      <p:graphicFrame>
        <p:nvGraphicFramePr>
          <p:cNvPr id="2743306" name="Object 10">
            <a:extLst>
              <a:ext uri="{FF2B5EF4-FFF2-40B4-BE49-F238E27FC236}">
                <a16:creationId xmlns:a16="http://schemas.microsoft.com/office/drawing/2014/main" id="{7657718F-5040-6C3D-C4E3-B9E15A508A0B}"/>
              </a:ext>
            </a:extLst>
          </p:cNvPr>
          <p:cNvGraphicFramePr>
            <a:graphicFrameLocks/>
          </p:cNvGraphicFramePr>
          <p:nvPr/>
        </p:nvGraphicFramePr>
        <p:xfrm>
          <a:off x="8386596" y="2715614"/>
          <a:ext cx="1764000" cy="3024000"/>
        </p:xfrm>
        <a:graphic>
          <a:graphicData uri="http://schemas.openxmlformats.org/presentationml/2006/ole">
            <mc:AlternateContent xmlns:mc="http://schemas.openxmlformats.org/markup-compatibility/2006">
              <mc:Choice xmlns:v="urn:schemas-microsoft-com:vml" Requires="v">
                <p:oleObj name="Photo Editor Photo" r:id="rId7" imgW="3032381" imgH="2781541" progId="MSPhotoEd.3">
                  <p:embed/>
                </p:oleObj>
              </mc:Choice>
              <mc:Fallback>
                <p:oleObj name="Photo Editor Photo" r:id="rId7" imgW="3032381" imgH="2781541" progId="MSPhotoEd.3">
                  <p:embed/>
                  <p:pic>
                    <p:nvPicPr>
                      <p:cNvPr id="2743306" name="Object 10">
                        <a:extLst>
                          <a:ext uri="{FF2B5EF4-FFF2-40B4-BE49-F238E27FC236}">
                            <a16:creationId xmlns:a16="http://schemas.microsoft.com/office/drawing/2014/main" id="{500EADA7-91C2-44B1-BA71-C07B7358B014}"/>
                          </a:ext>
                        </a:extLst>
                      </p:cNvPr>
                      <p:cNvPicPr preferRelativeResize="0">
                        <a:picLocks noChangeAspect="1" noChangeArrowheads="1"/>
                      </p:cNvPicPr>
                      <p:nvPr/>
                    </p:nvPicPr>
                    <p:blipFill>
                      <a:blip r:embed="rId8">
                        <a:extLst>
                          <a:ext uri="{BEBA8EAE-BF5A-486C-A8C5-ECC9F3942E4B}">
                            <a14:imgProps xmlns:a14="http://schemas.microsoft.com/office/drawing/2010/main">
                              <a14:imgLayer r:embed="rId9">
                                <a14:imgEffect>
                                  <a14:sharpenSoften amount="38000"/>
                                </a14:imgEffect>
                                <a14:imgEffect>
                                  <a14:brightnessContrast contrast="12000"/>
                                </a14:imgEffect>
                              </a14:imgLayer>
                            </a14:imgProps>
                          </a:ext>
                          <a:ext uri="{28A0092B-C50C-407E-A947-70E740481C1C}">
                            <a14:useLocalDpi xmlns:a14="http://schemas.microsoft.com/office/drawing/2010/main" val="0"/>
                          </a:ext>
                        </a:extLst>
                      </a:blip>
                      <a:srcRect r="47487"/>
                      <a:stretch>
                        <a:fillRect/>
                      </a:stretch>
                    </p:blipFill>
                    <p:spPr bwMode="auto">
                      <a:xfrm>
                        <a:off x="8386596" y="2715614"/>
                        <a:ext cx="1764000" cy="30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3307" name="Object 11">
            <a:extLst>
              <a:ext uri="{FF2B5EF4-FFF2-40B4-BE49-F238E27FC236}">
                <a16:creationId xmlns:a16="http://schemas.microsoft.com/office/drawing/2014/main" id="{95A0B005-FE3E-C7AD-D74A-CE261DC5548E}"/>
              </a:ext>
            </a:extLst>
          </p:cNvPr>
          <p:cNvGraphicFramePr>
            <a:graphicFrameLocks noChangeAspect="1"/>
          </p:cNvGraphicFramePr>
          <p:nvPr/>
        </p:nvGraphicFramePr>
        <p:xfrm>
          <a:off x="8380462" y="2636912"/>
          <a:ext cx="3217862" cy="3886200"/>
        </p:xfrm>
        <a:graphic>
          <a:graphicData uri="http://schemas.openxmlformats.org/presentationml/2006/ole">
            <mc:AlternateContent xmlns:mc="http://schemas.openxmlformats.org/markup-compatibility/2006">
              <mc:Choice xmlns:v="urn:schemas-microsoft-com:vml" Requires="v">
                <p:oleObj name="Photo Editor Photo" r:id="rId10" imgW="1881905" imgH="2438095" progId="MSPhotoEd.3">
                  <p:embed/>
                </p:oleObj>
              </mc:Choice>
              <mc:Fallback>
                <p:oleObj name="Photo Editor Photo" r:id="rId10" imgW="1881905" imgH="2438095" progId="MSPhotoEd.3">
                  <p:embed/>
                  <p:pic>
                    <p:nvPicPr>
                      <p:cNvPr id="2743307" name="Object 11">
                        <a:extLst>
                          <a:ext uri="{FF2B5EF4-FFF2-40B4-BE49-F238E27FC236}">
                            <a16:creationId xmlns:a16="http://schemas.microsoft.com/office/drawing/2014/main" id="{6F750257-7895-02AB-AE1F-6B5D990A7F9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714" r="4445"/>
                      <a:stretch>
                        <a:fillRect/>
                      </a:stretch>
                    </p:blipFill>
                    <p:spPr bwMode="auto">
                      <a:xfrm>
                        <a:off x="8380462" y="2636912"/>
                        <a:ext cx="321786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6">
            <a:extLst>
              <a:ext uri="{FF2B5EF4-FFF2-40B4-BE49-F238E27FC236}">
                <a16:creationId xmlns:a16="http://schemas.microsoft.com/office/drawing/2014/main" id="{F4F1CA58-53CD-C9C5-9B60-C786EE9A92C1}"/>
              </a:ext>
            </a:extLst>
          </p:cNvPr>
          <p:cNvSpPr>
            <a:spLocks noChangeArrowheads="1"/>
          </p:cNvSpPr>
          <p:nvPr/>
        </p:nvSpPr>
        <p:spPr bwMode="auto">
          <a:xfrm>
            <a:off x="479376" y="2564904"/>
            <a:ext cx="7747098"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ts val="0"/>
              </a:spcBef>
              <a:spcAft>
                <a:spcPts val="600"/>
              </a:spcAft>
              <a:buClr>
                <a:srgbClr val="5FF0FF"/>
              </a:buClr>
              <a:buFont typeface="Symbol" pitchFamily="18" charset="2"/>
              <a:buNone/>
              <a:defRPr/>
            </a:pPr>
            <a:r>
              <a:rPr lang="es-419" sz="2950" spc="-60" noProof="0" dirty="0">
                <a:solidFill>
                  <a:srgbClr val="EFF9FF"/>
                </a:solidFill>
                <a:latin typeface="Arial" charset="0"/>
                <a:cs typeface="Times New Roman" charset="0"/>
              </a:rPr>
              <a:t>Una de sus características: “</a:t>
            </a:r>
            <a:r>
              <a:rPr lang="es-ES" sz="2950" spc="-60" dirty="0">
                <a:solidFill>
                  <a:srgbClr val="EFF9FF"/>
                </a:solidFill>
                <a:latin typeface="Arial" charset="0"/>
                <a:cs typeface="Times New Roman" charset="0"/>
              </a:rPr>
              <a:t>Es amigo de los humanos: Actuó como un ayudante divino que advirtió y salvó a la gente durante el Diluvio.” </a:t>
            </a:r>
            <a:endParaRPr lang="es-419" sz="2950" spc="-60" noProof="0" dirty="0">
              <a:solidFill>
                <a:srgbClr val="EFF9FF"/>
              </a:solidFill>
              <a:latin typeface="Arial" charset="0"/>
              <a:cs typeface="Times New Roman" charset="0"/>
            </a:endParaRPr>
          </a:p>
        </p:txBody>
      </p:sp>
    </p:spTree>
    <p:extLst>
      <p:ext uri="{BB962C8B-B14F-4D97-AF65-F5344CB8AC3E}">
        <p14:creationId xmlns:p14="http://schemas.microsoft.com/office/powerpoint/2010/main" val="281113895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621EA-016B-0A68-4538-DD3BE1894E9D}"/>
            </a:ext>
          </a:extLst>
        </p:cNvPr>
        <p:cNvGrpSpPr/>
        <p:nvPr/>
      </p:nvGrpSpPr>
      <p:grpSpPr>
        <a:xfrm>
          <a:off x="0" y="0"/>
          <a:ext cx="0" cy="0"/>
          <a:chOff x="0" y="0"/>
          <a:chExt cx="0" cy="0"/>
        </a:xfrm>
      </p:grpSpPr>
      <p:sp>
        <p:nvSpPr>
          <p:cNvPr id="2743299" name="Rectangle 3">
            <a:extLst>
              <a:ext uri="{FF2B5EF4-FFF2-40B4-BE49-F238E27FC236}">
                <a16:creationId xmlns:a16="http://schemas.microsoft.com/office/drawing/2014/main" id="{95E2D662-93E0-D73B-259F-BF2E6C8871D4}"/>
              </a:ext>
            </a:extLst>
          </p:cNvPr>
          <p:cNvSpPr>
            <a:spLocks noChangeArrowheads="1"/>
          </p:cNvSpPr>
          <p:nvPr/>
        </p:nvSpPr>
        <p:spPr bwMode="auto">
          <a:xfrm>
            <a:off x="8226474" y="5714184"/>
            <a:ext cx="3486150" cy="86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Ins="0"/>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ctr">
              <a:lnSpc>
                <a:spcPct val="90000"/>
              </a:lnSpc>
              <a:spcBef>
                <a:spcPct val="5000"/>
              </a:spcBef>
              <a:buClr>
                <a:srgbClr val="5FF0FF"/>
              </a:buClr>
              <a:buFont typeface="Symbol" panose="05050102010706020507" pitchFamily="18" charset="2"/>
              <a:buNone/>
            </a:pPr>
            <a:r>
              <a:rPr lang="es-419" sz="3000" b="1" noProof="0"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Mitad hombre, </a:t>
            </a:r>
          </a:p>
          <a:p>
            <a:pPr algn="ctr">
              <a:lnSpc>
                <a:spcPct val="90000"/>
              </a:lnSpc>
              <a:spcBef>
                <a:spcPct val="5000"/>
              </a:spcBef>
              <a:buClr>
                <a:srgbClr val="5FF0FF"/>
              </a:buClr>
              <a:buFont typeface="Symbol" panose="05050102010706020507" pitchFamily="18" charset="2"/>
              <a:buNone/>
            </a:pPr>
            <a:r>
              <a:rPr lang="es-419" sz="3000" b="1" noProof="0"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mitad pez</a:t>
            </a:r>
          </a:p>
        </p:txBody>
      </p:sp>
      <p:sp>
        <p:nvSpPr>
          <p:cNvPr id="2743301" name="Rectangle 5">
            <a:extLst>
              <a:ext uri="{FF2B5EF4-FFF2-40B4-BE49-F238E27FC236}">
                <a16:creationId xmlns:a16="http://schemas.microsoft.com/office/drawing/2014/main" id="{96D72474-D7A5-29A8-7524-7D964D702223}"/>
              </a:ext>
            </a:extLst>
          </p:cNvPr>
          <p:cNvSpPr>
            <a:spLocks noChangeArrowheads="1"/>
          </p:cNvSpPr>
          <p:nvPr/>
        </p:nvSpPr>
        <p:spPr bwMode="auto">
          <a:xfrm>
            <a:off x="479376" y="980728"/>
            <a:ext cx="11305256"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ts val="0"/>
              </a:spcBef>
              <a:spcAft>
                <a:spcPts val="600"/>
              </a:spcAft>
              <a:buClr>
                <a:srgbClr val="5FF0FF"/>
              </a:buClr>
              <a:buFont typeface="Symbol" pitchFamily="18" charset="2"/>
              <a:buNone/>
              <a:defRPr/>
            </a:pPr>
            <a:r>
              <a:rPr lang="es-419" sz="2950" spc="-50" noProof="0" dirty="0">
                <a:solidFill>
                  <a:srgbClr val="EFF9FF"/>
                </a:solidFill>
                <a:latin typeface="Arial" charset="0"/>
                <a:cs typeface="Times New Roman" charset="0"/>
              </a:rPr>
              <a:t>Curiosamente, el nombre “Nínive” originalmente era “</a:t>
            </a:r>
            <a:r>
              <a:rPr lang="es-419" sz="2950" spc="-50" noProof="0" dirty="0" err="1">
                <a:solidFill>
                  <a:srgbClr val="EFF9FF"/>
                </a:solidFill>
                <a:latin typeface="Arial" charset="0"/>
                <a:cs typeface="Times New Roman" charset="0"/>
              </a:rPr>
              <a:t>Ninua</a:t>
            </a:r>
            <a:r>
              <a:rPr lang="es-419" sz="2950" spc="-50" noProof="0" dirty="0">
                <a:solidFill>
                  <a:srgbClr val="EFF9FF"/>
                </a:solidFill>
                <a:latin typeface="Arial" charset="0"/>
                <a:cs typeface="Times New Roman" charset="0"/>
              </a:rPr>
              <a:t>”, que significa algo como “lugar de muchos peces”. </a:t>
            </a:r>
            <a:r>
              <a:rPr lang="es-419" sz="2950" spc="-50" dirty="0">
                <a:solidFill>
                  <a:srgbClr val="EFF9FF"/>
                </a:solidFill>
                <a:latin typeface="Arial" charset="0"/>
                <a:cs typeface="Times New Roman" charset="0"/>
              </a:rPr>
              <a:t>E</a:t>
            </a:r>
            <a:r>
              <a:rPr lang="es-419" sz="2950" spc="-50" noProof="0" dirty="0">
                <a:solidFill>
                  <a:srgbClr val="EFF9FF"/>
                </a:solidFill>
                <a:latin typeface="Arial" charset="0"/>
                <a:cs typeface="Times New Roman" charset="0"/>
              </a:rPr>
              <a:t>l símbolo para escribir el nombre de la ciudad en alfabeto Cuneiforme era una combinación de los símbolos para “cerramiento de agua” y “pez grande”.</a:t>
            </a:r>
          </a:p>
        </p:txBody>
      </p:sp>
      <p:graphicFrame>
        <p:nvGraphicFramePr>
          <p:cNvPr id="2743303" name="Object 7">
            <a:extLst>
              <a:ext uri="{FF2B5EF4-FFF2-40B4-BE49-F238E27FC236}">
                <a16:creationId xmlns:a16="http://schemas.microsoft.com/office/drawing/2014/main" id="{B02A4409-6176-FBFB-52F1-24363103FE2B}"/>
              </a:ext>
            </a:extLst>
          </p:cNvPr>
          <p:cNvGraphicFramePr>
            <a:graphicFrameLocks/>
          </p:cNvGraphicFramePr>
          <p:nvPr/>
        </p:nvGraphicFramePr>
        <p:xfrm>
          <a:off x="10344471" y="2715614"/>
          <a:ext cx="1224000" cy="3024000"/>
        </p:xfrm>
        <a:graphic>
          <a:graphicData uri="http://schemas.openxmlformats.org/presentationml/2006/ole">
            <mc:AlternateContent xmlns:mc="http://schemas.openxmlformats.org/markup-compatibility/2006">
              <mc:Choice xmlns:v="urn:schemas-microsoft-com:vml" Requires="v">
                <p:oleObj name="Photo Editor Photo" r:id="rId3" imgW="1310754" imgH="3421677" progId="MSPhotoEd.3">
                  <p:embed/>
                </p:oleObj>
              </mc:Choice>
              <mc:Fallback>
                <p:oleObj name="Photo Editor Photo" r:id="rId3" imgW="1310754" imgH="3421677" progId="MSPhotoEd.3">
                  <p:embed/>
                  <p:pic>
                    <p:nvPicPr>
                      <p:cNvPr id="2743303" name="Object 7">
                        <a:extLst>
                          <a:ext uri="{FF2B5EF4-FFF2-40B4-BE49-F238E27FC236}">
                            <a16:creationId xmlns:a16="http://schemas.microsoft.com/office/drawing/2014/main" id="{FCC69917-CBBE-0D5E-D8FB-56FEBF23DB7D}"/>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44471" y="2715614"/>
                        <a:ext cx="1224000" cy="30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3304" name="Object 8">
            <a:extLst>
              <a:ext uri="{FF2B5EF4-FFF2-40B4-BE49-F238E27FC236}">
                <a16:creationId xmlns:a16="http://schemas.microsoft.com/office/drawing/2014/main" id="{2F40EB60-1BB5-952E-19CF-247D7ED6B772}"/>
              </a:ext>
            </a:extLst>
          </p:cNvPr>
          <p:cNvGraphicFramePr>
            <a:graphicFrameLocks noChangeAspect="1"/>
          </p:cNvGraphicFramePr>
          <p:nvPr/>
        </p:nvGraphicFramePr>
        <p:xfrm>
          <a:off x="1415480" y="3912326"/>
          <a:ext cx="5917013" cy="2662446"/>
        </p:xfrm>
        <a:graphic>
          <a:graphicData uri="http://schemas.openxmlformats.org/presentationml/2006/ole">
            <mc:AlternateContent xmlns:mc="http://schemas.openxmlformats.org/markup-compatibility/2006">
              <mc:Choice xmlns:v="urn:schemas-microsoft-com:vml" Requires="v">
                <p:oleObj name="Photo Editor Photo" r:id="rId5" imgW="3566469" imgH="1539373" progId="MSPhotoEd.3">
                  <p:embed/>
                </p:oleObj>
              </mc:Choice>
              <mc:Fallback>
                <p:oleObj name="Photo Editor Photo" r:id="rId5" imgW="3566469" imgH="1539373" progId="MSPhotoEd.3">
                  <p:embed/>
                  <p:pic>
                    <p:nvPicPr>
                      <p:cNvPr id="2743304" name="Object 8">
                        <a:extLst>
                          <a:ext uri="{FF2B5EF4-FFF2-40B4-BE49-F238E27FC236}">
                            <a16:creationId xmlns:a16="http://schemas.microsoft.com/office/drawing/2014/main" id="{0471771E-B898-FE34-458F-DAB8339A8E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5480" y="3912326"/>
                        <a:ext cx="5917013" cy="2662446"/>
                      </a:xfrm>
                      <a:prstGeom prst="rect">
                        <a:avLst/>
                      </a:prstGeom>
                      <a:noFill/>
                      <a:ln>
                        <a:noFill/>
                      </a:ln>
                      <a:effectLst/>
                    </p:spPr>
                  </p:pic>
                </p:oleObj>
              </mc:Fallback>
            </mc:AlternateContent>
          </a:graphicData>
        </a:graphic>
      </p:graphicFrame>
      <p:sp>
        <p:nvSpPr>
          <p:cNvPr id="2743305" name="Oval 9">
            <a:extLst>
              <a:ext uri="{FF2B5EF4-FFF2-40B4-BE49-F238E27FC236}">
                <a16:creationId xmlns:a16="http://schemas.microsoft.com/office/drawing/2014/main" id="{8CBDD612-DF8D-6554-9CB6-D415CBADCAC9}"/>
              </a:ext>
            </a:extLst>
          </p:cNvPr>
          <p:cNvSpPr>
            <a:spLocks noChangeArrowheads="1"/>
          </p:cNvSpPr>
          <p:nvPr/>
        </p:nvSpPr>
        <p:spPr bwMode="auto">
          <a:xfrm rot="946675">
            <a:off x="2615527" y="4116297"/>
            <a:ext cx="1355478" cy="2357453"/>
          </a:xfrm>
          <a:prstGeom prst="ellipse">
            <a:avLst/>
          </a:prstGeom>
          <a:noFill/>
          <a:ln w="85725">
            <a:solidFill>
              <a:srgbClr val="00FF00"/>
            </a:solidFill>
            <a:round/>
            <a:headEnd/>
            <a:tailEnd/>
          </a:ln>
          <a:effectLst>
            <a:outerShdw blurRad="50800" dist="762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000" noProof="0" dirty="0">
              <a:effectLst/>
              <a:latin typeface="Times New Roman" panose="02020603050405020304" pitchFamily="18" charset="0"/>
            </a:endParaRPr>
          </a:p>
        </p:txBody>
      </p:sp>
      <p:graphicFrame>
        <p:nvGraphicFramePr>
          <p:cNvPr id="2743306" name="Object 10">
            <a:extLst>
              <a:ext uri="{FF2B5EF4-FFF2-40B4-BE49-F238E27FC236}">
                <a16:creationId xmlns:a16="http://schemas.microsoft.com/office/drawing/2014/main" id="{7DAAA994-FF48-BFE0-C62B-06DC01295F20}"/>
              </a:ext>
            </a:extLst>
          </p:cNvPr>
          <p:cNvGraphicFramePr>
            <a:graphicFrameLocks/>
          </p:cNvGraphicFramePr>
          <p:nvPr/>
        </p:nvGraphicFramePr>
        <p:xfrm>
          <a:off x="8386596" y="2715614"/>
          <a:ext cx="1764000" cy="3024000"/>
        </p:xfrm>
        <a:graphic>
          <a:graphicData uri="http://schemas.openxmlformats.org/presentationml/2006/ole">
            <mc:AlternateContent xmlns:mc="http://schemas.openxmlformats.org/markup-compatibility/2006">
              <mc:Choice xmlns:v="urn:schemas-microsoft-com:vml" Requires="v">
                <p:oleObj name="Photo Editor Photo" r:id="rId7" imgW="3032381" imgH="2781541" progId="MSPhotoEd.3">
                  <p:embed/>
                </p:oleObj>
              </mc:Choice>
              <mc:Fallback>
                <p:oleObj name="Photo Editor Photo" r:id="rId7" imgW="3032381" imgH="2781541" progId="MSPhotoEd.3">
                  <p:embed/>
                  <p:pic>
                    <p:nvPicPr>
                      <p:cNvPr id="2743306" name="Object 10">
                        <a:extLst>
                          <a:ext uri="{FF2B5EF4-FFF2-40B4-BE49-F238E27FC236}">
                            <a16:creationId xmlns:a16="http://schemas.microsoft.com/office/drawing/2014/main" id="{7657718F-5040-6C3D-C4E3-B9E15A508A0B}"/>
                          </a:ext>
                        </a:extLst>
                      </p:cNvPr>
                      <p:cNvPicPr preferRelativeResize="0">
                        <a:picLocks noChangeAspect="1" noChangeArrowheads="1"/>
                      </p:cNvPicPr>
                      <p:nvPr/>
                    </p:nvPicPr>
                    <p:blipFill>
                      <a:blip r:embed="rId8">
                        <a:extLst>
                          <a:ext uri="{BEBA8EAE-BF5A-486C-A8C5-ECC9F3942E4B}">
                            <a14:imgProps xmlns:a14="http://schemas.microsoft.com/office/drawing/2010/main">
                              <a14:imgLayer r:embed="rId9">
                                <a14:imgEffect>
                                  <a14:sharpenSoften amount="38000"/>
                                </a14:imgEffect>
                                <a14:imgEffect>
                                  <a14:brightnessContrast contrast="12000"/>
                                </a14:imgEffect>
                              </a14:imgLayer>
                            </a14:imgProps>
                          </a:ext>
                          <a:ext uri="{28A0092B-C50C-407E-A947-70E740481C1C}">
                            <a14:useLocalDpi xmlns:a14="http://schemas.microsoft.com/office/drawing/2010/main" val="0"/>
                          </a:ext>
                        </a:extLst>
                      </a:blip>
                      <a:srcRect r="47487"/>
                      <a:stretch>
                        <a:fillRect/>
                      </a:stretch>
                    </p:blipFill>
                    <p:spPr bwMode="auto">
                      <a:xfrm>
                        <a:off x="8386596" y="2715614"/>
                        <a:ext cx="1764000" cy="30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3307" name="Object 11">
            <a:extLst>
              <a:ext uri="{FF2B5EF4-FFF2-40B4-BE49-F238E27FC236}">
                <a16:creationId xmlns:a16="http://schemas.microsoft.com/office/drawing/2014/main" id="{EFB2B7AB-0578-E557-9404-CDDE7EFCCBE5}"/>
              </a:ext>
            </a:extLst>
          </p:cNvPr>
          <p:cNvGraphicFramePr>
            <a:graphicFrameLocks noChangeAspect="1"/>
          </p:cNvGraphicFramePr>
          <p:nvPr/>
        </p:nvGraphicFramePr>
        <p:xfrm>
          <a:off x="8380462" y="2636912"/>
          <a:ext cx="3217862" cy="3886200"/>
        </p:xfrm>
        <a:graphic>
          <a:graphicData uri="http://schemas.openxmlformats.org/presentationml/2006/ole">
            <mc:AlternateContent xmlns:mc="http://schemas.openxmlformats.org/markup-compatibility/2006">
              <mc:Choice xmlns:v="urn:schemas-microsoft-com:vml" Requires="v">
                <p:oleObj name="Photo Editor Photo" r:id="rId10" imgW="1881905" imgH="2438095" progId="MSPhotoEd.3">
                  <p:embed/>
                </p:oleObj>
              </mc:Choice>
              <mc:Fallback>
                <p:oleObj name="Photo Editor Photo" r:id="rId10" imgW="1881905" imgH="2438095" progId="MSPhotoEd.3">
                  <p:embed/>
                  <p:pic>
                    <p:nvPicPr>
                      <p:cNvPr id="2743307" name="Object 11">
                        <a:extLst>
                          <a:ext uri="{FF2B5EF4-FFF2-40B4-BE49-F238E27FC236}">
                            <a16:creationId xmlns:a16="http://schemas.microsoft.com/office/drawing/2014/main" id="{95A0B005-FE3E-C7AD-D74A-CE261DC554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714" r="4445"/>
                      <a:stretch>
                        <a:fillRect/>
                      </a:stretch>
                    </p:blipFill>
                    <p:spPr bwMode="auto">
                      <a:xfrm>
                        <a:off x="8380462" y="2636912"/>
                        <a:ext cx="321786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6">
            <a:extLst>
              <a:ext uri="{FF2B5EF4-FFF2-40B4-BE49-F238E27FC236}">
                <a16:creationId xmlns:a16="http://schemas.microsoft.com/office/drawing/2014/main" id="{3F9D61AB-052C-4E27-C3DE-8D3D6CFC5747}"/>
              </a:ext>
            </a:extLst>
          </p:cNvPr>
          <p:cNvSpPr>
            <a:spLocks noChangeArrowheads="1"/>
          </p:cNvSpPr>
          <p:nvPr/>
        </p:nvSpPr>
        <p:spPr bwMode="auto">
          <a:xfrm>
            <a:off x="479375" y="2564904"/>
            <a:ext cx="7786787"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ts val="0"/>
              </a:spcBef>
              <a:spcAft>
                <a:spcPts val="600"/>
              </a:spcAft>
              <a:buClr>
                <a:srgbClr val="5FF0FF"/>
              </a:buClr>
              <a:buFont typeface="Symbol" pitchFamily="18" charset="2"/>
              <a:buNone/>
              <a:defRPr/>
            </a:pPr>
            <a:r>
              <a:rPr lang="es-419" sz="2950" spc="-60" noProof="0" dirty="0">
                <a:solidFill>
                  <a:srgbClr val="EFF9FF"/>
                </a:solidFill>
                <a:latin typeface="Arial" charset="0"/>
                <a:cs typeface="Times New Roman" charset="0"/>
              </a:rPr>
              <a:t>Otra característica</a:t>
            </a:r>
            <a:r>
              <a:rPr lang="es-419" sz="2950" spc="-60" dirty="0">
                <a:solidFill>
                  <a:srgbClr val="EFF9FF"/>
                </a:solidFill>
                <a:latin typeface="Arial" charset="0"/>
                <a:cs typeface="Times New Roman" charset="0"/>
              </a:rPr>
              <a:t>:</a:t>
            </a:r>
            <a:r>
              <a:rPr lang="es-419" sz="2950" spc="-60" noProof="0" dirty="0">
                <a:solidFill>
                  <a:srgbClr val="EFF9FF"/>
                </a:solidFill>
                <a:latin typeface="Arial" charset="0"/>
                <a:cs typeface="Times New Roman" charset="0"/>
              </a:rPr>
              <a:t> “</a:t>
            </a:r>
            <a:r>
              <a:rPr lang="es-ES" sz="2950" spc="-60" dirty="0">
                <a:solidFill>
                  <a:srgbClr val="EFF9FF"/>
                </a:solidFill>
                <a:latin typeface="Arial" charset="0"/>
                <a:cs typeface="Times New Roman" charset="0"/>
              </a:rPr>
              <a:t>Sabio solucionador de problemas: Confiaba en su mente aguda y sus planes inteligentes, en lugar de la fuerza bruta.”</a:t>
            </a:r>
            <a:endParaRPr lang="es-419" sz="2950" spc="-60" noProof="0" dirty="0">
              <a:solidFill>
                <a:srgbClr val="EFF9FF"/>
              </a:solidFill>
              <a:latin typeface="Arial" charset="0"/>
              <a:cs typeface="Times New Roman" charset="0"/>
            </a:endParaRPr>
          </a:p>
        </p:txBody>
      </p:sp>
    </p:spTree>
    <p:extLst>
      <p:ext uri="{BB962C8B-B14F-4D97-AF65-F5344CB8AC3E}">
        <p14:creationId xmlns:p14="http://schemas.microsoft.com/office/powerpoint/2010/main" val="20873179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F0812-9A1E-A22B-9243-0F71D8B5FDD2}"/>
            </a:ext>
          </a:extLst>
        </p:cNvPr>
        <p:cNvGrpSpPr/>
        <p:nvPr/>
      </p:nvGrpSpPr>
      <p:grpSpPr>
        <a:xfrm>
          <a:off x="0" y="0"/>
          <a:ext cx="0" cy="0"/>
          <a:chOff x="0" y="0"/>
          <a:chExt cx="0" cy="0"/>
        </a:xfrm>
      </p:grpSpPr>
      <p:graphicFrame>
        <p:nvGraphicFramePr>
          <p:cNvPr id="2743307" name="Object 11">
            <a:extLst>
              <a:ext uri="{FF2B5EF4-FFF2-40B4-BE49-F238E27FC236}">
                <a16:creationId xmlns:a16="http://schemas.microsoft.com/office/drawing/2014/main" id="{DCECD153-79AD-EF06-6D90-464479161808}"/>
              </a:ext>
            </a:extLst>
          </p:cNvPr>
          <p:cNvGraphicFramePr>
            <a:graphicFrameLocks noChangeAspect="1"/>
          </p:cNvGraphicFramePr>
          <p:nvPr>
            <p:extLst>
              <p:ext uri="{D42A27DB-BD31-4B8C-83A1-F6EECF244321}">
                <p14:modId xmlns:p14="http://schemas.microsoft.com/office/powerpoint/2010/main" val="1683338275"/>
              </p:ext>
            </p:extLst>
          </p:nvPr>
        </p:nvGraphicFramePr>
        <p:xfrm>
          <a:off x="8380462" y="2636912"/>
          <a:ext cx="3217862" cy="3886200"/>
        </p:xfrm>
        <a:graphic>
          <a:graphicData uri="http://schemas.openxmlformats.org/presentationml/2006/ole">
            <mc:AlternateContent xmlns:mc="http://schemas.openxmlformats.org/markup-compatibility/2006">
              <mc:Choice xmlns:v="urn:schemas-microsoft-com:vml" Requires="v">
                <p:oleObj name="Photo Editor Photo" r:id="rId3" imgW="1881905" imgH="2438095" progId="MSPhotoEd.3">
                  <p:embed/>
                </p:oleObj>
              </mc:Choice>
              <mc:Fallback>
                <p:oleObj name="Photo Editor Photo" r:id="rId3" imgW="1881905" imgH="2438095" progId="MSPhotoEd.3">
                  <p:embed/>
                  <p:pic>
                    <p:nvPicPr>
                      <p:cNvPr id="2743307" name="Object 11">
                        <a:extLst>
                          <a:ext uri="{FF2B5EF4-FFF2-40B4-BE49-F238E27FC236}">
                            <a16:creationId xmlns:a16="http://schemas.microsoft.com/office/drawing/2014/main" id="{6F750257-7895-02AB-AE1F-6B5D990A7F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14" r="4445"/>
                      <a:stretch>
                        <a:fillRect/>
                      </a:stretch>
                    </p:blipFill>
                    <p:spPr bwMode="auto">
                      <a:xfrm>
                        <a:off x="8380462" y="2636912"/>
                        <a:ext cx="321786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43301" name="Rectangle 5">
            <a:extLst>
              <a:ext uri="{FF2B5EF4-FFF2-40B4-BE49-F238E27FC236}">
                <a16:creationId xmlns:a16="http://schemas.microsoft.com/office/drawing/2014/main" id="{D335D49D-20F8-A686-3A7B-334ECB99BA29}"/>
              </a:ext>
            </a:extLst>
          </p:cNvPr>
          <p:cNvSpPr>
            <a:spLocks noChangeArrowheads="1"/>
          </p:cNvSpPr>
          <p:nvPr/>
        </p:nvSpPr>
        <p:spPr bwMode="auto">
          <a:xfrm>
            <a:off x="479376" y="980728"/>
            <a:ext cx="11305256"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ts val="0"/>
              </a:spcBef>
              <a:spcAft>
                <a:spcPts val="600"/>
              </a:spcAft>
              <a:buClr>
                <a:srgbClr val="5FF0FF"/>
              </a:buClr>
              <a:buFont typeface="Symbol" pitchFamily="18" charset="2"/>
              <a:buNone/>
              <a:defRPr/>
            </a:pPr>
            <a:r>
              <a:rPr lang="es-419" sz="2950" spc="-50" noProof="0" dirty="0">
                <a:solidFill>
                  <a:srgbClr val="EFF9FF"/>
                </a:solidFill>
                <a:latin typeface="Arial" charset="0"/>
                <a:cs typeface="Times New Roman" charset="0"/>
              </a:rPr>
              <a:t>Curiosamente, el nombre “Nínive” originalmente era “</a:t>
            </a:r>
            <a:r>
              <a:rPr lang="es-419" sz="2950" spc="-50" noProof="0" dirty="0" err="1">
                <a:solidFill>
                  <a:srgbClr val="EFF9FF"/>
                </a:solidFill>
                <a:latin typeface="Arial" charset="0"/>
                <a:cs typeface="Times New Roman" charset="0"/>
              </a:rPr>
              <a:t>Ninua</a:t>
            </a:r>
            <a:r>
              <a:rPr lang="es-419" sz="2950" spc="-50" noProof="0" dirty="0">
                <a:solidFill>
                  <a:srgbClr val="EFF9FF"/>
                </a:solidFill>
                <a:latin typeface="Arial" charset="0"/>
                <a:cs typeface="Times New Roman" charset="0"/>
              </a:rPr>
              <a:t>”, que significa algo como “lugar de muchos peces”. </a:t>
            </a:r>
            <a:r>
              <a:rPr lang="es-419" sz="2950" spc="-50" dirty="0">
                <a:solidFill>
                  <a:srgbClr val="EFF9FF"/>
                </a:solidFill>
                <a:latin typeface="Arial" charset="0"/>
                <a:cs typeface="Times New Roman" charset="0"/>
              </a:rPr>
              <a:t>E</a:t>
            </a:r>
            <a:r>
              <a:rPr lang="es-419" sz="2950" spc="-50" noProof="0" dirty="0">
                <a:solidFill>
                  <a:srgbClr val="EFF9FF"/>
                </a:solidFill>
                <a:latin typeface="Arial" charset="0"/>
                <a:cs typeface="Times New Roman" charset="0"/>
              </a:rPr>
              <a:t>l símbolo para escribir el nombre de la ciudad en alfabeto Cuneiforme era una combinación de los símbolos para “cerramiento de agua” y “pez grande”.</a:t>
            </a:r>
          </a:p>
        </p:txBody>
      </p:sp>
      <p:graphicFrame>
        <p:nvGraphicFramePr>
          <p:cNvPr id="2743304" name="Object 8">
            <a:extLst>
              <a:ext uri="{FF2B5EF4-FFF2-40B4-BE49-F238E27FC236}">
                <a16:creationId xmlns:a16="http://schemas.microsoft.com/office/drawing/2014/main" id="{8CF1016D-6380-C4B4-8F7F-8D4524B34C12}"/>
              </a:ext>
            </a:extLst>
          </p:cNvPr>
          <p:cNvGraphicFramePr>
            <a:graphicFrameLocks noChangeAspect="1"/>
          </p:cNvGraphicFramePr>
          <p:nvPr/>
        </p:nvGraphicFramePr>
        <p:xfrm>
          <a:off x="1415480" y="3912326"/>
          <a:ext cx="5917013" cy="2662446"/>
        </p:xfrm>
        <a:graphic>
          <a:graphicData uri="http://schemas.openxmlformats.org/presentationml/2006/ole">
            <mc:AlternateContent xmlns:mc="http://schemas.openxmlformats.org/markup-compatibility/2006">
              <mc:Choice xmlns:v="urn:schemas-microsoft-com:vml" Requires="v">
                <p:oleObj name="Photo Editor Photo" r:id="rId5" imgW="3566469" imgH="1539373" progId="MSPhotoEd.3">
                  <p:embed/>
                </p:oleObj>
              </mc:Choice>
              <mc:Fallback>
                <p:oleObj name="Photo Editor Photo" r:id="rId5" imgW="3566469" imgH="1539373" progId="MSPhotoEd.3">
                  <p:embed/>
                  <p:pic>
                    <p:nvPicPr>
                      <p:cNvPr id="2743304" name="Object 8">
                        <a:extLst>
                          <a:ext uri="{FF2B5EF4-FFF2-40B4-BE49-F238E27FC236}">
                            <a16:creationId xmlns:a16="http://schemas.microsoft.com/office/drawing/2014/main" id="{3CF4007B-9F2E-6E62-6E82-40D71375CE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5480" y="3912326"/>
                        <a:ext cx="5917013" cy="2662446"/>
                      </a:xfrm>
                      <a:prstGeom prst="rect">
                        <a:avLst/>
                      </a:prstGeom>
                      <a:noFill/>
                      <a:ln>
                        <a:noFill/>
                      </a:ln>
                      <a:effectLst/>
                    </p:spPr>
                  </p:pic>
                </p:oleObj>
              </mc:Fallback>
            </mc:AlternateContent>
          </a:graphicData>
        </a:graphic>
      </p:graphicFrame>
      <p:sp>
        <p:nvSpPr>
          <p:cNvPr id="2743305" name="Oval 9">
            <a:extLst>
              <a:ext uri="{FF2B5EF4-FFF2-40B4-BE49-F238E27FC236}">
                <a16:creationId xmlns:a16="http://schemas.microsoft.com/office/drawing/2014/main" id="{D8455E97-9845-A593-C1E6-3D7D28C25FAE}"/>
              </a:ext>
            </a:extLst>
          </p:cNvPr>
          <p:cNvSpPr>
            <a:spLocks noChangeArrowheads="1"/>
          </p:cNvSpPr>
          <p:nvPr/>
        </p:nvSpPr>
        <p:spPr bwMode="auto">
          <a:xfrm rot="946675">
            <a:off x="2615527" y="4116297"/>
            <a:ext cx="1355478" cy="2357453"/>
          </a:xfrm>
          <a:prstGeom prst="ellipse">
            <a:avLst/>
          </a:prstGeom>
          <a:noFill/>
          <a:ln w="85725">
            <a:solidFill>
              <a:srgbClr val="00FF00"/>
            </a:solidFill>
            <a:round/>
            <a:headEnd/>
            <a:tailEnd/>
          </a:ln>
          <a:effectLst>
            <a:outerShdw blurRad="50800" dist="762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000" noProof="0" dirty="0">
              <a:effectLst/>
              <a:latin typeface="Times New Roman" panose="02020603050405020304" pitchFamily="18" charset="0"/>
            </a:endParaRPr>
          </a:p>
        </p:txBody>
      </p:sp>
      <p:sp>
        <p:nvSpPr>
          <p:cNvPr id="3" name="Oval 13">
            <a:extLst>
              <a:ext uri="{FF2B5EF4-FFF2-40B4-BE49-F238E27FC236}">
                <a16:creationId xmlns:a16="http://schemas.microsoft.com/office/drawing/2014/main" id="{D13DA453-48EA-E7F7-8A69-51E129284FB8}"/>
              </a:ext>
            </a:extLst>
          </p:cNvPr>
          <p:cNvSpPr>
            <a:spLocks noChangeArrowheads="1"/>
          </p:cNvSpPr>
          <p:nvPr/>
        </p:nvSpPr>
        <p:spPr bwMode="auto">
          <a:xfrm rot="-1481223">
            <a:off x="1343016" y="4978598"/>
            <a:ext cx="990600" cy="554037"/>
          </a:xfrm>
          <a:prstGeom prst="ellipse">
            <a:avLst/>
          </a:prstGeom>
          <a:noFill/>
          <a:ln w="101600">
            <a:solidFill>
              <a:srgbClr val="800080"/>
            </a:solidFill>
            <a:round/>
            <a:headEnd/>
            <a:tailEnd/>
          </a:ln>
          <a:effectLst>
            <a:outerShdw blurRad="38100" dist="63500" dir="27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4" name="Rectangle 6">
            <a:extLst>
              <a:ext uri="{FF2B5EF4-FFF2-40B4-BE49-F238E27FC236}">
                <a16:creationId xmlns:a16="http://schemas.microsoft.com/office/drawing/2014/main" id="{8264D60E-9EEF-4BBC-8E4B-127E2C04504E}"/>
              </a:ext>
            </a:extLst>
          </p:cNvPr>
          <p:cNvSpPr>
            <a:spLocks noChangeArrowheads="1"/>
          </p:cNvSpPr>
          <p:nvPr/>
        </p:nvSpPr>
        <p:spPr bwMode="auto">
          <a:xfrm>
            <a:off x="521499" y="2516342"/>
            <a:ext cx="7446709" cy="504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30000"/>
              </a:spcBef>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curiosamente, siempre es asociado con…</a:t>
            </a:r>
          </a:p>
        </p:txBody>
      </p:sp>
      <p:sp>
        <p:nvSpPr>
          <p:cNvPr id="5" name="Rectangle 6">
            <a:extLst>
              <a:ext uri="{FF2B5EF4-FFF2-40B4-BE49-F238E27FC236}">
                <a16:creationId xmlns:a16="http://schemas.microsoft.com/office/drawing/2014/main" id="{FF083E3C-3F55-918D-E397-5BB03F7819BE}"/>
              </a:ext>
            </a:extLst>
          </p:cNvPr>
          <p:cNvSpPr>
            <a:spLocks noChangeArrowheads="1"/>
          </p:cNvSpPr>
          <p:nvPr/>
        </p:nvSpPr>
        <p:spPr bwMode="auto">
          <a:xfrm>
            <a:off x="521499" y="2957515"/>
            <a:ext cx="759072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7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Una paloma! </a:t>
            </a:r>
          </a:p>
          <a:p>
            <a:pPr algn="just">
              <a:lnSpc>
                <a:spcPct val="87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(¿Recuerdas el significado de “Jonás”?)</a:t>
            </a:r>
          </a:p>
        </p:txBody>
      </p:sp>
      <p:sp>
        <p:nvSpPr>
          <p:cNvPr id="6" name="Oval 12">
            <a:extLst>
              <a:ext uri="{FF2B5EF4-FFF2-40B4-BE49-F238E27FC236}">
                <a16:creationId xmlns:a16="http://schemas.microsoft.com/office/drawing/2014/main" id="{5AEAFC6D-F3C4-DFA2-41C6-D8F9ED031D1A}"/>
              </a:ext>
            </a:extLst>
          </p:cNvPr>
          <p:cNvSpPr>
            <a:spLocks noChangeArrowheads="1"/>
          </p:cNvSpPr>
          <p:nvPr/>
        </p:nvSpPr>
        <p:spPr bwMode="auto">
          <a:xfrm rot="-1481223">
            <a:off x="8016089" y="3051868"/>
            <a:ext cx="1980078" cy="1449253"/>
          </a:xfrm>
          <a:prstGeom prst="ellipse">
            <a:avLst/>
          </a:prstGeom>
          <a:noFill/>
          <a:ln w="101600">
            <a:solidFill>
              <a:srgbClr val="FFFF00"/>
            </a:solidFill>
            <a:round/>
            <a:headEnd/>
            <a:tailEnd/>
          </a:ln>
          <a:effectLst>
            <a:outerShdw blurRad="38100" dist="76200" dir="27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Tree>
    <p:extLst>
      <p:ext uri="{BB962C8B-B14F-4D97-AF65-F5344CB8AC3E}">
        <p14:creationId xmlns:p14="http://schemas.microsoft.com/office/powerpoint/2010/main" val="1899446202"/>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ppt_w"/>
                                          </p:val>
                                        </p:tav>
                                        <p:tav tm="100000">
                                          <p:val>
                                            <p:strVal val="#ppt_w"/>
                                          </p:val>
                                        </p:tav>
                                      </p:tavLst>
                                    </p:anim>
                                    <p:anim calcmode="lin" valueType="num">
                                      <p:cBhvr>
                                        <p:cTn id="12" dur="500" fill="hold"/>
                                        <p:tgtEl>
                                          <p:spTgt spid="3"/>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3" presetClass="entr" presetSubtype="3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400" fill="hold"/>
                                        <p:tgtEl>
                                          <p:spTgt spid="6"/>
                                        </p:tgtEl>
                                        <p:attrNameLst>
                                          <p:attrName>ppt_w</p:attrName>
                                        </p:attrNameLst>
                                      </p:cBhvr>
                                      <p:tavLst>
                                        <p:tav tm="0">
                                          <p:val>
                                            <p:strVal val="4*#ppt_w"/>
                                          </p:val>
                                        </p:tav>
                                        <p:tav tm="100000">
                                          <p:val>
                                            <p:strVal val="#ppt_w"/>
                                          </p:val>
                                        </p:tav>
                                      </p:tavLst>
                                    </p:anim>
                                    <p:anim calcmode="lin" valueType="num">
                                      <p:cBhvr>
                                        <p:cTn id="17" dur="400" fill="hold"/>
                                        <p:tgtEl>
                                          <p:spTgt spid="6"/>
                                        </p:tgtEl>
                                        <p:attrNameLst>
                                          <p:attrName>ppt_h</p:attrName>
                                        </p:attrNameLst>
                                      </p:cBhvr>
                                      <p:tavLst>
                                        <p:tav tm="0">
                                          <p:val>
                                            <p:strVal val="4*#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up)">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up)">
                                      <p:cBhvr>
                                        <p:cTn id="2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build="p" autoUpdateAnimBg="0"/>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80299-98B1-D234-5EBA-B69C293CC9AE}"/>
            </a:ext>
          </a:extLst>
        </p:cNvPr>
        <p:cNvGrpSpPr/>
        <p:nvPr/>
      </p:nvGrpSpPr>
      <p:grpSpPr>
        <a:xfrm>
          <a:off x="0" y="0"/>
          <a:ext cx="0" cy="0"/>
          <a:chOff x="0" y="0"/>
          <a:chExt cx="0" cy="0"/>
        </a:xfrm>
      </p:grpSpPr>
      <p:graphicFrame>
        <p:nvGraphicFramePr>
          <p:cNvPr id="2743307" name="Object 11">
            <a:extLst>
              <a:ext uri="{FF2B5EF4-FFF2-40B4-BE49-F238E27FC236}">
                <a16:creationId xmlns:a16="http://schemas.microsoft.com/office/drawing/2014/main" id="{CBE4798A-6EB5-3701-16D2-C0FA4AA03BCA}"/>
              </a:ext>
            </a:extLst>
          </p:cNvPr>
          <p:cNvGraphicFramePr>
            <a:graphicFrameLocks noChangeAspect="1"/>
          </p:cNvGraphicFramePr>
          <p:nvPr>
            <p:extLst>
              <p:ext uri="{D42A27DB-BD31-4B8C-83A1-F6EECF244321}">
                <p14:modId xmlns:p14="http://schemas.microsoft.com/office/powerpoint/2010/main" val="2115438865"/>
              </p:ext>
            </p:extLst>
          </p:nvPr>
        </p:nvGraphicFramePr>
        <p:xfrm>
          <a:off x="8380462" y="2636912"/>
          <a:ext cx="3217862" cy="3886200"/>
        </p:xfrm>
        <a:graphic>
          <a:graphicData uri="http://schemas.openxmlformats.org/presentationml/2006/ole">
            <mc:AlternateContent xmlns:mc="http://schemas.openxmlformats.org/markup-compatibility/2006">
              <mc:Choice xmlns:v="urn:schemas-microsoft-com:vml" Requires="v">
                <p:oleObj name="Photo Editor Photo" r:id="rId3" imgW="1881905" imgH="2438095" progId="MSPhotoEd.3">
                  <p:embed/>
                </p:oleObj>
              </mc:Choice>
              <mc:Fallback>
                <p:oleObj name="Photo Editor Photo" r:id="rId3" imgW="1881905" imgH="2438095" progId="MSPhotoEd.3">
                  <p:embed/>
                  <p:pic>
                    <p:nvPicPr>
                      <p:cNvPr id="2743307" name="Object 11">
                        <a:extLst>
                          <a:ext uri="{FF2B5EF4-FFF2-40B4-BE49-F238E27FC236}">
                            <a16:creationId xmlns:a16="http://schemas.microsoft.com/office/drawing/2014/main" id="{DCECD153-79AD-EF06-6D90-4644791618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14" r="4445"/>
                      <a:stretch>
                        <a:fillRect/>
                      </a:stretch>
                    </p:blipFill>
                    <p:spPr bwMode="auto">
                      <a:xfrm>
                        <a:off x="8380462" y="2636912"/>
                        <a:ext cx="321786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43301" name="Rectangle 5">
            <a:extLst>
              <a:ext uri="{FF2B5EF4-FFF2-40B4-BE49-F238E27FC236}">
                <a16:creationId xmlns:a16="http://schemas.microsoft.com/office/drawing/2014/main" id="{87BFEBC5-3AFB-1DC3-C985-120C2CE7B60D}"/>
              </a:ext>
            </a:extLst>
          </p:cNvPr>
          <p:cNvSpPr>
            <a:spLocks noChangeArrowheads="1"/>
          </p:cNvSpPr>
          <p:nvPr/>
        </p:nvSpPr>
        <p:spPr bwMode="auto">
          <a:xfrm>
            <a:off x="479376" y="980728"/>
            <a:ext cx="11305256"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ts val="0"/>
              </a:spcBef>
              <a:spcAft>
                <a:spcPts val="600"/>
              </a:spcAft>
              <a:buClr>
                <a:srgbClr val="5FF0FF"/>
              </a:buClr>
              <a:buFont typeface="Symbol" pitchFamily="18" charset="2"/>
              <a:buNone/>
              <a:defRPr/>
            </a:pPr>
            <a:r>
              <a:rPr lang="es-419" sz="2950" spc="-50" noProof="0" dirty="0">
                <a:solidFill>
                  <a:srgbClr val="EFF9FF"/>
                </a:solidFill>
                <a:latin typeface="Arial" charset="0"/>
                <a:cs typeface="Times New Roman" charset="0"/>
              </a:rPr>
              <a:t>Curiosamente, el nombre “Nínive” originalmente era “</a:t>
            </a:r>
            <a:r>
              <a:rPr lang="es-419" sz="2950" spc="-50" noProof="0" dirty="0" err="1">
                <a:solidFill>
                  <a:srgbClr val="EFF9FF"/>
                </a:solidFill>
                <a:latin typeface="Arial" charset="0"/>
                <a:cs typeface="Times New Roman" charset="0"/>
              </a:rPr>
              <a:t>Ninua</a:t>
            </a:r>
            <a:r>
              <a:rPr lang="es-419" sz="2950" spc="-50" noProof="0" dirty="0">
                <a:solidFill>
                  <a:srgbClr val="EFF9FF"/>
                </a:solidFill>
                <a:latin typeface="Arial" charset="0"/>
                <a:cs typeface="Times New Roman" charset="0"/>
              </a:rPr>
              <a:t>”, que significa algo como “lugar de muchos peces”. </a:t>
            </a:r>
            <a:r>
              <a:rPr lang="es-419" sz="2950" spc="-50" dirty="0">
                <a:solidFill>
                  <a:srgbClr val="EFF9FF"/>
                </a:solidFill>
                <a:latin typeface="Arial" charset="0"/>
                <a:cs typeface="Times New Roman" charset="0"/>
              </a:rPr>
              <a:t>E</a:t>
            </a:r>
            <a:r>
              <a:rPr lang="es-419" sz="2950" spc="-50" noProof="0" dirty="0">
                <a:solidFill>
                  <a:srgbClr val="EFF9FF"/>
                </a:solidFill>
                <a:latin typeface="Arial" charset="0"/>
                <a:cs typeface="Times New Roman" charset="0"/>
              </a:rPr>
              <a:t>l símbolo para escribir el nombre de la ciudad en alfabeto Cuneiforme era una combinación de los símbolos para “cerramiento de agua” y “pez grande”.</a:t>
            </a:r>
          </a:p>
        </p:txBody>
      </p:sp>
      <p:graphicFrame>
        <p:nvGraphicFramePr>
          <p:cNvPr id="2743304" name="Object 8">
            <a:extLst>
              <a:ext uri="{FF2B5EF4-FFF2-40B4-BE49-F238E27FC236}">
                <a16:creationId xmlns:a16="http://schemas.microsoft.com/office/drawing/2014/main" id="{1B079838-7E04-4ADF-F798-927338499005}"/>
              </a:ext>
            </a:extLst>
          </p:cNvPr>
          <p:cNvGraphicFramePr>
            <a:graphicFrameLocks noChangeAspect="1"/>
          </p:cNvGraphicFramePr>
          <p:nvPr/>
        </p:nvGraphicFramePr>
        <p:xfrm>
          <a:off x="1415480" y="3912326"/>
          <a:ext cx="5917013" cy="2662446"/>
        </p:xfrm>
        <a:graphic>
          <a:graphicData uri="http://schemas.openxmlformats.org/presentationml/2006/ole">
            <mc:AlternateContent xmlns:mc="http://schemas.openxmlformats.org/markup-compatibility/2006">
              <mc:Choice xmlns:v="urn:schemas-microsoft-com:vml" Requires="v">
                <p:oleObj name="Photo Editor Photo" r:id="rId5" imgW="3566469" imgH="1539373" progId="MSPhotoEd.3">
                  <p:embed/>
                </p:oleObj>
              </mc:Choice>
              <mc:Fallback>
                <p:oleObj name="Photo Editor Photo" r:id="rId5" imgW="3566469" imgH="1539373" progId="MSPhotoEd.3">
                  <p:embed/>
                  <p:pic>
                    <p:nvPicPr>
                      <p:cNvPr id="2743304" name="Object 8">
                        <a:extLst>
                          <a:ext uri="{FF2B5EF4-FFF2-40B4-BE49-F238E27FC236}">
                            <a16:creationId xmlns:a16="http://schemas.microsoft.com/office/drawing/2014/main" id="{8CF1016D-6380-C4B4-8F7F-8D4524B34C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5480" y="3912326"/>
                        <a:ext cx="5917013" cy="2662446"/>
                      </a:xfrm>
                      <a:prstGeom prst="rect">
                        <a:avLst/>
                      </a:prstGeom>
                      <a:noFill/>
                      <a:ln>
                        <a:noFill/>
                      </a:ln>
                      <a:effectLst/>
                    </p:spPr>
                  </p:pic>
                </p:oleObj>
              </mc:Fallback>
            </mc:AlternateContent>
          </a:graphicData>
        </a:graphic>
      </p:graphicFrame>
      <p:sp>
        <p:nvSpPr>
          <p:cNvPr id="2743305" name="Oval 9">
            <a:extLst>
              <a:ext uri="{FF2B5EF4-FFF2-40B4-BE49-F238E27FC236}">
                <a16:creationId xmlns:a16="http://schemas.microsoft.com/office/drawing/2014/main" id="{8B3E66A0-0904-D9DE-6028-809E6EBA72FD}"/>
              </a:ext>
            </a:extLst>
          </p:cNvPr>
          <p:cNvSpPr>
            <a:spLocks noChangeArrowheads="1"/>
          </p:cNvSpPr>
          <p:nvPr/>
        </p:nvSpPr>
        <p:spPr bwMode="auto">
          <a:xfrm rot="946675">
            <a:off x="2615527" y="4116297"/>
            <a:ext cx="1355478" cy="2357453"/>
          </a:xfrm>
          <a:prstGeom prst="ellipse">
            <a:avLst/>
          </a:prstGeom>
          <a:noFill/>
          <a:ln w="85725">
            <a:solidFill>
              <a:srgbClr val="00FF00"/>
            </a:solidFill>
            <a:round/>
            <a:headEnd/>
            <a:tailEnd/>
          </a:ln>
          <a:effectLst>
            <a:outerShdw blurRad="50800" dist="76200" dir="2700000" algn="ctr" rotWithShape="0">
              <a:schemeClr val="tx1">
                <a:alpha val="70000"/>
              </a:schemeClr>
            </a:outerShdw>
          </a:effectLst>
          <a:extLst>
            <a:ext uri="{909E8E84-426E-40DD-AFC4-6F175D3DCCD1}">
              <a14:hiddenFill xmlns:a14="http://schemas.microsoft.com/office/drawing/2010/main">
                <a:solidFill>
                  <a:srgbClr val="0000FF"/>
                </a:solidFill>
              </a14:hiddenFill>
            </a:ext>
          </a:extLst>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000" noProof="0" dirty="0">
              <a:effectLst/>
              <a:latin typeface="Times New Roman" panose="02020603050405020304" pitchFamily="18" charset="0"/>
            </a:endParaRPr>
          </a:p>
        </p:txBody>
      </p:sp>
      <p:sp>
        <p:nvSpPr>
          <p:cNvPr id="2" name="Oval 12">
            <a:extLst>
              <a:ext uri="{FF2B5EF4-FFF2-40B4-BE49-F238E27FC236}">
                <a16:creationId xmlns:a16="http://schemas.microsoft.com/office/drawing/2014/main" id="{5F6CBF75-16AA-9B7F-86B3-AF808C272ECC}"/>
              </a:ext>
            </a:extLst>
          </p:cNvPr>
          <p:cNvSpPr>
            <a:spLocks noChangeArrowheads="1"/>
          </p:cNvSpPr>
          <p:nvPr/>
        </p:nvSpPr>
        <p:spPr bwMode="auto">
          <a:xfrm rot="-1481223">
            <a:off x="8016089" y="3051868"/>
            <a:ext cx="1980078" cy="1449253"/>
          </a:xfrm>
          <a:prstGeom prst="ellipse">
            <a:avLst/>
          </a:prstGeom>
          <a:noFill/>
          <a:ln w="101600">
            <a:solidFill>
              <a:srgbClr val="FFFF00"/>
            </a:solidFill>
            <a:round/>
            <a:headEnd/>
            <a:tailEnd/>
          </a:ln>
          <a:effectLst>
            <a:outerShdw blurRad="38100" dist="76200" dir="27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
        <p:nvSpPr>
          <p:cNvPr id="6" name="Rectangle 6">
            <a:extLst>
              <a:ext uri="{FF2B5EF4-FFF2-40B4-BE49-F238E27FC236}">
                <a16:creationId xmlns:a16="http://schemas.microsoft.com/office/drawing/2014/main" id="{BE55C62C-7EC7-5E60-6B0D-EDBCCC023DB4}"/>
              </a:ext>
            </a:extLst>
          </p:cNvPr>
          <p:cNvSpPr>
            <a:spLocks noChangeArrowheads="1"/>
          </p:cNvSpPr>
          <p:nvPr/>
        </p:nvSpPr>
        <p:spPr bwMode="auto">
          <a:xfrm>
            <a:off x="491099" y="2564904"/>
            <a:ext cx="78480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7000"/>
              </a:lnSpc>
              <a:spcBef>
                <a:spcPts val="0"/>
              </a:spcBef>
              <a:spcAft>
                <a:spcPts val="400"/>
              </a:spcAft>
              <a:buClr>
                <a:srgbClr val="5FF0FF"/>
              </a:buClr>
              <a:buFont typeface="Symbol" panose="05050102010706020507" pitchFamily="18" charset="2"/>
              <a:buNone/>
            </a:pPr>
            <a:r>
              <a:rPr lang="es-419" sz="2940" spc="-4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Se puede imaginar el efecto en este pueblo, de un profeta de nombre “paloma” que fue tragado por un pez grande, y encerrado bajo el agua… </a:t>
            </a:r>
          </a:p>
        </p:txBody>
      </p:sp>
      <p:sp>
        <p:nvSpPr>
          <p:cNvPr id="7" name="Oval 13">
            <a:extLst>
              <a:ext uri="{FF2B5EF4-FFF2-40B4-BE49-F238E27FC236}">
                <a16:creationId xmlns:a16="http://schemas.microsoft.com/office/drawing/2014/main" id="{530EDC0C-9900-1321-1B8E-44F67F8151BA}"/>
              </a:ext>
            </a:extLst>
          </p:cNvPr>
          <p:cNvSpPr>
            <a:spLocks noChangeArrowheads="1"/>
          </p:cNvSpPr>
          <p:nvPr/>
        </p:nvSpPr>
        <p:spPr bwMode="auto">
          <a:xfrm rot="-1481223">
            <a:off x="1343016" y="4978598"/>
            <a:ext cx="990600" cy="554037"/>
          </a:xfrm>
          <a:prstGeom prst="ellipse">
            <a:avLst/>
          </a:prstGeom>
          <a:noFill/>
          <a:ln w="101600">
            <a:solidFill>
              <a:srgbClr val="800080"/>
            </a:solidFill>
            <a:round/>
            <a:headEnd/>
            <a:tailEnd/>
          </a:ln>
          <a:effectLst>
            <a:outerShdw blurRad="38100" dist="63500" dir="2700000" algn="ctr" rotWithShape="0">
              <a:schemeClr val="tx1">
                <a:alpha val="70000"/>
              </a:schemeClr>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s-419" noProof="0" dirty="0"/>
          </a:p>
        </p:txBody>
      </p:sp>
    </p:spTree>
    <p:extLst>
      <p:ext uri="{BB962C8B-B14F-4D97-AF65-F5344CB8AC3E}">
        <p14:creationId xmlns:p14="http://schemas.microsoft.com/office/powerpoint/2010/main" val="53855579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C7D-7BF1-FE79-A1C0-5525D63909BA}"/>
            </a:ext>
          </a:extLst>
        </p:cNvPr>
        <p:cNvGrpSpPr/>
        <p:nvPr/>
      </p:nvGrpSpPr>
      <p:grpSpPr>
        <a:xfrm>
          <a:off x="0" y="0"/>
          <a:ext cx="0" cy="0"/>
          <a:chOff x="0" y="0"/>
          <a:chExt cx="0" cy="0"/>
        </a:xfrm>
      </p:grpSpPr>
      <p:graphicFrame>
        <p:nvGraphicFramePr>
          <p:cNvPr id="2743307" name="Object 11">
            <a:extLst>
              <a:ext uri="{FF2B5EF4-FFF2-40B4-BE49-F238E27FC236}">
                <a16:creationId xmlns:a16="http://schemas.microsoft.com/office/drawing/2014/main" id="{4E0BB5AA-C93E-B418-FEC2-7BC884538CB6}"/>
              </a:ext>
            </a:extLst>
          </p:cNvPr>
          <p:cNvGraphicFramePr>
            <a:graphicFrameLocks noChangeAspect="1"/>
          </p:cNvGraphicFramePr>
          <p:nvPr>
            <p:extLst>
              <p:ext uri="{D42A27DB-BD31-4B8C-83A1-F6EECF244321}">
                <p14:modId xmlns:p14="http://schemas.microsoft.com/office/powerpoint/2010/main" val="688354919"/>
              </p:ext>
            </p:extLst>
          </p:nvPr>
        </p:nvGraphicFramePr>
        <p:xfrm>
          <a:off x="8380462" y="2636912"/>
          <a:ext cx="3217862" cy="3886200"/>
        </p:xfrm>
        <a:graphic>
          <a:graphicData uri="http://schemas.openxmlformats.org/presentationml/2006/ole">
            <mc:AlternateContent xmlns:mc="http://schemas.openxmlformats.org/markup-compatibility/2006">
              <mc:Choice xmlns:v="urn:schemas-microsoft-com:vml" Requires="v">
                <p:oleObj name="Photo Editor Photo" r:id="rId3" imgW="1881905" imgH="2438095" progId="MSPhotoEd.3">
                  <p:embed/>
                </p:oleObj>
              </mc:Choice>
              <mc:Fallback>
                <p:oleObj name="Photo Editor Photo" r:id="rId3" imgW="1881905" imgH="2438095" progId="MSPhotoEd.3">
                  <p:embed/>
                  <p:pic>
                    <p:nvPicPr>
                      <p:cNvPr id="2743307" name="Object 11">
                        <a:extLst>
                          <a:ext uri="{FF2B5EF4-FFF2-40B4-BE49-F238E27FC236}">
                            <a16:creationId xmlns:a16="http://schemas.microsoft.com/office/drawing/2014/main" id="{CBE4798A-6EB5-3701-16D2-C0FA4AA03B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14" r="4445"/>
                      <a:stretch>
                        <a:fillRect/>
                      </a:stretch>
                    </p:blipFill>
                    <p:spPr bwMode="auto">
                      <a:xfrm>
                        <a:off x="8380462" y="2636912"/>
                        <a:ext cx="321786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43301" name="Rectangle 5">
            <a:extLst>
              <a:ext uri="{FF2B5EF4-FFF2-40B4-BE49-F238E27FC236}">
                <a16:creationId xmlns:a16="http://schemas.microsoft.com/office/drawing/2014/main" id="{620A462A-D729-D4EB-3AF7-0B742029DC70}"/>
              </a:ext>
            </a:extLst>
          </p:cNvPr>
          <p:cNvSpPr>
            <a:spLocks noChangeArrowheads="1"/>
          </p:cNvSpPr>
          <p:nvPr/>
        </p:nvSpPr>
        <p:spPr bwMode="auto">
          <a:xfrm>
            <a:off x="479376" y="980728"/>
            <a:ext cx="11305256"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just">
              <a:lnSpc>
                <a:spcPct val="85000"/>
              </a:lnSpc>
              <a:spcBef>
                <a:spcPts val="0"/>
              </a:spcBef>
              <a:spcAft>
                <a:spcPts val="600"/>
              </a:spcAft>
              <a:buClr>
                <a:srgbClr val="5FF0FF"/>
              </a:buClr>
              <a:buFont typeface="Symbol" pitchFamily="18" charset="2"/>
              <a:buNone/>
              <a:defRPr/>
            </a:pPr>
            <a:r>
              <a:rPr lang="es-419" sz="2950" spc="-50" noProof="0" dirty="0">
                <a:solidFill>
                  <a:srgbClr val="EFF9FF"/>
                </a:solidFill>
                <a:latin typeface="Arial" charset="0"/>
                <a:cs typeface="Times New Roman" charset="0"/>
              </a:rPr>
              <a:t>Curiosamente, el nombre “Nínive” originalmente era “</a:t>
            </a:r>
            <a:r>
              <a:rPr lang="es-419" sz="2950" spc="-50" noProof="0" dirty="0" err="1">
                <a:solidFill>
                  <a:srgbClr val="EFF9FF"/>
                </a:solidFill>
                <a:latin typeface="Arial" charset="0"/>
                <a:cs typeface="Times New Roman" charset="0"/>
              </a:rPr>
              <a:t>Ninua</a:t>
            </a:r>
            <a:r>
              <a:rPr lang="es-419" sz="2950" spc="-50" noProof="0" dirty="0">
                <a:solidFill>
                  <a:srgbClr val="EFF9FF"/>
                </a:solidFill>
                <a:latin typeface="Arial" charset="0"/>
                <a:cs typeface="Times New Roman" charset="0"/>
              </a:rPr>
              <a:t>”, que significa algo como “lugar de muchos peces”. </a:t>
            </a:r>
            <a:r>
              <a:rPr lang="es-419" sz="2950" spc="-50" dirty="0">
                <a:solidFill>
                  <a:srgbClr val="EFF9FF"/>
                </a:solidFill>
                <a:latin typeface="Arial" charset="0"/>
                <a:cs typeface="Times New Roman" charset="0"/>
              </a:rPr>
              <a:t>E</a:t>
            </a:r>
            <a:r>
              <a:rPr lang="es-419" sz="2950" spc="-50" noProof="0" dirty="0">
                <a:solidFill>
                  <a:srgbClr val="EFF9FF"/>
                </a:solidFill>
                <a:latin typeface="Arial" charset="0"/>
                <a:cs typeface="Times New Roman" charset="0"/>
              </a:rPr>
              <a:t>l símbolo para escribir el nombre de la ciudad en alfabeto Cuneiforme era una combinación de los símbolos para “cerramiento de agua” y “pez grande”.</a:t>
            </a:r>
          </a:p>
        </p:txBody>
      </p:sp>
      <p:sp>
        <p:nvSpPr>
          <p:cNvPr id="6" name="Rectangle 6">
            <a:extLst>
              <a:ext uri="{FF2B5EF4-FFF2-40B4-BE49-F238E27FC236}">
                <a16:creationId xmlns:a16="http://schemas.microsoft.com/office/drawing/2014/main" id="{01F626AC-32A9-384F-C5DA-65F43F5B1C18}"/>
              </a:ext>
            </a:extLst>
          </p:cNvPr>
          <p:cNvSpPr>
            <a:spLocks noChangeArrowheads="1"/>
          </p:cNvSpPr>
          <p:nvPr/>
        </p:nvSpPr>
        <p:spPr bwMode="auto">
          <a:xfrm>
            <a:off x="491099" y="2564904"/>
            <a:ext cx="78480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7000"/>
              </a:lnSpc>
              <a:spcBef>
                <a:spcPts val="0"/>
              </a:spcBef>
              <a:spcAft>
                <a:spcPts val="400"/>
              </a:spcAft>
              <a:buClr>
                <a:srgbClr val="5FF0FF"/>
              </a:buClr>
              <a:buFont typeface="Symbol" panose="05050102010706020507" pitchFamily="18" charset="2"/>
              <a:buNone/>
            </a:pPr>
            <a:r>
              <a:rPr lang="es-419" sz="2940" spc="-4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Se puede imaginar el efecto en este pueblo, de un profeta de nombre “paloma” que fue tragado por un pez grande, y encerrado bajo el agua… </a:t>
            </a:r>
          </a:p>
        </p:txBody>
      </p:sp>
      <p:sp>
        <p:nvSpPr>
          <p:cNvPr id="4" name="Rectangle 6">
            <a:extLst>
              <a:ext uri="{FF2B5EF4-FFF2-40B4-BE49-F238E27FC236}">
                <a16:creationId xmlns:a16="http://schemas.microsoft.com/office/drawing/2014/main" id="{4290EFD9-01CC-ED30-71BE-B409D28D02B2}"/>
              </a:ext>
            </a:extLst>
          </p:cNvPr>
          <p:cNvSpPr>
            <a:spLocks noChangeArrowheads="1"/>
          </p:cNvSpPr>
          <p:nvPr/>
        </p:nvSpPr>
        <p:spPr bwMode="auto">
          <a:xfrm>
            <a:off x="479376" y="3861048"/>
            <a:ext cx="7848000" cy="1731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7000"/>
              </a:lnSpc>
              <a:spcBef>
                <a:spcPts val="0"/>
              </a:spcBef>
              <a:spcAft>
                <a:spcPts val="400"/>
              </a:spcAft>
              <a:buClr>
                <a:srgbClr val="5FF0FF"/>
              </a:buClr>
              <a:buFont typeface="Symbol" panose="05050102010706020507" pitchFamily="18" charset="2"/>
              <a:buNone/>
            </a:pPr>
            <a:r>
              <a:rPr lang="es-ES" sz="2940" spc="-4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¡Dios tenía un propósito en cada evento de la historia de Jonás! </a:t>
            </a:r>
          </a:p>
          <a:p>
            <a:pPr algn="just">
              <a:lnSpc>
                <a:spcPct val="87000"/>
              </a:lnSpc>
              <a:spcBef>
                <a:spcPts val="0"/>
              </a:spcBef>
              <a:spcAft>
                <a:spcPts val="400"/>
              </a:spcAft>
              <a:buClr>
                <a:srgbClr val="5FF0FF"/>
              </a:buClr>
              <a:buFont typeface="Symbol" panose="05050102010706020507" pitchFamily="18" charset="2"/>
              <a:buNone/>
            </a:pPr>
            <a:r>
              <a:rPr lang="es-ES" sz="2940" spc="-4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Ninguno de los pequeños detalles de su saga es insignificante: todo tiene un objetivo específico.</a:t>
            </a:r>
            <a:endParaRPr lang="es-419" sz="2940" spc="-4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0715265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7619-B14F-8810-0A67-DB1FFCC057FE}"/>
            </a:ext>
          </a:extLst>
        </p:cNvPr>
        <p:cNvGrpSpPr/>
        <p:nvPr/>
      </p:nvGrpSpPr>
      <p:grpSpPr>
        <a:xfrm>
          <a:off x="0" y="0"/>
          <a:ext cx="0" cy="0"/>
          <a:chOff x="0" y="0"/>
          <a:chExt cx="0" cy="0"/>
        </a:xfrm>
      </p:grpSpPr>
      <p:sp>
        <p:nvSpPr>
          <p:cNvPr id="2747396" name="Rectangle 4">
            <a:extLst>
              <a:ext uri="{FF2B5EF4-FFF2-40B4-BE49-F238E27FC236}">
                <a16:creationId xmlns:a16="http://schemas.microsoft.com/office/drawing/2014/main" id="{EEF3E62F-E527-D89F-814C-F11DD1802A41}"/>
              </a:ext>
            </a:extLst>
          </p:cNvPr>
          <p:cNvSpPr>
            <a:spLocks noChangeArrowheads="1"/>
          </p:cNvSpPr>
          <p:nvPr/>
        </p:nvSpPr>
        <p:spPr bwMode="auto">
          <a:xfrm>
            <a:off x="623392" y="1052736"/>
            <a:ext cx="1116124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30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ahora viene el único versículo de profecía:</a:t>
            </a:r>
          </a:p>
        </p:txBody>
      </p:sp>
      <p:sp>
        <p:nvSpPr>
          <p:cNvPr id="4" name="Verse, normal">
            <a:extLst>
              <a:ext uri="{FF2B5EF4-FFF2-40B4-BE49-F238E27FC236}">
                <a16:creationId xmlns:a16="http://schemas.microsoft.com/office/drawing/2014/main" id="{73186E68-FCD7-1C76-6772-89515A33FB10}"/>
              </a:ext>
            </a:extLst>
          </p:cNvPr>
          <p:cNvSpPr>
            <a:spLocks noChangeArrowheads="1"/>
          </p:cNvSpPr>
          <p:nvPr/>
        </p:nvSpPr>
        <p:spPr bwMode="auto">
          <a:xfrm>
            <a:off x="695400" y="1700808"/>
            <a:ext cx="10873208" cy="1296144"/>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5" name="Verse Text">
            <a:extLst>
              <a:ext uri="{FF2B5EF4-FFF2-40B4-BE49-F238E27FC236}">
                <a16:creationId xmlns:a16="http://schemas.microsoft.com/office/drawing/2014/main" id="{EF873017-15BF-8ADD-7347-1AEE0ECB6B8F}"/>
              </a:ext>
            </a:extLst>
          </p:cNvPr>
          <p:cNvSpPr txBox="1"/>
          <p:nvPr/>
        </p:nvSpPr>
        <p:spPr>
          <a:xfrm>
            <a:off x="731496" y="1759996"/>
            <a:ext cx="10837112" cy="1123298"/>
          </a:xfrm>
          <a:prstGeom prst="rect">
            <a:avLst/>
          </a:prstGeom>
          <a:noFill/>
        </p:spPr>
        <p:txBody>
          <a:bodyPr wrap="square">
            <a:noAutofit/>
          </a:bodyPr>
          <a:lstStyle/>
          <a:p>
            <a:pPr algn="just">
              <a:lnSpc>
                <a:spcPct val="85000"/>
              </a:lnSpc>
              <a:spcBef>
                <a:spcPct val="15000"/>
              </a:spcBef>
              <a:buClrTx/>
              <a:buSzTx/>
              <a:buFontTx/>
              <a:buNone/>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900" dirty="0">
                <a:solidFill>
                  <a:srgbClr val="EFF9FF"/>
                </a:solidFill>
                <a:effectLst>
                  <a:outerShdw blurRad="38100" dist="38100" dir="2700000" algn="tl">
                    <a:srgbClr val="000000"/>
                  </a:outerShdw>
                </a:effectLst>
                <a:latin typeface="Arial" panose="020B0604020202020204" pitchFamily="34" charset="0"/>
              </a:rPr>
              <a:t>Jonás entró en la ciudad y la recorrió todo un día, mientras proclamaba: “¡Dentro de cuarenta días Nínive será destruida!”.</a:t>
            </a:r>
            <a:endParaRPr lang="es-419" sz="29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6" name="Verse ID - Rectangle 9">
            <a:extLst>
              <a:ext uri="{FF2B5EF4-FFF2-40B4-BE49-F238E27FC236}">
                <a16:creationId xmlns:a16="http://schemas.microsoft.com/office/drawing/2014/main" id="{0ADFC7CB-ACD6-7001-A171-E3FBF908F8B3}"/>
              </a:ext>
            </a:extLst>
          </p:cNvPr>
          <p:cNvSpPr>
            <a:spLocks noChangeArrowheads="1"/>
          </p:cNvSpPr>
          <p:nvPr/>
        </p:nvSpPr>
        <p:spPr bwMode="auto">
          <a:xfrm>
            <a:off x="695400" y="1700814"/>
            <a:ext cx="2719362"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3:4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
        <p:nvSpPr>
          <p:cNvPr id="8" name="Rectangle 4">
            <a:extLst>
              <a:ext uri="{FF2B5EF4-FFF2-40B4-BE49-F238E27FC236}">
                <a16:creationId xmlns:a16="http://schemas.microsoft.com/office/drawing/2014/main" id="{BCC2843F-0377-5251-10F2-80902AECF1C6}"/>
              </a:ext>
            </a:extLst>
          </p:cNvPr>
          <p:cNvSpPr>
            <a:spLocks noChangeArrowheads="1"/>
          </p:cNvSpPr>
          <p:nvPr/>
        </p:nvSpPr>
        <p:spPr bwMode="auto">
          <a:xfrm>
            <a:off x="623392" y="3140968"/>
            <a:ext cx="7560840"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¡Y eso es todo!</a:t>
            </a:r>
          </a:p>
          <a:p>
            <a:pPr algn="just">
              <a:lnSpc>
                <a:spcPct val="85000"/>
              </a:lnSpc>
              <a:spcBef>
                <a:spcPts val="0"/>
              </a:spcBef>
              <a:spcAft>
                <a:spcPts val="6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En realidad, no hacía falta nada más…. </a:t>
            </a:r>
          </a:p>
          <a:p>
            <a:pPr algn="just">
              <a:lnSpc>
                <a:spcPct val="85000"/>
              </a:lnSpc>
              <a:spcBef>
                <a:spcPts val="0"/>
              </a:spcBef>
              <a:spcAft>
                <a:spcPts val="6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Dios había dispuesto las cosas de una manera espectacular: Para los ninivitas, Jonás probablemente era visto como una especie de dios, ¡ya que presentaba todas las características de uno de sus dioses!</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graphicFrame>
        <p:nvGraphicFramePr>
          <p:cNvPr id="11" name="Object 11">
            <a:extLst>
              <a:ext uri="{FF2B5EF4-FFF2-40B4-BE49-F238E27FC236}">
                <a16:creationId xmlns:a16="http://schemas.microsoft.com/office/drawing/2014/main" id="{AAF4FD83-87DA-E961-86EC-35A37991C065}"/>
              </a:ext>
            </a:extLst>
          </p:cNvPr>
          <p:cNvGraphicFramePr>
            <a:graphicFrameLocks noChangeAspect="1"/>
          </p:cNvGraphicFramePr>
          <p:nvPr>
            <p:extLst>
              <p:ext uri="{D42A27DB-BD31-4B8C-83A1-F6EECF244321}">
                <p14:modId xmlns:p14="http://schemas.microsoft.com/office/powerpoint/2010/main" val="606842650"/>
              </p:ext>
            </p:extLst>
          </p:nvPr>
        </p:nvGraphicFramePr>
        <p:xfrm>
          <a:off x="8380462" y="2636912"/>
          <a:ext cx="3217862" cy="3886200"/>
        </p:xfrm>
        <a:graphic>
          <a:graphicData uri="http://schemas.openxmlformats.org/presentationml/2006/ole">
            <mc:AlternateContent xmlns:mc="http://schemas.openxmlformats.org/markup-compatibility/2006">
              <mc:Choice xmlns:v="urn:schemas-microsoft-com:vml" Requires="v">
                <p:oleObj name="Photo Editor Photo" r:id="rId3" imgW="1881905" imgH="2438095" progId="MSPhotoEd.3">
                  <p:embed/>
                </p:oleObj>
              </mc:Choice>
              <mc:Fallback>
                <p:oleObj name="Photo Editor Photo" r:id="rId3" imgW="1881905" imgH="2438095" progId="MSPhotoEd.3">
                  <p:embed/>
                  <p:pic>
                    <p:nvPicPr>
                      <p:cNvPr id="2743307" name="Object 11">
                        <a:extLst>
                          <a:ext uri="{FF2B5EF4-FFF2-40B4-BE49-F238E27FC236}">
                            <a16:creationId xmlns:a16="http://schemas.microsoft.com/office/drawing/2014/main" id="{4E0BB5AA-C93E-B418-FEC2-7BC884538C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14" r="4445"/>
                      <a:stretch>
                        <a:fillRect/>
                      </a:stretch>
                    </p:blipFill>
                    <p:spPr bwMode="auto">
                      <a:xfrm>
                        <a:off x="8380462" y="2636912"/>
                        <a:ext cx="321786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7729634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47396"/>
                                        </p:tgtEl>
                                        <p:attrNameLst>
                                          <p:attrName>style.visibility</p:attrName>
                                        </p:attrNameLst>
                                      </p:cBhvr>
                                      <p:to>
                                        <p:strVal val="visible"/>
                                      </p:to>
                                    </p:set>
                                    <p:animEffect transition="in" filter="wipe(left)">
                                      <p:cBhvr>
                                        <p:cTn id="7" dur="500"/>
                                        <p:tgtEl>
                                          <p:spTgt spid="274739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50"/>
                                        <p:tgtEl>
                                          <p:spTgt spid="6"/>
                                        </p:tgtEl>
                                        <p:attrNameLst>
                                          <p:attrName>ppt_y</p:attrName>
                                        </p:attrNameLst>
                                      </p:cBhvr>
                                      <p:tavLst>
                                        <p:tav tm="0">
                                          <p:val>
                                            <p:strVal val="#ppt_y+#ppt_h*1.125000"/>
                                          </p:val>
                                        </p:tav>
                                        <p:tav tm="100000">
                                          <p:val>
                                            <p:strVal val="#ppt_y"/>
                                          </p:val>
                                        </p:tav>
                                      </p:tavLst>
                                    </p:anim>
                                    <p:animEffect transition="in" filter="wipe(up)">
                                      <p:cBhvr>
                                        <p:cTn id="13" dur="35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35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35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wipe(left)">
                                      <p:cBhvr>
                                        <p:cTn id="26" dur="400"/>
                                        <p:tgtEl>
                                          <p:spTgt spid="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animEffect transition="in" filter="wipe(left)">
                                      <p:cBhvr>
                                        <p:cTn id="31" dur="400"/>
                                        <p:tgtEl>
                                          <p:spTgt spid="8">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xEl>
                                              <p:pRg st="2" end="2"/>
                                            </p:txEl>
                                          </p:spTgt>
                                        </p:tgtEl>
                                        <p:attrNameLst>
                                          <p:attrName>style.visibility</p:attrName>
                                        </p:attrNameLst>
                                      </p:cBhvr>
                                      <p:to>
                                        <p:strVal val="visible"/>
                                      </p:to>
                                    </p:set>
                                    <p:animEffect transition="in" filter="wipe(left)">
                                      <p:cBhvr>
                                        <p:cTn id="36" dur="400"/>
                                        <p:tgtEl>
                                          <p:spTgt spid="8">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2" presetClass="emph" presetSubtype="0" fill="hold" nodeType="clickEffect">
                                  <p:stCondLst>
                                    <p:cond delay="0"/>
                                  </p:stCondLst>
                                  <p:childTnLst>
                                    <p:animRot by="120000">
                                      <p:cBhvr>
                                        <p:cTn id="40" dur="75" fill="hold">
                                          <p:stCondLst>
                                            <p:cond delay="0"/>
                                          </p:stCondLst>
                                        </p:cTn>
                                        <p:tgtEl>
                                          <p:spTgt spid="11"/>
                                        </p:tgtEl>
                                        <p:attrNameLst>
                                          <p:attrName>r</p:attrName>
                                        </p:attrNameLst>
                                      </p:cBhvr>
                                    </p:animRot>
                                    <p:animRot by="-240000">
                                      <p:cBhvr>
                                        <p:cTn id="41" dur="150" fill="hold">
                                          <p:stCondLst>
                                            <p:cond delay="150"/>
                                          </p:stCondLst>
                                        </p:cTn>
                                        <p:tgtEl>
                                          <p:spTgt spid="11"/>
                                        </p:tgtEl>
                                        <p:attrNameLst>
                                          <p:attrName>r</p:attrName>
                                        </p:attrNameLst>
                                      </p:cBhvr>
                                    </p:animRot>
                                    <p:animRot by="240000">
                                      <p:cBhvr>
                                        <p:cTn id="42" dur="150" fill="hold">
                                          <p:stCondLst>
                                            <p:cond delay="300"/>
                                          </p:stCondLst>
                                        </p:cTn>
                                        <p:tgtEl>
                                          <p:spTgt spid="11"/>
                                        </p:tgtEl>
                                        <p:attrNameLst>
                                          <p:attrName>r</p:attrName>
                                        </p:attrNameLst>
                                      </p:cBhvr>
                                    </p:animRot>
                                    <p:animRot by="-240000">
                                      <p:cBhvr>
                                        <p:cTn id="43" dur="150" fill="hold">
                                          <p:stCondLst>
                                            <p:cond delay="450"/>
                                          </p:stCondLst>
                                        </p:cTn>
                                        <p:tgtEl>
                                          <p:spTgt spid="11"/>
                                        </p:tgtEl>
                                        <p:attrNameLst>
                                          <p:attrName>r</p:attrName>
                                        </p:attrNameLst>
                                      </p:cBhvr>
                                    </p:animRot>
                                    <p:animRot by="120000">
                                      <p:cBhvr>
                                        <p:cTn id="44" dur="150" fill="hold">
                                          <p:stCondLst>
                                            <p:cond delay="600"/>
                                          </p:stCondLst>
                                        </p:cTn>
                                        <p:tgtEl>
                                          <p:spTgt spid="11"/>
                                        </p:tgtEl>
                                        <p:attrNameLst>
                                          <p:attrName>r</p:attrName>
                                        </p:attrNameLst>
                                      </p:cBhvr>
                                    </p:animRot>
                                  </p:childTnLst>
                                </p:cTn>
                              </p:par>
                            </p:childTnLst>
                          </p:cTn>
                        </p:par>
                        <p:par>
                          <p:cTn id="45" fill="hold">
                            <p:stCondLst>
                              <p:cond delay="750"/>
                            </p:stCondLst>
                            <p:childTnLst>
                              <p:par>
                                <p:cTn id="46" presetID="32" presetClass="emph" presetSubtype="0" fill="hold" nodeType="afterEffect">
                                  <p:stCondLst>
                                    <p:cond delay="0"/>
                                  </p:stCondLst>
                                  <p:childTnLst>
                                    <p:animRot by="120000">
                                      <p:cBhvr>
                                        <p:cTn id="47" dur="50" fill="hold">
                                          <p:stCondLst>
                                            <p:cond delay="0"/>
                                          </p:stCondLst>
                                        </p:cTn>
                                        <p:tgtEl>
                                          <p:spTgt spid="11"/>
                                        </p:tgtEl>
                                        <p:attrNameLst>
                                          <p:attrName>r</p:attrName>
                                        </p:attrNameLst>
                                      </p:cBhvr>
                                    </p:animRot>
                                    <p:animRot by="-240000">
                                      <p:cBhvr>
                                        <p:cTn id="48" dur="100" fill="hold">
                                          <p:stCondLst>
                                            <p:cond delay="100"/>
                                          </p:stCondLst>
                                        </p:cTn>
                                        <p:tgtEl>
                                          <p:spTgt spid="11"/>
                                        </p:tgtEl>
                                        <p:attrNameLst>
                                          <p:attrName>r</p:attrName>
                                        </p:attrNameLst>
                                      </p:cBhvr>
                                    </p:animRot>
                                    <p:animRot by="240000">
                                      <p:cBhvr>
                                        <p:cTn id="49" dur="100" fill="hold">
                                          <p:stCondLst>
                                            <p:cond delay="200"/>
                                          </p:stCondLst>
                                        </p:cTn>
                                        <p:tgtEl>
                                          <p:spTgt spid="11"/>
                                        </p:tgtEl>
                                        <p:attrNameLst>
                                          <p:attrName>r</p:attrName>
                                        </p:attrNameLst>
                                      </p:cBhvr>
                                    </p:animRot>
                                    <p:animRot by="-240000">
                                      <p:cBhvr>
                                        <p:cTn id="50" dur="100" fill="hold">
                                          <p:stCondLst>
                                            <p:cond delay="300"/>
                                          </p:stCondLst>
                                        </p:cTn>
                                        <p:tgtEl>
                                          <p:spTgt spid="11"/>
                                        </p:tgtEl>
                                        <p:attrNameLst>
                                          <p:attrName>r</p:attrName>
                                        </p:attrNameLst>
                                      </p:cBhvr>
                                    </p:animRot>
                                    <p:animRot by="120000">
                                      <p:cBhvr>
                                        <p:cTn id="51" dur="100" fill="hold">
                                          <p:stCondLst>
                                            <p:cond delay="4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7396" grpId="0" autoUpdateAnimBg="0"/>
      <p:bldP spid="4" grpId="0" animBg="1"/>
      <p:bldP spid="5" grpId="0" uiExpand="1" build="p"/>
      <p:bldP spid="6" grpId="0"/>
      <p:bldP spid="8"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20F8C-A524-AF9C-710E-7C9E39D79AA3}"/>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C6854020-BB5B-D1D7-7DB4-B5D0748F4265}"/>
              </a:ext>
            </a:extLst>
          </p:cNvPr>
          <p:cNvSpPr>
            <a:spLocks noChangeArrowheads="1"/>
          </p:cNvSpPr>
          <p:nvPr/>
        </p:nvSpPr>
        <p:spPr bwMode="auto">
          <a:xfrm>
            <a:off x="623392" y="843358"/>
            <a:ext cx="10945216" cy="1414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2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muy diferente al caso de Israel y sus profetas, …</a:t>
            </a:r>
          </a:p>
          <a:p>
            <a:pPr algn="just">
              <a:lnSpc>
                <a:spcPct val="82000"/>
              </a:lnSpc>
              <a:spcBef>
                <a:spcPts val="0"/>
              </a:spcBef>
              <a:spcAft>
                <a:spcPts val="200"/>
              </a:spcAft>
              <a:buClr>
                <a:srgbClr val="5FF0FF"/>
              </a:buClr>
              <a:buFont typeface="Symbol" panose="05050102010706020507" pitchFamily="18" charset="2"/>
              <a:buNone/>
            </a:pPr>
            <a:r>
              <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pueblo de Nínive escucha! </a:t>
            </a:r>
          </a:p>
          <a:p>
            <a:pPr algn="just">
              <a:lnSpc>
                <a:spcPct val="82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Toma muy en serio el mensaje de Dios.</a:t>
            </a:r>
          </a:p>
        </p:txBody>
      </p:sp>
      <p:sp>
        <p:nvSpPr>
          <p:cNvPr id="4" name="Verse, normal">
            <a:extLst>
              <a:ext uri="{FF2B5EF4-FFF2-40B4-BE49-F238E27FC236}">
                <a16:creationId xmlns:a16="http://schemas.microsoft.com/office/drawing/2014/main" id="{6B954856-19E7-DFAB-5C8E-3CEFA25BB312}"/>
              </a:ext>
            </a:extLst>
          </p:cNvPr>
          <p:cNvSpPr>
            <a:spLocks noChangeArrowheads="1"/>
          </p:cNvSpPr>
          <p:nvPr/>
        </p:nvSpPr>
        <p:spPr bwMode="auto">
          <a:xfrm>
            <a:off x="623392" y="2385328"/>
            <a:ext cx="10945216" cy="3996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5" name="Verse Text">
            <a:extLst>
              <a:ext uri="{FF2B5EF4-FFF2-40B4-BE49-F238E27FC236}">
                <a16:creationId xmlns:a16="http://schemas.microsoft.com/office/drawing/2014/main" id="{932C2A0C-2497-68EC-E8F9-0D5A22DDB75E}"/>
              </a:ext>
            </a:extLst>
          </p:cNvPr>
          <p:cNvSpPr txBox="1"/>
          <p:nvPr/>
        </p:nvSpPr>
        <p:spPr>
          <a:xfrm>
            <a:off x="647129" y="2456872"/>
            <a:ext cx="10849471" cy="3528855"/>
          </a:xfrm>
          <a:prstGeom prst="rect">
            <a:avLst/>
          </a:prstGeom>
          <a:noFill/>
        </p:spPr>
        <p:txBody>
          <a:bodyPr wrap="square">
            <a:noAutofit/>
          </a:bodyPr>
          <a:lstStyle/>
          <a:p>
            <a:pPr algn="just">
              <a:lnSpc>
                <a:spcPct val="83000"/>
              </a:lnSpc>
              <a:spcAft>
                <a:spcPts val="300"/>
              </a:spcAft>
              <a:buClrTx/>
              <a:buSzTx/>
              <a:buFontTx/>
              <a:buNone/>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900" dirty="0">
                <a:solidFill>
                  <a:srgbClr val="EFF9FF"/>
                </a:solidFill>
                <a:effectLst>
                  <a:outerShdw blurRad="38100" dist="38100" dir="2700000" algn="tl">
                    <a:srgbClr val="000000"/>
                  </a:outerShdw>
                </a:effectLst>
                <a:latin typeface="Arial" panose="020B0604020202020204" pitchFamily="34" charset="0"/>
              </a:rPr>
              <a:t>Y los ninivitas creyeron a Dios, proclamaron ayuno y, desde el mayor hasta el menor, se vistieron con ropa áspera en señal de arrepentimiento. </a:t>
            </a:r>
          </a:p>
          <a:p>
            <a:pPr algn="just">
              <a:lnSpc>
                <a:spcPct val="83000"/>
              </a:lnSpc>
              <a:spcAft>
                <a:spcPts val="300"/>
              </a:spcAft>
              <a:buClrTx/>
              <a:buSzTx/>
              <a:buFontTx/>
              <a:buNone/>
            </a:pPr>
            <a:r>
              <a:rPr lang="es-ES" sz="2900" dirty="0">
                <a:solidFill>
                  <a:srgbClr val="EFF9FF"/>
                </a:solidFill>
                <a:effectLst>
                  <a:outerShdw blurRad="38100" dist="38100" dir="2700000" algn="tl">
                    <a:srgbClr val="000000"/>
                  </a:outerShdw>
                </a:effectLst>
                <a:latin typeface="Arial" panose="020B0604020202020204" pitchFamily="34" charset="0"/>
              </a:rPr>
              <a:t>Cuando el rey de Nínive se enteró del mensaje, se levantó de su trono, se quitó su manto real, se vistió con ropa áspera, y se sentó sobre ceniza. </a:t>
            </a:r>
          </a:p>
          <a:p>
            <a:pPr algn="just">
              <a:lnSpc>
                <a:spcPct val="83000"/>
              </a:lnSpc>
              <a:spcAft>
                <a:spcPts val="300"/>
              </a:spcAft>
              <a:buClrTx/>
              <a:buSzTx/>
              <a:buFontTx/>
              <a:buNone/>
            </a:pPr>
            <a:r>
              <a:rPr lang="es-ES" sz="2900" dirty="0">
                <a:solidFill>
                  <a:srgbClr val="EFF9FF"/>
                </a:solidFill>
                <a:effectLst>
                  <a:outerShdw blurRad="38100" dist="38100" dir="2700000" algn="tl">
                    <a:srgbClr val="000000"/>
                  </a:outerShdw>
                </a:effectLst>
                <a:latin typeface="Arial" panose="020B0604020202020204" pitchFamily="34" charset="0"/>
              </a:rPr>
              <a:t>Luego mandó que se pregonara en Nínive:</a:t>
            </a:r>
          </a:p>
          <a:p>
            <a:pPr algn="just">
              <a:lnSpc>
                <a:spcPct val="83000"/>
              </a:lnSpc>
              <a:spcAft>
                <a:spcPts val="300"/>
              </a:spcAft>
              <a:buClrTx/>
              <a:buSzTx/>
              <a:buFontTx/>
              <a:buNone/>
            </a:pPr>
            <a:r>
              <a:rPr lang="es-ES" sz="2900" dirty="0">
                <a:solidFill>
                  <a:srgbClr val="EFF9FF"/>
                </a:solidFill>
                <a:effectLst>
                  <a:outerShdw blurRad="38100" dist="38100" dir="2700000" algn="tl">
                    <a:srgbClr val="000000"/>
                  </a:outerShdw>
                </a:effectLst>
                <a:latin typeface="Arial" panose="020B0604020202020204" pitchFamily="34" charset="0"/>
              </a:rPr>
              <a:t>"</a:t>
            </a:r>
            <a:r>
              <a:rPr lang="es-ES" sz="2900" i="1" dirty="0">
                <a:solidFill>
                  <a:srgbClr val="EFF9FF"/>
                </a:solidFill>
                <a:effectLst>
                  <a:outerShdw blurRad="38100" dist="38100" dir="2700000" algn="tl">
                    <a:srgbClr val="000000"/>
                  </a:outerShdw>
                </a:effectLst>
                <a:latin typeface="Arial" panose="020B0604020202020204" pitchFamily="34" charset="0"/>
              </a:rPr>
              <a:t>Por decreto del rey y de su corte: 'Ninguna persona o animal, ni ovejas ni vacas, probará alimento alguno, ni tampoco pastará ni beberá agua. ...</a:t>
            </a:r>
          </a:p>
          <a:p>
            <a:pPr algn="just">
              <a:lnSpc>
                <a:spcPct val="83000"/>
              </a:lnSpc>
              <a:spcAft>
                <a:spcPts val="300"/>
              </a:spcAft>
              <a:buClrTx/>
              <a:buSzTx/>
              <a:buFontTx/>
              <a:buNone/>
            </a:pPr>
            <a:endParaRPr lang="es-419" sz="29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6" name="Verse ID - Rectangle 9">
            <a:extLst>
              <a:ext uri="{FF2B5EF4-FFF2-40B4-BE49-F238E27FC236}">
                <a16:creationId xmlns:a16="http://schemas.microsoft.com/office/drawing/2014/main" id="{F2E722F4-4F69-33F1-3DAA-8B285B5B4CBD}"/>
              </a:ext>
            </a:extLst>
          </p:cNvPr>
          <p:cNvSpPr>
            <a:spLocks noChangeArrowheads="1"/>
          </p:cNvSpPr>
          <p:nvPr/>
        </p:nvSpPr>
        <p:spPr bwMode="auto">
          <a:xfrm>
            <a:off x="623392" y="2385334"/>
            <a:ext cx="3240338"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3:5-10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Tree>
    <p:extLst>
      <p:ext uri="{BB962C8B-B14F-4D97-AF65-F5344CB8AC3E}">
        <p14:creationId xmlns:p14="http://schemas.microsoft.com/office/powerpoint/2010/main" val="197783131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35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3" dur="35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wipe(left)">
                                      <p:cBhvr>
                                        <p:cTn id="18" dur="5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350"/>
                                        <p:tgtEl>
                                          <p:spTgt spid="6"/>
                                        </p:tgtEl>
                                        <p:attrNameLst>
                                          <p:attrName>ppt_y</p:attrName>
                                        </p:attrNameLst>
                                      </p:cBhvr>
                                      <p:tavLst>
                                        <p:tav tm="0">
                                          <p:val>
                                            <p:strVal val="#ppt_y+#ppt_h*1.125000"/>
                                          </p:val>
                                        </p:tav>
                                        <p:tav tm="100000">
                                          <p:val>
                                            <p:strVal val="#ppt_y"/>
                                          </p:val>
                                        </p:tav>
                                      </p:tavLst>
                                    </p:anim>
                                    <p:animEffect transition="in" filter="wipe(up)">
                                      <p:cBhvr>
                                        <p:cTn id="24" dur="350"/>
                                        <p:tgtEl>
                                          <p:spTgt spid="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35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350"/>
                                        <p:tgtEl>
                                          <p:spTgt spid="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fade">
                                      <p:cBhvr>
                                        <p:cTn id="37" dur="350"/>
                                        <p:tgtEl>
                                          <p:spTgt spid="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fade">
                                      <p:cBhvr>
                                        <p:cTn id="42" dur="350"/>
                                        <p:tgtEl>
                                          <p:spTgt spid="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animEffect transition="in" filter="fade">
                                      <p:cBhvr>
                                        <p:cTn id="47" dur="3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4" grpId="0" animBg="1"/>
      <p:bldP spid="5" grpId="0" build="p"/>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9E0CF-6E33-2C81-9670-D783957C8CA2}"/>
            </a:ext>
          </a:extLst>
        </p:cNvPr>
        <p:cNvGrpSpPr/>
        <p:nvPr/>
      </p:nvGrpSpPr>
      <p:grpSpPr>
        <a:xfrm>
          <a:off x="0" y="0"/>
          <a:ext cx="0" cy="0"/>
          <a:chOff x="0" y="0"/>
          <a:chExt cx="0" cy="0"/>
        </a:xfrm>
      </p:grpSpPr>
      <p:sp>
        <p:nvSpPr>
          <p:cNvPr id="9" name="Rectangle 4">
            <a:extLst>
              <a:ext uri="{FF2B5EF4-FFF2-40B4-BE49-F238E27FC236}">
                <a16:creationId xmlns:a16="http://schemas.microsoft.com/office/drawing/2014/main" id="{7E65FC5F-BD8A-EE23-522C-9EE1EC7671C3}"/>
              </a:ext>
            </a:extLst>
          </p:cNvPr>
          <p:cNvSpPr>
            <a:spLocks noChangeArrowheads="1"/>
          </p:cNvSpPr>
          <p:nvPr/>
        </p:nvSpPr>
        <p:spPr bwMode="auto">
          <a:xfrm>
            <a:off x="623392" y="843358"/>
            <a:ext cx="10945216" cy="1414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2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muy diferente al caso de Israel y sus profetas, …</a:t>
            </a:r>
          </a:p>
          <a:p>
            <a:pPr algn="just">
              <a:lnSpc>
                <a:spcPct val="82000"/>
              </a:lnSpc>
              <a:spcBef>
                <a:spcPts val="0"/>
              </a:spcBef>
              <a:spcAft>
                <a:spcPts val="200"/>
              </a:spcAft>
              <a:buClr>
                <a:srgbClr val="5FF0FF"/>
              </a:buClr>
              <a:buFont typeface="Symbol" panose="05050102010706020507" pitchFamily="18" charset="2"/>
              <a:buNone/>
            </a:pPr>
            <a:r>
              <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pueblo de Nínive escucha! </a:t>
            </a:r>
          </a:p>
          <a:p>
            <a:pPr algn="just">
              <a:lnSpc>
                <a:spcPct val="82000"/>
              </a:lnSpc>
              <a:spcBef>
                <a:spcPts val="0"/>
              </a:spcBef>
              <a:spcAft>
                <a:spcPts val="2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Toma muy en serio el mensaje de Dios.</a:t>
            </a:r>
          </a:p>
        </p:txBody>
      </p:sp>
      <p:sp>
        <p:nvSpPr>
          <p:cNvPr id="4" name="Verse, normal">
            <a:extLst>
              <a:ext uri="{FF2B5EF4-FFF2-40B4-BE49-F238E27FC236}">
                <a16:creationId xmlns:a16="http://schemas.microsoft.com/office/drawing/2014/main" id="{9F08C7C0-F590-E181-D1C7-979870062813}"/>
              </a:ext>
            </a:extLst>
          </p:cNvPr>
          <p:cNvSpPr>
            <a:spLocks noChangeArrowheads="1"/>
          </p:cNvSpPr>
          <p:nvPr/>
        </p:nvSpPr>
        <p:spPr bwMode="auto">
          <a:xfrm>
            <a:off x="623392" y="2385328"/>
            <a:ext cx="10945216" cy="3996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5" name="Verse Text">
            <a:extLst>
              <a:ext uri="{FF2B5EF4-FFF2-40B4-BE49-F238E27FC236}">
                <a16:creationId xmlns:a16="http://schemas.microsoft.com/office/drawing/2014/main" id="{82EDFB86-04A8-594D-F8B4-19FF45E88C76}"/>
              </a:ext>
            </a:extLst>
          </p:cNvPr>
          <p:cNvSpPr txBox="1"/>
          <p:nvPr/>
        </p:nvSpPr>
        <p:spPr>
          <a:xfrm>
            <a:off x="647129" y="2456872"/>
            <a:ext cx="10849471" cy="3528855"/>
          </a:xfrm>
          <a:prstGeom prst="rect">
            <a:avLst/>
          </a:prstGeom>
          <a:noFill/>
        </p:spPr>
        <p:txBody>
          <a:bodyPr wrap="square">
            <a:noAutofit/>
          </a:bodyPr>
          <a:lstStyle/>
          <a:p>
            <a:pPr algn="just">
              <a:lnSpc>
                <a:spcPct val="85000"/>
              </a:lnSpc>
              <a:spcBef>
                <a:spcPct val="15000"/>
              </a:spcBef>
              <a:buClrTx/>
              <a:buSzTx/>
              <a:buFontTx/>
              <a:buNone/>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900" dirty="0">
                <a:solidFill>
                  <a:srgbClr val="EFF9FF"/>
                </a:solidFill>
                <a:effectLst>
                  <a:outerShdw blurRad="38100" dist="38100" dir="2700000" algn="tl">
                    <a:srgbClr val="000000"/>
                  </a:outerShdw>
                </a:effectLst>
                <a:latin typeface="Arial" panose="020B0604020202020204" pitchFamily="34" charset="0"/>
              </a:rPr>
              <a:t>... </a:t>
            </a:r>
            <a:r>
              <a:rPr lang="es-ES" sz="2900" i="1" dirty="0">
                <a:solidFill>
                  <a:srgbClr val="EFF9FF"/>
                </a:solidFill>
                <a:effectLst>
                  <a:outerShdw blurRad="38100" dist="38100" dir="2700000" algn="tl">
                    <a:srgbClr val="000000"/>
                  </a:outerShdw>
                </a:effectLst>
                <a:latin typeface="Arial" panose="020B0604020202020204" pitchFamily="34" charset="0"/>
              </a:rPr>
              <a:t>Personas y animales vestirán telas ásperas y clamarán a Dios con todas sus fuerzas. Ordena así mismo que cada uno se convierta de su mal camino y de sus hechos violentos. </a:t>
            </a:r>
          </a:p>
          <a:p>
            <a:pPr algn="just">
              <a:lnSpc>
                <a:spcPct val="85000"/>
              </a:lnSpc>
              <a:spcBef>
                <a:spcPct val="15000"/>
              </a:spcBef>
              <a:buClrTx/>
              <a:buSzTx/>
              <a:buFontTx/>
              <a:buNone/>
            </a:pPr>
            <a:r>
              <a:rPr lang="es-ES" sz="2900" i="1" dirty="0">
                <a:solidFill>
                  <a:srgbClr val="EFF9FF"/>
                </a:solidFill>
                <a:effectLst>
                  <a:outerShdw blurRad="38100" dist="38100" dir="2700000" algn="tl">
                    <a:srgbClr val="000000"/>
                  </a:outerShdw>
                </a:effectLst>
                <a:latin typeface="Arial" panose="020B0604020202020204" pitchFamily="34" charset="0"/>
              </a:rPr>
              <a:t>¡Quién sabe! Tal vez Dios cambie de parecer y aplaque el ardor de su ira, y no perezcamos' </a:t>
            </a:r>
            <a:r>
              <a:rPr lang="es-ES" sz="2900" dirty="0">
                <a:solidFill>
                  <a:srgbClr val="EFF9FF"/>
                </a:solidFill>
                <a:effectLst>
                  <a:outerShdw blurRad="38100" dist="38100" dir="2700000" algn="tl">
                    <a:srgbClr val="000000"/>
                  </a:outerShdw>
                </a:effectLst>
                <a:latin typeface="Arial" panose="020B0604020202020204" pitchFamily="34" charset="0"/>
              </a:rPr>
              <a:t>".</a:t>
            </a:r>
          </a:p>
          <a:p>
            <a:pPr algn="just">
              <a:lnSpc>
                <a:spcPct val="85000"/>
              </a:lnSpc>
              <a:spcBef>
                <a:spcPct val="15000"/>
              </a:spcBef>
              <a:buClrTx/>
              <a:buSzTx/>
              <a:buFontTx/>
              <a:buNone/>
            </a:pPr>
            <a:r>
              <a:rPr lang="es-ES" sz="2900" dirty="0">
                <a:solidFill>
                  <a:srgbClr val="EFF9FF"/>
                </a:solidFill>
                <a:effectLst>
                  <a:outerShdw blurRad="38100" dist="38100" dir="2700000" algn="tl">
                    <a:srgbClr val="000000"/>
                  </a:outerShdw>
                </a:effectLst>
                <a:latin typeface="Arial" panose="020B0604020202020204" pitchFamily="34" charset="0"/>
              </a:rPr>
              <a:t>Al ver Dios lo que hicieron, es decir, que habían abandonado su mal camino, cambió de parecer y no llevó a cabo la destrucción que había anunciado.</a:t>
            </a:r>
          </a:p>
          <a:p>
            <a:pPr algn="just">
              <a:lnSpc>
                <a:spcPct val="85000"/>
              </a:lnSpc>
              <a:spcBef>
                <a:spcPct val="15000"/>
              </a:spcBef>
              <a:buClrTx/>
              <a:buSzTx/>
              <a:buFontTx/>
              <a:buNone/>
            </a:pPr>
            <a:endParaRPr lang="es-419" sz="29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6" name="Verse ID - Rectangle 9">
            <a:extLst>
              <a:ext uri="{FF2B5EF4-FFF2-40B4-BE49-F238E27FC236}">
                <a16:creationId xmlns:a16="http://schemas.microsoft.com/office/drawing/2014/main" id="{553AFD9B-FB8C-A20C-1A82-E1DACE3776F9}"/>
              </a:ext>
            </a:extLst>
          </p:cNvPr>
          <p:cNvSpPr>
            <a:spLocks noChangeArrowheads="1"/>
          </p:cNvSpPr>
          <p:nvPr/>
        </p:nvSpPr>
        <p:spPr bwMode="auto">
          <a:xfrm>
            <a:off x="623392" y="2385334"/>
            <a:ext cx="3240338"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3:5-10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10" name="Nineveh repents">
            <a:extLst>
              <a:ext uri="{FF2B5EF4-FFF2-40B4-BE49-F238E27FC236}">
                <a16:creationId xmlns:a16="http://schemas.microsoft.com/office/drawing/2014/main" id="{D5C1FA5F-8828-57EB-589B-B13F660F0564}"/>
              </a:ext>
            </a:extLst>
          </p:cNvPr>
          <p:cNvPicPr>
            <a:picLocks noChangeAspect="1"/>
          </p:cNvPicPr>
          <p:nvPr/>
        </p:nvPicPr>
        <p:blipFill>
          <a:blip r:embed="rId3">
            <a:extLst>
              <a:ext uri="{28A0092B-C50C-407E-A947-70E740481C1C}">
                <a14:useLocalDpi xmlns:a14="http://schemas.microsoft.com/office/drawing/2010/main" val="0"/>
              </a:ext>
            </a:extLst>
          </a:blip>
          <a:srcRect l="6153" t="16875" r="2373" b="4827"/>
          <a:stretch>
            <a:fillRect/>
          </a:stretch>
        </p:blipFill>
        <p:spPr>
          <a:xfrm>
            <a:off x="4687458" y="1700808"/>
            <a:ext cx="6853157" cy="3154996"/>
          </a:xfrm>
          <a:prstGeom prst="rect">
            <a:avLst/>
          </a:prstGeom>
        </p:spPr>
      </p:pic>
    </p:spTree>
    <p:extLst>
      <p:ext uri="{BB962C8B-B14F-4D97-AF65-F5344CB8AC3E}">
        <p14:creationId xmlns:p14="http://schemas.microsoft.com/office/powerpoint/2010/main" val="92233582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35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35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35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p:tgtEl>
                                          <p:spTgt spid="10"/>
                                        </p:tgtEl>
                                        <p:attrNameLst>
                                          <p:attrName>ppt_y</p:attrName>
                                        </p:attrNameLst>
                                      </p:cBhvr>
                                      <p:tavLst>
                                        <p:tav tm="0">
                                          <p:val>
                                            <p:strVal val="#ppt_y+#ppt_h*1.125000"/>
                                          </p:val>
                                        </p:tav>
                                        <p:tav tm="100000">
                                          <p:val>
                                            <p:strVal val="#ppt_y"/>
                                          </p:val>
                                        </p:tav>
                                      </p:tavLst>
                                    </p:anim>
                                    <p:animEffect transition="in" filter="wipe(up)">
                                      <p:cBhvr>
                                        <p:cTn id="23" dur="750"/>
                                        <p:tgtEl>
                                          <p:spTgt spid="10"/>
                                        </p:tgtEl>
                                      </p:cBhvr>
                                    </p:animEffect>
                                  </p:childTnLst>
                                </p:cTn>
                              </p:par>
                              <p:par>
                                <p:cTn id="24" presetID="10" presetClass="exit" presetSubtype="0" fill="hold" nodeType="withEffect">
                                  <p:stCondLst>
                                    <p:cond delay="250"/>
                                  </p:stCondLst>
                                  <p:childTnLst>
                                    <p:animEffect transition="out" filter="fade">
                                      <p:cBhvr>
                                        <p:cTn id="25" dur="500"/>
                                        <p:tgtEl>
                                          <p:spTgt spid="9">
                                            <p:txEl>
                                              <p:pRg st="2" end="2"/>
                                            </p:txEl>
                                          </p:spTgt>
                                        </p:tgtEl>
                                      </p:cBhvr>
                                    </p:animEffect>
                                    <p:set>
                                      <p:cBhvr>
                                        <p:cTn id="26" dur="1" fill="hold">
                                          <p:stCondLst>
                                            <p:cond delay="499"/>
                                          </p:stCondLst>
                                        </p:cTn>
                                        <p:tgtEl>
                                          <p:spTgt spid="9">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22FF7-EBB2-ADA4-AB01-BA2B1B7A9426}"/>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81233AC6-15F0-4396-F964-6CD61EC7B3EB}"/>
              </a:ext>
            </a:extLst>
          </p:cNvPr>
          <p:cNvSpPr>
            <a:spLocks noChangeArrowheads="1"/>
          </p:cNvSpPr>
          <p:nvPr/>
        </p:nvSpPr>
        <p:spPr bwMode="auto">
          <a:xfrm>
            <a:off x="623392" y="790057"/>
            <a:ext cx="1116124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400"/>
              </a:spcAft>
              <a:buClr>
                <a:srgbClr val="5FF0FF"/>
              </a:buClr>
              <a:buFont typeface="Symbol" panose="05050102010706020507" pitchFamily="18" charset="2"/>
              <a:buNone/>
            </a:pPr>
            <a:r>
              <a:rPr lang="es-419" sz="29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¡Ese es el verdadero arrepentimiento!</a:t>
            </a:r>
          </a:p>
          <a:p>
            <a:pPr algn="just">
              <a:lnSpc>
                <a:spcPct val="85000"/>
              </a:lnSpc>
              <a:spcBef>
                <a:spcPts val="0"/>
              </a:spcBef>
              <a:spcAft>
                <a:spcPts val="400"/>
              </a:spcAft>
              <a:buClr>
                <a:srgbClr val="5FF0FF"/>
              </a:buClr>
              <a:buFont typeface="Symbol" panose="05050102010706020507" pitchFamily="18" charset="2"/>
              <a:buNone/>
            </a:pPr>
            <a:r>
              <a:rPr lang="es-419" sz="295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Ayuno, oración, y un cambio completo y sincero de rumbo.</a:t>
            </a:r>
          </a:p>
        </p:txBody>
      </p:sp>
      <p:sp>
        <p:nvSpPr>
          <p:cNvPr id="4" name="Verse, normal">
            <a:extLst>
              <a:ext uri="{FF2B5EF4-FFF2-40B4-BE49-F238E27FC236}">
                <a16:creationId xmlns:a16="http://schemas.microsoft.com/office/drawing/2014/main" id="{28654A63-8FA7-6F4E-3063-E3D0DCBA2D0A}"/>
              </a:ext>
            </a:extLst>
          </p:cNvPr>
          <p:cNvSpPr>
            <a:spLocks noChangeArrowheads="1"/>
          </p:cNvSpPr>
          <p:nvPr/>
        </p:nvSpPr>
        <p:spPr bwMode="auto">
          <a:xfrm>
            <a:off x="623392" y="2385328"/>
            <a:ext cx="10945216" cy="3996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5" name="Verse Text">
            <a:extLst>
              <a:ext uri="{FF2B5EF4-FFF2-40B4-BE49-F238E27FC236}">
                <a16:creationId xmlns:a16="http://schemas.microsoft.com/office/drawing/2014/main" id="{D3817FDA-8C75-0C8A-A129-21663BECC495}"/>
              </a:ext>
            </a:extLst>
          </p:cNvPr>
          <p:cNvSpPr txBox="1"/>
          <p:nvPr/>
        </p:nvSpPr>
        <p:spPr>
          <a:xfrm>
            <a:off x="647129" y="2456872"/>
            <a:ext cx="10849471" cy="3528855"/>
          </a:xfrm>
          <a:prstGeom prst="rect">
            <a:avLst/>
          </a:prstGeom>
          <a:noFill/>
        </p:spPr>
        <p:txBody>
          <a:bodyPr wrap="square">
            <a:noAutofit/>
          </a:bodyPr>
          <a:lstStyle/>
          <a:p>
            <a:pPr algn="just">
              <a:lnSpc>
                <a:spcPct val="85000"/>
              </a:lnSpc>
              <a:spcBef>
                <a:spcPct val="15000"/>
              </a:spcBef>
              <a:buClrTx/>
              <a:buSzTx/>
              <a:buFontTx/>
              <a:buNone/>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900" dirty="0">
                <a:solidFill>
                  <a:srgbClr val="EFF9FF"/>
                </a:solidFill>
                <a:effectLst>
                  <a:outerShdw blurRad="38100" dist="38100" dir="2700000" algn="tl">
                    <a:srgbClr val="000000"/>
                  </a:outerShdw>
                </a:effectLst>
                <a:latin typeface="Arial" panose="020B0604020202020204" pitchFamily="34" charset="0"/>
              </a:rPr>
              <a:t>... </a:t>
            </a:r>
            <a:r>
              <a:rPr lang="es-ES" sz="2900" i="1" dirty="0">
                <a:solidFill>
                  <a:srgbClr val="EFF9FF"/>
                </a:solidFill>
                <a:effectLst>
                  <a:outerShdw blurRad="38100" dist="38100" dir="2700000" algn="tl">
                    <a:srgbClr val="000000"/>
                  </a:outerShdw>
                </a:effectLst>
                <a:latin typeface="Arial" panose="020B0604020202020204" pitchFamily="34" charset="0"/>
              </a:rPr>
              <a:t>Personas y animales vestirán telas ásperas y clamarán a Dios con todas sus fuerzas. Ordena así mismo que cada uno se convierta de su mal camino y de sus hechos violentos. </a:t>
            </a:r>
          </a:p>
          <a:p>
            <a:pPr algn="just">
              <a:lnSpc>
                <a:spcPct val="85000"/>
              </a:lnSpc>
              <a:spcBef>
                <a:spcPct val="15000"/>
              </a:spcBef>
              <a:buClrTx/>
              <a:buSzTx/>
              <a:buFontTx/>
              <a:buNone/>
            </a:pPr>
            <a:r>
              <a:rPr lang="es-ES" sz="2900" i="1" dirty="0">
                <a:solidFill>
                  <a:srgbClr val="EFF9FF"/>
                </a:solidFill>
                <a:effectLst>
                  <a:outerShdw blurRad="38100" dist="38100" dir="2700000" algn="tl">
                    <a:srgbClr val="000000"/>
                  </a:outerShdw>
                </a:effectLst>
                <a:latin typeface="Arial" panose="020B0604020202020204" pitchFamily="34" charset="0"/>
              </a:rPr>
              <a:t>¡Quién sabe! Tal vez Dios cambie de parecer y aplaque el ardor de su ira, y no perezcamos' </a:t>
            </a:r>
            <a:r>
              <a:rPr lang="es-ES" sz="2900" dirty="0">
                <a:solidFill>
                  <a:srgbClr val="EFF9FF"/>
                </a:solidFill>
                <a:effectLst>
                  <a:outerShdw blurRad="38100" dist="38100" dir="2700000" algn="tl">
                    <a:srgbClr val="000000"/>
                  </a:outerShdw>
                </a:effectLst>
                <a:latin typeface="Arial" panose="020B0604020202020204" pitchFamily="34" charset="0"/>
              </a:rPr>
              <a:t>".</a:t>
            </a:r>
          </a:p>
          <a:p>
            <a:pPr algn="just">
              <a:lnSpc>
                <a:spcPct val="85000"/>
              </a:lnSpc>
              <a:spcBef>
                <a:spcPct val="15000"/>
              </a:spcBef>
              <a:buClrTx/>
              <a:buSzTx/>
              <a:buFontTx/>
              <a:buNone/>
            </a:pPr>
            <a:r>
              <a:rPr lang="es-ES" sz="2900" dirty="0">
                <a:solidFill>
                  <a:srgbClr val="EFF9FF"/>
                </a:solidFill>
                <a:effectLst>
                  <a:outerShdw blurRad="38100" dist="38100" dir="2700000" algn="tl">
                    <a:srgbClr val="000000"/>
                  </a:outerShdw>
                </a:effectLst>
                <a:latin typeface="Arial" panose="020B0604020202020204" pitchFamily="34" charset="0"/>
              </a:rPr>
              <a:t>Al ver Dios lo que hicieron, es decir, que habían abandonado su mal camino, cambió de parecer y no llevó a cabo la destrucción que había anunciado.</a:t>
            </a:r>
          </a:p>
          <a:p>
            <a:pPr algn="just">
              <a:lnSpc>
                <a:spcPct val="85000"/>
              </a:lnSpc>
              <a:spcBef>
                <a:spcPct val="15000"/>
              </a:spcBef>
              <a:buClrTx/>
              <a:buSzTx/>
              <a:buFontTx/>
              <a:buNone/>
            </a:pPr>
            <a:endParaRPr lang="es-419" sz="29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6" name="Verse ID - Rectangle 9">
            <a:extLst>
              <a:ext uri="{FF2B5EF4-FFF2-40B4-BE49-F238E27FC236}">
                <a16:creationId xmlns:a16="http://schemas.microsoft.com/office/drawing/2014/main" id="{412669D3-C03F-BF22-B1AA-3BDEADC21D58}"/>
              </a:ext>
            </a:extLst>
          </p:cNvPr>
          <p:cNvSpPr>
            <a:spLocks noChangeArrowheads="1"/>
          </p:cNvSpPr>
          <p:nvPr/>
        </p:nvSpPr>
        <p:spPr bwMode="auto">
          <a:xfrm>
            <a:off x="623392" y="2385334"/>
            <a:ext cx="3240338"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3:5-10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7" name="Nineveh repents">
            <a:extLst>
              <a:ext uri="{FF2B5EF4-FFF2-40B4-BE49-F238E27FC236}">
                <a16:creationId xmlns:a16="http://schemas.microsoft.com/office/drawing/2014/main" id="{501AD804-1668-A38C-9B5A-DC87BFCDC446}"/>
              </a:ext>
            </a:extLst>
          </p:cNvPr>
          <p:cNvPicPr>
            <a:picLocks noChangeAspect="1"/>
          </p:cNvPicPr>
          <p:nvPr/>
        </p:nvPicPr>
        <p:blipFill>
          <a:blip r:embed="rId3">
            <a:extLst>
              <a:ext uri="{28A0092B-C50C-407E-A947-70E740481C1C}">
                <a14:useLocalDpi xmlns:a14="http://schemas.microsoft.com/office/drawing/2010/main" val="0"/>
              </a:ext>
            </a:extLst>
          </a:blip>
          <a:srcRect l="6153" t="16875" r="2373" b="4827"/>
          <a:stretch>
            <a:fillRect/>
          </a:stretch>
        </p:blipFill>
        <p:spPr>
          <a:xfrm>
            <a:off x="4687458" y="1700808"/>
            <a:ext cx="6853157" cy="3154996"/>
          </a:xfrm>
          <a:prstGeom prst="rect">
            <a:avLst/>
          </a:prstGeom>
        </p:spPr>
      </p:pic>
    </p:spTree>
    <p:extLst>
      <p:ext uri="{BB962C8B-B14F-4D97-AF65-F5344CB8AC3E}">
        <p14:creationId xmlns:p14="http://schemas.microsoft.com/office/powerpoint/2010/main" val="270210100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CB630-B707-1378-E408-E50B1CB1BA06}"/>
            </a:ext>
          </a:extLst>
        </p:cNvPr>
        <p:cNvGrpSpPr/>
        <p:nvPr/>
      </p:nvGrpSpPr>
      <p:grpSpPr>
        <a:xfrm>
          <a:off x="0" y="0"/>
          <a:ext cx="0" cy="0"/>
          <a:chOff x="0" y="0"/>
          <a:chExt cx="0" cy="0"/>
        </a:xfrm>
      </p:grpSpPr>
      <p:sp>
        <p:nvSpPr>
          <p:cNvPr id="14" name="Verse, normal">
            <a:extLst>
              <a:ext uri="{FF2B5EF4-FFF2-40B4-BE49-F238E27FC236}">
                <a16:creationId xmlns:a16="http://schemas.microsoft.com/office/drawing/2014/main" id="{DF2F9937-9B55-0125-36D4-70605D407BB2}"/>
              </a:ext>
            </a:extLst>
          </p:cNvPr>
          <p:cNvSpPr>
            <a:spLocks noChangeArrowheads="1"/>
          </p:cNvSpPr>
          <p:nvPr/>
        </p:nvSpPr>
        <p:spPr bwMode="auto">
          <a:xfrm>
            <a:off x="623392" y="4797152"/>
            <a:ext cx="10945216" cy="1260113"/>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2" name="Rectangle 4">
            <a:extLst>
              <a:ext uri="{FF2B5EF4-FFF2-40B4-BE49-F238E27FC236}">
                <a16:creationId xmlns:a16="http://schemas.microsoft.com/office/drawing/2014/main" id="{047D82B9-A45B-D578-99FA-48EA71BBF3F7}"/>
              </a:ext>
            </a:extLst>
          </p:cNvPr>
          <p:cNvSpPr>
            <a:spLocks noChangeArrowheads="1"/>
          </p:cNvSpPr>
          <p:nvPr/>
        </p:nvSpPr>
        <p:spPr bwMode="auto">
          <a:xfrm>
            <a:off x="551384" y="812135"/>
            <a:ext cx="11089232" cy="1270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ct val="15000"/>
              </a:spcBef>
              <a:buClr>
                <a:srgbClr val="5FF0FF"/>
              </a:buClr>
              <a:buFont typeface="Symbol" panose="05050102010706020507" pitchFamily="18" charset="2"/>
              <a:buNone/>
            </a:pPr>
            <a:r>
              <a:rPr lang="es-419" sz="2950" spc="-6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 curioso que este pueblo, nada que ver con Israel, entendió lo que es el arrepentimiento real, mientras que Israel, el pueblo de Dios, nunca logró entenderlo.</a:t>
            </a:r>
          </a:p>
        </p:txBody>
      </p:sp>
      <p:sp>
        <p:nvSpPr>
          <p:cNvPr id="4" name="Verse, normal">
            <a:extLst>
              <a:ext uri="{FF2B5EF4-FFF2-40B4-BE49-F238E27FC236}">
                <a16:creationId xmlns:a16="http://schemas.microsoft.com/office/drawing/2014/main" id="{278B9BF1-32B9-2A72-DF2A-C264B60D2716}"/>
              </a:ext>
            </a:extLst>
          </p:cNvPr>
          <p:cNvSpPr>
            <a:spLocks noChangeArrowheads="1"/>
          </p:cNvSpPr>
          <p:nvPr/>
        </p:nvSpPr>
        <p:spPr bwMode="auto">
          <a:xfrm>
            <a:off x="623392" y="2385328"/>
            <a:ext cx="10945216" cy="3996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8D330C3E-76D7-B356-8739-1EA74DA34701}"/>
              </a:ext>
            </a:extLst>
          </p:cNvPr>
          <p:cNvSpPr txBox="1"/>
          <p:nvPr/>
        </p:nvSpPr>
        <p:spPr>
          <a:xfrm>
            <a:off x="647129" y="2456872"/>
            <a:ext cx="10849471" cy="3528855"/>
          </a:xfrm>
          <a:prstGeom prst="rect">
            <a:avLst/>
          </a:prstGeom>
          <a:noFill/>
        </p:spPr>
        <p:txBody>
          <a:bodyPr wrap="square">
            <a:noAutofit/>
          </a:bodyPr>
          <a:lstStyle/>
          <a:p>
            <a:pPr algn="just">
              <a:lnSpc>
                <a:spcPct val="85000"/>
              </a:lnSpc>
              <a:spcBef>
                <a:spcPct val="15000"/>
              </a:spcBef>
              <a:buClrTx/>
              <a:buSzTx/>
              <a:buFontTx/>
              <a:buNone/>
            </a:pPr>
            <a:r>
              <a:rPr kumimoji="0" lang="es-419" sz="2900" b="0" i="0" u="none" strike="noStrike" kern="1200" cap="none" spc="0"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900" dirty="0">
                <a:solidFill>
                  <a:srgbClr val="EFF9FF"/>
                </a:solidFill>
                <a:effectLst>
                  <a:outerShdw blurRad="38100" dist="38100" dir="2700000" algn="tl">
                    <a:srgbClr val="000000"/>
                  </a:outerShdw>
                </a:effectLst>
                <a:latin typeface="Arial" panose="020B0604020202020204" pitchFamily="34" charset="0"/>
              </a:rPr>
              <a:t>... </a:t>
            </a:r>
            <a:r>
              <a:rPr lang="es-ES" sz="2900" i="1" dirty="0">
                <a:solidFill>
                  <a:srgbClr val="EFF9FF"/>
                </a:solidFill>
                <a:effectLst>
                  <a:outerShdw blurRad="38100" dist="38100" dir="2700000" algn="tl">
                    <a:srgbClr val="000000"/>
                  </a:outerShdw>
                </a:effectLst>
                <a:latin typeface="Arial" panose="020B0604020202020204" pitchFamily="34" charset="0"/>
              </a:rPr>
              <a:t>Personas y animales vestirán telas ásperas y clamarán a Dios con todas sus fuerzas. Ordena así mismo que cada uno se convierta de su mal camino y de sus hechos violentos. </a:t>
            </a:r>
          </a:p>
          <a:p>
            <a:pPr algn="just">
              <a:lnSpc>
                <a:spcPct val="85000"/>
              </a:lnSpc>
              <a:spcBef>
                <a:spcPct val="15000"/>
              </a:spcBef>
              <a:buClrTx/>
              <a:buSzTx/>
              <a:buFontTx/>
              <a:buNone/>
            </a:pPr>
            <a:r>
              <a:rPr lang="es-ES" sz="2900" i="1" dirty="0">
                <a:solidFill>
                  <a:srgbClr val="EFF9FF"/>
                </a:solidFill>
                <a:effectLst>
                  <a:outerShdw blurRad="38100" dist="38100" dir="2700000" algn="tl">
                    <a:srgbClr val="000000"/>
                  </a:outerShdw>
                </a:effectLst>
                <a:latin typeface="Arial" panose="020B0604020202020204" pitchFamily="34" charset="0"/>
              </a:rPr>
              <a:t>¡Quién sabe! Tal vez Dios cambie de parecer y aplaque el ardor de su ira, y no perezcamos' </a:t>
            </a:r>
            <a:r>
              <a:rPr lang="es-ES" sz="2900" dirty="0">
                <a:solidFill>
                  <a:srgbClr val="EFF9FF"/>
                </a:solidFill>
                <a:effectLst>
                  <a:outerShdw blurRad="38100" dist="38100" dir="2700000" algn="tl">
                    <a:srgbClr val="000000"/>
                  </a:outerShdw>
                </a:effectLst>
                <a:latin typeface="Arial" panose="020B0604020202020204" pitchFamily="34" charset="0"/>
              </a:rPr>
              <a:t>".</a:t>
            </a:r>
          </a:p>
          <a:p>
            <a:pPr algn="just">
              <a:lnSpc>
                <a:spcPct val="85000"/>
              </a:lnSpc>
              <a:spcBef>
                <a:spcPct val="15000"/>
              </a:spcBef>
              <a:buClrTx/>
              <a:buSzTx/>
              <a:buFontTx/>
              <a:buNone/>
            </a:pPr>
            <a:r>
              <a:rPr lang="es-ES" sz="2900" dirty="0">
                <a:solidFill>
                  <a:srgbClr val="EFF9FF"/>
                </a:solidFill>
                <a:effectLst>
                  <a:outerShdw blurRad="38100" dist="38100" dir="2700000" algn="tl">
                    <a:srgbClr val="000000"/>
                  </a:outerShdw>
                </a:effectLst>
                <a:latin typeface="Arial" panose="020B0604020202020204" pitchFamily="34" charset="0"/>
              </a:rPr>
              <a:t>Al ver Dios lo que hicieron, es decir, que habían abandonado su mal camino, cambió de parecer y no llevó a cabo la destrucción que había anunciado.</a:t>
            </a:r>
          </a:p>
          <a:p>
            <a:pPr algn="just">
              <a:lnSpc>
                <a:spcPct val="85000"/>
              </a:lnSpc>
              <a:spcBef>
                <a:spcPct val="15000"/>
              </a:spcBef>
              <a:buClrTx/>
              <a:buSzTx/>
              <a:buFontTx/>
              <a:buNone/>
            </a:pPr>
            <a:endParaRPr lang="es-419" sz="29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pic>
        <p:nvPicPr>
          <p:cNvPr id="12" name="Nineveh repents">
            <a:extLst>
              <a:ext uri="{FF2B5EF4-FFF2-40B4-BE49-F238E27FC236}">
                <a16:creationId xmlns:a16="http://schemas.microsoft.com/office/drawing/2014/main" id="{293B18C0-13BF-71CD-5547-997A0C09C30B}"/>
              </a:ext>
            </a:extLst>
          </p:cNvPr>
          <p:cNvPicPr>
            <a:picLocks noChangeAspect="1"/>
          </p:cNvPicPr>
          <p:nvPr/>
        </p:nvPicPr>
        <p:blipFill>
          <a:blip r:embed="rId3">
            <a:extLst>
              <a:ext uri="{28A0092B-C50C-407E-A947-70E740481C1C}">
                <a14:useLocalDpi xmlns:a14="http://schemas.microsoft.com/office/drawing/2010/main" val="0"/>
              </a:ext>
            </a:extLst>
          </a:blip>
          <a:srcRect l="6153" t="16875" r="2373" b="4827"/>
          <a:stretch>
            <a:fillRect/>
          </a:stretch>
        </p:blipFill>
        <p:spPr>
          <a:xfrm>
            <a:off x="4687458" y="1700808"/>
            <a:ext cx="6853157" cy="3154996"/>
          </a:xfrm>
          <a:prstGeom prst="rect">
            <a:avLst/>
          </a:prstGeom>
        </p:spPr>
      </p:pic>
      <p:sp>
        <p:nvSpPr>
          <p:cNvPr id="6" name="Verse ID - Rectangle 9">
            <a:extLst>
              <a:ext uri="{FF2B5EF4-FFF2-40B4-BE49-F238E27FC236}">
                <a16:creationId xmlns:a16="http://schemas.microsoft.com/office/drawing/2014/main" id="{6A2E4403-66C9-6312-832E-7F9886B7E4C2}"/>
              </a:ext>
            </a:extLst>
          </p:cNvPr>
          <p:cNvSpPr>
            <a:spLocks noChangeArrowheads="1"/>
          </p:cNvSpPr>
          <p:nvPr/>
        </p:nvSpPr>
        <p:spPr bwMode="auto">
          <a:xfrm>
            <a:off x="623392" y="2385334"/>
            <a:ext cx="3240338"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3:5-10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
        <p:nvSpPr>
          <p:cNvPr id="13" name="Verse Text">
            <a:extLst>
              <a:ext uri="{FF2B5EF4-FFF2-40B4-BE49-F238E27FC236}">
                <a16:creationId xmlns:a16="http://schemas.microsoft.com/office/drawing/2014/main" id="{F56E3261-0002-3EFC-8CC9-0D316DFC85ED}"/>
              </a:ext>
            </a:extLst>
          </p:cNvPr>
          <p:cNvSpPr txBox="1"/>
          <p:nvPr/>
        </p:nvSpPr>
        <p:spPr>
          <a:xfrm>
            <a:off x="647129" y="4841920"/>
            <a:ext cx="10849471" cy="1223383"/>
          </a:xfrm>
          <a:prstGeom prst="rect">
            <a:avLst/>
          </a:prstGeom>
          <a:noFill/>
        </p:spPr>
        <p:txBody>
          <a:bodyPr wrap="square">
            <a:noAutofit/>
          </a:bodyPr>
          <a:lstStyle/>
          <a:p>
            <a:pPr algn="just">
              <a:lnSpc>
                <a:spcPct val="85000"/>
              </a:lnSpc>
              <a:spcBef>
                <a:spcPct val="15000"/>
              </a:spcBef>
              <a:buClrTx/>
              <a:buSzTx/>
              <a:buFontTx/>
              <a:buNone/>
            </a:pPr>
            <a:r>
              <a:rPr lang="es-ES" sz="2900" dirty="0">
                <a:solidFill>
                  <a:srgbClr val="EFF9FF"/>
                </a:solidFill>
                <a:effectLst>
                  <a:outerShdw blurRad="38100" dist="38100" dir="2700000" algn="tl">
                    <a:srgbClr val="000000"/>
                  </a:outerShdw>
                </a:effectLst>
                <a:latin typeface="Arial" panose="020B0604020202020204" pitchFamily="34" charset="0"/>
              </a:rPr>
              <a:t>Al ver Dios lo que hicieron, es decir, que habían abandonado su mal camino, cambió de parecer y no llevó a cabo la destrucción que había anunciado.</a:t>
            </a:r>
          </a:p>
          <a:p>
            <a:pPr algn="just">
              <a:lnSpc>
                <a:spcPct val="85000"/>
              </a:lnSpc>
              <a:spcBef>
                <a:spcPct val="15000"/>
              </a:spcBef>
              <a:buClrTx/>
              <a:buSzTx/>
              <a:buFontTx/>
              <a:buNone/>
            </a:pPr>
            <a:endParaRPr lang="es-419" sz="29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Tree>
    <p:extLst>
      <p:ext uri="{BB962C8B-B14F-4D97-AF65-F5344CB8AC3E}">
        <p14:creationId xmlns:p14="http://schemas.microsoft.com/office/powerpoint/2010/main" val="142366361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xit" presetSubtype="0" fill="hold" grpId="0"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4" grpId="0" animBg="1"/>
      <p:bldP spid="3" grpId="0"/>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7396" name="Rectangle 4">
            <a:extLst>
              <a:ext uri="{FF2B5EF4-FFF2-40B4-BE49-F238E27FC236}">
                <a16:creationId xmlns:a16="http://schemas.microsoft.com/office/drawing/2014/main" id="{2EAB0A54-189F-C51C-1619-1022A2B9B218}"/>
              </a:ext>
            </a:extLst>
          </p:cNvPr>
          <p:cNvSpPr>
            <a:spLocks noChangeArrowheads="1"/>
          </p:cNvSpPr>
          <p:nvPr/>
        </p:nvSpPr>
        <p:spPr bwMode="auto">
          <a:xfrm>
            <a:off x="695400" y="1124744"/>
            <a:ext cx="10961238" cy="932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mensaje de Jonás es </a:t>
            </a:r>
            <a:r>
              <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¡el sermón más </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exitoso de toda la historia!</a:t>
            </a:r>
          </a:p>
        </p:txBody>
      </p:sp>
      <p:pic>
        <p:nvPicPr>
          <p:cNvPr id="2" name="Nineveh repents">
            <a:extLst>
              <a:ext uri="{FF2B5EF4-FFF2-40B4-BE49-F238E27FC236}">
                <a16:creationId xmlns:a16="http://schemas.microsoft.com/office/drawing/2014/main" id="{49FCE6BE-F597-EFEC-5A2E-274464BF39E7}"/>
              </a:ext>
            </a:extLst>
          </p:cNvPr>
          <p:cNvPicPr>
            <a:picLocks noChangeAspect="1"/>
          </p:cNvPicPr>
          <p:nvPr/>
        </p:nvPicPr>
        <p:blipFill>
          <a:blip r:embed="rId3">
            <a:extLst>
              <a:ext uri="{28A0092B-C50C-407E-A947-70E740481C1C}">
                <a14:useLocalDpi xmlns:a14="http://schemas.microsoft.com/office/drawing/2010/main" val="0"/>
              </a:ext>
            </a:extLst>
          </a:blip>
          <a:srcRect l="6153" t="16875" r="2373" b="4827"/>
          <a:stretch>
            <a:fillRect/>
          </a:stretch>
        </p:blipFill>
        <p:spPr>
          <a:xfrm>
            <a:off x="4687458" y="1700808"/>
            <a:ext cx="6853157" cy="3154996"/>
          </a:xfrm>
          <a:prstGeom prst="rect">
            <a:avLst/>
          </a:prstGeom>
        </p:spPr>
      </p:pic>
      <p:grpSp>
        <p:nvGrpSpPr>
          <p:cNvPr id="6" name="Group 5">
            <a:extLst>
              <a:ext uri="{FF2B5EF4-FFF2-40B4-BE49-F238E27FC236}">
                <a16:creationId xmlns:a16="http://schemas.microsoft.com/office/drawing/2014/main" id="{653210F1-4C8E-0EBA-3EC2-6CE336B51A6E}"/>
              </a:ext>
            </a:extLst>
          </p:cNvPr>
          <p:cNvGrpSpPr/>
          <p:nvPr/>
        </p:nvGrpSpPr>
        <p:grpSpPr>
          <a:xfrm>
            <a:off x="695399" y="2081325"/>
            <a:ext cx="10961238" cy="3547414"/>
            <a:chOff x="695399" y="2037371"/>
            <a:chExt cx="10961238" cy="3547414"/>
          </a:xfrm>
        </p:grpSpPr>
        <p:sp>
          <p:nvSpPr>
            <p:cNvPr id="3" name="Rectangle 4">
              <a:extLst>
                <a:ext uri="{FF2B5EF4-FFF2-40B4-BE49-F238E27FC236}">
                  <a16:creationId xmlns:a16="http://schemas.microsoft.com/office/drawing/2014/main" id="{86CEDA91-BF2A-4F46-B82F-8958732717FA}"/>
                </a:ext>
              </a:extLst>
            </p:cNvPr>
            <p:cNvSpPr>
              <a:spLocks noChangeArrowheads="1"/>
            </p:cNvSpPr>
            <p:nvPr/>
          </p:nvSpPr>
          <p:spPr bwMode="auto">
            <a:xfrm>
              <a:off x="695400" y="2037371"/>
              <a:ext cx="3876035" cy="2655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spcBef>
                  <a:spcPts val="0"/>
                </a:spcBef>
                <a:spcAft>
                  <a:spcPts val="9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Un sermón de solo 7 palabras (</a:t>
              </a:r>
              <a:r>
                <a:rPr kumimoji="0" lang="es-419" sz="3000" noProof="0" dirty="0">
                  <a:solidFill>
                    <a:srgbClr val="EFF9FF"/>
                  </a:solidFill>
                  <a:effectLst>
                    <a:outerShdw blurRad="38100" dist="38100" dir="2700000" algn="tl">
                      <a:srgbClr val="000000"/>
                    </a:outerShdw>
                  </a:effectLst>
                  <a:latin typeface="Arial" panose="020B0604020202020204" pitchFamily="34" charset="0"/>
                </a:rPr>
                <a:t>“</a:t>
              </a:r>
              <a:r>
                <a:rPr kumimoji="0" lang="es-419" sz="3000" i="1" noProof="0" dirty="0">
                  <a:solidFill>
                    <a:srgbClr val="EFF9FF"/>
                  </a:solidFill>
                  <a:effectLst>
                    <a:outerShdw blurRad="38100" dist="38100" dir="2700000" algn="tl">
                      <a:srgbClr val="000000"/>
                    </a:outerShdw>
                  </a:effectLst>
                  <a:latin typeface="Arial" panose="020B0604020202020204" pitchFamily="34" charset="0"/>
                </a:rPr>
                <a:t>Dentro de cuarenta días Nínive será destruida</a:t>
              </a:r>
              <a:r>
                <a:rPr kumimoji="0" lang="es-419" sz="3000" noProof="0" dirty="0">
                  <a:solidFill>
                    <a:srgbClr val="EFF9FF"/>
                  </a:solidFill>
                  <a:effectLst>
                    <a:outerShdw blurRad="38100" dist="38100" dir="2700000" algn="tl">
                      <a:srgbClr val="000000"/>
                    </a:outerShdw>
                  </a:effectLst>
                  <a:latin typeface="Arial" panose="020B0604020202020204" pitchFamily="34" charset="0"/>
                </a:rPr>
                <a:t>”)</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y en apenas un día</a:t>
              </a:r>
              <a:r>
                <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más de  ciento  veinte  mil</a:t>
              </a:r>
              <a:endPar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4" name="Rectangle 4">
              <a:extLst>
                <a:ext uri="{FF2B5EF4-FFF2-40B4-BE49-F238E27FC236}">
                  <a16:creationId xmlns:a16="http://schemas.microsoft.com/office/drawing/2014/main" id="{60F8E42D-BED4-7688-34FB-468B99817C46}"/>
                </a:ext>
              </a:extLst>
            </p:cNvPr>
            <p:cNvSpPr>
              <a:spLocks noChangeArrowheads="1"/>
            </p:cNvSpPr>
            <p:nvPr/>
          </p:nvSpPr>
          <p:spPr bwMode="auto">
            <a:xfrm>
              <a:off x="695399" y="4737457"/>
              <a:ext cx="10961238" cy="847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personas se arrepintieron, ayunaron, creyeron, y clamaron a Dios.  </a:t>
              </a:r>
            </a:p>
          </p:txBody>
        </p:sp>
      </p:grpSp>
      <p:sp>
        <p:nvSpPr>
          <p:cNvPr id="5" name="Rectangle 4">
            <a:extLst>
              <a:ext uri="{FF2B5EF4-FFF2-40B4-BE49-F238E27FC236}">
                <a16:creationId xmlns:a16="http://schemas.microsoft.com/office/drawing/2014/main" id="{72E1A559-48E9-69CF-B5D7-07379E24B971}"/>
              </a:ext>
            </a:extLst>
          </p:cNvPr>
          <p:cNvSpPr>
            <a:spLocks noChangeArrowheads="1"/>
          </p:cNvSpPr>
          <p:nvPr/>
        </p:nvSpPr>
        <p:spPr bwMode="auto">
          <a:xfrm>
            <a:off x="695399" y="5702080"/>
            <a:ext cx="10961237" cy="847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es, sin duda, el predicar de mayor éxito de todos los tiempos. </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47396">
                                            <p:txEl>
                                              <p:pRg st="0" end="0"/>
                                            </p:txEl>
                                          </p:spTgt>
                                        </p:tgtEl>
                                        <p:attrNameLst>
                                          <p:attrName>style.visibility</p:attrName>
                                        </p:attrNameLst>
                                      </p:cBhvr>
                                      <p:to>
                                        <p:strVal val="visible"/>
                                      </p:to>
                                    </p:set>
                                    <p:animEffect transition="in" filter="wipe(up)">
                                      <p:cBhvr>
                                        <p:cTn id="7" dur="350"/>
                                        <p:tgtEl>
                                          <p:spTgt spid="27473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3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3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35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7396" grpId="0" uiExpand="1" build="p" autoUpdateAnimBg="0"/>
      <p:bldP spid="5" grpId="0" build="allAtOnce"/>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9444" name="Rectangle 4">
            <a:extLst>
              <a:ext uri="{FF2B5EF4-FFF2-40B4-BE49-F238E27FC236}">
                <a16:creationId xmlns:a16="http://schemas.microsoft.com/office/drawing/2014/main" id="{13B88583-FBEB-92D6-DBA7-5329D5B3DA2E}"/>
              </a:ext>
            </a:extLst>
          </p:cNvPr>
          <p:cNvSpPr>
            <a:spLocks noChangeArrowheads="1"/>
          </p:cNvSpPr>
          <p:nvPr/>
        </p:nvSpPr>
        <p:spPr bwMode="auto">
          <a:xfrm>
            <a:off x="623392" y="1052736"/>
            <a:ext cx="10801200" cy="918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a pesar de su gran éxito, Jonás ¡se enoja con Dios! </a:t>
            </a:r>
          </a:p>
          <a:p>
            <a:pPr algn="just">
              <a:lnSpc>
                <a:spcPct val="85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Por </a:t>
            </a:r>
            <a:r>
              <a:rPr lang="es-419" sz="30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haber destruido a la ciudad!</a:t>
            </a:r>
          </a:p>
        </p:txBody>
      </p:sp>
      <p:sp>
        <p:nvSpPr>
          <p:cNvPr id="2" name="Rectangle 4">
            <a:extLst>
              <a:ext uri="{FF2B5EF4-FFF2-40B4-BE49-F238E27FC236}">
                <a16:creationId xmlns:a16="http://schemas.microsoft.com/office/drawing/2014/main" id="{6714F4E5-A8C4-9BBD-4F93-2138A6F2158D}"/>
              </a:ext>
            </a:extLst>
          </p:cNvPr>
          <p:cNvSpPr>
            <a:spLocks noChangeArrowheads="1"/>
          </p:cNvSpPr>
          <p:nvPr/>
        </p:nvSpPr>
        <p:spPr bwMode="auto">
          <a:xfrm>
            <a:off x="695400" y="5708873"/>
            <a:ext cx="108012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30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a:t>
            </a:r>
            <a:r>
              <a:rPr lang="es-419" sz="30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realmente</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a:t>
            </a:r>
            <a:r>
              <a:rPr lang="es-419" sz="3000" i="1" u="sng"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quería</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ver a Nínive destruida.  </a:t>
            </a:r>
          </a:p>
        </p:txBody>
      </p:sp>
      <p:sp>
        <p:nvSpPr>
          <p:cNvPr id="3" name="Verse, normal">
            <a:extLst>
              <a:ext uri="{FF2B5EF4-FFF2-40B4-BE49-F238E27FC236}">
                <a16:creationId xmlns:a16="http://schemas.microsoft.com/office/drawing/2014/main" id="{87965ACC-ECA1-6218-D6F0-3C0C56B301C8}"/>
              </a:ext>
            </a:extLst>
          </p:cNvPr>
          <p:cNvSpPr>
            <a:spLocks noChangeArrowheads="1"/>
          </p:cNvSpPr>
          <p:nvPr/>
        </p:nvSpPr>
        <p:spPr bwMode="auto">
          <a:xfrm>
            <a:off x="623392" y="2060848"/>
            <a:ext cx="10945216" cy="36004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4" name="Verse Text">
            <a:extLst>
              <a:ext uri="{FF2B5EF4-FFF2-40B4-BE49-F238E27FC236}">
                <a16:creationId xmlns:a16="http://schemas.microsoft.com/office/drawing/2014/main" id="{ED6403AD-A9E2-B14F-86F7-F644F0934E0E}"/>
              </a:ext>
            </a:extLst>
          </p:cNvPr>
          <p:cNvSpPr txBox="1"/>
          <p:nvPr/>
        </p:nvSpPr>
        <p:spPr>
          <a:xfrm>
            <a:off x="616055" y="2120036"/>
            <a:ext cx="10909120" cy="3181172"/>
          </a:xfrm>
          <a:prstGeom prst="rect">
            <a:avLst/>
          </a:prstGeom>
          <a:noFill/>
        </p:spPr>
        <p:txBody>
          <a:bodyPr wrap="square">
            <a:noAutofit/>
          </a:bodyPr>
          <a:lstStyle/>
          <a:p>
            <a:pPr algn="just">
              <a:lnSpc>
                <a:spcPct val="85000"/>
              </a:lnSpc>
              <a:spcAft>
                <a:spcPts val="300"/>
              </a:spcAft>
              <a:buClrTx/>
              <a:buSzTx/>
              <a:buFontTx/>
              <a:buNone/>
            </a:pPr>
            <a:r>
              <a:rPr kumimoji="0" lang="es-419" sz="290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90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419" sz="2780" dirty="0">
                <a:solidFill>
                  <a:srgbClr val="EFF9FF"/>
                </a:solidFill>
                <a:effectLst>
                  <a:outerShdw blurRad="38100" dist="38100" dir="2700000" algn="tl">
                    <a:srgbClr val="000000"/>
                  </a:outerShdw>
                </a:effectLst>
                <a:latin typeface="Arial" panose="020B0604020202020204" pitchFamily="34" charset="0"/>
              </a:rPr>
              <a:t>Pero esto disgustó mucho a Jonás y lo hizo enfurecer. </a:t>
            </a:r>
          </a:p>
          <a:p>
            <a:pPr algn="just">
              <a:lnSpc>
                <a:spcPct val="85000"/>
              </a:lnSpc>
              <a:spcAft>
                <a:spcPts val="300"/>
              </a:spcAft>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Así que oró al Señor de esta manera: "¡Oh Señor! ¿No era esto lo que yo decía cuando todavía estaba en mi tierra?</a:t>
            </a:r>
          </a:p>
          <a:p>
            <a:pPr algn="just">
              <a:lnSpc>
                <a:spcPct val="85000"/>
              </a:lnSpc>
              <a:spcAft>
                <a:spcPts val="300"/>
              </a:spcAft>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Por eso me anticipé a huir a Tarsis, pues bien sabía que tú eres un Dios misericordioso y compasivo, lento para la ira y lleno de amor, que cambias de parecer y no destruyes. </a:t>
            </a:r>
          </a:p>
          <a:p>
            <a:pPr algn="just">
              <a:lnSpc>
                <a:spcPct val="85000"/>
              </a:lnSpc>
              <a:spcAft>
                <a:spcPts val="300"/>
              </a:spcAft>
              <a:buClrTx/>
              <a:buSzTx/>
              <a:buFontTx/>
              <a:buNone/>
            </a:pPr>
            <a:r>
              <a:rPr lang="es-419" sz="2800" dirty="0">
                <a:solidFill>
                  <a:srgbClr val="EFF9FF"/>
                </a:solidFill>
                <a:effectLst>
                  <a:outerShdw blurRad="38100" dist="38100" dir="2700000" algn="tl">
                    <a:srgbClr val="000000"/>
                  </a:outerShdw>
                </a:effectLst>
                <a:latin typeface="Arial" panose="020B0604020202020204" pitchFamily="34" charset="0"/>
              </a:rPr>
              <a:t>Así que ahora, Señor, te suplico que me quites la vida. ¡Prefiero morir que seguir viviendo!"</a:t>
            </a:r>
            <a:endParaRPr lang="es-419" sz="2900" noProof="0" dirty="0">
              <a:solidFill>
                <a:prstClr val="white"/>
              </a:solidFill>
              <a:effectLst>
                <a:outerShdw blurRad="50800" dist="63500" dir="3300000" algn="tl">
                  <a:prstClr val="black">
                    <a:alpha val="80000"/>
                  </a:prstClr>
                </a:outerShdw>
              </a:effectLst>
              <a:latin typeface="Arial" panose="020B0604020202020204" pitchFamily="34" charset="0"/>
            </a:endParaRPr>
          </a:p>
        </p:txBody>
      </p:sp>
      <p:sp>
        <p:nvSpPr>
          <p:cNvPr id="5" name="Verse ID - Rectangle 9">
            <a:extLst>
              <a:ext uri="{FF2B5EF4-FFF2-40B4-BE49-F238E27FC236}">
                <a16:creationId xmlns:a16="http://schemas.microsoft.com/office/drawing/2014/main" id="{66829075-ABF7-86EF-871F-2B10C43CEB00}"/>
              </a:ext>
            </a:extLst>
          </p:cNvPr>
          <p:cNvSpPr>
            <a:spLocks noChangeArrowheads="1"/>
          </p:cNvSpPr>
          <p:nvPr/>
        </p:nvSpPr>
        <p:spPr bwMode="auto">
          <a:xfrm>
            <a:off x="579959" y="2060854"/>
            <a:ext cx="3039963"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4:1-3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49444">
                                            <p:txEl>
                                              <p:pRg st="0" end="0"/>
                                            </p:txEl>
                                          </p:spTgt>
                                        </p:tgtEl>
                                        <p:attrNameLst>
                                          <p:attrName>style.visibility</p:attrName>
                                        </p:attrNameLst>
                                      </p:cBhvr>
                                      <p:to>
                                        <p:strVal val="visible"/>
                                      </p:to>
                                    </p:set>
                                    <p:animEffect transition="in" filter="wipe(up)">
                                      <p:cBhvr>
                                        <p:cTn id="7" dur="350"/>
                                        <p:tgtEl>
                                          <p:spTgt spid="274944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49444">
                                            <p:txEl>
                                              <p:pRg st="1" end="1"/>
                                            </p:txEl>
                                          </p:spTgt>
                                        </p:tgtEl>
                                        <p:attrNameLst>
                                          <p:attrName>style.visibility</p:attrName>
                                        </p:attrNameLst>
                                      </p:cBhvr>
                                      <p:to>
                                        <p:strVal val="visible"/>
                                      </p:to>
                                    </p:set>
                                    <p:animEffect transition="in" filter="wipe(up)">
                                      <p:cBhvr>
                                        <p:cTn id="12" dur="350"/>
                                        <p:tgtEl>
                                          <p:spTgt spid="27494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350"/>
                                        <p:tgtEl>
                                          <p:spTgt spid="5"/>
                                        </p:tgtEl>
                                        <p:attrNameLst>
                                          <p:attrName>ppt_y</p:attrName>
                                        </p:attrNameLst>
                                      </p:cBhvr>
                                      <p:tavLst>
                                        <p:tav tm="0">
                                          <p:val>
                                            <p:strVal val="#ppt_y+#ppt_h*1.125000"/>
                                          </p:val>
                                        </p:tav>
                                        <p:tav tm="100000">
                                          <p:val>
                                            <p:strVal val="#ppt_y"/>
                                          </p:val>
                                        </p:tav>
                                      </p:tavLst>
                                    </p:anim>
                                    <p:animEffect transition="in" filter="wipe(up)">
                                      <p:cBhvr>
                                        <p:cTn id="18" dur="35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35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wipe(left)">
                                      <p:cBhvr>
                                        <p:cTn id="26" dur="35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Effect transition="in" filter="wipe(left)">
                                      <p:cBhvr>
                                        <p:cTn id="31" dur="350"/>
                                        <p:tgtEl>
                                          <p:spTgt spid="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wipe(left)">
                                      <p:cBhvr>
                                        <p:cTn id="36" dur="350"/>
                                        <p:tgtEl>
                                          <p:spTgt spid="4">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Effect transition="in" filter="wipe(left)">
                                      <p:cBhvr>
                                        <p:cTn id="41" dur="350"/>
                                        <p:tgtEl>
                                          <p:spTgt spid="4">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up)">
                                      <p:cBhvr>
                                        <p:cTn id="46" dur="3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9444" grpId="0" build="p" autoUpdateAnimBg="0"/>
      <p:bldP spid="2" grpId="0" build="p" autoUpdateAnimBg="0"/>
      <p:bldP spid="3" grpId="0" animBg="1"/>
      <p:bldP spid="4" grpId="0" uiExpand="1" build="p"/>
      <p:bldP spid="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9444" name="Rectangle 4">
            <a:extLst>
              <a:ext uri="{FF2B5EF4-FFF2-40B4-BE49-F238E27FC236}">
                <a16:creationId xmlns:a16="http://schemas.microsoft.com/office/drawing/2014/main" id="{2B957B1E-A9E8-830F-FE68-4A1F0CE3456A}"/>
              </a:ext>
            </a:extLst>
          </p:cNvPr>
          <p:cNvSpPr>
            <a:spLocks noChangeArrowheads="1"/>
          </p:cNvSpPr>
          <p:nvPr/>
        </p:nvSpPr>
        <p:spPr bwMode="auto">
          <a:xfrm>
            <a:off x="551384" y="908720"/>
            <a:ext cx="11017224" cy="1645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4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no entendió que Dios ama a todas las naciones, todos los pueblos, y todas las personas: se preocupa de cada ciudad y cada persona, y no quiere que nadie se destruya ni pierda. </a:t>
            </a:r>
          </a:p>
          <a:p>
            <a:pPr algn="just">
              <a:lnSpc>
                <a:spcPct val="84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Tal como dice Dios mismo mediante Ezequiel:</a:t>
            </a:r>
          </a:p>
        </p:txBody>
      </p:sp>
      <p:sp>
        <p:nvSpPr>
          <p:cNvPr id="2" name="Verse, normal">
            <a:extLst>
              <a:ext uri="{FF2B5EF4-FFF2-40B4-BE49-F238E27FC236}">
                <a16:creationId xmlns:a16="http://schemas.microsoft.com/office/drawing/2014/main" id="{E2B86C52-01FC-3D8D-487E-D4FB3E8194FD}"/>
              </a:ext>
            </a:extLst>
          </p:cNvPr>
          <p:cNvSpPr>
            <a:spLocks noChangeArrowheads="1"/>
          </p:cNvSpPr>
          <p:nvPr/>
        </p:nvSpPr>
        <p:spPr bwMode="auto">
          <a:xfrm>
            <a:off x="695400" y="2609271"/>
            <a:ext cx="10873208" cy="1295792"/>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21D50BDC-1C3C-A975-4FB8-A532E9EC8DA2}"/>
              </a:ext>
            </a:extLst>
          </p:cNvPr>
          <p:cNvSpPr txBox="1"/>
          <p:nvPr/>
        </p:nvSpPr>
        <p:spPr>
          <a:xfrm>
            <a:off x="731496" y="2668459"/>
            <a:ext cx="10765104" cy="1164596"/>
          </a:xfrm>
          <a:prstGeom prst="rect">
            <a:avLst/>
          </a:prstGeom>
          <a:noFill/>
        </p:spPr>
        <p:txBody>
          <a:bodyPr wrap="square">
            <a:noAutofit/>
          </a:bodyPr>
          <a:lstStyle/>
          <a:p>
            <a:pPr algn="just">
              <a:lnSpc>
                <a:spcPct val="85000"/>
              </a:lnSpc>
              <a:spcAft>
                <a:spcPts val="400"/>
              </a:spcAft>
              <a:buClrTx/>
              <a:buSzTx/>
              <a:buFontTx/>
              <a:buNone/>
            </a:pPr>
            <a:r>
              <a:rPr kumimoji="0" lang="es-419" sz="280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80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          “Pues yo no me complazco en la muerte de nadie”, declara el Señor Dios. </a:t>
            </a:r>
          </a:p>
          <a:p>
            <a:pPr algn="just">
              <a:lnSpc>
                <a:spcPct val="85000"/>
              </a:lnSpc>
              <a:spcAft>
                <a:spcPts val="4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“Arrepentíos y vivid.”</a:t>
            </a:r>
          </a:p>
        </p:txBody>
      </p:sp>
      <p:sp>
        <p:nvSpPr>
          <p:cNvPr id="4" name="Verse ID - Rectangle 9">
            <a:extLst>
              <a:ext uri="{FF2B5EF4-FFF2-40B4-BE49-F238E27FC236}">
                <a16:creationId xmlns:a16="http://schemas.microsoft.com/office/drawing/2014/main" id="{0476EB6F-D172-0D51-78CE-688D7BE1B826}"/>
              </a:ext>
            </a:extLst>
          </p:cNvPr>
          <p:cNvSpPr>
            <a:spLocks noChangeArrowheads="1"/>
          </p:cNvSpPr>
          <p:nvPr/>
        </p:nvSpPr>
        <p:spPr bwMode="auto">
          <a:xfrm>
            <a:off x="695400" y="2609277"/>
            <a:ext cx="3794977"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dirty="0">
                <a:solidFill>
                  <a:srgbClr val="FFFF66"/>
                </a:solidFill>
                <a:effectLst>
                  <a:outerShdw blurRad="50800" dist="63500" dir="3300000" algn="tl">
                    <a:schemeClr val="tx1">
                      <a:alpha val="80000"/>
                    </a:schemeClr>
                  </a:outerShdw>
                </a:effectLst>
                <a:latin typeface="Arial" panose="020B0604020202020204" pitchFamily="34" charset="0"/>
              </a:rPr>
              <a:t>Ezequiel 18:32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(LBLA) </a:t>
            </a:r>
          </a:p>
        </p:txBody>
      </p:sp>
      <p:sp>
        <p:nvSpPr>
          <p:cNvPr id="7" name="Verse, normal">
            <a:extLst>
              <a:ext uri="{FF2B5EF4-FFF2-40B4-BE49-F238E27FC236}">
                <a16:creationId xmlns:a16="http://schemas.microsoft.com/office/drawing/2014/main" id="{06918CC6-9B59-F197-F755-54EE667B4AB0}"/>
              </a:ext>
            </a:extLst>
          </p:cNvPr>
          <p:cNvSpPr>
            <a:spLocks noChangeArrowheads="1"/>
          </p:cNvSpPr>
          <p:nvPr/>
        </p:nvSpPr>
        <p:spPr bwMode="auto">
          <a:xfrm>
            <a:off x="695400" y="4121087"/>
            <a:ext cx="10873208" cy="208788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8" name="Verse Text">
            <a:extLst>
              <a:ext uri="{FF2B5EF4-FFF2-40B4-BE49-F238E27FC236}">
                <a16:creationId xmlns:a16="http://schemas.microsoft.com/office/drawing/2014/main" id="{655DB162-D84F-0C69-7573-C328925656A6}"/>
              </a:ext>
            </a:extLst>
          </p:cNvPr>
          <p:cNvSpPr txBox="1"/>
          <p:nvPr/>
        </p:nvSpPr>
        <p:spPr>
          <a:xfrm>
            <a:off x="731496" y="4180275"/>
            <a:ext cx="10765104" cy="1308612"/>
          </a:xfrm>
          <a:prstGeom prst="rect">
            <a:avLst/>
          </a:prstGeom>
          <a:noFill/>
        </p:spPr>
        <p:txBody>
          <a:bodyPr wrap="square">
            <a:noAutofit/>
          </a:bodyPr>
          <a:lstStyle/>
          <a:p>
            <a:pPr algn="just">
              <a:lnSpc>
                <a:spcPct val="86000"/>
              </a:lnSpc>
              <a:spcAft>
                <a:spcPts val="400"/>
              </a:spcAft>
              <a:buClrTx/>
              <a:buSzTx/>
              <a:buFontTx/>
              <a:buNone/>
            </a:pPr>
            <a:r>
              <a:rPr kumimoji="0" lang="es-419" sz="280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80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       Diles: “Tan cierto como que yo vivo, afirma el Señor y Dios, no me alegro con la muerte del malvado, sino con que se convierta de su mala conducta y viva. </a:t>
            </a:r>
          </a:p>
          <a:p>
            <a:pPr algn="just">
              <a:lnSpc>
                <a:spcPct val="86000"/>
              </a:lnSpc>
              <a:spcAft>
                <a:spcPts val="4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¡Conviértete, pueblo de Israel; conviértete de tu conducta perversa! ¿Por qué habrás de morir?”.</a:t>
            </a:r>
          </a:p>
        </p:txBody>
      </p:sp>
      <p:sp>
        <p:nvSpPr>
          <p:cNvPr id="9" name="Verse ID - Rectangle 9">
            <a:extLst>
              <a:ext uri="{FF2B5EF4-FFF2-40B4-BE49-F238E27FC236}">
                <a16:creationId xmlns:a16="http://schemas.microsoft.com/office/drawing/2014/main" id="{508ABEE5-1FB1-A668-11F4-C36DCB86943B}"/>
              </a:ext>
            </a:extLst>
          </p:cNvPr>
          <p:cNvSpPr>
            <a:spLocks noChangeArrowheads="1"/>
          </p:cNvSpPr>
          <p:nvPr/>
        </p:nvSpPr>
        <p:spPr bwMode="auto">
          <a:xfrm>
            <a:off x="695400" y="4121093"/>
            <a:ext cx="3517080"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dirty="0">
                <a:solidFill>
                  <a:srgbClr val="FFFF66"/>
                </a:solidFill>
                <a:effectLst>
                  <a:outerShdw blurRad="50800" dist="63500" dir="3300000" algn="tl">
                    <a:schemeClr val="tx1">
                      <a:alpha val="80000"/>
                    </a:schemeClr>
                  </a:outerShdw>
                </a:effectLst>
                <a:latin typeface="Arial" panose="020B0604020202020204" pitchFamily="34" charset="0"/>
              </a:rPr>
              <a:t>Ezequiel 33:11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49444">
                                            <p:txEl>
                                              <p:pRg st="0" end="0"/>
                                            </p:txEl>
                                          </p:spTgt>
                                        </p:tgtEl>
                                        <p:attrNameLst>
                                          <p:attrName>style.visibility</p:attrName>
                                        </p:attrNameLst>
                                      </p:cBhvr>
                                      <p:to>
                                        <p:strVal val="visible"/>
                                      </p:to>
                                    </p:set>
                                    <p:animEffect transition="in" filter="wipe(up)">
                                      <p:cBhvr>
                                        <p:cTn id="7" dur="500"/>
                                        <p:tgtEl>
                                          <p:spTgt spid="27494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49444">
                                            <p:txEl>
                                              <p:pRg st="1" end="1"/>
                                            </p:txEl>
                                          </p:spTgt>
                                        </p:tgtEl>
                                        <p:attrNameLst>
                                          <p:attrName>style.visibility</p:attrName>
                                        </p:attrNameLst>
                                      </p:cBhvr>
                                      <p:to>
                                        <p:strVal val="visible"/>
                                      </p:to>
                                    </p:set>
                                    <p:animEffect transition="in" filter="wipe(up)">
                                      <p:cBhvr>
                                        <p:cTn id="12" dur="500"/>
                                        <p:tgtEl>
                                          <p:spTgt spid="27494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350"/>
                                        <p:tgtEl>
                                          <p:spTgt spid="4"/>
                                        </p:tgtEl>
                                        <p:attrNameLst>
                                          <p:attrName>ppt_y</p:attrName>
                                        </p:attrNameLst>
                                      </p:cBhvr>
                                      <p:tavLst>
                                        <p:tav tm="0">
                                          <p:val>
                                            <p:strVal val="#ppt_y+#ppt_h*1.125000"/>
                                          </p:val>
                                        </p:tav>
                                        <p:tav tm="100000">
                                          <p:val>
                                            <p:strVal val="#ppt_y"/>
                                          </p:val>
                                        </p:tav>
                                      </p:tavLst>
                                    </p:anim>
                                    <p:animEffect transition="in" filter="wipe(up)">
                                      <p:cBhvr>
                                        <p:cTn id="18" dur="350"/>
                                        <p:tgtEl>
                                          <p:spTgt spid="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35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35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additive="base">
                                        <p:cTn id="31" dur="35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32" dur="35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50"/>
                                        <p:tgtEl>
                                          <p:spTgt spid="9"/>
                                        </p:tgtEl>
                                        <p:attrNameLst>
                                          <p:attrName>ppt_y</p:attrName>
                                        </p:attrNameLst>
                                      </p:cBhvr>
                                      <p:tavLst>
                                        <p:tav tm="0">
                                          <p:val>
                                            <p:strVal val="#ppt_y+#ppt_h*1.125000"/>
                                          </p:val>
                                        </p:tav>
                                        <p:tav tm="100000">
                                          <p:val>
                                            <p:strVal val="#ppt_y"/>
                                          </p:val>
                                        </p:tav>
                                      </p:tavLst>
                                    </p:anim>
                                    <p:animEffect transition="in" filter="wipe(up)">
                                      <p:cBhvr>
                                        <p:cTn id="38" dur="350"/>
                                        <p:tgtEl>
                                          <p:spTgt spid="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35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fade">
                                      <p:cBhvr>
                                        <p:cTn id="46" dur="400"/>
                                        <p:tgtEl>
                                          <p:spTgt spid="8">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xEl>
                                              <p:pRg st="1" end="1"/>
                                            </p:txEl>
                                          </p:spTgt>
                                        </p:tgtEl>
                                        <p:attrNameLst>
                                          <p:attrName>style.visibility</p:attrName>
                                        </p:attrNameLst>
                                      </p:cBhvr>
                                      <p:to>
                                        <p:strVal val="visible"/>
                                      </p:to>
                                    </p:set>
                                    <p:animEffect transition="in" filter="fade">
                                      <p:cBhvr>
                                        <p:cTn id="51" dur="4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9444" grpId="0" build="p" autoUpdateAnimBg="0"/>
      <p:bldP spid="2" grpId="0" animBg="1"/>
      <p:bldP spid="3" grpId="0" build="p"/>
      <p:bldP spid="4" grpId="0"/>
      <p:bldP spid="7" grpId="0" animBg="1"/>
      <p:bldP spid="8" grpId="0" build="p"/>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706B1-9CC0-7C8F-5606-9CE9B8766DC0}"/>
            </a:ext>
          </a:extLst>
        </p:cNvPr>
        <p:cNvGrpSpPr/>
        <p:nvPr/>
      </p:nvGrpSpPr>
      <p:grpSpPr>
        <a:xfrm>
          <a:off x="0" y="0"/>
          <a:ext cx="0" cy="0"/>
          <a:chOff x="0" y="0"/>
          <a:chExt cx="0" cy="0"/>
        </a:xfrm>
      </p:grpSpPr>
      <p:sp>
        <p:nvSpPr>
          <p:cNvPr id="7" name="Verse, normal">
            <a:extLst>
              <a:ext uri="{FF2B5EF4-FFF2-40B4-BE49-F238E27FC236}">
                <a16:creationId xmlns:a16="http://schemas.microsoft.com/office/drawing/2014/main" id="{08C92E7A-A76A-AA59-FD53-52FC960042D9}"/>
              </a:ext>
            </a:extLst>
          </p:cNvPr>
          <p:cNvSpPr>
            <a:spLocks noChangeArrowheads="1"/>
          </p:cNvSpPr>
          <p:nvPr/>
        </p:nvSpPr>
        <p:spPr bwMode="auto">
          <a:xfrm>
            <a:off x="695400" y="4121087"/>
            <a:ext cx="10873208" cy="208788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8" name="Verse Text">
            <a:extLst>
              <a:ext uri="{FF2B5EF4-FFF2-40B4-BE49-F238E27FC236}">
                <a16:creationId xmlns:a16="http://schemas.microsoft.com/office/drawing/2014/main" id="{3AD59907-78A1-6F38-5C11-5198D8FB262D}"/>
              </a:ext>
            </a:extLst>
          </p:cNvPr>
          <p:cNvSpPr txBox="1"/>
          <p:nvPr/>
        </p:nvSpPr>
        <p:spPr>
          <a:xfrm>
            <a:off x="731496" y="4180275"/>
            <a:ext cx="10765104" cy="1308612"/>
          </a:xfrm>
          <a:prstGeom prst="rect">
            <a:avLst/>
          </a:prstGeom>
          <a:noFill/>
        </p:spPr>
        <p:txBody>
          <a:bodyPr wrap="square">
            <a:noAutofit/>
          </a:bodyPr>
          <a:lstStyle/>
          <a:p>
            <a:pPr algn="just">
              <a:lnSpc>
                <a:spcPct val="86000"/>
              </a:lnSpc>
              <a:spcAft>
                <a:spcPts val="400"/>
              </a:spcAft>
              <a:buClrTx/>
              <a:buSzTx/>
              <a:buFontTx/>
              <a:buNone/>
            </a:pPr>
            <a:r>
              <a:rPr kumimoji="0" lang="es-419" sz="280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80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       Diles: “Tan cierto como que yo vivo, afirma el Señor y Dios, no me alegro con la muerte del malvado, sino con que se convierta de su mala conducta y viva. </a:t>
            </a:r>
          </a:p>
          <a:p>
            <a:pPr algn="just">
              <a:lnSpc>
                <a:spcPct val="86000"/>
              </a:lnSpc>
              <a:spcAft>
                <a:spcPts val="4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¡Conviértete, pueblo de Israel; conviértete de tu conducta perversa! ¿Por qué habrás de morir?”.</a:t>
            </a:r>
          </a:p>
        </p:txBody>
      </p:sp>
      <p:sp>
        <p:nvSpPr>
          <p:cNvPr id="9" name="Verse ID - Rectangle 9">
            <a:extLst>
              <a:ext uri="{FF2B5EF4-FFF2-40B4-BE49-F238E27FC236}">
                <a16:creationId xmlns:a16="http://schemas.microsoft.com/office/drawing/2014/main" id="{5DD30829-4A6C-B069-0A0F-30E05D2840E8}"/>
              </a:ext>
            </a:extLst>
          </p:cNvPr>
          <p:cNvSpPr>
            <a:spLocks noChangeArrowheads="1"/>
          </p:cNvSpPr>
          <p:nvPr/>
        </p:nvSpPr>
        <p:spPr bwMode="auto">
          <a:xfrm>
            <a:off x="695400" y="4121093"/>
            <a:ext cx="3517080"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dirty="0">
                <a:solidFill>
                  <a:srgbClr val="FFFF66"/>
                </a:solidFill>
                <a:effectLst>
                  <a:outerShdw blurRad="50800" dist="63500" dir="3300000" algn="tl">
                    <a:schemeClr val="tx1">
                      <a:alpha val="80000"/>
                    </a:schemeClr>
                  </a:outerShdw>
                </a:effectLst>
                <a:latin typeface="Arial" panose="020B0604020202020204" pitchFamily="34" charset="0"/>
              </a:rPr>
              <a:t>Ezequiel 33:11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
        <p:nvSpPr>
          <p:cNvPr id="5" name="Rectangle 4">
            <a:extLst>
              <a:ext uri="{FF2B5EF4-FFF2-40B4-BE49-F238E27FC236}">
                <a16:creationId xmlns:a16="http://schemas.microsoft.com/office/drawing/2014/main" id="{C4058880-388F-9F6E-11C0-B2F9166C2502}"/>
              </a:ext>
            </a:extLst>
          </p:cNvPr>
          <p:cNvSpPr>
            <a:spLocks noChangeArrowheads="1"/>
          </p:cNvSpPr>
          <p:nvPr/>
        </p:nvSpPr>
        <p:spPr bwMode="auto">
          <a:xfrm>
            <a:off x="551384" y="1484784"/>
            <a:ext cx="11017224"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4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no entendía por qué Dios quería ser compasivo con la gente malvada de Nínive, y quisiera perdonarlos.</a:t>
            </a:r>
          </a:p>
          <a:p>
            <a:pPr algn="just">
              <a:lnSpc>
                <a:spcPct val="84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¡que es precisamente el objetivo completo de este libro!</a:t>
            </a:r>
          </a:p>
          <a:p>
            <a:pPr algn="just">
              <a:lnSpc>
                <a:spcPct val="84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y también la razón por la que Dios nos envió a Jesús... para darnos la única forma concreta de alcanzar la salvación.</a:t>
            </a:r>
          </a:p>
          <a:p>
            <a:pPr algn="just">
              <a:lnSpc>
                <a:spcPct val="84000"/>
              </a:lnSpc>
              <a:spcBef>
                <a:spcPts val="0"/>
              </a:spcBef>
              <a:spcAft>
                <a:spcPts val="400"/>
              </a:spcAft>
              <a:buClr>
                <a:srgbClr val="5FF0FF"/>
              </a:buClr>
              <a:buFont typeface="Symbol" panose="05050102010706020507" pitchFamily="18" charset="2"/>
              <a:buNone/>
            </a:pPr>
            <a:endPar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7118903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C18CD-7372-0C93-13A3-85E74AC4867B}"/>
            </a:ext>
          </a:extLst>
        </p:cNvPr>
        <p:cNvGrpSpPr/>
        <p:nvPr/>
      </p:nvGrpSpPr>
      <p:grpSpPr>
        <a:xfrm>
          <a:off x="0" y="0"/>
          <a:ext cx="0" cy="0"/>
          <a:chOff x="0" y="0"/>
          <a:chExt cx="0" cy="0"/>
        </a:xfrm>
      </p:grpSpPr>
      <p:sp>
        <p:nvSpPr>
          <p:cNvPr id="2749444" name="Rectangle 4">
            <a:extLst>
              <a:ext uri="{FF2B5EF4-FFF2-40B4-BE49-F238E27FC236}">
                <a16:creationId xmlns:a16="http://schemas.microsoft.com/office/drawing/2014/main" id="{590B1820-9C67-02B7-E27E-4EA8B991DD16}"/>
              </a:ext>
            </a:extLst>
          </p:cNvPr>
          <p:cNvSpPr>
            <a:spLocks noChangeArrowheads="1"/>
          </p:cNvSpPr>
          <p:nvPr/>
        </p:nvSpPr>
        <p:spPr bwMode="auto">
          <a:xfrm>
            <a:off x="551384" y="908720"/>
            <a:ext cx="6768752"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4000"/>
              </a:lnSpc>
              <a:spcBef>
                <a:spcPts val="0"/>
              </a:spcBef>
              <a:spcAft>
                <a:spcPts val="4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Ahora Dios muestra el punto real de todo esto, que Jonás no había entendido: Tal cómo había hecho con Nínive, en lugar de matar a Jonás, Dios le muestra su compasión y amor:</a:t>
            </a:r>
            <a:endPar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2" name="Verse, normal">
            <a:extLst>
              <a:ext uri="{FF2B5EF4-FFF2-40B4-BE49-F238E27FC236}">
                <a16:creationId xmlns:a16="http://schemas.microsoft.com/office/drawing/2014/main" id="{A2E13170-56A5-3A18-102A-C1E89B644DE1}"/>
              </a:ext>
            </a:extLst>
          </p:cNvPr>
          <p:cNvSpPr>
            <a:spLocks noChangeArrowheads="1"/>
          </p:cNvSpPr>
          <p:nvPr/>
        </p:nvSpPr>
        <p:spPr bwMode="auto">
          <a:xfrm>
            <a:off x="695400" y="3356992"/>
            <a:ext cx="10873208" cy="3168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A1F13315-52C2-3351-91FC-EBBBF594520E}"/>
              </a:ext>
            </a:extLst>
          </p:cNvPr>
          <p:cNvSpPr txBox="1"/>
          <p:nvPr/>
        </p:nvSpPr>
        <p:spPr>
          <a:xfrm>
            <a:off x="731496" y="3416180"/>
            <a:ext cx="10765104" cy="2605108"/>
          </a:xfrm>
          <a:prstGeom prst="rect">
            <a:avLst/>
          </a:prstGeom>
          <a:noFill/>
        </p:spPr>
        <p:txBody>
          <a:bodyPr wrap="square">
            <a:noAutofit/>
          </a:bodyPr>
          <a:lstStyle/>
          <a:p>
            <a:pPr algn="just">
              <a:lnSpc>
                <a:spcPct val="90000"/>
              </a:lnSpc>
              <a:spcAft>
                <a:spcPts val="600"/>
              </a:spcAft>
              <a:buClrTx/>
              <a:buSzTx/>
              <a:buFontTx/>
              <a:buNone/>
            </a:pPr>
            <a:r>
              <a:rPr kumimoji="0" lang="es-419" sz="280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80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"¿Tienes razón de enfurecerte tanto?" respondió el Señor.</a:t>
            </a:r>
          </a:p>
          <a:p>
            <a:pPr algn="just">
              <a:lnSpc>
                <a:spcPct val="90000"/>
              </a:lnSpc>
              <a:spcAft>
                <a:spcPts val="6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Jonás salió y se sentó al este de la ciudad. Allí hizo un cobertizo y se sentó bajo su sombra para ver qué iba a suceder con la ciudad. </a:t>
            </a:r>
          </a:p>
          <a:p>
            <a:pPr algn="just">
              <a:lnSpc>
                <a:spcPct val="90000"/>
              </a:lnSpc>
              <a:spcAft>
                <a:spcPts val="6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Para aliviarlo de su malestar, Dios el Señor dispuso una planta, la cual creció hasta cubrirle a Jonás la cabeza con su sombra. </a:t>
            </a:r>
          </a:p>
          <a:p>
            <a:pPr algn="just">
              <a:lnSpc>
                <a:spcPct val="90000"/>
              </a:lnSpc>
              <a:spcAft>
                <a:spcPts val="6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Jonás se alegró muchísimo por la planta. </a:t>
            </a:r>
          </a:p>
        </p:txBody>
      </p:sp>
      <p:sp>
        <p:nvSpPr>
          <p:cNvPr id="4" name="Verse ID - Rectangle 9">
            <a:extLst>
              <a:ext uri="{FF2B5EF4-FFF2-40B4-BE49-F238E27FC236}">
                <a16:creationId xmlns:a16="http://schemas.microsoft.com/office/drawing/2014/main" id="{141554F3-0750-C856-D1A8-2481D1B26045}"/>
              </a:ext>
            </a:extLst>
          </p:cNvPr>
          <p:cNvSpPr>
            <a:spLocks noChangeArrowheads="1"/>
          </p:cNvSpPr>
          <p:nvPr/>
        </p:nvSpPr>
        <p:spPr bwMode="auto">
          <a:xfrm>
            <a:off x="695400" y="3356998"/>
            <a:ext cx="3039963"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4:4-6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6" name="Jonah green vine">
            <a:extLst>
              <a:ext uri="{FF2B5EF4-FFF2-40B4-BE49-F238E27FC236}">
                <a16:creationId xmlns:a16="http://schemas.microsoft.com/office/drawing/2014/main" id="{700FCF27-590A-13B9-6C58-74D8C21EDDB7}"/>
              </a:ext>
            </a:extLst>
          </p:cNvPr>
          <p:cNvPicPr>
            <a:picLocks noChangeAspect="1"/>
          </p:cNvPicPr>
          <p:nvPr/>
        </p:nvPicPr>
        <p:blipFill>
          <a:blip r:embed="rId3">
            <a:extLst>
              <a:ext uri="{28A0092B-C50C-407E-A947-70E740481C1C}">
                <a14:useLocalDpi xmlns:a14="http://schemas.microsoft.com/office/drawing/2010/main" val="0"/>
              </a:ext>
            </a:extLst>
          </a:blip>
          <a:srcRect l="8176"/>
          <a:stretch>
            <a:fillRect/>
          </a:stretch>
        </p:blipFill>
        <p:spPr>
          <a:xfrm>
            <a:off x="7392143" y="727864"/>
            <a:ext cx="4146303" cy="2629127"/>
          </a:xfrm>
          <a:prstGeom prst="rect">
            <a:avLst/>
          </a:prstGeom>
        </p:spPr>
      </p:pic>
    </p:spTree>
    <p:extLst>
      <p:ext uri="{BB962C8B-B14F-4D97-AF65-F5344CB8AC3E}">
        <p14:creationId xmlns:p14="http://schemas.microsoft.com/office/powerpoint/2010/main" val="295889151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49444">
                                            <p:txEl>
                                              <p:pRg st="0" end="0"/>
                                            </p:txEl>
                                          </p:spTgt>
                                        </p:tgtEl>
                                        <p:attrNameLst>
                                          <p:attrName>style.visibility</p:attrName>
                                        </p:attrNameLst>
                                      </p:cBhvr>
                                      <p:to>
                                        <p:strVal val="visible"/>
                                      </p:to>
                                    </p:set>
                                    <p:animEffect transition="in" filter="wipe(up)">
                                      <p:cBhvr>
                                        <p:cTn id="7" dur="500"/>
                                        <p:tgtEl>
                                          <p:spTgt spid="27494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50"/>
                                        <p:tgtEl>
                                          <p:spTgt spid="4"/>
                                        </p:tgtEl>
                                        <p:attrNameLst>
                                          <p:attrName>ppt_y</p:attrName>
                                        </p:attrNameLst>
                                      </p:cBhvr>
                                      <p:tavLst>
                                        <p:tav tm="0">
                                          <p:val>
                                            <p:strVal val="#ppt_y+#ppt_h*1.125000"/>
                                          </p:val>
                                        </p:tav>
                                        <p:tav tm="100000">
                                          <p:val>
                                            <p:strVal val="#ppt_y"/>
                                          </p:val>
                                        </p:tav>
                                      </p:tavLst>
                                    </p:anim>
                                    <p:animEffect transition="in" filter="wipe(up)">
                                      <p:cBhvr>
                                        <p:cTn id="13" dur="35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35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4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4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400"/>
                                        <p:tgtEl>
                                          <p:spTgt spid="3">
                                            <p:txEl>
                                              <p:pRg st="2" end="2"/>
                                            </p:txEl>
                                          </p:spTgt>
                                        </p:tgtEl>
                                      </p:cBhvr>
                                    </p:animEffect>
                                  </p:childTnLst>
                                </p:cTn>
                              </p:par>
                            </p:childTnLst>
                          </p:cTn>
                        </p:par>
                        <p:par>
                          <p:cTn id="32" fill="hold">
                            <p:stCondLst>
                              <p:cond delay="400"/>
                            </p:stCondLst>
                            <p:childTnLst>
                              <p:par>
                                <p:cTn id="33" presetID="22" presetClass="entr" presetSubtype="4"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4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9444" grpId="0" build="p" autoUpdateAnimBg="0"/>
      <p:bldP spid="2" grpId="0" animBg="1"/>
      <p:bldP spid="3" grpId="0" uiExpand="1" build="p"/>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BEEB2-1E3D-9DD7-2013-1A26D2E3FA63}"/>
            </a:ext>
          </a:extLst>
        </p:cNvPr>
        <p:cNvGrpSpPr/>
        <p:nvPr/>
      </p:nvGrpSpPr>
      <p:grpSpPr>
        <a:xfrm>
          <a:off x="0" y="0"/>
          <a:ext cx="0" cy="0"/>
          <a:chOff x="0" y="0"/>
          <a:chExt cx="0" cy="0"/>
        </a:xfrm>
      </p:grpSpPr>
      <p:sp>
        <p:nvSpPr>
          <p:cNvPr id="2749444" name="Rectangle 4">
            <a:extLst>
              <a:ext uri="{FF2B5EF4-FFF2-40B4-BE49-F238E27FC236}">
                <a16:creationId xmlns:a16="http://schemas.microsoft.com/office/drawing/2014/main" id="{164DA476-798E-DEF5-86B3-5D53E485D612}"/>
              </a:ext>
            </a:extLst>
          </p:cNvPr>
          <p:cNvSpPr>
            <a:spLocks noChangeArrowheads="1"/>
          </p:cNvSpPr>
          <p:nvPr/>
        </p:nvSpPr>
        <p:spPr bwMode="auto">
          <a:xfrm>
            <a:off x="551384" y="836712"/>
            <a:ext cx="6696744"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2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Aún así, Jonás ¡no quiere entender!  </a:t>
            </a:r>
          </a:p>
          <a:p>
            <a:pPr algn="just">
              <a:lnSpc>
                <a:spcPct val="82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Sale de la ciudad, y se sienta para ver si, a lo mejor, será destruida. Eso es lo que él sigue queriendo que suceda.</a:t>
            </a:r>
          </a:p>
        </p:txBody>
      </p:sp>
      <p:sp>
        <p:nvSpPr>
          <p:cNvPr id="2" name="Verse, normal">
            <a:extLst>
              <a:ext uri="{FF2B5EF4-FFF2-40B4-BE49-F238E27FC236}">
                <a16:creationId xmlns:a16="http://schemas.microsoft.com/office/drawing/2014/main" id="{01E9214E-5A38-F1DB-07E3-9C0FF736B46B}"/>
              </a:ext>
            </a:extLst>
          </p:cNvPr>
          <p:cNvSpPr>
            <a:spLocks noChangeArrowheads="1"/>
          </p:cNvSpPr>
          <p:nvPr/>
        </p:nvSpPr>
        <p:spPr bwMode="auto">
          <a:xfrm>
            <a:off x="695400" y="3356992"/>
            <a:ext cx="10873208" cy="3168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83C5A581-E7E3-40C4-7244-E6FBE5CB997B}"/>
              </a:ext>
            </a:extLst>
          </p:cNvPr>
          <p:cNvSpPr txBox="1"/>
          <p:nvPr/>
        </p:nvSpPr>
        <p:spPr>
          <a:xfrm>
            <a:off x="731496" y="3416180"/>
            <a:ext cx="10765104" cy="2893140"/>
          </a:xfrm>
          <a:prstGeom prst="rect">
            <a:avLst/>
          </a:prstGeom>
          <a:noFill/>
        </p:spPr>
        <p:txBody>
          <a:bodyPr wrap="square">
            <a:noAutofit/>
          </a:bodyPr>
          <a:lstStyle/>
          <a:p>
            <a:pPr algn="just">
              <a:lnSpc>
                <a:spcPct val="89000"/>
              </a:lnSpc>
              <a:spcAft>
                <a:spcPts val="800"/>
              </a:spcAft>
              <a:buClrTx/>
              <a:buSzTx/>
              <a:buFontTx/>
              <a:buNone/>
            </a:pPr>
            <a:r>
              <a:rPr kumimoji="0" lang="es-419" sz="280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80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noProof="0" dirty="0">
                <a:solidFill>
                  <a:srgbClr val="EFF9FF"/>
                </a:solidFill>
                <a:effectLst>
                  <a:outerShdw blurRad="38100" dist="38100" dir="2700000" algn="tl">
                    <a:srgbClr val="000000"/>
                  </a:outerShdw>
                </a:effectLst>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Pero al amanecer del día siguiente Dios dispuso que un gusano la hiriera y la planta se marchitó. Al salir el sol, Dios dispuso un abrasador viento del este. </a:t>
            </a:r>
          </a:p>
          <a:p>
            <a:pPr algn="just">
              <a:lnSpc>
                <a:spcPct val="89000"/>
              </a:lnSpc>
              <a:spcAft>
                <a:spcPts val="8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Además, el sol hería a Jonás en la cabeza, de modo que este desfallecía. </a:t>
            </a:r>
          </a:p>
          <a:p>
            <a:pPr algn="just">
              <a:lnSpc>
                <a:spcPct val="89000"/>
              </a:lnSpc>
              <a:spcAft>
                <a:spcPts val="8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Con deseos de morirse, exclamó: "¡Prefiero morir que seguir viviendo!“</a:t>
            </a:r>
          </a:p>
        </p:txBody>
      </p:sp>
      <p:sp>
        <p:nvSpPr>
          <p:cNvPr id="4" name="Verse ID - Rectangle 9">
            <a:extLst>
              <a:ext uri="{FF2B5EF4-FFF2-40B4-BE49-F238E27FC236}">
                <a16:creationId xmlns:a16="http://schemas.microsoft.com/office/drawing/2014/main" id="{5DAB0D92-ADB4-C060-69F4-DDFB1F200BA2}"/>
              </a:ext>
            </a:extLst>
          </p:cNvPr>
          <p:cNvSpPr>
            <a:spLocks noChangeArrowheads="1"/>
          </p:cNvSpPr>
          <p:nvPr/>
        </p:nvSpPr>
        <p:spPr bwMode="auto">
          <a:xfrm>
            <a:off x="695400" y="3356998"/>
            <a:ext cx="3220525"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4:7-11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5" name="Jonah green vine">
            <a:extLst>
              <a:ext uri="{FF2B5EF4-FFF2-40B4-BE49-F238E27FC236}">
                <a16:creationId xmlns:a16="http://schemas.microsoft.com/office/drawing/2014/main" id="{8EC54862-988E-89BA-941E-9282F68A4546}"/>
              </a:ext>
            </a:extLst>
          </p:cNvPr>
          <p:cNvPicPr>
            <a:picLocks noChangeAspect="1"/>
          </p:cNvPicPr>
          <p:nvPr/>
        </p:nvPicPr>
        <p:blipFill>
          <a:blip r:embed="rId3">
            <a:extLst>
              <a:ext uri="{28A0092B-C50C-407E-A947-70E740481C1C}">
                <a14:useLocalDpi xmlns:a14="http://schemas.microsoft.com/office/drawing/2010/main" val="0"/>
              </a:ext>
            </a:extLst>
          </a:blip>
          <a:srcRect l="8176"/>
          <a:stretch>
            <a:fillRect/>
          </a:stretch>
        </p:blipFill>
        <p:spPr>
          <a:xfrm>
            <a:off x="7392143" y="727864"/>
            <a:ext cx="4146303" cy="2629127"/>
          </a:xfrm>
          <a:prstGeom prst="rect">
            <a:avLst/>
          </a:prstGeom>
        </p:spPr>
      </p:pic>
      <p:pic>
        <p:nvPicPr>
          <p:cNvPr id="7" name="Jonah wilted vine">
            <a:extLst>
              <a:ext uri="{FF2B5EF4-FFF2-40B4-BE49-F238E27FC236}">
                <a16:creationId xmlns:a16="http://schemas.microsoft.com/office/drawing/2014/main" id="{D89416BF-D298-FF9E-9638-C2A35BE31B8C}"/>
              </a:ext>
            </a:extLst>
          </p:cNvPr>
          <p:cNvPicPr>
            <a:picLocks noChangeAspect="1"/>
          </p:cNvPicPr>
          <p:nvPr/>
        </p:nvPicPr>
        <p:blipFill>
          <a:blip r:embed="rId4">
            <a:extLst>
              <a:ext uri="{28A0092B-C50C-407E-A947-70E740481C1C}">
                <a14:useLocalDpi xmlns:a14="http://schemas.microsoft.com/office/drawing/2010/main" val="0"/>
              </a:ext>
            </a:extLst>
          </a:blip>
          <a:srcRect l="12333" t="4141"/>
          <a:stretch>
            <a:fillRect/>
          </a:stretch>
        </p:blipFill>
        <p:spPr>
          <a:xfrm>
            <a:off x="7392143" y="727862"/>
            <a:ext cx="4129535" cy="2629127"/>
          </a:xfrm>
          <a:prstGeom prst="rect">
            <a:avLst/>
          </a:prstGeom>
        </p:spPr>
      </p:pic>
    </p:spTree>
    <p:extLst>
      <p:ext uri="{BB962C8B-B14F-4D97-AF65-F5344CB8AC3E}">
        <p14:creationId xmlns:p14="http://schemas.microsoft.com/office/powerpoint/2010/main" val="8156454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49444">
                                            <p:txEl>
                                              <p:pRg st="0" end="0"/>
                                            </p:txEl>
                                          </p:spTgt>
                                        </p:tgtEl>
                                        <p:attrNameLst>
                                          <p:attrName>style.visibility</p:attrName>
                                        </p:attrNameLst>
                                      </p:cBhvr>
                                      <p:to>
                                        <p:strVal val="visible"/>
                                      </p:to>
                                    </p:set>
                                    <p:animEffect transition="in" filter="wipe(up)">
                                      <p:cBhvr>
                                        <p:cTn id="7" dur="500"/>
                                        <p:tgtEl>
                                          <p:spTgt spid="27494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49444">
                                            <p:txEl>
                                              <p:pRg st="1" end="1"/>
                                            </p:txEl>
                                          </p:spTgt>
                                        </p:tgtEl>
                                        <p:attrNameLst>
                                          <p:attrName>style.visibility</p:attrName>
                                        </p:attrNameLst>
                                      </p:cBhvr>
                                      <p:to>
                                        <p:strVal val="visible"/>
                                      </p:to>
                                    </p:set>
                                    <p:animEffect transition="in" filter="wipe(up)">
                                      <p:cBhvr>
                                        <p:cTn id="12" dur="500"/>
                                        <p:tgtEl>
                                          <p:spTgt spid="27494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350"/>
                                        <p:tgtEl>
                                          <p:spTgt spid="4"/>
                                        </p:tgtEl>
                                        <p:attrNameLst>
                                          <p:attrName>ppt_y</p:attrName>
                                        </p:attrNameLst>
                                      </p:cBhvr>
                                      <p:tavLst>
                                        <p:tav tm="0">
                                          <p:val>
                                            <p:strVal val="#ppt_y+#ppt_h*1.125000"/>
                                          </p:val>
                                        </p:tav>
                                        <p:tav tm="100000">
                                          <p:val>
                                            <p:strVal val="#ppt_y"/>
                                          </p:val>
                                        </p:tav>
                                      </p:tavLst>
                                    </p:anim>
                                    <p:animEffect transition="in" filter="wipe(up)">
                                      <p:cBhvr>
                                        <p:cTn id="18" dur="350"/>
                                        <p:tgtEl>
                                          <p:spTgt spid="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35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4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400"/>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fade">
                                      <p:cBhvr>
                                        <p:cTn id="43"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9444" grpId="0" uiExpand="1" build="p" autoUpdateAnimBg="0"/>
      <p:bldP spid="2" grpId="0" animBg="1"/>
      <p:bldP spid="3" grpId="0" uiExpand="1" build="p"/>
      <p:bldP spid="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4AA7C-0C64-89D8-FA07-51B371792880}"/>
            </a:ext>
          </a:extLst>
        </p:cNvPr>
        <p:cNvGrpSpPr/>
        <p:nvPr/>
      </p:nvGrpSpPr>
      <p:grpSpPr>
        <a:xfrm>
          <a:off x="0" y="0"/>
          <a:ext cx="0" cy="0"/>
          <a:chOff x="0" y="0"/>
          <a:chExt cx="0" cy="0"/>
        </a:xfrm>
      </p:grpSpPr>
      <p:sp>
        <p:nvSpPr>
          <p:cNvPr id="2749444" name="Rectangle 4">
            <a:extLst>
              <a:ext uri="{FF2B5EF4-FFF2-40B4-BE49-F238E27FC236}">
                <a16:creationId xmlns:a16="http://schemas.microsoft.com/office/drawing/2014/main" id="{417E65AD-E3B8-4E41-9013-CE6D741E2D1F}"/>
              </a:ext>
            </a:extLst>
          </p:cNvPr>
          <p:cNvSpPr>
            <a:spLocks noChangeArrowheads="1"/>
          </p:cNvSpPr>
          <p:nvPr/>
        </p:nvSpPr>
        <p:spPr bwMode="auto">
          <a:xfrm>
            <a:off x="551385" y="836712"/>
            <a:ext cx="6696744"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2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definitivamente cumple su nombre: </a:t>
            </a:r>
          </a:p>
          <a:p>
            <a:pPr algn="just">
              <a:lnSpc>
                <a:spcPct val="82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“Paloma” - ¡Torpe y sin entendimiento!</a:t>
            </a:r>
          </a:p>
          <a:p>
            <a:pPr algn="just">
              <a:lnSpc>
                <a:spcPct val="82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Al final, Dios enfrenta a Jonás, y deja bien en claro quien está en control, y su propósito real:</a:t>
            </a:r>
          </a:p>
        </p:txBody>
      </p:sp>
      <p:sp>
        <p:nvSpPr>
          <p:cNvPr id="2" name="Verse, normal">
            <a:extLst>
              <a:ext uri="{FF2B5EF4-FFF2-40B4-BE49-F238E27FC236}">
                <a16:creationId xmlns:a16="http://schemas.microsoft.com/office/drawing/2014/main" id="{77C13096-5ABC-9FF8-8B35-A1689C25FD3C}"/>
              </a:ext>
            </a:extLst>
          </p:cNvPr>
          <p:cNvSpPr>
            <a:spLocks noChangeArrowheads="1"/>
          </p:cNvSpPr>
          <p:nvPr/>
        </p:nvSpPr>
        <p:spPr bwMode="auto">
          <a:xfrm>
            <a:off x="695400" y="3356992"/>
            <a:ext cx="10873208" cy="3168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D18232E9-FDAF-3B90-5D5E-9D0827110CF6}"/>
              </a:ext>
            </a:extLst>
          </p:cNvPr>
          <p:cNvSpPr txBox="1"/>
          <p:nvPr/>
        </p:nvSpPr>
        <p:spPr>
          <a:xfrm>
            <a:off x="731496" y="3416180"/>
            <a:ext cx="10765104" cy="2893140"/>
          </a:xfrm>
          <a:prstGeom prst="rect">
            <a:avLst/>
          </a:prstGeom>
          <a:noFill/>
        </p:spPr>
        <p:txBody>
          <a:bodyPr wrap="square">
            <a:noAutofit/>
          </a:bodyPr>
          <a:lstStyle/>
          <a:p>
            <a:pPr algn="just">
              <a:lnSpc>
                <a:spcPct val="89000"/>
              </a:lnSpc>
              <a:spcAft>
                <a:spcPts val="800"/>
              </a:spcAft>
              <a:buClrTx/>
              <a:buSzTx/>
              <a:buFontTx/>
              <a:buNone/>
            </a:pPr>
            <a:r>
              <a:rPr kumimoji="0" lang="es-419" sz="280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80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noProof="0" dirty="0">
                <a:solidFill>
                  <a:srgbClr val="EFF9FF"/>
                </a:solidFill>
                <a:effectLst>
                  <a:outerShdw blurRad="38100" dist="38100" dir="2700000" algn="tl">
                    <a:srgbClr val="000000"/>
                  </a:outerShdw>
                </a:effectLst>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Pero al amanecer del día siguiente Dios dispuso que un gusano la hiriera y la planta se marchitó. Al salir el sol, Dios dispuso un abrasador viento del este. </a:t>
            </a:r>
          </a:p>
          <a:p>
            <a:pPr algn="just">
              <a:lnSpc>
                <a:spcPct val="89000"/>
              </a:lnSpc>
              <a:spcAft>
                <a:spcPts val="8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Además, el sol hería a Jonás en la cabeza, de modo que este desfallecía. </a:t>
            </a:r>
          </a:p>
          <a:p>
            <a:pPr algn="just">
              <a:lnSpc>
                <a:spcPct val="89000"/>
              </a:lnSpc>
              <a:spcAft>
                <a:spcPts val="8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Con deseos de morirse, exclamó: "¡Prefiero morir que seguir viviendo!“</a:t>
            </a:r>
          </a:p>
        </p:txBody>
      </p:sp>
      <p:sp>
        <p:nvSpPr>
          <p:cNvPr id="4" name="Verse ID - Rectangle 9">
            <a:extLst>
              <a:ext uri="{FF2B5EF4-FFF2-40B4-BE49-F238E27FC236}">
                <a16:creationId xmlns:a16="http://schemas.microsoft.com/office/drawing/2014/main" id="{0CF0E14F-B89D-9DD0-2A28-AB45251DAB1F}"/>
              </a:ext>
            </a:extLst>
          </p:cNvPr>
          <p:cNvSpPr>
            <a:spLocks noChangeArrowheads="1"/>
          </p:cNvSpPr>
          <p:nvPr/>
        </p:nvSpPr>
        <p:spPr bwMode="auto">
          <a:xfrm>
            <a:off x="695400" y="3356998"/>
            <a:ext cx="3220525"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4:7-11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pic>
        <p:nvPicPr>
          <p:cNvPr id="5" name="Jonah wilted vine">
            <a:extLst>
              <a:ext uri="{FF2B5EF4-FFF2-40B4-BE49-F238E27FC236}">
                <a16:creationId xmlns:a16="http://schemas.microsoft.com/office/drawing/2014/main" id="{033CAC5E-20DF-6789-8D0B-94BA9F69DC72}"/>
              </a:ext>
            </a:extLst>
          </p:cNvPr>
          <p:cNvPicPr>
            <a:picLocks noChangeAspect="1"/>
          </p:cNvPicPr>
          <p:nvPr/>
        </p:nvPicPr>
        <p:blipFill>
          <a:blip r:embed="rId3">
            <a:extLst>
              <a:ext uri="{28A0092B-C50C-407E-A947-70E740481C1C}">
                <a14:useLocalDpi xmlns:a14="http://schemas.microsoft.com/office/drawing/2010/main" val="0"/>
              </a:ext>
            </a:extLst>
          </a:blip>
          <a:srcRect l="12333" t="4141"/>
          <a:stretch>
            <a:fillRect/>
          </a:stretch>
        </p:blipFill>
        <p:spPr>
          <a:xfrm>
            <a:off x="7392143" y="727862"/>
            <a:ext cx="4129535" cy="2629127"/>
          </a:xfrm>
          <a:prstGeom prst="rect">
            <a:avLst/>
          </a:prstGeom>
        </p:spPr>
      </p:pic>
    </p:spTree>
    <p:extLst>
      <p:ext uri="{BB962C8B-B14F-4D97-AF65-F5344CB8AC3E}">
        <p14:creationId xmlns:p14="http://schemas.microsoft.com/office/powerpoint/2010/main" val="276678974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49444">
                                            <p:txEl>
                                              <p:pRg st="0" end="0"/>
                                            </p:txEl>
                                          </p:spTgt>
                                        </p:tgtEl>
                                        <p:attrNameLst>
                                          <p:attrName>style.visibility</p:attrName>
                                        </p:attrNameLst>
                                      </p:cBhvr>
                                      <p:to>
                                        <p:strVal val="visible"/>
                                      </p:to>
                                    </p:set>
                                    <p:animEffect transition="in" filter="wipe(up)">
                                      <p:cBhvr>
                                        <p:cTn id="7" dur="500"/>
                                        <p:tgtEl>
                                          <p:spTgt spid="27494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49444">
                                            <p:txEl>
                                              <p:pRg st="1" end="1"/>
                                            </p:txEl>
                                          </p:spTgt>
                                        </p:tgtEl>
                                        <p:attrNameLst>
                                          <p:attrName>style.visibility</p:attrName>
                                        </p:attrNameLst>
                                      </p:cBhvr>
                                      <p:to>
                                        <p:strVal val="visible"/>
                                      </p:to>
                                    </p:set>
                                    <p:animEffect transition="in" filter="wipe(up)">
                                      <p:cBhvr>
                                        <p:cTn id="12" dur="500"/>
                                        <p:tgtEl>
                                          <p:spTgt spid="27494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749444">
                                            <p:txEl>
                                              <p:pRg st="2" end="2"/>
                                            </p:txEl>
                                          </p:spTgt>
                                        </p:tgtEl>
                                        <p:attrNameLst>
                                          <p:attrName>style.visibility</p:attrName>
                                        </p:attrNameLst>
                                      </p:cBhvr>
                                      <p:to>
                                        <p:strVal val="visible"/>
                                      </p:to>
                                    </p:set>
                                    <p:animEffect transition="in" filter="wipe(up)">
                                      <p:cBhvr>
                                        <p:cTn id="17" dur="500"/>
                                        <p:tgtEl>
                                          <p:spTgt spid="27494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9444"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5A6D2-4F34-4037-8AD9-8293F0713E25}"/>
            </a:ext>
          </a:extLst>
        </p:cNvPr>
        <p:cNvGrpSpPr/>
        <p:nvPr/>
      </p:nvGrpSpPr>
      <p:grpSpPr>
        <a:xfrm>
          <a:off x="0" y="0"/>
          <a:ext cx="0" cy="0"/>
          <a:chOff x="0" y="0"/>
          <a:chExt cx="0" cy="0"/>
        </a:xfrm>
      </p:grpSpPr>
      <p:sp>
        <p:nvSpPr>
          <p:cNvPr id="2" name="Verse, normal">
            <a:extLst>
              <a:ext uri="{FF2B5EF4-FFF2-40B4-BE49-F238E27FC236}">
                <a16:creationId xmlns:a16="http://schemas.microsoft.com/office/drawing/2014/main" id="{2AC70E06-BFDF-AD89-8AED-615577BF401A}"/>
              </a:ext>
            </a:extLst>
          </p:cNvPr>
          <p:cNvSpPr>
            <a:spLocks noChangeArrowheads="1"/>
          </p:cNvSpPr>
          <p:nvPr/>
        </p:nvSpPr>
        <p:spPr bwMode="auto">
          <a:xfrm>
            <a:off x="695400" y="3356992"/>
            <a:ext cx="10872000" cy="32148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7DBDD65B-E44F-E986-5D8E-993E1B12696C}"/>
              </a:ext>
            </a:extLst>
          </p:cNvPr>
          <p:cNvSpPr txBox="1"/>
          <p:nvPr/>
        </p:nvSpPr>
        <p:spPr>
          <a:xfrm>
            <a:off x="731496" y="3416180"/>
            <a:ext cx="10765104" cy="1236956"/>
          </a:xfrm>
          <a:prstGeom prst="rect">
            <a:avLst/>
          </a:prstGeom>
          <a:noFill/>
        </p:spPr>
        <p:txBody>
          <a:bodyPr wrap="square">
            <a:noAutofit/>
          </a:bodyPr>
          <a:lstStyle/>
          <a:p>
            <a:pPr algn="just">
              <a:lnSpc>
                <a:spcPct val="85000"/>
              </a:lnSpc>
              <a:spcAft>
                <a:spcPts val="300"/>
              </a:spcAft>
              <a:buClrTx/>
              <a:buSzTx/>
              <a:buFontTx/>
              <a:buNone/>
            </a:pPr>
            <a:r>
              <a:rPr kumimoji="0" lang="es-419" sz="280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80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800" noProof="0" dirty="0">
                <a:solidFill>
                  <a:srgbClr val="EFF9FF"/>
                </a:solidFill>
                <a:effectLst>
                  <a:outerShdw blurRad="38100" dist="38100" dir="2700000" algn="tl">
                    <a:srgbClr val="000000"/>
                  </a:outerShdw>
                </a:effectLst>
                <a:latin typeface="Arial" panose="020B0604020202020204" pitchFamily="34" charset="0"/>
              </a:rPr>
              <a:t> </a:t>
            </a:r>
            <a:r>
              <a:rPr lang="es-ES" sz="2800" dirty="0">
                <a:solidFill>
                  <a:srgbClr val="EFF9FF"/>
                </a:solidFill>
                <a:effectLst>
                  <a:outerShdw blurRad="38100" dist="38100" dir="2700000" algn="tl">
                    <a:srgbClr val="000000"/>
                  </a:outerShdw>
                </a:effectLst>
                <a:latin typeface="Arial" panose="020B0604020202020204" pitchFamily="34" charset="0"/>
              </a:rPr>
              <a:t>Pero Dios dijo a Jonás: "¿Tienes razón de enfurecerte tanto por la planta?“ </a:t>
            </a:r>
          </a:p>
          <a:p>
            <a:pPr algn="just">
              <a:lnSpc>
                <a:spcPct val="85000"/>
              </a:lnSpc>
              <a:spcAft>
                <a:spcPts val="3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"¡Claro que la tengo!", respondió. "¡Me muero de rabia!"</a:t>
            </a:r>
          </a:p>
        </p:txBody>
      </p:sp>
      <p:sp>
        <p:nvSpPr>
          <p:cNvPr id="4" name="Verse ID - Rectangle 9">
            <a:extLst>
              <a:ext uri="{FF2B5EF4-FFF2-40B4-BE49-F238E27FC236}">
                <a16:creationId xmlns:a16="http://schemas.microsoft.com/office/drawing/2014/main" id="{69806687-A9BB-000F-1F6A-68560236FF03}"/>
              </a:ext>
            </a:extLst>
          </p:cNvPr>
          <p:cNvSpPr>
            <a:spLocks noChangeArrowheads="1"/>
          </p:cNvSpPr>
          <p:nvPr/>
        </p:nvSpPr>
        <p:spPr bwMode="auto">
          <a:xfrm>
            <a:off x="695400" y="3356998"/>
            <a:ext cx="3220525"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noProof="0" dirty="0">
                <a:solidFill>
                  <a:srgbClr val="FFFF66"/>
                </a:solidFill>
                <a:effectLst>
                  <a:outerShdw blurRad="50800" dist="63500" dir="3300000" algn="tl">
                    <a:schemeClr val="tx1">
                      <a:alpha val="80000"/>
                    </a:schemeClr>
                  </a:outerShdw>
                </a:effectLst>
                <a:latin typeface="Arial" panose="020B0604020202020204" pitchFamily="34" charset="0"/>
              </a:rPr>
              <a:t>Jonás 4:7-11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
        <p:nvSpPr>
          <p:cNvPr id="8" name="Verse Text">
            <a:extLst>
              <a:ext uri="{FF2B5EF4-FFF2-40B4-BE49-F238E27FC236}">
                <a16:creationId xmlns:a16="http://schemas.microsoft.com/office/drawing/2014/main" id="{1C1892C4-D85D-AA38-CAF1-B391A91F4092}"/>
              </a:ext>
            </a:extLst>
          </p:cNvPr>
          <p:cNvSpPr txBox="1"/>
          <p:nvPr/>
        </p:nvSpPr>
        <p:spPr>
          <a:xfrm>
            <a:off x="731496" y="4584650"/>
            <a:ext cx="10765104" cy="1885028"/>
          </a:xfrm>
          <a:prstGeom prst="rect">
            <a:avLst/>
          </a:prstGeom>
          <a:noFill/>
        </p:spPr>
        <p:txBody>
          <a:bodyPr wrap="square">
            <a:noAutofit/>
          </a:bodyPr>
          <a:lstStyle/>
          <a:p>
            <a:pPr algn="just">
              <a:lnSpc>
                <a:spcPct val="85000"/>
              </a:lnSpc>
              <a:spcAft>
                <a:spcPts val="3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El Señor dijo:  "Tú te compadeces de una planta que, sin ningún esfuerzo de tu parte, creció en una noche y en la otra pereció. </a:t>
            </a:r>
          </a:p>
          <a:p>
            <a:pPr algn="just">
              <a:lnSpc>
                <a:spcPct val="85000"/>
              </a:lnSpc>
              <a:spcAft>
                <a:spcPts val="3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Y de Nínive, una gran ciudad donde hay más de ciento veinte mil personas que no distinguen su derecha de su izquierda y tanto ganado, ¿no habría yo de compadecerme?"</a:t>
            </a:r>
          </a:p>
        </p:txBody>
      </p:sp>
      <p:sp>
        <p:nvSpPr>
          <p:cNvPr id="9" name="Verse, normal">
            <a:extLst>
              <a:ext uri="{FF2B5EF4-FFF2-40B4-BE49-F238E27FC236}">
                <a16:creationId xmlns:a16="http://schemas.microsoft.com/office/drawing/2014/main" id="{DF0C88BA-81AB-8149-32D0-C7CA48BCD1B8}"/>
              </a:ext>
            </a:extLst>
          </p:cNvPr>
          <p:cNvSpPr>
            <a:spLocks noChangeArrowheads="1"/>
          </p:cNvSpPr>
          <p:nvPr/>
        </p:nvSpPr>
        <p:spPr bwMode="auto">
          <a:xfrm>
            <a:off x="695400" y="4483100"/>
            <a:ext cx="10872000" cy="2088000"/>
          </a:xfrm>
          <a:prstGeom prst="rect">
            <a:avLst/>
          </a:prstGeom>
          <a:no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pic>
        <p:nvPicPr>
          <p:cNvPr id="11" name="Jonah wilted vine">
            <a:extLst>
              <a:ext uri="{FF2B5EF4-FFF2-40B4-BE49-F238E27FC236}">
                <a16:creationId xmlns:a16="http://schemas.microsoft.com/office/drawing/2014/main" id="{DCC00FA3-A12E-22BC-F8F5-2432AFC82FAA}"/>
              </a:ext>
            </a:extLst>
          </p:cNvPr>
          <p:cNvPicPr>
            <a:picLocks noChangeAspect="1"/>
          </p:cNvPicPr>
          <p:nvPr/>
        </p:nvPicPr>
        <p:blipFill>
          <a:blip r:embed="rId3">
            <a:extLst>
              <a:ext uri="{28A0092B-C50C-407E-A947-70E740481C1C}">
                <a14:useLocalDpi xmlns:a14="http://schemas.microsoft.com/office/drawing/2010/main" val="0"/>
              </a:ext>
            </a:extLst>
          </a:blip>
          <a:srcRect l="12333" t="4141"/>
          <a:stretch>
            <a:fillRect/>
          </a:stretch>
        </p:blipFill>
        <p:spPr>
          <a:xfrm>
            <a:off x="7392143" y="727862"/>
            <a:ext cx="4129535" cy="2629127"/>
          </a:xfrm>
          <a:prstGeom prst="rect">
            <a:avLst/>
          </a:prstGeom>
        </p:spPr>
      </p:pic>
      <p:sp>
        <p:nvSpPr>
          <p:cNvPr id="12" name="Rectangle 4">
            <a:extLst>
              <a:ext uri="{FF2B5EF4-FFF2-40B4-BE49-F238E27FC236}">
                <a16:creationId xmlns:a16="http://schemas.microsoft.com/office/drawing/2014/main" id="{08DB54C7-5560-AB11-2E6D-829DA00B602F}"/>
              </a:ext>
            </a:extLst>
          </p:cNvPr>
          <p:cNvSpPr>
            <a:spLocks noChangeArrowheads="1"/>
          </p:cNvSpPr>
          <p:nvPr/>
        </p:nvSpPr>
        <p:spPr bwMode="auto">
          <a:xfrm>
            <a:off x="551385" y="836712"/>
            <a:ext cx="6696744"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2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Jonás definitivamente cumple su nombre: </a:t>
            </a:r>
          </a:p>
          <a:p>
            <a:pPr algn="just">
              <a:lnSpc>
                <a:spcPct val="82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“Paloma” - ¡Torpe y sin entendimiento!</a:t>
            </a:r>
          </a:p>
          <a:p>
            <a:pPr algn="just">
              <a:lnSpc>
                <a:spcPct val="82000"/>
              </a:lnSpc>
              <a:spcBef>
                <a:spcPts val="0"/>
              </a:spcBef>
              <a:spcAft>
                <a:spcPts val="4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Al final, Dios enfrenta a Jonás, y deja bien en claro quien está en control, y su propósito real:</a:t>
            </a:r>
          </a:p>
        </p:txBody>
      </p:sp>
    </p:spTree>
    <p:extLst>
      <p:ext uri="{BB962C8B-B14F-4D97-AF65-F5344CB8AC3E}">
        <p14:creationId xmlns:p14="http://schemas.microsoft.com/office/powerpoint/2010/main" val="3163986209"/>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4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4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P spid="9"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4B15A7-7607-3967-28AB-E259E276E3DF}"/>
              </a:ext>
            </a:extLst>
          </p:cNvPr>
          <p:cNvSpPr>
            <a:spLocks noChangeArrowheads="1"/>
          </p:cNvSpPr>
          <p:nvPr/>
        </p:nvSpPr>
        <p:spPr bwMode="auto">
          <a:xfrm>
            <a:off x="551384" y="980728"/>
            <a:ext cx="11016016"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1000"/>
              </a:lnSpc>
              <a:spcBef>
                <a:spcPts val="0"/>
              </a:spcBef>
              <a:spcAft>
                <a:spcPts val="2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Así termina el libro: De repente.</a:t>
            </a:r>
          </a:p>
          <a:p>
            <a:pPr algn="just">
              <a:lnSpc>
                <a:spcPct val="81000"/>
              </a:lnSpc>
              <a:spcBef>
                <a:spcPts val="0"/>
              </a:spcBef>
              <a:spcAft>
                <a:spcPts val="2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Uno casi pensarías que falta una página, con la conclusión final de la historia.</a:t>
            </a:r>
          </a:p>
          <a:p>
            <a:pPr algn="just">
              <a:lnSpc>
                <a:spcPct val="81000"/>
              </a:lnSpc>
              <a:spcBef>
                <a:spcPts val="0"/>
              </a:spcBef>
              <a:spcAft>
                <a:spcPts val="2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esa </a:t>
            </a:r>
            <a:r>
              <a:rPr lang="es-ES" sz="2900" i="1" u="sng"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a:t>
            </a: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la conclusión!</a:t>
            </a:r>
          </a:p>
          <a:p>
            <a:pPr algn="just">
              <a:lnSpc>
                <a:spcPct val="81000"/>
              </a:lnSpc>
              <a:spcBef>
                <a:spcPts val="0"/>
              </a:spcBef>
              <a:spcAft>
                <a:spcPts val="2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Este final repentino e inesperado, sin una conclusión definitiva, enfatiza aún más el mensaje de Dios.</a:t>
            </a:r>
          </a:p>
          <a:p>
            <a:pPr algn="just">
              <a:lnSpc>
                <a:spcPct val="81000"/>
              </a:lnSpc>
              <a:spcBef>
                <a:spcPts val="0"/>
              </a:spcBef>
              <a:spcAft>
                <a:spcPts val="200"/>
              </a:spcAft>
              <a:buClr>
                <a:srgbClr val="5FF0FF"/>
              </a:buClr>
              <a:buFont typeface="Symbol" panose="05050102010706020507" pitchFamily="18" charset="2"/>
              <a:buNone/>
            </a:pPr>
            <a:r>
              <a:rPr lang="es-ES" sz="29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Nosotros nos preocupamos por cosas sin importancia que ni siquiera podemos controlar, pero Dios está mucho más interesado en la compasión por los que no conocen a Dios.</a:t>
            </a:r>
          </a:p>
        </p:txBody>
      </p:sp>
      <p:sp>
        <p:nvSpPr>
          <p:cNvPr id="3" name="Verse, normal">
            <a:extLst>
              <a:ext uri="{FF2B5EF4-FFF2-40B4-BE49-F238E27FC236}">
                <a16:creationId xmlns:a16="http://schemas.microsoft.com/office/drawing/2014/main" id="{763EBC5B-7972-3249-2F92-B356C4A089E4}"/>
              </a:ext>
            </a:extLst>
          </p:cNvPr>
          <p:cNvSpPr>
            <a:spLocks noChangeArrowheads="1"/>
          </p:cNvSpPr>
          <p:nvPr/>
        </p:nvSpPr>
        <p:spPr bwMode="auto">
          <a:xfrm>
            <a:off x="695400" y="4483100"/>
            <a:ext cx="10872000" cy="2088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6" name="Verse Text">
            <a:extLst>
              <a:ext uri="{FF2B5EF4-FFF2-40B4-BE49-F238E27FC236}">
                <a16:creationId xmlns:a16="http://schemas.microsoft.com/office/drawing/2014/main" id="{9F57AD6F-14C3-5313-A2FE-B6ED93043CD6}"/>
              </a:ext>
            </a:extLst>
          </p:cNvPr>
          <p:cNvSpPr txBox="1"/>
          <p:nvPr/>
        </p:nvSpPr>
        <p:spPr>
          <a:xfrm>
            <a:off x="731496" y="4584650"/>
            <a:ext cx="10765104" cy="1885028"/>
          </a:xfrm>
          <a:prstGeom prst="rect">
            <a:avLst/>
          </a:prstGeom>
          <a:noFill/>
        </p:spPr>
        <p:txBody>
          <a:bodyPr wrap="square">
            <a:noAutofit/>
          </a:bodyPr>
          <a:lstStyle/>
          <a:p>
            <a:pPr algn="just">
              <a:lnSpc>
                <a:spcPct val="85000"/>
              </a:lnSpc>
              <a:spcAft>
                <a:spcPts val="3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El Señor dijo:  "Tú te compadeces de una planta que, sin ningún esfuerzo de tu parte, creció en una noche y en la otra pereció. </a:t>
            </a:r>
          </a:p>
          <a:p>
            <a:pPr algn="just">
              <a:lnSpc>
                <a:spcPct val="85000"/>
              </a:lnSpc>
              <a:spcAft>
                <a:spcPts val="300"/>
              </a:spcAft>
              <a:buClrTx/>
              <a:buSzTx/>
              <a:buFontTx/>
              <a:buNone/>
            </a:pPr>
            <a:r>
              <a:rPr lang="es-ES" sz="2800" dirty="0">
                <a:solidFill>
                  <a:srgbClr val="EFF9FF"/>
                </a:solidFill>
                <a:effectLst>
                  <a:outerShdw blurRad="38100" dist="38100" dir="2700000" algn="tl">
                    <a:srgbClr val="000000"/>
                  </a:outerShdw>
                </a:effectLst>
                <a:latin typeface="Arial" panose="020B0604020202020204" pitchFamily="34" charset="0"/>
              </a:rPr>
              <a:t>Y de Nínive, una gran ciudad donde hay más de ciento veinte mil personas que no distinguen su derecha de su izquierda y tanto ganado, ¿no habría yo de compadecerme?"</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3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35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35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35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35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D3726-4867-FA40-DA79-1CC1413861CB}"/>
            </a:ext>
          </a:extLst>
        </p:cNvPr>
        <p:cNvGrpSpPr/>
        <p:nvPr/>
      </p:nvGrpSpPr>
      <p:grpSpPr>
        <a:xfrm>
          <a:off x="0" y="0"/>
          <a:ext cx="0" cy="0"/>
          <a:chOff x="0" y="0"/>
          <a:chExt cx="0" cy="0"/>
        </a:xfrm>
      </p:grpSpPr>
      <p:sp>
        <p:nvSpPr>
          <p:cNvPr id="2751492" name="Rectangle 4">
            <a:extLst>
              <a:ext uri="{FF2B5EF4-FFF2-40B4-BE49-F238E27FC236}">
                <a16:creationId xmlns:a16="http://schemas.microsoft.com/office/drawing/2014/main" id="{D84374A2-2D49-53A8-2C7D-BC3EAAE5DB34}"/>
              </a:ext>
            </a:extLst>
          </p:cNvPr>
          <p:cNvSpPr>
            <a:spLocks noChangeArrowheads="1"/>
          </p:cNvSpPr>
          <p:nvPr/>
        </p:nvSpPr>
        <p:spPr bwMode="auto">
          <a:xfrm>
            <a:off x="623392" y="1052736"/>
            <a:ext cx="10945216"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ct val="30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También hay mucho simbolismo en este libro, incluyendo paralelos entre Israel (Jonás) y los gentiles (Nínive), hasta el punto de que algunas personas dicen que toda la historia es completamente simbólica: Jonás no es real, tampoco los eventos, sino solamente es un cuento alegórico, una parábola.  </a:t>
            </a:r>
          </a:p>
          <a:p>
            <a:pPr algn="just">
              <a:lnSpc>
                <a:spcPct val="90000"/>
              </a:lnSpc>
              <a:spcBef>
                <a:spcPct val="30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Según ellas, Jonás nunca existió, ni tampoco el pez, y </a:t>
            </a:r>
            <a:r>
              <a:rPr lang="es-419" sz="3000" noProof="0" dirty="0" err="1">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Níneve</a:t>
            </a: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nunca se arrepintió.  Es solo un cuento.</a:t>
            </a:r>
          </a:p>
          <a:p>
            <a:pPr algn="just">
              <a:lnSpc>
                <a:spcPct val="90000"/>
              </a:lnSpc>
              <a:spcBef>
                <a:spcPct val="30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¿Será así?  ¿Es solamente un mito?</a:t>
            </a:r>
          </a:p>
        </p:txBody>
      </p:sp>
    </p:spTree>
    <p:extLst>
      <p:ext uri="{BB962C8B-B14F-4D97-AF65-F5344CB8AC3E}">
        <p14:creationId xmlns:p14="http://schemas.microsoft.com/office/powerpoint/2010/main" val="3242979158"/>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51492">
                                            <p:txEl>
                                              <p:pRg st="0" end="0"/>
                                            </p:txEl>
                                          </p:spTgt>
                                        </p:tgtEl>
                                        <p:attrNameLst>
                                          <p:attrName>style.visibility</p:attrName>
                                        </p:attrNameLst>
                                      </p:cBhvr>
                                      <p:to>
                                        <p:strVal val="visible"/>
                                      </p:to>
                                    </p:set>
                                    <p:animEffect transition="in" filter="wipe(up)">
                                      <p:cBhvr>
                                        <p:cTn id="7" dur="350"/>
                                        <p:tgtEl>
                                          <p:spTgt spid="275149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51492">
                                            <p:txEl>
                                              <p:pRg st="1" end="1"/>
                                            </p:txEl>
                                          </p:spTgt>
                                        </p:tgtEl>
                                        <p:attrNameLst>
                                          <p:attrName>style.visibility</p:attrName>
                                        </p:attrNameLst>
                                      </p:cBhvr>
                                      <p:to>
                                        <p:strVal val="visible"/>
                                      </p:to>
                                    </p:set>
                                    <p:animEffect transition="in" filter="wipe(up)">
                                      <p:cBhvr>
                                        <p:cTn id="12" dur="350"/>
                                        <p:tgtEl>
                                          <p:spTgt spid="275149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751492">
                                            <p:txEl>
                                              <p:pRg st="2" end="2"/>
                                            </p:txEl>
                                          </p:spTgt>
                                        </p:tgtEl>
                                        <p:attrNameLst>
                                          <p:attrName>style.visibility</p:attrName>
                                        </p:attrNameLst>
                                      </p:cBhvr>
                                      <p:to>
                                        <p:strVal val="visible"/>
                                      </p:to>
                                    </p:set>
                                    <p:animEffect transition="in" filter="wipe(up)">
                                      <p:cBhvr>
                                        <p:cTn id="17" dur="350"/>
                                        <p:tgtEl>
                                          <p:spTgt spid="27514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1492"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quot;La tumba...">
            <a:extLst>
              <a:ext uri="{FF2B5EF4-FFF2-40B4-BE49-F238E27FC236}">
                <a16:creationId xmlns:a16="http://schemas.microsoft.com/office/drawing/2014/main" id="{6F48429A-FBF4-BCEC-82F8-94288A279DB6}"/>
              </a:ext>
            </a:extLst>
          </p:cNvPr>
          <p:cNvSpPr>
            <a:spLocks noChangeArrowheads="1"/>
          </p:cNvSpPr>
          <p:nvPr/>
        </p:nvSpPr>
        <p:spPr bwMode="auto">
          <a:xfrm>
            <a:off x="1752600" y="5013176"/>
            <a:ext cx="8763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ctr">
              <a:lnSpc>
                <a:spcPct val="90000"/>
              </a:lnSpc>
              <a:spcBef>
                <a:spcPct val="30000"/>
              </a:spcBef>
              <a:buClr>
                <a:srgbClr val="5FF0FF"/>
              </a:buClr>
              <a:buFont typeface="Symbol" panose="05050102010706020507" pitchFamily="18" charset="2"/>
              <a:buNone/>
            </a:pPr>
            <a:r>
              <a:rPr lang="es-419" sz="2500" noProof="0" dirty="0">
                <a:solidFill>
                  <a:srgbClr val="EFF9FF"/>
                </a:solidFill>
                <a:effectLst>
                  <a:outerShdw blurRad="38100" dist="38100" dir="2700000" algn="tl">
                    <a:srgbClr val="000000"/>
                  </a:outerShdw>
                </a:effectLst>
                <a:latin typeface="Arial" panose="020B0604020202020204" pitchFamily="34" charset="0"/>
                <a:cs typeface="Arial" panose="020B0604020202020204" pitchFamily="34" charset="0"/>
              </a:rPr>
              <a:t>“La tumba de Jonás”</a:t>
            </a:r>
          </a:p>
        </p:txBody>
      </p:sp>
      <p:graphicFrame>
        <p:nvGraphicFramePr>
          <p:cNvPr id="2753540" name="On the hill">
            <a:extLst>
              <a:ext uri="{FF2B5EF4-FFF2-40B4-BE49-F238E27FC236}">
                <a16:creationId xmlns:a16="http://schemas.microsoft.com/office/drawing/2014/main" id="{02DCEAF8-839F-E2CF-52C2-06E97774307E}"/>
              </a:ext>
            </a:extLst>
          </p:cNvPr>
          <p:cNvGraphicFramePr>
            <a:graphicFrameLocks noChangeAspect="1"/>
          </p:cNvGraphicFramePr>
          <p:nvPr>
            <p:extLst>
              <p:ext uri="{D42A27DB-BD31-4B8C-83A1-F6EECF244321}">
                <p14:modId xmlns:p14="http://schemas.microsoft.com/office/powerpoint/2010/main" val="3410772449"/>
              </p:ext>
            </p:extLst>
          </p:nvPr>
        </p:nvGraphicFramePr>
        <p:xfrm>
          <a:off x="3867151" y="1124744"/>
          <a:ext cx="4467225" cy="2178050"/>
        </p:xfrm>
        <a:graphic>
          <a:graphicData uri="http://schemas.openxmlformats.org/presentationml/2006/ole">
            <mc:AlternateContent xmlns:mc="http://schemas.openxmlformats.org/markup-compatibility/2006">
              <mc:Choice xmlns:v="urn:schemas-microsoft-com:vml" Requires="v">
                <p:oleObj name="Photo Editor Photo" r:id="rId3" imgW="3429297" imgH="2232854" progId="MSPhotoEd.3">
                  <p:embed/>
                </p:oleObj>
              </mc:Choice>
              <mc:Fallback>
                <p:oleObj name="Photo Editor Photo" r:id="rId3" imgW="3429297" imgH="2232854" progId="MSPhotoEd.3">
                  <p:embed/>
                  <p:pic>
                    <p:nvPicPr>
                      <p:cNvPr id="2753540" name="Object 4">
                        <a:extLst>
                          <a:ext uri="{FF2B5EF4-FFF2-40B4-BE49-F238E27FC236}">
                            <a16:creationId xmlns:a16="http://schemas.microsoft.com/office/drawing/2014/main" id="{02DCEAF8-839F-E2CF-52C2-06E97774307E}"/>
                          </a:ext>
                        </a:extLst>
                      </p:cNvPr>
                      <p:cNvPicPr>
                        <a:picLocks noChangeAspect="1" noChangeArrowheads="1"/>
                      </p:cNvPicPr>
                      <p:nvPr/>
                    </p:nvPicPr>
                    <p:blipFill>
                      <a:blip r:embed="rId4">
                        <a:lum contrast="12000"/>
                        <a:extLst>
                          <a:ext uri="{28A0092B-C50C-407E-A947-70E740481C1C}">
                            <a14:useLocalDpi xmlns:a14="http://schemas.microsoft.com/office/drawing/2010/main" val="0"/>
                          </a:ext>
                        </a:extLst>
                      </a:blip>
                      <a:srcRect t="25150"/>
                      <a:stretch>
                        <a:fillRect/>
                      </a:stretch>
                    </p:blipFill>
                    <p:spPr bwMode="auto">
                      <a:xfrm>
                        <a:off x="3867151" y="1124744"/>
                        <a:ext cx="4467225" cy="217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 name="Tomb-cage">
            <a:extLst>
              <a:ext uri="{FF2B5EF4-FFF2-40B4-BE49-F238E27FC236}">
                <a16:creationId xmlns:a16="http://schemas.microsoft.com/office/drawing/2014/main" id="{6D8F40F3-F7E2-EC3C-5A41-1B5DBB326189}"/>
              </a:ext>
            </a:extLst>
          </p:cNvPr>
          <p:cNvPicPr>
            <a:picLocks noChangeAspect="1"/>
          </p:cNvPicPr>
          <p:nvPr/>
        </p:nvPicPr>
        <p:blipFill>
          <a:blip r:embed="rId5">
            <a:extLst>
              <a:ext uri="{28A0092B-C50C-407E-A947-70E740481C1C}">
                <a14:useLocalDpi xmlns:a14="http://schemas.microsoft.com/office/drawing/2010/main" val="0"/>
              </a:ext>
            </a:extLst>
          </a:blip>
          <a:srcRect t="9578" b="7013"/>
          <a:stretch>
            <a:fillRect/>
          </a:stretch>
        </p:blipFill>
        <p:spPr>
          <a:xfrm>
            <a:off x="5086260" y="2420888"/>
            <a:ext cx="2089860" cy="2509218"/>
          </a:xfrm>
          <a:prstGeom prst="rect">
            <a:avLst/>
          </a:prstGeom>
          <a:ln w="38100">
            <a:solidFill>
              <a:srgbClr val="000080"/>
            </a:solidFill>
          </a:ln>
        </p:spPr>
      </p:pic>
      <p:pic>
        <p:nvPicPr>
          <p:cNvPr id="11" name="Tomb covered">
            <a:extLst>
              <a:ext uri="{FF2B5EF4-FFF2-40B4-BE49-F238E27FC236}">
                <a16:creationId xmlns:a16="http://schemas.microsoft.com/office/drawing/2014/main" id="{C7662D34-C5F9-D68A-8934-32D7667039B9}"/>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12000"/>
                    </a14:imgEffect>
                    <a14:imgEffect>
                      <a14:colorTemperature colorTemp="7803"/>
                    </a14:imgEffect>
                    <a14:imgEffect>
                      <a14:saturation sat="154000"/>
                    </a14:imgEffect>
                    <a14:imgEffect>
                      <a14:brightnessContrast bright="6000" contrast="19000"/>
                    </a14:imgEffect>
                  </a14:imgLayer>
                </a14:imgProps>
              </a:ext>
              <a:ext uri="{28A0092B-C50C-407E-A947-70E740481C1C}">
                <a14:useLocalDpi xmlns:a14="http://schemas.microsoft.com/office/drawing/2010/main" val="0"/>
              </a:ext>
            </a:extLst>
          </a:blip>
          <a:srcRect t="18354" b="29032"/>
          <a:stretch>
            <a:fillRect/>
          </a:stretch>
        </p:blipFill>
        <p:spPr>
          <a:xfrm>
            <a:off x="7474169" y="2420888"/>
            <a:ext cx="3141063" cy="2042828"/>
          </a:xfrm>
          <a:prstGeom prst="rect">
            <a:avLst/>
          </a:prstGeom>
          <a:ln w="38100">
            <a:solidFill>
              <a:srgbClr val="000080"/>
            </a:solidFill>
          </a:ln>
        </p:spPr>
      </p:pic>
      <p:sp>
        <p:nvSpPr>
          <p:cNvPr id="2753541" name="Nebi Yunus">
            <a:extLst>
              <a:ext uri="{FF2B5EF4-FFF2-40B4-BE49-F238E27FC236}">
                <a16:creationId xmlns:a16="http://schemas.microsoft.com/office/drawing/2014/main" id="{5E796B7F-C27A-BB08-D727-C08DABEF99F5}"/>
              </a:ext>
            </a:extLst>
          </p:cNvPr>
          <p:cNvSpPr>
            <a:spLocks noChangeArrowheads="1"/>
          </p:cNvSpPr>
          <p:nvPr/>
        </p:nvSpPr>
        <p:spPr bwMode="auto">
          <a:xfrm>
            <a:off x="551384" y="3457708"/>
            <a:ext cx="3888432" cy="1987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folHlink"/>
              </a:buClr>
              <a:buSzPct val="75000"/>
              <a:buFont typeface="Monotype Sorts" pitchFamily="2" charset="2"/>
              <a:buChar char="n"/>
              <a:tabLst>
                <a:tab pos="92075" algn="l"/>
              </a:tabLst>
              <a:defRPr kumimoji="1" sz="3200">
                <a:solidFill>
                  <a:schemeClr val="tx1"/>
                </a:solidFill>
                <a:effectLst>
                  <a:outerShdw blurRad="38100" dist="38100" dir="2700000" algn="tl">
                    <a:srgbClr val="000000"/>
                  </a:outerShdw>
                </a:effectLst>
                <a:latin typeface="Tahoma" pitchFamily="34" charset="0"/>
              </a:defRPr>
            </a:lvl1pPr>
            <a:lvl2pPr marL="558800" indent="-76200">
              <a:spcBef>
                <a:spcPct val="20000"/>
              </a:spcBef>
              <a:buClr>
                <a:schemeClr val="folHlink"/>
              </a:buClr>
              <a:buChar char="–"/>
              <a:tabLst>
                <a:tab pos="92075" algn="l"/>
              </a:tabLst>
              <a:defRPr kumimoji="1" sz="2800">
                <a:solidFill>
                  <a:schemeClr val="tx1"/>
                </a:solidFill>
                <a:effectLst>
                  <a:outerShdw blurRad="38100" dist="38100" dir="2700000" algn="tl">
                    <a:srgbClr val="000000"/>
                  </a:outerShdw>
                </a:effectLst>
                <a:latin typeface="Tahoma" pitchFamily="34" charset="0"/>
              </a:defRPr>
            </a:lvl2pPr>
            <a:lvl3pPr marL="1143000" indent="-228600">
              <a:spcBef>
                <a:spcPct val="20000"/>
              </a:spcBef>
              <a:buClr>
                <a:schemeClr val="folHlink"/>
              </a:buClr>
              <a:buSzPct val="60000"/>
              <a:buFont typeface="Monotype Sorts" pitchFamily="2" charset="2"/>
              <a:buChar char="n"/>
              <a:tabLst>
                <a:tab pos="92075" algn="l"/>
              </a:tabLst>
              <a:defRPr kumimoji="1" sz="2400">
                <a:solidFill>
                  <a:schemeClr val="tx1"/>
                </a:solidFill>
                <a:effectLst>
                  <a:outerShdw blurRad="38100" dist="38100" dir="2700000" algn="tl">
                    <a:srgbClr val="000000"/>
                  </a:outerShdw>
                </a:effectLst>
                <a:latin typeface="Tahoma" pitchFamily="34" charset="0"/>
              </a:defRPr>
            </a:lvl3pPr>
            <a:lvl4pPr marL="1600200" indent="-228600">
              <a:spcBef>
                <a:spcPct val="20000"/>
              </a:spcBef>
              <a:buChar char="–"/>
              <a:tabLst>
                <a:tab pos="92075" algn="l"/>
              </a:tabLst>
              <a:defRPr kumimoji="1" sz="2000">
                <a:solidFill>
                  <a:schemeClr val="tx1"/>
                </a:solidFill>
                <a:effectLst>
                  <a:outerShdw blurRad="38100" dist="38100" dir="2700000" algn="tl">
                    <a:srgbClr val="000000"/>
                  </a:outerShdw>
                </a:effectLst>
                <a:latin typeface="Tahoma" pitchFamily="34" charset="0"/>
              </a:defRPr>
            </a:lvl4pPr>
            <a:lvl5pPr marL="2057400" indent="-228600">
              <a:spcBef>
                <a:spcPct val="20000"/>
              </a:spcBef>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effectLst>
                  <a:outerShdw blurRad="38100" dist="38100" dir="2700000" algn="tl">
                    <a:srgbClr val="000000"/>
                  </a:outerShdw>
                </a:effectLst>
                <a:latin typeface="Tahoma" pitchFamily="34" charset="0"/>
              </a:defRPr>
            </a:lvl9pPr>
          </a:lstStyle>
          <a:p>
            <a:pPr algn="ctr">
              <a:lnSpc>
                <a:spcPct val="88000"/>
              </a:lnSpc>
              <a:spcBef>
                <a:spcPts val="0"/>
              </a:spcBef>
              <a:spcAft>
                <a:spcPts val="100"/>
              </a:spcAft>
              <a:buClr>
                <a:srgbClr val="5FF0FF"/>
              </a:buClr>
              <a:buFont typeface="Symbol" pitchFamily="18" charset="2"/>
              <a:buNone/>
              <a:defRPr/>
            </a:pPr>
            <a:r>
              <a:rPr lang="es-419" sz="2500" dirty="0">
                <a:solidFill>
                  <a:srgbClr val="EFF9FF"/>
                </a:solidFill>
                <a:latin typeface="Arial" charset="0"/>
                <a:cs typeface="Arial" charset="0"/>
              </a:rPr>
              <a:t>Justo al frente de </a:t>
            </a:r>
            <a:r>
              <a:rPr lang="es-419" sz="2500" dirty="0" err="1">
                <a:solidFill>
                  <a:srgbClr val="EFF9FF"/>
                </a:solidFill>
                <a:latin typeface="Arial" charset="0"/>
                <a:cs typeface="Arial" charset="0"/>
              </a:rPr>
              <a:t>Ninive</a:t>
            </a:r>
            <a:r>
              <a:rPr lang="es-419" sz="2500" dirty="0">
                <a:solidFill>
                  <a:srgbClr val="EFF9FF"/>
                </a:solidFill>
                <a:latin typeface="Arial" charset="0"/>
                <a:cs typeface="Arial" charset="0"/>
              </a:rPr>
              <a:t>, al otra lado del rio Tigris, está la ciudad de Mosul. </a:t>
            </a:r>
          </a:p>
          <a:p>
            <a:pPr algn="ctr">
              <a:lnSpc>
                <a:spcPct val="88000"/>
              </a:lnSpc>
              <a:spcBef>
                <a:spcPts val="0"/>
              </a:spcBef>
              <a:spcAft>
                <a:spcPts val="100"/>
              </a:spcAft>
              <a:buClr>
                <a:srgbClr val="5FF0FF"/>
              </a:buClr>
              <a:buFont typeface="Symbol" pitchFamily="18" charset="2"/>
              <a:buNone/>
              <a:defRPr/>
            </a:pPr>
            <a:r>
              <a:rPr lang="es-419" sz="2500" dirty="0">
                <a:solidFill>
                  <a:srgbClr val="EFF9FF"/>
                </a:solidFill>
                <a:latin typeface="Arial" charset="0"/>
                <a:cs typeface="Arial" charset="0"/>
              </a:rPr>
              <a:t>Y en la colina: </a:t>
            </a:r>
          </a:p>
          <a:p>
            <a:pPr algn="ctr">
              <a:lnSpc>
                <a:spcPct val="88000"/>
              </a:lnSpc>
              <a:spcBef>
                <a:spcPts val="0"/>
              </a:spcBef>
              <a:spcAft>
                <a:spcPts val="100"/>
              </a:spcAft>
              <a:buClr>
                <a:srgbClr val="5FF0FF"/>
              </a:buClr>
              <a:buFont typeface="Symbol" pitchFamily="18" charset="2"/>
              <a:buNone/>
              <a:defRPr/>
            </a:pPr>
            <a:r>
              <a:rPr lang="es-419" sz="2500" dirty="0">
                <a:solidFill>
                  <a:srgbClr val="EFF9FF"/>
                </a:solidFill>
                <a:latin typeface="Arial" charset="0"/>
                <a:cs typeface="Arial" charset="0"/>
              </a:rPr>
              <a:t>"</a:t>
            </a:r>
            <a:r>
              <a:rPr lang="es-419" sz="2500" noProof="0" dirty="0" err="1">
                <a:solidFill>
                  <a:srgbClr val="EFF9FF"/>
                </a:solidFill>
                <a:latin typeface="Arial" charset="0"/>
                <a:cs typeface="Arial" charset="0"/>
              </a:rPr>
              <a:t>Nebi</a:t>
            </a:r>
            <a:r>
              <a:rPr lang="es-419" sz="2500" noProof="0" dirty="0">
                <a:solidFill>
                  <a:srgbClr val="EFF9FF"/>
                </a:solidFill>
                <a:latin typeface="Arial" charset="0"/>
                <a:cs typeface="Arial" charset="0"/>
              </a:rPr>
              <a:t> Yunus"</a:t>
            </a:r>
          </a:p>
        </p:txBody>
      </p:sp>
      <p:pic>
        <p:nvPicPr>
          <p:cNvPr id="13" name="Before 2.1">
            <a:extLst>
              <a:ext uri="{FF2B5EF4-FFF2-40B4-BE49-F238E27FC236}">
                <a16:creationId xmlns:a16="http://schemas.microsoft.com/office/drawing/2014/main" id="{2CBFE39E-7585-E19E-C0DD-FF23F8AF62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552" y="2406075"/>
            <a:ext cx="4184853" cy="2066206"/>
          </a:xfrm>
          <a:prstGeom prst="rect">
            <a:avLst/>
          </a:prstGeom>
          <a:ln w="31750">
            <a:solidFill>
              <a:srgbClr val="000080"/>
            </a:solidFill>
          </a:ln>
        </p:spPr>
      </p:pic>
      <p:pic>
        <p:nvPicPr>
          <p:cNvPr id="15" name="Before MAIN">
            <a:extLst>
              <a:ext uri="{FF2B5EF4-FFF2-40B4-BE49-F238E27FC236}">
                <a16:creationId xmlns:a16="http://schemas.microsoft.com/office/drawing/2014/main" id="{9CEA5A21-4938-9F00-C3F1-0E4FAF3735C7}"/>
              </a:ext>
            </a:extLst>
          </p:cNvPr>
          <p:cNvPicPr>
            <a:picLocks noChangeAspect="1"/>
          </p:cNvPicPr>
          <p:nvPr/>
        </p:nvPicPr>
        <p:blipFill>
          <a:blip r:embed="rId9">
            <a:extLst>
              <a:ext uri="{28A0092B-C50C-407E-A947-70E740481C1C}">
                <a14:useLocalDpi xmlns:a14="http://schemas.microsoft.com/office/drawing/2010/main" val="0"/>
              </a:ext>
            </a:extLst>
          </a:blip>
          <a:srcRect t="18216" b="7192"/>
          <a:stretch>
            <a:fillRect/>
          </a:stretch>
        </p:blipFill>
        <p:spPr>
          <a:xfrm>
            <a:off x="2207568" y="188640"/>
            <a:ext cx="7848872" cy="4275076"/>
          </a:xfrm>
          <a:prstGeom prst="rect">
            <a:avLst/>
          </a:prstGeom>
        </p:spPr>
      </p:pic>
      <p:graphicFrame>
        <p:nvGraphicFramePr>
          <p:cNvPr id="2753545" name="Explosion">
            <a:extLst>
              <a:ext uri="{FF2B5EF4-FFF2-40B4-BE49-F238E27FC236}">
                <a16:creationId xmlns:a16="http://schemas.microsoft.com/office/drawing/2014/main" id="{048C83E4-46C1-7462-ACED-59B9ADA01381}"/>
              </a:ext>
            </a:extLst>
          </p:cNvPr>
          <p:cNvGraphicFramePr>
            <a:graphicFrameLocks noChangeAspect="1"/>
          </p:cNvGraphicFramePr>
          <p:nvPr>
            <p:extLst>
              <p:ext uri="{D42A27DB-BD31-4B8C-83A1-F6EECF244321}">
                <p14:modId xmlns:p14="http://schemas.microsoft.com/office/powerpoint/2010/main" val="3653187823"/>
              </p:ext>
            </p:extLst>
          </p:nvPr>
        </p:nvGraphicFramePr>
        <p:xfrm>
          <a:off x="2207568" y="2199958"/>
          <a:ext cx="7848872" cy="4325385"/>
        </p:xfrm>
        <a:graphic>
          <a:graphicData uri="http://schemas.openxmlformats.org/presentationml/2006/ole">
            <mc:AlternateContent xmlns:mc="http://schemas.openxmlformats.org/markup-compatibility/2006">
              <mc:Choice xmlns:v="urn:schemas-microsoft-com:vml" Requires="v">
                <p:oleObj name="Photo Editor Photo" r:id="rId10" imgW="6039000" imgH="3638520" progId="MSPhotoEd.3">
                  <p:embed/>
                </p:oleObj>
              </mc:Choice>
              <mc:Fallback>
                <p:oleObj name="Photo Editor Photo" r:id="rId10" imgW="6039000" imgH="3638520" progId="MSPhotoEd.3">
                  <p:embed/>
                  <p:pic>
                    <p:nvPicPr>
                      <p:cNvPr id="2753545" name="Object 9">
                        <a:extLst>
                          <a:ext uri="{FF2B5EF4-FFF2-40B4-BE49-F238E27FC236}">
                            <a16:creationId xmlns:a16="http://schemas.microsoft.com/office/drawing/2014/main" id="{048C83E4-46C1-7462-ACED-59B9ADA01381}"/>
                          </a:ext>
                        </a:extLst>
                      </p:cNvPr>
                      <p:cNvPicPr>
                        <a:picLocks noChangeAspect="1" noChangeArrowheads="1"/>
                      </p:cNvPicPr>
                      <p:nvPr/>
                    </p:nvPicPr>
                    <p:blipFill>
                      <a:blip r:embed="rId11"/>
                      <a:srcRect/>
                      <a:stretch>
                        <a:fillRect/>
                      </a:stretch>
                    </p:blipFill>
                    <p:spPr bwMode="auto">
                      <a:xfrm>
                        <a:off x="2207568" y="2199958"/>
                        <a:ext cx="7848872" cy="4325385"/>
                      </a:xfrm>
                      <a:prstGeom prst="rect">
                        <a:avLst/>
                      </a:prstGeom>
                      <a:noFill/>
                      <a:ln>
                        <a:noFill/>
                      </a:ln>
                      <a:effectLst/>
                    </p:spPr>
                  </p:pic>
                </p:oleObj>
              </mc:Fallback>
            </mc:AlternateContent>
          </a:graphicData>
        </a:graphic>
      </p:graphicFrame>
      <p:sp>
        <p:nvSpPr>
          <p:cNvPr id="3" name="Date">
            <a:extLst>
              <a:ext uri="{FF2B5EF4-FFF2-40B4-BE49-F238E27FC236}">
                <a16:creationId xmlns:a16="http://schemas.microsoft.com/office/drawing/2014/main" id="{5DD6F46A-3D2F-39D9-B486-E7F30B9501AD}"/>
              </a:ext>
            </a:extLst>
          </p:cNvPr>
          <p:cNvSpPr>
            <a:spLocks noChangeArrowheads="1"/>
          </p:cNvSpPr>
          <p:nvPr/>
        </p:nvSpPr>
        <p:spPr bwMode="auto">
          <a:xfrm>
            <a:off x="2494948" y="5924128"/>
            <a:ext cx="727346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ctr">
              <a:lnSpc>
                <a:spcPct val="90000"/>
              </a:lnSpc>
              <a:spcBef>
                <a:spcPct val="30000"/>
              </a:spcBef>
              <a:buClr>
                <a:srgbClr val="5FF0FF"/>
              </a:buClr>
              <a:buFont typeface="Symbol" panose="05050102010706020507" pitchFamily="18" charset="2"/>
              <a:buNone/>
            </a:pPr>
            <a:r>
              <a:rPr lang="es-419" b="1" noProof="0" dirty="0">
                <a:solidFill>
                  <a:srgbClr val="FEBD1A"/>
                </a:solidFill>
                <a:effectLst>
                  <a:outerShdw blurRad="50800" dist="63500" dir="3300000" algn="tl">
                    <a:srgbClr val="000000"/>
                  </a:outerShdw>
                </a:effectLst>
                <a:latin typeface="Arial" panose="020B0604020202020204" pitchFamily="34" charset="0"/>
                <a:cs typeface="Arial" panose="020B0604020202020204" pitchFamily="34" charset="0"/>
              </a:rPr>
              <a:t>24 Julio, 2014 - ISIS</a:t>
            </a:r>
          </a:p>
        </p:txBody>
      </p:sp>
      <p:graphicFrame>
        <p:nvGraphicFramePr>
          <p:cNvPr id="2753546" name="After 2">
            <a:extLst>
              <a:ext uri="{FF2B5EF4-FFF2-40B4-BE49-F238E27FC236}">
                <a16:creationId xmlns:a16="http://schemas.microsoft.com/office/drawing/2014/main" id="{30365474-D8CC-C16C-A4BA-26A36250ED94}"/>
              </a:ext>
            </a:extLst>
          </p:cNvPr>
          <p:cNvGraphicFramePr>
            <a:graphicFrameLocks noChangeAspect="1"/>
          </p:cNvGraphicFramePr>
          <p:nvPr>
            <p:extLst>
              <p:ext uri="{D42A27DB-BD31-4B8C-83A1-F6EECF244321}">
                <p14:modId xmlns:p14="http://schemas.microsoft.com/office/powerpoint/2010/main" val="582062373"/>
              </p:ext>
            </p:extLst>
          </p:nvPr>
        </p:nvGraphicFramePr>
        <p:xfrm>
          <a:off x="3462036" y="2288473"/>
          <a:ext cx="5267927" cy="3547141"/>
        </p:xfrm>
        <a:graphic>
          <a:graphicData uri="http://schemas.openxmlformats.org/presentationml/2006/ole">
            <mc:AlternateContent xmlns:mc="http://schemas.openxmlformats.org/markup-compatibility/2006">
              <mc:Choice xmlns:v="urn:schemas-microsoft-com:vml" Requires="v">
                <p:oleObj name="Photo Editor Photo" r:id="rId12" imgW="5662151" imgH="3932261" progId="MSPhotoEd.3">
                  <p:embed/>
                </p:oleObj>
              </mc:Choice>
              <mc:Fallback>
                <p:oleObj name="Photo Editor Photo" r:id="rId12" imgW="5662151" imgH="3932261" progId="MSPhotoEd.3">
                  <p:embed/>
                  <p:pic>
                    <p:nvPicPr>
                      <p:cNvPr id="2753546" name="Object 10">
                        <a:extLst>
                          <a:ext uri="{FF2B5EF4-FFF2-40B4-BE49-F238E27FC236}">
                            <a16:creationId xmlns:a16="http://schemas.microsoft.com/office/drawing/2014/main" id="{30365474-D8CC-C16C-A4BA-26A36250ED9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b="3030"/>
                      <a:stretch>
                        <a:fillRect/>
                      </a:stretch>
                    </p:blipFill>
                    <p:spPr bwMode="auto">
                      <a:xfrm>
                        <a:off x="3462036" y="2288473"/>
                        <a:ext cx="5267927" cy="3547141"/>
                      </a:xfrm>
                      <a:prstGeom prst="rect">
                        <a:avLst/>
                      </a:prstGeom>
                      <a:noFill/>
                      <a:ln w="38100">
                        <a:solidFill>
                          <a:srgbClr val="000080"/>
                        </a:solidFill>
                        <a:miter lim="800000"/>
                        <a:headEnd/>
                        <a:tailEnd/>
                      </a:ln>
                      <a:effectLst/>
                    </p:spPr>
                  </p:pic>
                </p:oleObj>
              </mc:Fallback>
            </mc:AlternateContent>
          </a:graphicData>
        </a:graphic>
      </p:graphicFrame>
      <p:graphicFrame>
        <p:nvGraphicFramePr>
          <p:cNvPr id="2753547" name="After 4">
            <a:extLst>
              <a:ext uri="{FF2B5EF4-FFF2-40B4-BE49-F238E27FC236}">
                <a16:creationId xmlns:a16="http://schemas.microsoft.com/office/drawing/2014/main" id="{2FB38DDA-7214-844E-3135-231CAFA9C351}"/>
              </a:ext>
            </a:extLst>
          </p:cNvPr>
          <p:cNvGraphicFramePr>
            <a:graphicFrameLocks/>
          </p:cNvGraphicFramePr>
          <p:nvPr>
            <p:extLst>
              <p:ext uri="{D42A27DB-BD31-4B8C-83A1-F6EECF244321}">
                <p14:modId xmlns:p14="http://schemas.microsoft.com/office/powerpoint/2010/main" val="692086121"/>
              </p:ext>
            </p:extLst>
          </p:nvPr>
        </p:nvGraphicFramePr>
        <p:xfrm>
          <a:off x="623392" y="2132856"/>
          <a:ext cx="4462868" cy="3311992"/>
        </p:xfrm>
        <a:graphic>
          <a:graphicData uri="http://schemas.openxmlformats.org/presentationml/2006/ole">
            <mc:AlternateContent xmlns:mc="http://schemas.openxmlformats.org/markup-compatibility/2006">
              <mc:Choice xmlns:v="urn:schemas-microsoft-com:vml" Requires="v">
                <p:oleObj name="Photo Editor Photo" r:id="rId14" imgW="3809524" imgH="2781541" progId="MSPhotoEd.3">
                  <p:embed/>
                </p:oleObj>
              </mc:Choice>
              <mc:Fallback>
                <p:oleObj name="Photo Editor Photo" r:id="rId14" imgW="3809524" imgH="2781541" progId="MSPhotoEd.3">
                  <p:embed/>
                  <p:pic>
                    <p:nvPicPr>
                      <p:cNvPr id="2753547" name="Object 11">
                        <a:extLst>
                          <a:ext uri="{FF2B5EF4-FFF2-40B4-BE49-F238E27FC236}">
                            <a16:creationId xmlns:a16="http://schemas.microsoft.com/office/drawing/2014/main" id="{2FB38DDA-7214-844E-3135-231CAFA9C351}"/>
                          </a:ext>
                        </a:extLst>
                      </p:cNvPr>
                      <p:cNvPicPr preferRelativeResize="0">
                        <a:picLocks noChangeAspect="1" noChangeArrowheads="1"/>
                      </p:cNvPicPr>
                      <p:nvPr/>
                    </p:nvPicPr>
                    <p:blipFill>
                      <a:blip r:embed="rId15">
                        <a:lum bright="-6000" contrast="12000"/>
                        <a:extLst>
                          <a:ext uri="{28A0092B-C50C-407E-A947-70E740481C1C}">
                            <a14:useLocalDpi xmlns:a14="http://schemas.microsoft.com/office/drawing/2010/main" val="0"/>
                          </a:ext>
                        </a:extLst>
                      </a:blip>
                      <a:srcRect l="4913"/>
                      <a:stretch>
                        <a:fillRect/>
                      </a:stretch>
                    </p:blipFill>
                    <p:spPr bwMode="auto">
                      <a:xfrm>
                        <a:off x="623392" y="2132856"/>
                        <a:ext cx="4462868" cy="3311992"/>
                      </a:xfrm>
                      <a:prstGeom prst="rect">
                        <a:avLst/>
                      </a:prstGeom>
                      <a:noFill/>
                      <a:ln w="38100">
                        <a:solidFill>
                          <a:srgbClr val="000080"/>
                        </a:solidFill>
                        <a:miter lim="800000"/>
                        <a:headEnd/>
                        <a:tailEnd/>
                      </a:ln>
                      <a:effectLst/>
                    </p:spPr>
                  </p:pic>
                </p:oleObj>
              </mc:Fallback>
            </mc:AlternateContent>
          </a:graphicData>
        </a:graphic>
      </p:graphicFrame>
      <p:graphicFrame>
        <p:nvGraphicFramePr>
          <p:cNvPr id="2753548" name="After 3">
            <a:extLst>
              <a:ext uri="{FF2B5EF4-FFF2-40B4-BE49-F238E27FC236}">
                <a16:creationId xmlns:a16="http://schemas.microsoft.com/office/drawing/2014/main" id="{AEA8434C-8C6D-7E26-1BC1-AFE1EA6B9B32}"/>
              </a:ext>
            </a:extLst>
          </p:cNvPr>
          <p:cNvGraphicFramePr>
            <a:graphicFrameLocks/>
          </p:cNvGraphicFramePr>
          <p:nvPr>
            <p:extLst>
              <p:ext uri="{D42A27DB-BD31-4B8C-83A1-F6EECF244321}">
                <p14:modId xmlns:p14="http://schemas.microsoft.com/office/powerpoint/2010/main" val="1153537790"/>
              </p:ext>
            </p:extLst>
          </p:nvPr>
        </p:nvGraphicFramePr>
        <p:xfrm>
          <a:off x="7227541" y="2108792"/>
          <a:ext cx="4269059" cy="3311992"/>
        </p:xfrm>
        <a:graphic>
          <a:graphicData uri="http://schemas.openxmlformats.org/presentationml/2006/ole">
            <mc:AlternateContent xmlns:mc="http://schemas.openxmlformats.org/markup-compatibility/2006">
              <mc:Choice xmlns:v="urn:schemas-microsoft-com:vml" Requires="v">
                <p:oleObj name="Photo Editor Photo" r:id="rId16" imgW="4877223" imgH="3254022" progId="MSPhotoEd.3">
                  <p:embed/>
                </p:oleObj>
              </mc:Choice>
              <mc:Fallback>
                <p:oleObj name="Photo Editor Photo" r:id="rId16" imgW="4877223" imgH="3254022" progId="MSPhotoEd.3">
                  <p:embed/>
                  <p:pic>
                    <p:nvPicPr>
                      <p:cNvPr id="2753548" name="Object 12">
                        <a:extLst>
                          <a:ext uri="{FF2B5EF4-FFF2-40B4-BE49-F238E27FC236}">
                            <a16:creationId xmlns:a16="http://schemas.microsoft.com/office/drawing/2014/main" id="{AEA8434C-8C6D-7E26-1BC1-AFE1EA6B9B32}"/>
                          </a:ext>
                        </a:extLst>
                      </p:cNvPr>
                      <p:cNvPicPr preferRelativeResize="0">
                        <a:picLocks noChangeAspect="1" noChangeArrowheads="1"/>
                      </p:cNvPicPr>
                      <p:nvPr/>
                    </p:nvPicPr>
                    <p:blipFill>
                      <a:blip r:embed="rId17">
                        <a:lum contrast="12000"/>
                        <a:extLst>
                          <a:ext uri="{28A0092B-C50C-407E-A947-70E740481C1C}">
                            <a14:useLocalDpi xmlns:a14="http://schemas.microsoft.com/office/drawing/2010/main" val="0"/>
                          </a:ext>
                        </a:extLst>
                      </a:blip>
                      <a:srcRect r="5162"/>
                      <a:stretch>
                        <a:fillRect/>
                      </a:stretch>
                    </p:blipFill>
                    <p:spPr bwMode="auto">
                      <a:xfrm>
                        <a:off x="7227541" y="2108792"/>
                        <a:ext cx="4269059" cy="3311992"/>
                      </a:xfrm>
                      <a:prstGeom prst="rect">
                        <a:avLst/>
                      </a:prstGeom>
                      <a:noFill/>
                      <a:ln w="38100">
                        <a:solidFill>
                          <a:srgbClr val="000080"/>
                        </a:solidFill>
                        <a:miter lim="800000"/>
                        <a:headEnd/>
                        <a:tailEnd/>
                      </a:ln>
                      <a:effec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53541">
                                            <p:txEl>
                                              <p:pRg st="0" end="0"/>
                                            </p:txEl>
                                          </p:spTgt>
                                        </p:tgtEl>
                                        <p:attrNameLst>
                                          <p:attrName>style.visibility</p:attrName>
                                        </p:attrNameLst>
                                      </p:cBhvr>
                                      <p:to>
                                        <p:strVal val="visible"/>
                                      </p:to>
                                    </p:set>
                                    <p:animEffect transition="in" filter="fade">
                                      <p:cBhvr>
                                        <p:cTn id="7" dur="500"/>
                                        <p:tgtEl>
                                          <p:spTgt spid="27535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53541">
                                            <p:txEl>
                                              <p:pRg st="1" end="1"/>
                                            </p:txEl>
                                          </p:spTgt>
                                        </p:tgtEl>
                                        <p:attrNameLst>
                                          <p:attrName>style.visibility</p:attrName>
                                        </p:attrNameLst>
                                      </p:cBhvr>
                                      <p:to>
                                        <p:strVal val="visible"/>
                                      </p:to>
                                    </p:set>
                                    <p:animEffect transition="in" filter="fade">
                                      <p:cBhvr>
                                        <p:cTn id="12" dur="500"/>
                                        <p:tgtEl>
                                          <p:spTgt spid="27535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2753540"/>
                                        </p:tgtEl>
                                        <p:attrNameLst>
                                          <p:attrName>style.visibility</p:attrName>
                                        </p:attrNameLst>
                                      </p:cBhvr>
                                      <p:to>
                                        <p:strVal val="visible"/>
                                      </p:to>
                                    </p:set>
                                    <p:anim calcmode="lin" valueType="num">
                                      <p:cBhvr>
                                        <p:cTn id="17" dur="500" fill="hold"/>
                                        <p:tgtEl>
                                          <p:spTgt spid="2753540"/>
                                        </p:tgtEl>
                                        <p:attrNameLst>
                                          <p:attrName>ppt_w</p:attrName>
                                        </p:attrNameLst>
                                      </p:cBhvr>
                                      <p:tavLst>
                                        <p:tav tm="0">
                                          <p:val>
                                            <p:strVal val="2/3*#ppt_w"/>
                                          </p:val>
                                        </p:tav>
                                        <p:tav tm="100000">
                                          <p:val>
                                            <p:strVal val="#ppt_w"/>
                                          </p:val>
                                        </p:tav>
                                      </p:tavLst>
                                    </p:anim>
                                    <p:anim calcmode="lin" valueType="num">
                                      <p:cBhvr>
                                        <p:cTn id="18" dur="500" fill="hold"/>
                                        <p:tgtEl>
                                          <p:spTgt spid="2753540"/>
                                        </p:tgtEl>
                                        <p:attrNameLst>
                                          <p:attrName>ppt_h</p:attrName>
                                        </p:attrNameLst>
                                      </p:cBhvr>
                                      <p:tavLst>
                                        <p:tav tm="0">
                                          <p:val>
                                            <p:strVal val="2/3*#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753541">
                                            <p:txEl>
                                              <p:pRg st="2" end="2"/>
                                            </p:txEl>
                                          </p:spTgt>
                                        </p:tgtEl>
                                        <p:attrNameLst>
                                          <p:attrName>style.visibility</p:attrName>
                                        </p:attrNameLst>
                                      </p:cBhvr>
                                      <p:to>
                                        <p:strVal val="visible"/>
                                      </p:to>
                                    </p:set>
                                    <p:animEffect transition="in" filter="fade">
                                      <p:cBhvr>
                                        <p:cTn id="23" dur="500"/>
                                        <p:tgtEl>
                                          <p:spTgt spid="275354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272"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strVal val="2/3*#ppt_w"/>
                                          </p:val>
                                        </p:tav>
                                        <p:tav tm="100000">
                                          <p:val>
                                            <p:strVal val="#ppt_w"/>
                                          </p:val>
                                        </p:tav>
                                      </p:tavLst>
                                    </p:anim>
                                    <p:anim calcmode="lin" valueType="num">
                                      <p:cBhvr>
                                        <p:cTn id="29" dur="500" fill="hold"/>
                                        <p:tgtEl>
                                          <p:spTgt spid="13"/>
                                        </p:tgtEl>
                                        <p:attrNameLst>
                                          <p:attrName>ppt_h</p:attrName>
                                        </p:attrNameLst>
                                      </p:cBhvr>
                                      <p:tavLst>
                                        <p:tav tm="0">
                                          <p:val>
                                            <p:strVal val="2/3*#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up)">
                                      <p:cBhvr>
                                        <p:cTn id="38" dur="500"/>
                                        <p:tgtEl>
                                          <p:spTgt spid="2">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3" presetClass="entr" presetSubtype="32" fill="hold" nodeType="clickEffect">
                                  <p:stCondLst>
                                    <p:cond delay="0"/>
                                  </p:stCondLst>
                                  <p:childTnLst>
                                    <p:set>
                                      <p:cBhvr>
                                        <p:cTn id="53" dur="1" fill="hold">
                                          <p:stCondLst>
                                            <p:cond delay="0"/>
                                          </p:stCondLst>
                                        </p:cTn>
                                        <p:tgtEl>
                                          <p:spTgt spid="2753545"/>
                                        </p:tgtEl>
                                        <p:attrNameLst>
                                          <p:attrName>style.visibility</p:attrName>
                                        </p:attrNameLst>
                                      </p:cBhvr>
                                      <p:to>
                                        <p:strVal val="visible"/>
                                      </p:to>
                                    </p:set>
                                    <p:anim calcmode="lin" valueType="num">
                                      <p:cBhvr>
                                        <p:cTn id="54" dur="500" fill="hold"/>
                                        <p:tgtEl>
                                          <p:spTgt spid="2753545"/>
                                        </p:tgtEl>
                                        <p:attrNameLst>
                                          <p:attrName>ppt_w</p:attrName>
                                        </p:attrNameLst>
                                      </p:cBhvr>
                                      <p:tavLst>
                                        <p:tav tm="0">
                                          <p:val>
                                            <p:strVal val="4*#ppt_w"/>
                                          </p:val>
                                        </p:tav>
                                        <p:tav tm="100000">
                                          <p:val>
                                            <p:strVal val="#ppt_w"/>
                                          </p:val>
                                        </p:tav>
                                      </p:tavLst>
                                    </p:anim>
                                    <p:anim calcmode="lin" valueType="num">
                                      <p:cBhvr>
                                        <p:cTn id="55" dur="500" fill="hold"/>
                                        <p:tgtEl>
                                          <p:spTgt spid="2753545"/>
                                        </p:tgtEl>
                                        <p:attrNameLst>
                                          <p:attrName>ppt_h</p:attrName>
                                        </p:attrNameLst>
                                      </p:cBhvr>
                                      <p:tavLst>
                                        <p:tav tm="0">
                                          <p:val>
                                            <p:strVal val="4*#ppt_h"/>
                                          </p:val>
                                        </p:tav>
                                        <p:tav tm="100000">
                                          <p:val>
                                            <p:strVal val="#ppt_h"/>
                                          </p:val>
                                        </p:tav>
                                      </p:tavLst>
                                    </p:anim>
                                  </p:childTnLst>
                                </p:cTn>
                              </p:par>
                              <p:par>
                                <p:cTn id="56" presetID="10" presetClass="exit" presetSubtype="0" fill="hold" grpId="1" nodeType="withEffect">
                                  <p:stCondLst>
                                    <p:cond delay="0"/>
                                  </p:stCondLst>
                                  <p:childTnLst>
                                    <p:animEffect transition="out" filter="fade">
                                      <p:cBhvr>
                                        <p:cTn id="57" dur="500"/>
                                        <p:tgtEl>
                                          <p:spTgt spid="2753541">
                                            <p:txEl>
                                              <p:pRg st="0" end="0"/>
                                            </p:txEl>
                                          </p:spTgt>
                                        </p:tgtEl>
                                      </p:cBhvr>
                                    </p:animEffect>
                                    <p:set>
                                      <p:cBhvr>
                                        <p:cTn id="58" dur="1" fill="hold">
                                          <p:stCondLst>
                                            <p:cond delay="499"/>
                                          </p:stCondLst>
                                        </p:cTn>
                                        <p:tgtEl>
                                          <p:spTgt spid="2753541">
                                            <p:txEl>
                                              <p:pRg st="0" end="0"/>
                                            </p:txEl>
                                          </p:spTgt>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2753541">
                                            <p:txEl>
                                              <p:pRg st="1" end="1"/>
                                            </p:txEl>
                                          </p:spTgt>
                                        </p:tgtEl>
                                      </p:cBhvr>
                                    </p:animEffect>
                                    <p:set>
                                      <p:cBhvr>
                                        <p:cTn id="61" dur="1" fill="hold">
                                          <p:stCondLst>
                                            <p:cond delay="499"/>
                                          </p:stCondLst>
                                        </p:cTn>
                                        <p:tgtEl>
                                          <p:spTgt spid="2753541">
                                            <p:txEl>
                                              <p:pRg st="1" end="1"/>
                                            </p:txEl>
                                          </p:spTgt>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2753541">
                                            <p:txEl>
                                              <p:pRg st="2" end="2"/>
                                            </p:txEl>
                                          </p:spTgt>
                                        </p:tgtEl>
                                      </p:cBhvr>
                                    </p:animEffect>
                                    <p:set>
                                      <p:cBhvr>
                                        <p:cTn id="64" dur="1" fill="hold">
                                          <p:stCondLst>
                                            <p:cond delay="499"/>
                                          </p:stCondLst>
                                        </p:cTn>
                                        <p:tgtEl>
                                          <p:spTgt spid="2753541">
                                            <p:txEl>
                                              <p:pRg st="2" end="2"/>
                                            </p:txEl>
                                          </p:spTgt>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11"/>
                                        </p:tgtEl>
                                      </p:cBhvr>
                                    </p:animEffect>
                                    <p:set>
                                      <p:cBhvr>
                                        <p:cTn id="67" dur="1" fill="hold">
                                          <p:stCondLst>
                                            <p:cond delay="499"/>
                                          </p:stCondLst>
                                        </p:cTn>
                                        <p:tgtEl>
                                          <p:spTgt spid="11"/>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13"/>
                                        </p:tgtEl>
                                      </p:cBhvr>
                                    </p:animEffect>
                                    <p:set>
                                      <p:cBhvr>
                                        <p:cTn id="70" dur="1" fill="hold">
                                          <p:stCondLst>
                                            <p:cond delay="499"/>
                                          </p:stCondLst>
                                        </p:cTn>
                                        <p:tgtEl>
                                          <p:spTgt spid="13"/>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
                                        </p:tgtEl>
                                        <p:attrNameLst>
                                          <p:attrName>style.visibility</p:attrName>
                                        </p:attrNameLst>
                                      </p:cBhvr>
                                      <p:to>
                                        <p:strVal val="visible"/>
                                      </p:to>
                                    </p:set>
                                    <p:anim calcmode="lin" valueType="num">
                                      <p:cBhvr additive="base">
                                        <p:cTn id="75" dur="500" fill="hold"/>
                                        <p:tgtEl>
                                          <p:spTgt spid="3"/>
                                        </p:tgtEl>
                                        <p:attrNameLst>
                                          <p:attrName>ppt_x</p:attrName>
                                        </p:attrNameLst>
                                      </p:cBhvr>
                                      <p:tavLst>
                                        <p:tav tm="0">
                                          <p:val>
                                            <p:strVal val="#ppt_x"/>
                                          </p:val>
                                        </p:tav>
                                        <p:tav tm="100000">
                                          <p:val>
                                            <p:strVal val="#ppt_x"/>
                                          </p:val>
                                        </p:tav>
                                      </p:tavLst>
                                    </p:anim>
                                    <p:anim calcmode="lin" valueType="num">
                                      <p:cBhvr additive="base">
                                        <p:cTn id="7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nodeType="clickEffect">
                                  <p:stCondLst>
                                    <p:cond delay="0"/>
                                  </p:stCondLst>
                                  <p:childTnLst>
                                    <p:set>
                                      <p:cBhvr>
                                        <p:cTn id="80" dur="1" fill="hold">
                                          <p:stCondLst>
                                            <p:cond delay="0"/>
                                          </p:stCondLst>
                                        </p:cTn>
                                        <p:tgtEl>
                                          <p:spTgt spid="2753546"/>
                                        </p:tgtEl>
                                        <p:attrNameLst>
                                          <p:attrName>style.visibility</p:attrName>
                                        </p:attrNameLst>
                                      </p:cBhvr>
                                      <p:to>
                                        <p:strVal val="visible"/>
                                      </p:to>
                                    </p:set>
                                    <p:animEffect transition="in" filter="dissolve">
                                      <p:cBhvr>
                                        <p:cTn id="81" dur="500"/>
                                        <p:tgtEl>
                                          <p:spTgt spid="2753546"/>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2753547"/>
                                        </p:tgtEl>
                                        <p:attrNameLst>
                                          <p:attrName>style.visibility</p:attrName>
                                        </p:attrNameLst>
                                      </p:cBhvr>
                                      <p:to>
                                        <p:strVal val="visible"/>
                                      </p:to>
                                    </p:set>
                                    <p:animEffect transition="in" filter="dissolve">
                                      <p:cBhvr>
                                        <p:cTn id="86" dur="500"/>
                                        <p:tgtEl>
                                          <p:spTgt spid="2753547"/>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nodeType="clickEffect">
                                  <p:stCondLst>
                                    <p:cond delay="0"/>
                                  </p:stCondLst>
                                  <p:childTnLst>
                                    <p:set>
                                      <p:cBhvr>
                                        <p:cTn id="90" dur="1" fill="hold">
                                          <p:stCondLst>
                                            <p:cond delay="0"/>
                                          </p:stCondLst>
                                        </p:cTn>
                                        <p:tgtEl>
                                          <p:spTgt spid="2753548"/>
                                        </p:tgtEl>
                                        <p:attrNameLst>
                                          <p:attrName>style.visibility</p:attrName>
                                        </p:attrNameLst>
                                      </p:cBhvr>
                                      <p:to>
                                        <p:strVal val="visible"/>
                                      </p:to>
                                    </p:set>
                                    <p:animEffect transition="in" filter="dissolve">
                                      <p:cBhvr>
                                        <p:cTn id="91" dur="500"/>
                                        <p:tgtEl>
                                          <p:spTgt spid="2753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advAuto="0"/>
      <p:bldP spid="2753541" grpId="0" uiExpand="1" build="p"/>
      <p:bldP spid="2753541" grpId="1" uiExpand="1" build="allAtOnce"/>
      <p:bldP spid="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5588" name="Rectangle 4">
            <a:extLst>
              <a:ext uri="{FF2B5EF4-FFF2-40B4-BE49-F238E27FC236}">
                <a16:creationId xmlns:a16="http://schemas.microsoft.com/office/drawing/2014/main" id="{75C02A02-56FF-C25F-DB4E-F63A38DE0A61}"/>
              </a:ext>
            </a:extLst>
          </p:cNvPr>
          <p:cNvSpPr>
            <a:spLocks noChangeArrowheads="1"/>
          </p:cNvSpPr>
          <p:nvPr/>
        </p:nvSpPr>
        <p:spPr bwMode="auto">
          <a:xfrm>
            <a:off x="695400" y="908720"/>
            <a:ext cx="10657184"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5000"/>
              </a:lnSpc>
              <a:spcBef>
                <a:spcPct val="15000"/>
              </a:spcBef>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Independiente de que eso era o no era la tumba de Jonás…</a:t>
            </a:r>
          </a:p>
        </p:txBody>
      </p:sp>
      <p:sp>
        <p:nvSpPr>
          <p:cNvPr id="2" name="Verse, normal">
            <a:extLst>
              <a:ext uri="{FF2B5EF4-FFF2-40B4-BE49-F238E27FC236}">
                <a16:creationId xmlns:a16="http://schemas.microsoft.com/office/drawing/2014/main" id="{0B8D0CE7-28F8-846B-0D6B-5B5901D818C5}"/>
              </a:ext>
            </a:extLst>
          </p:cNvPr>
          <p:cNvSpPr>
            <a:spLocks noChangeArrowheads="1"/>
          </p:cNvSpPr>
          <p:nvPr/>
        </p:nvSpPr>
        <p:spPr bwMode="auto">
          <a:xfrm>
            <a:off x="623392" y="1484784"/>
            <a:ext cx="10945216" cy="5004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4B6BE56F-1D58-BF5A-29FD-1663C31B4500}"/>
              </a:ext>
            </a:extLst>
          </p:cNvPr>
          <p:cNvSpPr txBox="1"/>
          <p:nvPr/>
        </p:nvSpPr>
        <p:spPr>
          <a:xfrm>
            <a:off x="684000" y="1543972"/>
            <a:ext cx="10812600" cy="4909364"/>
          </a:xfrm>
          <a:prstGeom prst="rect">
            <a:avLst/>
          </a:prstGeom>
          <a:noFill/>
        </p:spPr>
        <p:txBody>
          <a:bodyPr wrap="square">
            <a:noAutofit/>
          </a:bodyPr>
          <a:lstStyle/>
          <a:p>
            <a:pPr algn="just">
              <a:lnSpc>
                <a:spcPct val="86000"/>
              </a:lnSpc>
              <a:spcAft>
                <a:spcPts val="300"/>
              </a:spcAft>
              <a:buClrTx/>
              <a:buSzTx/>
              <a:buFontTx/>
              <a:buNone/>
            </a:pPr>
            <a:r>
              <a:rPr kumimoji="0" lang="es-419" sz="275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75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750" noProof="0" dirty="0">
                <a:solidFill>
                  <a:srgbClr val="EFF9FF"/>
                </a:solidFill>
                <a:effectLst>
                  <a:outerShdw blurRad="38100" dist="38100" dir="2700000" algn="tl">
                    <a:srgbClr val="000000"/>
                  </a:outerShdw>
                </a:effectLst>
                <a:latin typeface="Arial" panose="020B0604020202020204" pitchFamily="34" charset="0"/>
              </a:rPr>
              <a:t>        </a:t>
            </a:r>
            <a:r>
              <a:rPr lang="es-ES" sz="2750" dirty="0">
                <a:solidFill>
                  <a:srgbClr val="EFF9FF"/>
                </a:solidFill>
                <a:effectLst>
                  <a:outerShdw blurRad="38100" dist="38100" dir="2700000" algn="tl">
                    <a:srgbClr val="000000"/>
                  </a:outerShdw>
                </a:effectLst>
                <a:latin typeface="Arial" panose="020B0604020202020204" pitchFamily="34" charset="0"/>
              </a:rPr>
              <a:t>Algunos de los fariseos y de los maestros de la Ley dijeron a Jesús:  "Maestro, queremos ver alguna señal milagrosa de parte tuya."</a:t>
            </a:r>
          </a:p>
          <a:p>
            <a:pPr algn="just">
              <a:lnSpc>
                <a:spcPct val="86000"/>
              </a:lnSpc>
              <a:spcAft>
                <a:spcPts val="300"/>
              </a:spcAft>
              <a:buClrTx/>
              <a:buSzTx/>
              <a:buFontTx/>
              <a:buNone/>
            </a:pPr>
            <a:r>
              <a:rPr lang="es-ES" sz="2750" dirty="0">
                <a:solidFill>
                  <a:srgbClr val="EFF9FF"/>
                </a:solidFill>
                <a:effectLst>
                  <a:outerShdw blurRad="38100" dist="38100" dir="2700000" algn="tl">
                    <a:srgbClr val="000000"/>
                  </a:outerShdw>
                </a:effectLst>
                <a:latin typeface="Arial" panose="020B0604020202020204" pitchFamily="34" charset="0"/>
              </a:rPr>
              <a:t>Jesús contestó: "¡Esta generación malvada y adúltera pide una señal milagrosa! </a:t>
            </a:r>
          </a:p>
          <a:p>
            <a:pPr algn="just">
              <a:lnSpc>
                <a:spcPct val="86000"/>
              </a:lnSpc>
              <a:spcAft>
                <a:spcPts val="300"/>
              </a:spcAft>
              <a:buClrTx/>
              <a:buSzTx/>
              <a:buFontTx/>
              <a:buNone/>
            </a:pPr>
            <a:r>
              <a:rPr lang="es-ES" sz="2750" dirty="0">
                <a:solidFill>
                  <a:srgbClr val="EFF9FF"/>
                </a:solidFill>
                <a:effectLst>
                  <a:outerShdw blurRad="38100" dist="38100" dir="2700000" algn="tl">
                    <a:srgbClr val="000000"/>
                  </a:outerShdw>
                </a:effectLst>
                <a:latin typeface="Arial" panose="020B0604020202020204" pitchFamily="34" charset="0"/>
              </a:rPr>
              <a:t>Pero no se le dará más señal que la del profeta Jonás. Porque, así como Jonás estuvo tres días y tres noches en el vientre de un enorme pez, también tres días y tres noches estará el Hijo del hombre en el corazón de la tierra. </a:t>
            </a:r>
          </a:p>
          <a:p>
            <a:pPr algn="just">
              <a:lnSpc>
                <a:spcPct val="86000"/>
              </a:lnSpc>
              <a:spcAft>
                <a:spcPts val="300"/>
              </a:spcAft>
              <a:buClrTx/>
              <a:buSzTx/>
              <a:buFontTx/>
              <a:buNone/>
            </a:pPr>
            <a:r>
              <a:rPr lang="es-ES" sz="2750" dirty="0">
                <a:solidFill>
                  <a:srgbClr val="EFF9FF"/>
                </a:solidFill>
                <a:effectLst>
                  <a:outerShdw blurRad="38100" dist="38100" dir="2700000" algn="tl">
                    <a:srgbClr val="000000"/>
                  </a:outerShdw>
                </a:effectLst>
                <a:latin typeface="Arial" panose="020B0604020202020204" pitchFamily="34" charset="0"/>
              </a:rPr>
              <a:t>Los habitantes de Nínive se levantarán en el juicio contra esta generación y la condenarán; porque ellos se arrepintieron al escuchar la predicación de Jonás y aquí tienen ustedes a uno más importante que Jonás."</a:t>
            </a:r>
          </a:p>
        </p:txBody>
      </p:sp>
      <p:sp>
        <p:nvSpPr>
          <p:cNvPr id="4" name="Verse ID - Rectangle 9">
            <a:extLst>
              <a:ext uri="{FF2B5EF4-FFF2-40B4-BE49-F238E27FC236}">
                <a16:creationId xmlns:a16="http://schemas.microsoft.com/office/drawing/2014/main" id="{F1416358-24BC-D511-5D5E-676251503A41}"/>
              </a:ext>
            </a:extLst>
          </p:cNvPr>
          <p:cNvSpPr>
            <a:spLocks noChangeArrowheads="1"/>
          </p:cNvSpPr>
          <p:nvPr/>
        </p:nvSpPr>
        <p:spPr bwMode="auto">
          <a:xfrm>
            <a:off x="623392" y="1484790"/>
            <a:ext cx="3641089"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dirty="0">
                <a:solidFill>
                  <a:srgbClr val="FFFF66"/>
                </a:solidFill>
                <a:effectLst>
                  <a:outerShdw blurRad="50800" dist="63500" dir="3300000" algn="tl">
                    <a:schemeClr val="tx1">
                      <a:alpha val="80000"/>
                    </a:schemeClr>
                  </a:outerShdw>
                </a:effectLst>
                <a:latin typeface="Arial" panose="020B0604020202020204" pitchFamily="34" charset="0"/>
              </a:rPr>
              <a:t>Mateo 12:38-41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55588">
                                            <p:txEl>
                                              <p:pRg st="0" end="0"/>
                                            </p:txEl>
                                          </p:spTgt>
                                        </p:tgtEl>
                                        <p:attrNameLst>
                                          <p:attrName>style.visibility</p:attrName>
                                        </p:attrNameLst>
                                      </p:cBhvr>
                                      <p:to>
                                        <p:strVal val="visible"/>
                                      </p:to>
                                    </p:set>
                                    <p:animEffect transition="in" filter="wipe(up)">
                                      <p:cBhvr>
                                        <p:cTn id="7" dur="500"/>
                                        <p:tgtEl>
                                          <p:spTgt spid="27555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50"/>
                                        <p:tgtEl>
                                          <p:spTgt spid="4"/>
                                        </p:tgtEl>
                                        <p:attrNameLst>
                                          <p:attrName>ppt_y</p:attrName>
                                        </p:attrNameLst>
                                      </p:cBhvr>
                                      <p:tavLst>
                                        <p:tav tm="0">
                                          <p:val>
                                            <p:strVal val="#ppt_y+#ppt_h*1.125000"/>
                                          </p:val>
                                        </p:tav>
                                        <p:tav tm="100000">
                                          <p:val>
                                            <p:strVal val="#ppt_y"/>
                                          </p:val>
                                        </p:tav>
                                      </p:tavLst>
                                    </p:anim>
                                    <p:animEffect transition="in" filter="wipe(up)">
                                      <p:cBhvr>
                                        <p:cTn id="13" dur="35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35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4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4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4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4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5588" grpId="0" build="p" autoUpdateAnimBg="0"/>
      <p:bldP spid="2" grpId="0" animBg="1"/>
      <p:bldP spid="3" grpId="0" build="p"/>
      <p:bldP spid="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5588" name="Rectangle 4">
            <a:extLst>
              <a:ext uri="{FF2B5EF4-FFF2-40B4-BE49-F238E27FC236}">
                <a16:creationId xmlns:a16="http://schemas.microsoft.com/office/drawing/2014/main" id="{BDEA5408-49E4-6CC3-C685-C32CC1258DCD}"/>
              </a:ext>
            </a:extLst>
          </p:cNvPr>
          <p:cNvSpPr>
            <a:spLocks noChangeArrowheads="1"/>
          </p:cNvSpPr>
          <p:nvPr/>
        </p:nvSpPr>
        <p:spPr bwMode="auto">
          <a:xfrm>
            <a:off x="695400" y="1124744"/>
            <a:ext cx="1080120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Jesús se refiere a la historia de Jonás en términos reales, no alegóricos. Habla de Jonás como una persona real, y también habla de un pez real, y un arrepentimiento real en Nínive.</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hay razones para dudar que los eventos del libro de Jonás son reales.</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el mensaje central del libro es claro: </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¡Dios es un Dios de misericordia! </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Toda persona que escucha el mensaje de Dios, y se arrepiente de corazón, será salvo.  </a:t>
            </a:r>
          </a:p>
          <a:p>
            <a:pPr algn="just">
              <a:lnSpc>
                <a:spcPct val="90000"/>
              </a:lnSpc>
              <a:spcBef>
                <a:spcPts val="0"/>
              </a:spcBef>
              <a:spcAft>
                <a:spcPts val="600"/>
              </a:spcAft>
              <a:buClr>
                <a:srgbClr val="5FF0FF"/>
              </a:buClr>
              <a:buFont typeface="Symbol" panose="05050102010706020507" pitchFamily="18" charset="2"/>
              <a:buNone/>
            </a:pPr>
            <a:r>
              <a:rPr lang="es-419" sz="30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Son solamente los que rechazan a Dios los que van a la destrucción.   </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55588">
                                            <p:txEl>
                                              <p:pRg st="0" end="0"/>
                                            </p:txEl>
                                          </p:spTgt>
                                        </p:tgtEl>
                                        <p:attrNameLst>
                                          <p:attrName>style.visibility</p:attrName>
                                        </p:attrNameLst>
                                      </p:cBhvr>
                                      <p:to>
                                        <p:strVal val="visible"/>
                                      </p:to>
                                    </p:set>
                                    <p:animEffect transition="in" filter="wipe(up)">
                                      <p:cBhvr>
                                        <p:cTn id="7" dur="350"/>
                                        <p:tgtEl>
                                          <p:spTgt spid="27555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55588">
                                            <p:txEl>
                                              <p:pRg st="1" end="1"/>
                                            </p:txEl>
                                          </p:spTgt>
                                        </p:tgtEl>
                                        <p:attrNameLst>
                                          <p:attrName>style.visibility</p:attrName>
                                        </p:attrNameLst>
                                      </p:cBhvr>
                                      <p:to>
                                        <p:strVal val="visible"/>
                                      </p:to>
                                    </p:set>
                                    <p:animEffect transition="in" filter="wipe(up)">
                                      <p:cBhvr>
                                        <p:cTn id="12" dur="350"/>
                                        <p:tgtEl>
                                          <p:spTgt spid="275558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755588">
                                            <p:txEl>
                                              <p:pRg st="2" end="2"/>
                                            </p:txEl>
                                          </p:spTgt>
                                        </p:tgtEl>
                                        <p:attrNameLst>
                                          <p:attrName>style.visibility</p:attrName>
                                        </p:attrNameLst>
                                      </p:cBhvr>
                                      <p:to>
                                        <p:strVal val="visible"/>
                                      </p:to>
                                    </p:set>
                                    <p:animEffect transition="in" filter="wipe(up)">
                                      <p:cBhvr>
                                        <p:cTn id="17" dur="350"/>
                                        <p:tgtEl>
                                          <p:spTgt spid="275558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755588">
                                            <p:txEl>
                                              <p:pRg st="3" end="3"/>
                                            </p:txEl>
                                          </p:spTgt>
                                        </p:tgtEl>
                                        <p:attrNameLst>
                                          <p:attrName>style.visibility</p:attrName>
                                        </p:attrNameLst>
                                      </p:cBhvr>
                                      <p:to>
                                        <p:strVal val="visible"/>
                                      </p:to>
                                    </p:set>
                                    <p:anim calcmode="lin" valueType="num">
                                      <p:cBhvr>
                                        <p:cTn id="22" dur="500" fill="hold"/>
                                        <p:tgtEl>
                                          <p:spTgt spid="2755588">
                                            <p:txEl>
                                              <p:pRg st="3" end="3"/>
                                            </p:txEl>
                                          </p:spTgt>
                                        </p:tgtEl>
                                        <p:attrNameLst>
                                          <p:attrName>ppt_w</p:attrName>
                                        </p:attrNameLst>
                                      </p:cBhvr>
                                      <p:tavLst>
                                        <p:tav tm="0">
                                          <p:val>
                                            <p:strVal val="4*#ppt_w"/>
                                          </p:val>
                                        </p:tav>
                                        <p:tav tm="100000">
                                          <p:val>
                                            <p:strVal val="#ppt_w"/>
                                          </p:val>
                                        </p:tav>
                                      </p:tavLst>
                                    </p:anim>
                                    <p:anim calcmode="lin" valueType="num">
                                      <p:cBhvr>
                                        <p:cTn id="23" dur="500" fill="hold"/>
                                        <p:tgtEl>
                                          <p:spTgt spid="2755588">
                                            <p:txEl>
                                              <p:pRg st="3" end="3"/>
                                            </p:txEl>
                                          </p:spTgt>
                                        </p:tgtEl>
                                        <p:attrNameLst>
                                          <p:attrName>ppt_h</p:attrName>
                                        </p:attrNameLst>
                                      </p:cBhvr>
                                      <p:tavLst>
                                        <p:tav tm="0">
                                          <p:val>
                                            <p:strVal val="4*#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755588">
                                            <p:txEl>
                                              <p:pRg st="4" end="4"/>
                                            </p:txEl>
                                          </p:spTgt>
                                        </p:tgtEl>
                                        <p:attrNameLst>
                                          <p:attrName>style.visibility</p:attrName>
                                        </p:attrNameLst>
                                      </p:cBhvr>
                                      <p:to>
                                        <p:strVal val="visible"/>
                                      </p:to>
                                    </p:set>
                                    <p:animEffect transition="in" filter="wipe(up)">
                                      <p:cBhvr>
                                        <p:cTn id="28" dur="350"/>
                                        <p:tgtEl>
                                          <p:spTgt spid="2755588">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755588">
                                            <p:txEl>
                                              <p:pRg st="5" end="5"/>
                                            </p:txEl>
                                          </p:spTgt>
                                        </p:tgtEl>
                                        <p:attrNameLst>
                                          <p:attrName>style.visibility</p:attrName>
                                        </p:attrNameLst>
                                      </p:cBhvr>
                                      <p:to>
                                        <p:strVal val="visible"/>
                                      </p:to>
                                    </p:set>
                                    <p:animEffect transition="in" filter="wipe(up)">
                                      <p:cBhvr>
                                        <p:cTn id="33" dur="350"/>
                                        <p:tgtEl>
                                          <p:spTgt spid="275558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5588" grpId="0" build="p"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5588" name="Rectangle 4">
            <a:extLst>
              <a:ext uri="{FF2B5EF4-FFF2-40B4-BE49-F238E27FC236}">
                <a16:creationId xmlns:a16="http://schemas.microsoft.com/office/drawing/2014/main" id="{976824CE-4453-FC7A-BC1B-D7B07A318DE7}"/>
              </a:ext>
            </a:extLst>
          </p:cNvPr>
          <p:cNvSpPr>
            <a:spLocks noChangeArrowheads="1"/>
          </p:cNvSpPr>
          <p:nvPr/>
        </p:nvSpPr>
        <p:spPr bwMode="auto">
          <a:xfrm>
            <a:off x="551384" y="980728"/>
            <a:ext cx="10945216"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83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Aquí también hay una lección importante para nosotros: </a:t>
            </a:r>
          </a:p>
          <a:p>
            <a:pPr algn="just">
              <a:lnSpc>
                <a:spcPct val="83000"/>
              </a:lnSpc>
              <a:spcBef>
                <a:spcPts val="0"/>
              </a:spcBef>
              <a:spcAft>
                <a:spcPts val="200"/>
              </a:spcAft>
              <a:buClr>
                <a:srgbClr val="5FF0FF"/>
              </a:buClr>
              <a:buFont typeface="Symbol" panose="05050102010706020507" pitchFamily="18" charset="2"/>
              <a:buNone/>
            </a:pPr>
            <a:r>
              <a:rPr lang="es-419" sz="2900" noProof="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¡No puedes huir de Dios! No importa a dónde vayas, no puedes alejarte de él, porque él es omnipresente; él está en todas partes, todo el tiempo.</a:t>
            </a:r>
            <a:endParaRPr lang="es-419" sz="2900" b="1" i="1" u="sng" noProof="0" dirty="0">
              <a:solidFill>
                <a:srgbClr val="FFC42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
        <p:nvSpPr>
          <p:cNvPr id="2" name="Verse, normal">
            <a:extLst>
              <a:ext uri="{FF2B5EF4-FFF2-40B4-BE49-F238E27FC236}">
                <a16:creationId xmlns:a16="http://schemas.microsoft.com/office/drawing/2014/main" id="{57574F91-1267-DCD5-BBF3-2297BE13BC89}"/>
              </a:ext>
            </a:extLst>
          </p:cNvPr>
          <p:cNvSpPr>
            <a:spLocks noChangeArrowheads="1"/>
          </p:cNvSpPr>
          <p:nvPr/>
        </p:nvSpPr>
        <p:spPr bwMode="auto">
          <a:xfrm>
            <a:off x="623392" y="2637328"/>
            <a:ext cx="10945216" cy="3744000"/>
          </a:xfrm>
          <a:prstGeom prst="rect">
            <a:avLst/>
          </a:prstGeom>
          <a:solidFill>
            <a:srgbClr val="454545"/>
          </a:solidFill>
          <a:ln w="38100">
            <a:solidFill>
              <a:srgbClr val="FFFF00"/>
            </a:solidFill>
            <a:miter lim="800000"/>
            <a:headEnd/>
            <a:tailEnd/>
          </a:ln>
        </p:spPr>
        <p:txBody>
          <a:bodyPr lIns="144000" tIns="108000" rIns="144000" bIns="108000"/>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algn="just">
              <a:lnSpc>
                <a:spcPct val="90000"/>
              </a:lnSpc>
              <a:spcBef>
                <a:spcPts val="0"/>
              </a:spcBef>
              <a:spcAft>
                <a:spcPts val="300"/>
              </a:spcAft>
              <a:buClrTx/>
              <a:buSzTx/>
              <a:buNone/>
            </a:pPr>
            <a:endParaRPr kumimoji="0" lang="es-419" sz="2800" noProof="0" dirty="0">
              <a:solidFill>
                <a:schemeClr val="bg1"/>
              </a:solidFill>
              <a:effectLst>
                <a:outerShdw blurRad="50800" dist="63500" dir="3300000" algn="tl">
                  <a:schemeClr val="tx1">
                    <a:alpha val="80000"/>
                  </a:schemeClr>
                </a:outerShdw>
              </a:effectLst>
              <a:latin typeface="Arial" panose="020B0604020202020204" pitchFamily="34" charset="0"/>
            </a:endParaRPr>
          </a:p>
        </p:txBody>
      </p:sp>
      <p:sp>
        <p:nvSpPr>
          <p:cNvPr id="3" name="Verse Text">
            <a:extLst>
              <a:ext uri="{FF2B5EF4-FFF2-40B4-BE49-F238E27FC236}">
                <a16:creationId xmlns:a16="http://schemas.microsoft.com/office/drawing/2014/main" id="{DFC7EA7C-775A-E942-2AA5-585130FCB013}"/>
              </a:ext>
            </a:extLst>
          </p:cNvPr>
          <p:cNvSpPr txBox="1"/>
          <p:nvPr/>
        </p:nvSpPr>
        <p:spPr>
          <a:xfrm>
            <a:off x="684000" y="2696516"/>
            <a:ext cx="10740592" cy="3600000"/>
          </a:xfrm>
          <a:prstGeom prst="rect">
            <a:avLst/>
          </a:prstGeom>
          <a:noFill/>
        </p:spPr>
        <p:txBody>
          <a:bodyPr wrap="square">
            <a:noAutofit/>
          </a:bodyPr>
          <a:lstStyle/>
          <a:p>
            <a:pPr algn="just">
              <a:lnSpc>
                <a:spcPct val="83000"/>
              </a:lnSpc>
              <a:spcAft>
                <a:spcPts val="300"/>
              </a:spcAft>
              <a:buClrTx/>
              <a:buSzTx/>
              <a:buFontTx/>
              <a:buNone/>
            </a:pPr>
            <a:r>
              <a:rPr kumimoji="0" lang="es-419" sz="2750" b="0" i="0" u="none" strike="noStrike" kern="1200" cap="none" normalizeH="0" baseline="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kumimoji="0" lang="es-419" sz="2750" b="0" i="0" u="none" strike="noStrike" kern="1200" cap="none" normalizeH="0" noProof="0" dirty="0">
                <a:ln>
                  <a:noFill/>
                </a:ln>
                <a:solidFill>
                  <a:prstClr val="white"/>
                </a:solidFill>
                <a:effectLst>
                  <a:outerShdw blurRad="50800" dist="63500" dir="3300000" algn="tl">
                    <a:prstClr val="black">
                      <a:alpha val="80000"/>
                    </a:prstClr>
                  </a:outerShdw>
                </a:effectLst>
                <a:uLnTx/>
                <a:uFillTx/>
                <a:latin typeface="Arial" panose="020B0604020202020204" pitchFamily="34" charset="0"/>
              </a:rPr>
              <a:t> </a:t>
            </a:r>
            <a:r>
              <a:rPr lang="es-ES" sz="2750" noProof="0" dirty="0">
                <a:solidFill>
                  <a:srgbClr val="EFF9FF"/>
                </a:solidFill>
                <a:effectLst>
                  <a:outerShdw blurRad="38100" dist="38100" dir="2700000" algn="tl">
                    <a:srgbClr val="000000"/>
                  </a:outerShdw>
                </a:effectLst>
                <a:latin typeface="Arial" panose="020B0604020202020204" pitchFamily="34" charset="0"/>
              </a:rPr>
              <a:t>        </a:t>
            </a:r>
            <a:r>
              <a:rPr lang="es-ES" sz="2750" dirty="0">
                <a:solidFill>
                  <a:srgbClr val="EFF9FF"/>
                </a:solidFill>
                <a:effectLst>
                  <a:outerShdw blurRad="38100" dist="38100" dir="2700000" algn="tl">
                    <a:srgbClr val="000000"/>
                  </a:outerShdw>
                </a:effectLst>
                <a:latin typeface="Arial" panose="020B0604020202020204" pitchFamily="34" charset="0"/>
              </a:rPr>
              <a:t>¿A dónde podría alejarme de tu Espíritu? ¿A dónde podría huir de tu presencia?</a:t>
            </a:r>
          </a:p>
          <a:p>
            <a:pPr algn="just">
              <a:lnSpc>
                <a:spcPct val="83000"/>
              </a:lnSpc>
              <a:spcAft>
                <a:spcPts val="300"/>
              </a:spcAft>
              <a:buClrTx/>
              <a:buSzTx/>
              <a:buFontTx/>
              <a:buNone/>
            </a:pPr>
            <a:r>
              <a:rPr lang="es-ES" sz="2750" dirty="0">
                <a:solidFill>
                  <a:srgbClr val="EFF9FF"/>
                </a:solidFill>
                <a:effectLst>
                  <a:outerShdw blurRad="38100" dist="38100" dir="2700000" algn="tl">
                    <a:srgbClr val="000000"/>
                  </a:outerShdw>
                </a:effectLst>
                <a:latin typeface="Arial" panose="020B0604020202020204" pitchFamily="34" charset="0"/>
              </a:rPr>
              <a:t>Si subiera al cielo, allí estás tú; si tendiera mi lecho en el fondo de los dominios de la muerte, también estás allí.</a:t>
            </a:r>
          </a:p>
          <a:p>
            <a:pPr algn="just">
              <a:lnSpc>
                <a:spcPct val="83000"/>
              </a:lnSpc>
              <a:spcAft>
                <a:spcPts val="300"/>
              </a:spcAft>
              <a:buClrTx/>
              <a:buSzTx/>
              <a:buFontTx/>
              <a:buNone/>
            </a:pPr>
            <a:r>
              <a:rPr lang="es-ES" sz="2750" dirty="0">
                <a:solidFill>
                  <a:srgbClr val="EFF9FF"/>
                </a:solidFill>
                <a:effectLst>
                  <a:outerShdw blurRad="38100" dist="38100" dir="2700000" algn="tl">
                    <a:srgbClr val="000000"/>
                  </a:outerShdw>
                </a:effectLst>
                <a:latin typeface="Arial" panose="020B0604020202020204" pitchFamily="34" charset="0"/>
              </a:rPr>
              <a:t>Si me elevara sobre las alas del alba, o me estableciera en los extremos del mar, aun allí tu mano me guiaría, ¡me sostendría tu mano derecha!</a:t>
            </a:r>
          </a:p>
          <a:p>
            <a:pPr algn="just">
              <a:lnSpc>
                <a:spcPct val="83000"/>
              </a:lnSpc>
              <a:spcAft>
                <a:spcPts val="300"/>
              </a:spcAft>
              <a:buClrTx/>
              <a:buSzTx/>
              <a:buFontTx/>
              <a:buNone/>
            </a:pPr>
            <a:r>
              <a:rPr lang="es-ES" sz="2750" dirty="0">
                <a:solidFill>
                  <a:srgbClr val="EFF9FF"/>
                </a:solidFill>
                <a:effectLst>
                  <a:outerShdw blurRad="38100" dist="38100" dir="2700000" algn="tl">
                    <a:srgbClr val="000000"/>
                  </a:outerShdw>
                </a:effectLst>
                <a:latin typeface="Arial" panose="020B0604020202020204" pitchFamily="34" charset="0"/>
              </a:rPr>
              <a:t>Y si dijera: "Que me oculten las tinieblas; que la luz se haga noche en torno mío", ni las tinieblas serían oscuras para ti y aun la noche sería clara como el día. </a:t>
            </a:r>
          </a:p>
        </p:txBody>
      </p:sp>
      <p:sp>
        <p:nvSpPr>
          <p:cNvPr id="4" name="Verse ID - Rectangle 9">
            <a:extLst>
              <a:ext uri="{FF2B5EF4-FFF2-40B4-BE49-F238E27FC236}">
                <a16:creationId xmlns:a16="http://schemas.microsoft.com/office/drawing/2014/main" id="{DA76202F-F6AD-A944-FACE-C637ECAD7D97}"/>
              </a:ext>
            </a:extLst>
          </p:cNvPr>
          <p:cNvSpPr>
            <a:spLocks noChangeArrowheads="1"/>
          </p:cNvSpPr>
          <p:nvPr/>
        </p:nvSpPr>
        <p:spPr bwMode="auto">
          <a:xfrm>
            <a:off x="623392" y="2637334"/>
            <a:ext cx="3677958" cy="52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144000" tIns="90000" rIns="144000">
            <a:spAutoFit/>
          </a:bodyPr>
          <a:lstStyle>
            <a:lvl1pPr marL="482600" indent="-482600" algn="l" defTabSz="571500">
              <a:defRPr sz="2400">
                <a:solidFill>
                  <a:schemeClr val="tx1"/>
                </a:solidFill>
                <a:latin typeface="Times New Roman" panose="02020603050405020304" pitchFamily="18" charset="0"/>
              </a:defRPr>
            </a:lvl1pPr>
            <a:lvl2pPr marL="742950" indent="-285750" algn="l" defTabSz="571500">
              <a:defRPr sz="2400">
                <a:solidFill>
                  <a:schemeClr val="tx1"/>
                </a:solidFill>
                <a:latin typeface="Times New Roman" panose="02020603050405020304" pitchFamily="18" charset="0"/>
              </a:defRPr>
            </a:lvl2pPr>
            <a:lvl3pPr marL="1143000" indent="-228600" algn="l" defTabSz="571500">
              <a:defRPr sz="2400">
                <a:solidFill>
                  <a:schemeClr val="tx1"/>
                </a:solidFill>
                <a:latin typeface="Times New Roman" panose="02020603050405020304" pitchFamily="18" charset="0"/>
              </a:defRPr>
            </a:lvl3pPr>
            <a:lvl4pPr marL="1600200" indent="-228600" algn="l" defTabSz="571500">
              <a:defRPr sz="2400">
                <a:solidFill>
                  <a:schemeClr val="tx1"/>
                </a:solidFill>
                <a:latin typeface="Times New Roman" panose="02020603050405020304" pitchFamily="18" charset="0"/>
              </a:defRPr>
            </a:lvl4pPr>
            <a:lvl5pPr marL="2057400" indent="-228600" algn="l" defTabSz="571500">
              <a:defRPr sz="2400">
                <a:solidFill>
                  <a:schemeClr val="tx1"/>
                </a:solidFill>
                <a:latin typeface="Times New Roman" panose="02020603050405020304" pitchFamily="18" charset="0"/>
              </a:defRPr>
            </a:lvl5pPr>
            <a:lvl6pPr marL="2514600" indent="-228600" defTabSz="571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571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571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5715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9000"/>
              </a:lnSpc>
              <a:spcAft>
                <a:spcPts val="200"/>
              </a:spcAft>
            </a:pPr>
            <a:r>
              <a:rPr lang="es-419" sz="2800" b="1" dirty="0">
                <a:solidFill>
                  <a:srgbClr val="FFFF66"/>
                </a:solidFill>
                <a:effectLst>
                  <a:outerShdw blurRad="50800" dist="63500" dir="3300000" algn="tl">
                    <a:schemeClr val="tx1">
                      <a:alpha val="80000"/>
                    </a:schemeClr>
                  </a:outerShdw>
                </a:effectLst>
                <a:latin typeface="Arial" panose="020B0604020202020204" pitchFamily="34" charset="0"/>
              </a:rPr>
              <a:t>Salmo 139:7-12 </a:t>
            </a:r>
            <a:r>
              <a:rPr lang="es-419" sz="2000" b="1" noProof="0" dirty="0">
                <a:solidFill>
                  <a:srgbClr val="FFFF00"/>
                </a:solidFill>
                <a:effectLst>
                  <a:outerShdw blurRad="50800" dist="63500" dir="3300000" algn="tl">
                    <a:schemeClr val="tx1">
                      <a:alpha val="80000"/>
                    </a:schemeClr>
                  </a:outerShdw>
                </a:effectLst>
                <a:latin typeface="Arial" panose="020B0604020202020204" pitchFamily="34" charset="0"/>
                <a:cs typeface="Times New Roman" panose="02020603050405020304" pitchFamily="18" charset="0"/>
              </a:rPr>
              <a:t>(NVI) </a:t>
            </a:r>
          </a:p>
        </p:txBody>
      </p:sp>
      <p:sp>
        <p:nvSpPr>
          <p:cNvPr id="6" name="TextBox 5">
            <a:extLst>
              <a:ext uri="{FF2B5EF4-FFF2-40B4-BE49-F238E27FC236}">
                <a16:creationId xmlns:a16="http://schemas.microsoft.com/office/drawing/2014/main" id="{15F2CBDA-278B-041D-F9E2-4F134E347527}"/>
              </a:ext>
            </a:extLst>
          </p:cNvPr>
          <p:cNvSpPr txBox="1"/>
          <p:nvPr/>
        </p:nvSpPr>
        <p:spPr>
          <a:xfrm>
            <a:off x="3133619" y="2043057"/>
            <a:ext cx="7197985" cy="538609"/>
          </a:xfrm>
          <a:prstGeom prst="rect">
            <a:avLst/>
          </a:prstGeom>
          <a:noFill/>
        </p:spPr>
        <p:txBody>
          <a:bodyPr wrap="square">
            <a:spAutoFit/>
          </a:bodyPr>
          <a:lstStyle/>
          <a:p>
            <a:r>
              <a:rPr kumimoji="0" lang="es-419" sz="2900" b="0" i="0" u="none" strike="noStrike" kern="1200" cap="none" spc="0" normalizeH="0" baseline="0" noProof="0" dirty="0">
                <a:ln>
                  <a:noFill/>
                </a:ln>
                <a:solidFill>
                  <a:srgbClr val="EFF9FF"/>
                </a:solidFill>
                <a:effectLst>
                  <a:outerShdw blurRad="38100" dist="38100" dir="2700000" algn="tl">
                    <a:srgbClr val="000000"/>
                  </a:outerShdw>
                </a:effectLst>
                <a:uLnTx/>
                <a:uFillTx/>
                <a:latin typeface="Arial" panose="020B0604020202020204" pitchFamily="34" charset="0"/>
                <a:ea typeface="+mn-ea"/>
                <a:cs typeface="Times New Roman" panose="02020603050405020304" pitchFamily="18" charset="0"/>
              </a:rPr>
              <a:t>David lo dice bastante mejor que yo… </a:t>
            </a:r>
            <a:endParaRPr lang="es-419" dirty="0"/>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55588">
                                            <p:txEl>
                                              <p:pRg st="0" end="0"/>
                                            </p:txEl>
                                          </p:spTgt>
                                        </p:tgtEl>
                                        <p:attrNameLst>
                                          <p:attrName>style.visibility</p:attrName>
                                        </p:attrNameLst>
                                      </p:cBhvr>
                                      <p:to>
                                        <p:strVal val="visible"/>
                                      </p:to>
                                    </p:set>
                                    <p:animEffect transition="in" filter="fade">
                                      <p:cBhvr>
                                        <p:cTn id="7" dur="350"/>
                                        <p:tgtEl>
                                          <p:spTgt spid="27555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55588">
                                            <p:txEl>
                                              <p:pRg st="1" end="1"/>
                                            </p:txEl>
                                          </p:spTgt>
                                        </p:tgtEl>
                                        <p:attrNameLst>
                                          <p:attrName>style.visibility</p:attrName>
                                        </p:attrNameLst>
                                      </p:cBhvr>
                                      <p:to>
                                        <p:strVal val="visible"/>
                                      </p:to>
                                    </p:set>
                                    <p:animEffect transition="in" filter="wipe(up)">
                                      <p:cBhvr>
                                        <p:cTn id="12" dur="350"/>
                                        <p:tgtEl>
                                          <p:spTgt spid="27555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50" fill="hold"/>
                                        <p:tgtEl>
                                          <p:spTgt spid="6"/>
                                        </p:tgtEl>
                                        <p:attrNameLst>
                                          <p:attrName>ppt_x</p:attrName>
                                        </p:attrNameLst>
                                      </p:cBhvr>
                                      <p:tavLst>
                                        <p:tav tm="0">
                                          <p:val>
                                            <p:strVal val="1+#ppt_w/2"/>
                                          </p:val>
                                        </p:tav>
                                        <p:tav tm="100000">
                                          <p:val>
                                            <p:strVal val="#ppt_x"/>
                                          </p:val>
                                        </p:tav>
                                      </p:tavLst>
                                    </p:anim>
                                    <p:anim calcmode="lin" valueType="num">
                                      <p:cBhvr additive="base">
                                        <p:cTn id="18" dur="35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350"/>
                                        <p:tgtEl>
                                          <p:spTgt spid="4"/>
                                        </p:tgtEl>
                                        <p:attrNameLst>
                                          <p:attrName>ppt_y</p:attrName>
                                        </p:attrNameLst>
                                      </p:cBhvr>
                                      <p:tavLst>
                                        <p:tav tm="0">
                                          <p:val>
                                            <p:strVal val="#ppt_y+#ppt_h*1.125000"/>
                                          </p:val>
                                        </p:tav>
                                        <p:tav tm="100000">
                                          <p:val>
                                            <p:strVal val="#ppt_y"/>
                                          </p:val>
                                        </p:tav>
                                      </p:tavLst>
                                    </p:anim>
                                    <p:animEffect transition="in" filter="wipe(up)">
                                      <p:cBhvr>
                                        <p:cTn id="24" dur="35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35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350"/>
                                        <p:tgtEl>
                                          <p:spTgt spid="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fade">
                                      <p:cBhvr>
                                        <p:cTn id="37" dur="350"/>
                                        <p:tgtEl>
                                          <p:spTgt spid="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fade">
                                      <p:cBhvr>
                                        <p:cTn id="42" dur="35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Effect transition="in" filter="fade">
                                      <p:cBhvr>
                                        <p:cTn id="47" dur="3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5588" grpId="0" build="p" autoUpdateAnimBg="0"/>
      <p:bldP spid="2" grpId="0" animBg="1"/>
      <p:bldP spid="3" grpId="0" build="p"/>
      <p:bldP spid="4" grpId="0"/>
      <p:bldP spid="6"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156B3-9443-3AA4-1B99-6BC709989797}"/>
            </a:ext>
          </a:extLst>
        </p:cNvPr>
        <p:cNvGrpSpPr/>
        <p:nvPr/>
      </p:nvGrpSpPr>
      <p:grpSpPr>
        <a:xfrm>
          <a:off x="0" y="0"/>
          <a:ext cx="0" cy="0"/>
          <a:chOff x="0" y="0"/>
          <a:chExt cx="0" cy="0"/>
        </a:xfrm>
      </p:grpSpPr>
      <p:sp>
        <p:nvSpPr>
          <p:cNvPr id="2755588" name="Rectangle 4">
            <a:extLst>
              <a:ext uri="{FF2B5EF4-FFF2-40B4-BE49-F238E27FC236}">
                <a16:creationId xmlns:a16="http://schemas.microsoft.com/office/drawing/2014/main" id="{43A6B340-825E-AAAA-33FF-8CB50E300AF8}"/>
              </a:ext>
            </a:extLst>
          </p:cNvPr>
          <p:cNvSpPr>
            <a:spLocks noChangeArrowheads="1"/>
          </p:cNvSpPr>
          <p:nvPr/>
        </p:nvSpPr>
        <p:spPr bwMode="auto">
          <a:xfrm>
            <a:off x="623392" y="980728"/>
            <a:ext cx="10801200"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aún más importante: la historia de Jonás es en realidad ¡una profecía mesiánica! </a:t>
            </a:r>
          </a:p>
          <a:p>
            <a:pPr algn="just">
              <a:lnSpc>
                <a:spcPct val="90000"/>
              </a:lnSpc>
              <a:spcBef>
                <a:spcPts val="0"/>
              </a:spcBef>
              <a:spcAft>
                <a:spcPts val="6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Jesús mismo lo demuestra en Mateo 12. Jonás apunta a la muerte y resurrección de Jesús. Él llama a Jonás una “señal”.</a:t>
            </a:r>
          </a:p>
          <a:p>
            <a:pPr algn="just">
              <a:lnSpc>
                <a:spcPct val="90000"/>
              </a:lnSpc>
              <a:spcBef>
                <a:spcPts val="0"/>
              </a:spcBef>
              <a:spcAft>
                <a:spcPts val="6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
            </a:r>
            <a:r>
              <a:rPr lang="es-ES" sz="3000" i="1"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Esta generación malvada y adúltera pide una </a:t>
            </a:r>
            <a:r>
              <a:rPr lang="es-ES" sz="3000" i="1" u="sng"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señal milagrosa</a:t>
            </a:r>
            <a:r>
              <a:rPr lang="es-ES" sz="3000" i="1"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Pero no se le dará más </a:t>
            </a:r>
            <a:r>
              <a:rPr lang="es-ES" sz="3000" i="1" u="sng"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señal</a:t>
            </a:r>
            <a:r>
              <a:rPr lang="es-ES" sz="3000" i="1"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que la del </a:t>
            </a:r>
            <a:r>
              <a:rPr lang="es-ES" sz="3000" i="1" u="sng" dirty="0">
                <a:solidFill>
                  <a:srgbClr val="FFFF00"/>
                </a:solidFill>
                <a:effectLst>
                  <a:outerShdw blurRad="38100" dist="38100" dir="2700000" algn="tl">
                    <a:srgbClr val="000000"/>
                  </a:outerShdw>
                </a:effectLst>
                <a:latin typeface="Arial" panose="020B0604020202020204" pitchFamily="34" charset="0"/>
                <a:cs typeface="Times New Roman" panose="02020603050405020304" pitchFamily="18" charset="0"/>
              </a:rPr>
              <a:t>profeta Jonás</a:t>
            </a:r>
            <a:r>
              <a:rPr lang="es-ES" sz="3000" i="1"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 así como Jonás estuvo tres días y tres noches en el vientre de un enorme pez también tres días y tres noches estará el Hijo del hombre en el corazón de la tierra</a:t>
            </a: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t>
            </a:r>
            <a:endPar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a:p>
            <a:pPr algn="just">
              <a:lnSpc>
                <a:spcPct val="90000"/>
              </a:lnSpc>
              <a:spcBef>
                <a:spcPts val="0"/>
              </a:spcBef>
              <a:spcAft>
                <a:spcPts val="600"/>
              </a:spcAft>
              <a:buClr>
                <a:srgbClr val="5FF0FF"/>
              </a:buClr>
              <a:buFont typeface="Symbol" panose="05050102010706020507" pitchFamily="18" charset="2"/>
              <a:buNone/>
            </a:pPr>
            <a:r>
              <a:rPr lang="es-ES" sz="3000" b="1" i="1" u="sng"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Toda</a:t>
            </a: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la Escritura apunta a Jesús, de una forma u otra.</a:t>
            </a:r>
            <a:endPar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82896294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55588">
                                            <p:txEl>
                                              <p:pRg st="0" end="0"/>
                                            </p:txEl>
                                          </p:spTgt>
                                        </p:tgtEl>
                                        <p:attrNameLst>
                                          <p:attrName>style.visibility</p:attrName>
                                        </p:attrNameLst>
                                      </p:cBhvr>
                                      <p:to>
                                        <p:strVal val="visible"/>
                                      </p:to>
                                    </p:set>
                                    <p:animEffect transition="in" filter="wipe(up)">
                                      <p:cBhvr>
                                        <p:cTn id="7" dur="500"/>
                                        <p:tgtEl>
                                          <p:spTgt spid="27555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55588">
                                            <p:txEl>
                                              <p:pRg st="1" end="1"/>
                                            </p:txEl>
                                          </p:spTgt>
                                        </p:tgtEl>
                                        <p:attrNameLst>
                                          <p:attrName>style.visibility</p:attrName>
                                        </p:attrNameLst>
                                      </p:cBhvr>
                                      <p:to>
                                        <p:strVal val="visible"/>
                                      </p:to>
                                    </p:set>
                                    <p:animEffect transition="in" filter="wipe(up)">
                                      <p:cBhvr>
                                        <p:cTn id="12" dur="500"/>
                                        <p:tgtEl>
                                          <p:spTgt spid="27555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755588">
                                            <p:txEl>
                                              <p:pRg st="2" end="2"/>
                                            </p:txEl>
                                          </p:spTgt>
                                        </p:tgtEl>
                                        <p:attrNameLst>
                                          <p:attrName>style.visibility</p:attrName>
                                        </p:attrNameLst>
                                      </p:cBhvr>
                                      <p:to>
                                        <p:strVal val="visible"/>
                                      </p:to>
                                    </p:set>
                                    <p:animEffect transition="in" filter="wipe(up)">
                                      <p:cBhvr>
                                        <p:cTn id="17" dur="500"/>
                                        <p:tgtEl>
                                          <p:spTgt spid="275558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272" fill="hold" nodeType="clickEffect">
                                  <p:stCondLst>
                                    <p:cond delay="0"/>
                                  </p:stCondLst>
                                  <p:childTnLst>
                                    <p:set>
                                      <p:cBhvr>
                                        <p:cTn id="21" dur="1" fill="hold">
                                          <p:stCondLst>
                                            <p:cond delay="0"/>
                                          </p:stCondLst>
                                        </p:cTn>
                                        <p:tgtEl>
                                          <p:spTgt spid="2755588">
                                            <p:txEl>
                                              <p:pRg st="3" end="3"/>
                                            </p:txEl>
                                          </p:spTgt>
                                        </p:tgtEl>
                                        <p:attrNameLst>
                                          <p:attrName>style.visibility</p:attrName>
                                        </p:attrNameLst>
                                      </p:cBhvr>
                                      <p:to>
                                        <p:strVal val="visible"/>
                                      </p:to>
                                    </p:set>
                                    <p:anim calcmode="lin" valueType="num">
                                      <p:cBhvr>
                                        <p:cTn id="22" dur="500" fill="hold"/>
                                        <p:tgtEl>
                                          <p:spTgt spid="2755588">
                                            <p:txEl>
                                              <p:pRg st="3" end="3"/>
                                            </p:txEl>
                                          </p:spTgt>
                                        </p:tgtEl>
                                        <p:attrNameLst>
                                          <p:attrName>ppt_w</p:attrName>
                                        </p:attrNameLst>
                                      </p:cBhvr>
                                      <p:tavLst>
                                        <p:tav tm="0">
                                          <p:val>
                                            <p:strVal val="2/3*#ppt_w"/>
                                          </p:val>
                                        </p:tav>
                                        <p:tav tm="100000">
                                          <p:val>
                                            <p:strVal val="#ppt_w"/>
                                          </p:val>
                                        </p:tav>
                                      </p:tavLst>
                                    </p:anim>
                                    <p:anim calcmode="lin" valueType="num">
                                      <p:cBhvr>
                                        <p:cTn id="23" dur="500" fill="hold"/>
                                        <p:tgtEl>
                                          <p:spTgt spid="2755588">
                                            <p:txEl>
                                              <p:pRg st="3" end="3"/>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5588" grpId="0"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0627B-1B57-DFC5-E658-A0B7CE96A084}"/>
            </a:ext>
          </a:extLst>
        </p:cNvPr>
        <p:cNvGrpSpPr/>
        <p:nvPr/>
      </p:nvGrpSpPr>
      <p:grpSpPr>
        <a:xfrm>
          <a:off x="0" y="0"/>
          <a:ext cx="0" cy="0"/>
          <a:chOff x="0" y="0"/>
          <a:chExt cx="0" cy="0"/>
        </a:xfrm>
      </p:grpSpPr>
      <p:sp>
        <p:nvSpPr>
          <p:cNvPr id="2755588" name="Rectangle 4">
            <a:extLst>
              <a:ext uri="{FF2B5EF4-FFF2-40B4-BE49-F238E27FC236}">
                <a16:creationId xmlns:a16="http://schemas.microsoft.com/office/drawing/2014/main" id="{428B4C74-8AFB-84EF-263E-DC57A682E832}"/>
              </a:ext>
            </a:extLst>
          </p:cNvPr>
          <p:cNvSpPr>
            <a:spLocks noChangeArrowheads="1"/>
          </p:cNvSpPr>
          <p:nvPr/>
        </p:nvSpPr>
        <p:spPr bwMode="auto">
          <a:xfrm>
            <a:off x="623392" y="980728"/>
            <a:ext cx="10801200"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20000"/>
              </a:spcBef>
              <a:buClr>
                <a:schemeClr val="folHlink"/>
              </a:buClr>
              <a:buSzPct val="75000"/>
              <a:buFont typeface="Monotype Sorts" pitchFamily="2" charset="2"/>
              <a:buChar char="n"/>
              <a:tabLst>
                <a:tab pos="92075" algn="l"/>
              </a:tabLst>
              <a:defRPr kumimoji="1" sz="3200">
                <a:solidFill>
                  <a:schemeClr val="tx1"/>
                </a:solidFill>
                <a:latin typeface="Tahoma" panose="020B0604030504040204" pitchFamily="34" charset="0"/>
              </a:defRPr>
            </a:lvl1pPr>
            <a:lvl2pPr marL="558800" indent="-76200" algn="l">
              <a:spcBef>
                <a:spcPct val="20000"/>
              </a:spcBef>
              <a:buClr>
                <a:schemeClr val="folHlink"/>
              </a:buClr>
              <a:buChar char="–"/>
              <a:tabLst>
                <a:tab pos="92075" algn="l"/>
              </a:tabLst>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tabLst>
                <a:tab pos="92075" algn="l"/>
              </a:tabLst>
              <a:defRPr kumimoji="1" sz="2400">
                <a:solidFill>
                  <a:schemeClr val="tx1"/>
                </a:solidFill>
                <a:latin typeface="Tahoma" panose="020B0604030504040204" pitchFamily="34" charset="0"/>
              </a:defRPr>
            </a:lvl3pPr>
            <a:lvl4pPr marL="1600200" indent="-228600" algn="l">
              <a:spcBef>
                <a:spcPct val="20000"/>
              </a:spcBef>
              <a:buChar char="–"/>
              <a:tabLst>
                <a:tab pos="92075" algn="l"/>
              </a:tabLst>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tabLst>
                <a:tab pos="92075" algn="l"/>
              </a:tabLst>
              <a:defRPr kumimoji="1" sz="2000">
                <a:solidFill>
                  <a:schemeClr val="tx1"/>
                </a:solidFill>
                <a:latin typeface="Tahoma" panose="020B0604030504040204" pitchFamily="34" charset="0"/>
              </a:defRPr>
            </a:lvl9pPr>
          </a:lstStyle>
          <a:p>
            <a:pPr algn="just">
              <a:lnSpc>
                <a:spcPct val="90000"/>
              </a:lnSpc>
              <a:spcBef>
                <a:spcPts val="0"/>
              </a:spcBef>
              <a:spcAft>
                <a:spcPts val="600"/>
              </a:spcAft>
              <a:buClr>
                <a:srgbClr val="5FF0FF"/>
              </a:buClr>
              <a:buFont typeface="Symbol" panose="05050102010706020507" pitchFamily="18" charset="2"/>
              <a:buNone/>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Lecciones aprendidas en Jonás:</a:t>
            </a:r>
          </a:p>
          <a:p>
            <a:pPr marL="354013" indent="-354013" algn="just">
              <a:lnSpc>
                <a:spcPct val="90000"/>
              </a:lnSpc>
              <a:spcBef>
                <a:spcPts val="0"/>
              </a:spcBef>
              <a:spcAft>
                <a:spcPts val="600"/>
              </a:spcAft>
              <a:buClr>
                <a:srgbClr val="5FF0FF"/>
              </a:buClr>
              <a:buSzPct val="130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Dios no quiere que todos se destruyan: ¡quiere que todos se </a:t>
            </a:r>
            <a:r>
              <a:rPr lang="es-ES" sz="3000" i="1"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arrepientan</a:t>
            </a: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Porque si no lo hacen, </a:t>
            </a:r>
            <a:r>
              <a:rPr lang="es-ES" sz="3000" i="1" u="sng"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serán</a:t>
            </a: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destruidos.</a:t>
            </a:r>
          </a:p>
          <a:p>
            <a:pPr marL="354013" indent="-354013" algn="just">
              <a:lnSpc>
                <a:spcPct val="90000"/>
              </a:lnSpc>
              <a:spcBef>
                <a:spcPts val="0"/>
              </a:spcBef>
              <a:spcAft>
                <a:spcPts val="600"/>
              </a:spcAft>
              <a:buClr>
                <a:srgbClr val="5FF0FF"/>
              </a:buClr>
              <a:buSzPct val="130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Pero la gente no lo hará por sí sola, … a menos que alguien se lo explique.</a:t>
            </a:r>
          </a:p>
          <a:p>
            <a:pPr marL="354013" indent="-354013" algn="just">
              <a:lnSpc>
                <a:spcPct val="90000"/>
              </a:lnSpc>
              <a:spcBef>
                <a:spcPts val="0"/>
              </a:spcBef>
              <a:spcAft>
                <a:spcPts val="600"/>
              </a:spcAft>
              <a:buClr>
                <a:srgbClr val="5FF0FF"/>
              </a:buClr>
              <a:buSzPct val="130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Tal vez Dios te está llamando a </a:t>
            </a:r>
            <a:r>
              <a:rPr lang="es-ES" sz="3000" i="1" u="sng"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TÍ</a:t>
            </a: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 para hablar con alguien con quien tú realmente no quieres hablar, para explicar cómo puede ser salvo.</a:t>
            </a:r>
          </a:p>
          <a:p>
            <a:pPr marL="354013" indent="-354013" algn="just">
              <a:lnSpc>
                <a:spcPct val="90000"/>
              </a:lnSpc>
              <a:spcBef>
                <a:spcPts val="0"/>
              </a:spcBef>
              <a:spcAft>
                <a:spcPts val="600"/>
              </a:spcAft>
              <a:buClr>
                <a:srgbClr val="5FF0FF"/>
              </a:buClr>
              <a:buSzPct val="130000"/>
              <a:buFont typeface="Arial" panose="020B0604020202020204" pitchFamily="34" charset="0"/>
              <a:buChar char="•"/>
              <a:tabLst>
                <a:tab pos="354013" algn="l"/>
              </a:tabLst>
            </a:pPr>
            <a:r>
              <a:rPr lang="es-ES"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rPr>
              <a:t>Quizás quiere que le hables del hombre que murió por sus pecados, pasó tres días en las entrañas de la tierra, y luego resucitó para su salvación…</a:t>
            </a:r>
            <a:endParaRPr lang="es-419" sz="3000" dirty="0">
              <a:solidFill>
                <a:srgbClr val="EFF9FF"/>
              </a:solidFill>
              <a:effectLst>
                <a:outerShdw blurRad="38100" dist="38100" dir="2700000" algn="tl">
                  <a:srgbClr val="000000"/>
                </a:outerShdw>
              </a:effectLst>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78345184"/>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755588">
                                            <p:txEl>
                                              <p:pRg st="0" end="0"/>
                                            </p:txEl>
                                          </p:spTgt>
                                        </p:tgtEl>
                                        <p:attrNameLst>
                                          <p:attrName>style.visibility</p:attrName>
                                        </p:attrNameLst>
                                      </p:cBhvr>
                                      <p:to>
                                        <p:strVal val="visible"/>
                                      </p:to>
                                    </p:set>
                                    <p:anim calcmode="lin" valueType="num">
                                      <p:cBhvr additive="base">
                                        <p:cTn id="7" dur="500" fill="hold"/>
                                        <p:tgtEl>
                                          <p:spTgt spid="275558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75558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2755588">
                                            <p:txEl>
                                              <p:pRg st="1" end="1"/>
                                            </p:txEl>
                                          </p:spTgt>
                                        </p:tgtEl>
                                        <p:attrNameLst>
                                          <p:attrName>style.visibility</p:attrName>
                                        </p:attrNameLst>
                                      </p:cBhvr>
                                      <p:to>
                                        <p:strVal val="visible"/>
                                      </p:to>
                                    </p:set>
                                    <p:animEffect transition="in" filter="wipe(up)">
                                      <p:cBhvr>
                                        <p:cTn id="13" dur="500"/>
                                        <p:tgtEl>
                                          <p:spTgt spid="275558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2755588">
                                            <p:txEl>
                                              <p:pRg st="2" end="2"/>
                                            </p:txEl>
                                          </p:spTgt>
                                        </p:tgtEl>
                                        <p:attrNameLst>
                                          <p:attrName>style.visibility</p:attrName>
                                        </p:attrNameLst>
                                      </p:cBhvr>
                                      <p:to>
                                        <p:strVal val="visible"/>
                                      </p:to>
                                    </p:set>
                                    <p:animEffect transition="in" filter="wipe(up)">
                                      <p:cBhvr>
                                        <p:cTn id="18" dur="500"/>
                                        <p:tgtEl>
                                          <p:spTgt spid="275558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755588">
                                            <p:txEl>
                                              <p:pRg st="3" end="3"/>
                                            </p:txEl>
                                          </p:spTgt>
                                        </p:tgtEl>
                                        <p:attrNameLst>
                                          <p:attrName>style.visibility</p:attrName>
                                        </p:attrNameLst>
                                      </p:cBhvr>
                                      <p:to>
                                        <p:strVal val="visible"/>
                                      </p:to>
                                    </p:set>
                                    <p:animEffect transition="in" filter="wipe(up)">
                                      <p:cBhvr>
                                        <p:cTn id="23" dur="500"/>
                                        <p:tgtEl>
                                          <p:spTgt spid="2755588">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755588">
                                            <p:txEl>
                                              <p:pRg st="4" end="4"/>
                                            </p:txEl>
                                          </p:spTgt>
                                        </p:tgtEl>
                                        <p:attrNameLst>
                                          <p:attrName>style.visibility</p:attrName>
                                        </p:attrNameLst>
                                      </p:cBhvr>
                                      <p:to>
                                        <p:strVal val="visible"/>
                                      </p:to>
                                    </p:set>
                                    <p:animEffect transition="in" filter="wipe(up)">
                                      <p:cBhvr>
                                        <p:cTn id="28" dur="500"/>
                                        <p:tgtEl>
                                          <p:spTgt spid="275558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5588" grpId="0" build="p"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inuara Concluiar - Rectangle 4">
            <a:extLst>
              <a:ext uri="{FF2B5EF4-FFF2-40B4-BE49-F238E27FC236}">
                <a16:creationId xmlns:a16="http://schemas.microsoft.com/office/drawing/2014/main" id="{5F0B5BCC-717F-6AEC-DFA0-64A7269030A7}"/>
              </a:ext>
            </a:extLst>
          </p:cNvPr>
          <p:cNvSpPr>
            <a:spLocks noChangeArrowheads="1"/>
          </p:cNvSpPr>
          <p:nvPr/>
        </p:nvSpPr>
        <p:spPr bwMode="auto">
          <a:xfrm>
            <a:off x="1703512" y="692696"/>
            <a:ext cx="8637588" cy="361528"/>
          </a:xfrm>
          <a:prstGeom prst="rect">
            <a:avLst/>
          </a:prstGeom>
          <a:noFill/>
          <a:ln w="9525">
            <a:noFill/>
            <a:miter lim="800000"/>
            <a:headEnd/>
            <a:tailEnd/>
          </a:ln>
          <a:effectLst/>
        </p:spPr>
        <p:txBody>
          <a:bodyPr anchor="b" anchorCtr="0"/>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spcBef>
                <a:spcPct val="20000"/>
              </a:spcBef>
              <a:buClr>
                <a:srgbClr val="5FF0FF"/>
              </a:buClr>
              <a:buSzPct val="75000"/>
              <a:buFont typeface="Symbol" panose="05050102010706020507" pitchFamily="18" charset="2"/>
              <a:buNone/>
            </a:pPr>
            <a:r>
              <a:rPr kumimoji="1" lang="es-419" sz="5100" b="1" i="1" spc="300" noProof="0" dirty="0">
                <a:solidFill>
                  <a:srgbClr val="7FFFFF"/>
                </a:solidFill>
                <a:effectLst>
                  <a:outerShdw blurRad="76200" dist="76200" dir="3300000" algn="tl" rotWithShape="0">
                    <a:schemeClr val="tx1">
                      <a:alpha val="75000"/>
                    </a:schemeClr>
                  </a:outerShdw>
                </a:effectLst>
                <a:latin typeface="Arial" panose="020B0604020202020204" pitchFamily="34" charset="0"/>
              </a:rPr>
              <a:t>... Continuará ...</a:t>
            </a:r>
          </a:p>
        </p:txBody>
      </p:sp>
      <p:sp>
        <p:nvSpPr>
          <p:cNvPr id="4" name="Proximo domingo - Rectangle 3">
            <a:extLst>
              <a:ext uri="{FF2B5EF4-FFF2-40B4-BE49-F238E27FC236}">
                <a16:creationId xmlns:a16="http://schemas.microsoft.com/office/drawing/2014/main" id="{6B4D6C0A-2F6F-50ED-B39E-40A55A2F47AA}"/>
              </a:ext>
            </a:extLst>
          </p:cNvPr>
          <p:cNvSpPr>
            <a:spLocks noChangeArrowheads="1"/>
          </p:cNvSpPr>
          <p:nvPr/>
        </p:nvSpPr>
        <p:spPr bwMode="auto">
          <a:xfrm>
            <a:off x="1703512" y="973592"/>
            <a:ext cx="8637588" cy="583200"/>
          </a:xfrm>
          <a:prstGeom prst="rect">
            <a:avLst/>
          </a:prstGeom>
          <a:noFill/>
          <a:ln>
            <a:noFill/>
          </a:ln>
          <a:effectLst/>
        </p:spPr>
        <p:txBody>
          <a:bodyPr/>
          <a:lstStyle>
            <a:lvl1pPr algn="l">
              <a:spcBef>
                <a:spcPct val="20000"/>
              </a:spcBef>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Tahoma" panose="020B0604030504040204" pitchFamily="34" charset="0"/>
              </a:defRPr>
            </a:lvl1pPr>
            <a:lvl2pPr marL="190500" algn="l">
              <a:spcBef>
                <a:spcPct val="20000"/>
              </a:spcBef>
              <a:buClr>
                <a:schemeClr val="folHlink"/>
              </a:buClr>
              <a:buChar char="–"/>
              <a:defRPr kumimoji="1" sz="2800">
                <a:solidFill>
                  <a:schemeClr val="tx1"/>
                </a:solidFill>
                <a:effectLst>
                  <a:outerShdw blurRad="38100" dist="38100" dir="2700000" algn="tl">
                    <a:srgbClr val="000000"/>
                  </a:outerShdw>
                </a:effectLst>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Tahoma" panose="020B0604030504040204" pitchFamily="34" charset="0"/>
              </a:defRPr>
            </a:lvl3pPr>
            <a:lvl4pPr marL="1600200" indent="-228600" algn="l">
              <a:spcBef>
                <a:spcPct val="20000"/>
              </a:spcBef>
              <a:buChar char="–"/>
              <a:defRPr kumimoji="1" sz="2000">
                <a:solidFill>
                  <a:schemeClr val="tx1"/>
                </a:solidFill>
                <a:effectLst>
                  <a:outerShdw blurRad="38100" dist="38100" dir="2700000" algn="tl">
                    <a:srgbClr val="000000"/>
                  </a:outerShdw>
                </a:effectLst>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Tahoma" panose="020B0604030504040204" pitchFamily="34" charset="0"/>
              </a:defRPr>
            </a:lvl9pPr>
          </a:lstStyle>
          <a:p>
            <a:pPr lvl="1" algn="ctr">
              <a:lnSpc>
                <a:spcPct val="90000"/>
              </a:lnSpc>
              <a:buClr>
                <a:srgbClr val="5FF0FF"/>
              </a:buClr>
              <a:buFont typeface="Symbol" panose="05050102010706020507" pitchFamily="18" charset="2"/>
              <a:buNone/>
              <a:defRPr/>
            </a:pPr>
            <a:r>
              <a:rPr lang="es-419" sz="4000" b="1" u="sng" spc="300" noProof="0" dirty="0">
                <a:solidFill>
                  <a:srgbClr val="FFFF00"/>
                </a:solidFill>
                <a:effectLst>
                  <a:outerShdw blurRad="63500" dist="63500" dir="3300000" algn="tl" rotWithShape="0">
                    <a:schemeClr val="tx1">
                      <a:alpha val="80000"/>
                    </a:schemeClr>
                  </a:outerShdw>
                </a:effectLst>
                <a:latin typeface="Arial" panose="020B0604020202020204" pitchFamily="34" charset="0"/>
              </a:rPr>
              <a:t>Próximo Domingo:</a:t>
            </a:r>
            <a:endParaRPr lang="es-419" sz="4000" b="1" i="1" spc="300" noProof="0" dirty="0">
              <a:solidFill>
                <a:srgbClr val="FFFF00"/>
              </a:solidFill>
              <a:effectLst>
                <a:outerShdw blurRad="63500" dist="63500" dir="3300000" algn="tl" rotWithShape="0">
                  <a:schemeClr val="tx1">
                    <a:alpha val="80000"/>
                  </a:schemeClr>
                </a:outerShdw>
              </a:effectLst>
              <a:latin typeface="Arial" panose="020B0604020202020204" pitchFamily="34" charset="0"/>
            </a:endParaRPr>
          </a:p>
        </p:txBody>
      </p:sp>
      <p:grpSp>
        <p:nvGrpSpPr>
          <p:cNvPr id="2" name="SCROLL">
            <a:extLst>
              <a:ext uri="{FF2B5EF4-FFF2-40B4-BE49-F238E27FC236}">
                <a16:creationId xmlns:a16="http://schemas.microsoft.com/office/drawing/2014/main" id="{1372A0E2-51CB-BECD-F179-134CC1A47304}"/>
              </a:ext>
            </a:extLst>
          </p:cNvPr>
          <p:cNvGrpSpPr/>
          <p:nvPr/>
        </p:nvGrpSpPr>
        <p:grpSpPr>
          <a:xfrm>
            <a:off x="2279576" y="1482651"/>
            <a:ext cx="7380820" cy="2306390"/>
            <a:chOff x="2227053" y="2139773"/>
            <a:chExt cx="7772400" cy="3592253"/>
          </a:xfrm>
        </p:grpSpPr>
        <p:pic>
          <p:nvPicPr>
            <p:cNvPr id="5" name="Scrol pic">
              <a:extLst>
                <a:ext uri="{FF2B5EF4-FFF2-40B4-BE49-F238E27FC236}">
                  <a16:creationId xmlns:a16="http://schemas.microsoft.com/office/drawing/2014/main" id="{38B7E619-7748-16F9-BE6E-A9D6E7D9B9F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44" b="97275" l="6076" r="95319">
                          <a14:foregroundMark x1="6474" y1="10901" x2="7072" y2="88889"/>
                          <a14:foregroundMark x1="7072" y1="88889" x2="7371" y2="89518"/>
                          <a14:foregroundMark x1="5777" y1="10273" x2="9960" y2="15723"/>
                          <a14:foregroundMark x1="9960" y1="15723" x2="10757" y2="26625"/>
                          <a14:foregroundMark x1="10757" y1="26625" x2="6175" y2="45073"/>
                          <a14:foregroundMark x1="6175" y1="45073" x2="10259" y2="59958"/>
                          <a14:foregroundMark x1="10259" y1="59958" x2="8566" y2="83857"/>
                          <a14:foregroundMark x1="8566" y1="83857" x2="9562" y2="85535"/>
                          <a14:foregroundMark x1="85657" y1="29979" x2="93526" y2="41090"/>
                          <a14:foregroundMark x1="93526" y1="41090" x2="89542" y2="72327"/>
                          <a14:foregroundMark x1="89542" y1="72327" x2="88446" y2="76939"/>
                          <a14:foregroundMark x1="95319" y1="32285" x2="95120" y2="32914"/>
                          <a14:foregroundMark x1="93127" y1="38574" x2="92430" y2="23270"/>
                          <a14:foregroundMark x1="92430" y1="23270" x2="91833" y2="40881"/>
                          <a14:foregroundMark x1="94323" y1="96436" x2="92231" y2="95597"/>
                          <a14:foregroundMark x1="21912" y1="88679" x2="21912" y2="88679"/>
                          <a14:foregroundMark x1="21614" y1="88470" x2="20320" y2="88640"/>
                          <a14:foregroundMark x1="36541" y1="88398" x2="38446" y2="87841"/>
                          <a14:foregroundMark x1="33362" y1="89327" x2="35717" y2="88638"/>
                          <a14:foregroundMark x1="43842" y1="90102" x2="43996" y2="90225"/>
                          <a14:foregroundMark x1="41015" y1="87841" x2="42726" y2="89209"/>
                          <a14:foregroundMark x1="61519" y1="89275" x2="63845" y2="89099"/>
                          <a14:foregroundMark x1="55482" y1="89731" x2="56629" y2="89644"/>
                          <a14:foregroundMark x1="50781" y1="90086" x2="52315" y2="89970"/>
                          <a14:foregroundMark x1="86850" y1="90438" x2="89044" y2="90566"/>
                          <a14:foregroundMark x1="79483" y1="90009" x2="84734" y2="90315"/>
                          <a14:foregroundMark x1="63845" y1="89099" x2="67832" y2="89331"/>
                          <a14:foregroundMark x1="43080" y1="90380" x2="39828" y2="88050"/>
                          <a14:foregroundMark x1="32317" y1="88490" x2="32128" y2="88513"/>
                          <a14:foregroundMark x1="35551" y1="88089" x2="33054" y2="88398"/>
                          <a14:foregroundMark x1="38535" y1="87719" x2="36415" y2="87981"/>
                          <a14:foregroundMark x1="12128" y1="89323" x2="11155" y2="89518"/>
                          <a14:foregroundMark x1="11081" y1="89518" x2="10757" y2="89518"/>
                          <a14:foregroundMark x1="12225" y1="89518" x2="11106" y2="89518"/>
                          <a14:foregroundMark x1="9163" y1="96017" x2="6773" y2="97275"/>
                          <a14:foregroundMark x1="52331" y1="90024" x2="50797" y2="89937"/>
                          <a14:backgroundMark x1="3586" y1="3354" x2="3586" y2="3354"/>
                          <a14:backgroundMark x1="39143" y1="87631" x2="39143" y2="87631"/>
                          <a14:backgroundMark x1="39243" y1="87841" x2="39243" y2="87841"/>
                          <a14:backgroundMark x1="39243" y1="87631" x2="39243" y2="87841"/>
                          <a14:backgroundMark x1="39044" y1="87631" x2="39044" y2="87841"/>
                          <a14:backgroundMark x1="39243" y1="87841" x2="39243" y2="88050"/>
                          <a14:backgroundMark x1="39044" y1="86373" x2="38944" y2="87841"/>
                          <a14:backgroundMark x1="36454" y1="89099" x2="36155" y2="89099"/>
                          <a14:backgroundMark x1="36753" y1="89099" x2="35857" y2="89099"/>
                          <a14:backgroundMark x1="43725" y1="91195" x2="45219" y2="90776"/>
                          <a14:backgroundMark x1="45418" y1="90776" x2="45020" y2="90985"/>
                          <a14:backgroundMark x1="44024" y1="91195" x2="43327" y2="91195"/>
                          <a14:backgroundMark x1="45319" y1="90356" x2="46912" y2="90985"/>
                          <a14:backgroundMark x1="49502" y1="91195" x2="49402" y2="89727"/>
                          <a14:backgroundMark x1="49303" y1="90356" x2="47311" y2="90985"/>
                          <a14:backgroundMark x1="49602" y1="90147" x2="50000" y2="91195"/>
                          <a14:backgroundMark x1="51494" y1="90356" x2="51494" y2="90985"/>
                          <a14:backgroundMark x1="53685" y1="90566" x2="53685" y2="91614"/>
                          <a14:backgroundMark x1="52390" y1="90566" x2="52390" y2="90776"/>
                          <a14:backgroundMark x1="54681" y1="90776" x2="52490" y2="90566"/>
                          <a14:backgroundMark x1="55578" y1="90147" x2="55478" y2="90776"/>
                          <a14:backgroundMark x1="57072" y1="89937" x2="59363" y2="90566"/>
                          <a14:backgroundMark x1="59661" y1="87631" x2="59960" y2="91195"/>
                          <a14:backgroundMark x1="57171" y1="89727" x2="56873" y2="90147"/>
                          <a14:backgroundMark x1="55478" y1="90147" x2="55279" y2="90566"/>
                          <a14:backgroundMark x1="55578" y1="89937" x2="55080" y2="90566"/>
                          <a14:backgroundMark x1="56873" y1="89937" x2="56673" y2="90147"/>
                          <a14:backgroundMark x1="55876" y1="90356" x2="55876" y2="90356"/>
                          <a14:backgroundMark x1="56673" y1="89937" x2="56673" y2="89937"/>
                          <a14:backgroundMark x1="11255" y1="89937" x2="11255" y2="90356"/>
                          <a14:backgroundMark x1="13446" y1="89727" x2="16135" y2="88889"/>
                          <a14:backgroundMark x1="16932" y1="88889" x2="16932" y2="87002"/>
                          <a14:backgroundMark x1="16733" y1="87421" x2="17231" y2="88470"/>
                          <a14:backgroundMark x1="13546" y1="89518" x2="13247" y2="89518"/>
                          <a14:backgroundMark x1="13645" y1="89308" x2="13347" y2="89727"/>
                          <a14:backgroundMark x1="13446" y1="89518" x2="12749" y2="90566"/>
                          <a14:backgroundMark x1="11255" y1="90356" x2="11155" y2="89937"/>
                          <a14:backgroundMark x1="18625" y1="89518" x2="18028" y2="89308"/>
                          <a14:backgroundMark x1="18625" y1="89099" x2="18625" y2="89727"/>
                          <a14:backgroundMark x1="18725" y1="89308" x2="18227" y2="89099"/>
                          <a14:backgroundMark x1="18625" y1="88679" x2="18625" y2="89727"/>
                          <a14:backgroundMark x1="21813" y1="88889" x2="21813" y2="89099"/>
                          <a14:backgroundMark x1="32271" y1="89727" x2="26693" y2="90776"/>
                          <a14:backgroundMark x1="32669" y1="89937" x2="32371" y2="90147"/>
                          <a14:backgroundMark x1="33566" y1="89937" x2="32869" y2="90147"/>
                          <a14:backgroundMark x1="42829" y1="90776" x2="43426" y2="91195"/>
                          <a14:backgroundMark x1="68426" y1="90147" x2="67928" y2="89727"/>
                          <a14:backgroundMark x1="77789" y1="89099" x2="77789" y2="91614"/>
                          <a14:backgroundMark x1="86952" y1="90776" x2="86554" y2="90776"/>
                          <a14:backgroundMark x1="85458" y1="90776" x2="85159" y2="91195"/>
                          <a14:backgroundMark x1="85359" y1="90356" x2="85259" y2="90776"/>
                          <a14:backgroundMark x1="85259" y1="90566" x2="85259" y2="90566"/>
                          <a14:backgroundMark x1="85259" y1="90356" x2="85259" y2="90356"/>
                          <a14:backgroundMark x1="86853" y1="90776" x2="86853" y2="90776"/>
                          <a14:backgroundMark x1="86952" y1="90566" x2="86952" y2="90566"/>
                          <a14:backgroundMark x1="86753" y1="90566" x2="86753" y2="90566"/>
                          <a14:backgroundMark x1="87052" y1="90776" x2="87052" y2="90776"/>
                          <a14:backgroundMark x1="68327" y1="89518" x2="68327" y2="89518"/>
                          <a14:backgroundMark x1="6773" y1="97694" x2="6773" y2="97694"/>
                          <a14:backgroundMark x1="21614" y1="88889" x2="21614" y2="88889"/>
                          <a14:backgroundMark x1="34761" y1="89308" x2="34761" y2="89308"/>
                          <a14:backgroundMark x1="33367" y1="89727" x2="33367" y2="89727"/>
                          <a14:backgroundMark x1="34960" y1="89099" x2="34960" y2="89099"/>
                          <a14:backgroundMark x1="34661" y1="89308" x2="34661" y2="89308"/>
                          <a14:backgroundMark x1="44124" y1="90356" x2="44124" y2="90356"/>
                          <a14:backgroundMark x1="63546" y1="89518" x2="63546" y2="89518"/>
                        </a14:backgroundRemoval>
                      </a14:imgEffect>
                    </a14:imgLayer>
                  </a14:imgProps>
                </a:ext>
                <a:ext uri="{28A0092B-C50C-407E-A947-70E740481C1C}">
                  <a14:useLocalDpi xmlns:a14="http://schemas.microsoft.com/office/drawing/2010/main" val="0"/>
                </a:ext>
              </a:extLst>
            </a:blip>
            <a:stretch>
              <a:fillRect/>
            </a:stretch>
          </p:blipFill>
          <p:spPr>
            <a:xfrm>
              <a:off x="2227053" y="2139773"/>
              <a:ext cx="7772400" cy="3592253"/>
            </a:xfrm>
            <a:prstGeom prst="rect">
              <a:avLst/>
            </a:prstGeom>
            <a:effectLst>
              <a:glow rad="12700">
                <a:srgbClr val="3A2700"/>
              </a:glow>
              <a:softEdge rad="25400"/>
            </a:effectLst>
          </p:spPr>
        </p:pic>
        <p:sp>
          <p:nvSpPr>
            <p:cNvPr id="6" name="Text">
              <a:extLst>
                <a:ext uri="{FF2B5EF4-FFF2-40B4-BE49-F238E27FC236}">
                  <a16:creationId xmlns:a16="http://schemas.microsoft.com/office/drawing/2014/main" id="{63375FD0-C814-D24B-492A-73684A23D557}"/>
                </a:ext>
              </a:extLst>
            </p:cNvPr>
            <p:cNvSpPr>
              <a:spLocks noChangeArrowheads="1"/>
            </p:cNvSpPr>
            <p:nvPr/>
          </p:nvSpPr>
          <p:spPr bwMode="auto">
            <a:xfrm>
              <a:off x="3123803" y="3011342"/>
              <a:ext cx="5747090" cy="1689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4000" rIns="18000" anchor="ctr"/>
            <a:lstStyle/>
            <a:p>
              <a:pPr algn="ctr"/>
              <a:r>
                <a:rPr lang="es-419" sz="9000" i="1" dirty="0">
                  <a:solidFill>
                    <a:srgbClr val="4E3400"/>
                  </a:solidFill>
                  <a:latin typeface="Algerian" panose="04020705040A02060702" pitchFamily="82" charset="0"/>
                </a:rPr>
                <a:t>miqueas</a:t>
              </a:r>
            </a:p>
          </p:txBody>
        </p:sp>
      </p:grpSp>
      <p:pic>
        <p:nvPicPr>
          <p:cNvPr id="7" name="QR Code - Menores">
            <a:extLst>
              <a:ext uri="{FF2B5EF4-FFF2-40B4-BE49-F238E27FC236}">
                <a16:creationId xmlns:a16="http://schemas.microsoft.com/office/drawing/2014/main" id="{D50F4DB3-0C41-EC1C-8D08-874B86D256B3}"/>
              </a:ext>
            </a:extLst>
          </p:cNvPr>
          <p:cNvPicPr>
            <a:picLocks noChangeAspect="1"/>
          </p:cNvPicPr>
          <p:nvPr/>
        </p:nvPicPr>
        <p:blipFill>
          <a:blip r:embed="rId5">
            <a:extLst>
              <a:ext uri="{28A0092B-C50C-407E-A947-70E740481C1C}">
                <a14:useLocalDpi xmlns:a14="http://schemas.microsoft.com/office/drawing/2010/main" val="0"/>
              </a:ext>
            </a:extLst>
          </a:blip>
          <a:srcRect l="3800" t="2751" r="3800" b="3800"/>
          <a:stretch>
            <a:fillRect/>
          </a:stretch>
        </p:blipFill>
        <p:spPr>
          <a:xfrm>
            <a:off x="4270019" y="3202259"/>
            <a:ext cx="3456384" cy="3251077"/>
          </a:xfrm>
          <a:prstGeom prst="rect">
            <a:avLst/>
          </a:prstGeom>
          <a:ln w="76200">
            <a:solidFill>
              <a:schemeClr val="accent2">
                <a:lumMod val="75000"/>
              </a:schemeClr>
            </a:solidFill>
          </a:ln>
        </p:spPr>
      </p:pic>
      <p:sp>
        <p:nvSpPr>
          <p:cNvPr id="8" name="URL - Menores">
            <a:extLst>
              <a:ext uri="{FF2B5EF4-FFF2-40B4-BE49-F238E27FC236}">
                <a16:creationId xmlns:a16="http://schemas.microsoft.com/office/drawing/2014/main" id="{80A3E755-8DBE-BA08-6100-8FD50DC70CBE}"/>
              </a:ext>
            </a:extLst>
          </p:cNvPr>
          <p:cNvSpPr>
            <a:spLocks noChangeArrowheads="1"/>
          </p:cNvSpPr>
          <p:nvPr/>
        </p:nvSpPr>
        <p:spPr bwMode="auto">
          <a:xfrm>
            <a:off x="8460071" y="4699167"/>
            <a:ext cx="2781300" cy="433311"/>
          </a:xfrm>
          <a:prstGeom prst="rect">
            <a:avLst/>
          </a:prstGeom>
          <a:noFill/>
          <a:ln w="76200">
            <a:noFill/>
            <a:miter lim="800000"/>
            <a:headEnd/>
            <a:tailEnd/>
          </a:ln>
          <a:effectLst/>
        </p:spPr>
        <p:txBody>
          <a:bodyPr wrap="none" tIns="90000" bIns="72000"/>
          <a:lstStyle/>
          <a:p>
            <a:pPr algn="ctr">
              <a:lnSpc>
                <a:spcPct val="80000"/>
              </a:lnSpc>
              <a:spcBef>
                <a:spcPct val="5000"/>
              </a:spcBef>
            </a:pPr>
            <a:r>
              <a:rPr kumimoji="1" lang="es-419" sz="3800" b="1" i="1" noProof="0" dirty="0">
                <a:solidFill>
                  <a:srgbClr val="FFED69"/>
                </a:solidFill>
                <a:effectLst>
                  <a:outerShdw blurRad="50800" dist="63500" dir="2700000" algn="tl">
                    <a:schemeClr val="tx1">
                      <a:alpha val="80000"/>
                    </a:schemeClr>
                  </a:outerShdw>
                </a:effectLst>
                <a:latin typeface="Arial" panose="020B0604020202020204" pitchFamily="34" charset="0"/>
              </a:rPr>
              <a:t>i-ccc.cl/Menores</a:t>
            </a:r>
          </a:p>
        </p:txBody>
      </p:sp>
      <p:sp>
        <p:nvSpPr>
          <p:cNvPr id="9" name="Rectangle 6">
            <a:extLst>
              <a:ext uri="{FF2B5EF4-FFF2-40B4-BE49-F238E27FC236}">
                <a16:creationId xmlns:a16="http://schemas.microsoft.com/office/drawing/2014/main" id="{62816D81-9095-95DE-AB3B-A1F9C70D9694}"/>
              </a:ext>
            </a:extLst>
          </p:cNvPr>
          <p:cNvSpPr>
            <a:spLocks noChangeArrowheads="1"/>
          </p:cNvSpPr>
          <p:nvPr/>
        </p:nvSpPr>
        <p:spPr bwMode="auto">
          <a:xfrm>
            <a:off x="695400" y="4437112"/>
            <a:ext cx="3240360" cy="1135728"/>
          </a:xfrm>
          <a:prstGeom prst="rect">
            <a:avLst/>
          </a:prstGeom>
          <a:noFill/>
          <a:ln>
            <a:noFill/>
          </a:ln>
          <a:effectLst/>
        </p:spPr>
        <p:txBody>
          <a:bodyPr wrap="none"/>
          <a:lstStyle/>
          <a:p>
            <a:pPr algn="ctr">
              <a:lnSpc>
                <a:spcPct val="80000"/>
              </a:lnSpc>
              <a:spcBef>
                <a:spcPct val="5000"/>
              </a:spcBef>
              <a:defRPr/>
            </a:pPr>
            <a:r>
              <a:rPr lang="es-419" sz="3800" b="1" i="1" dirty="0">
                <a:solidFill>
                  <a:srgbClr val="FFED69"/>
                </a:solidFill>
                <a:effectLst>
                  <a:outerShdw blurRad="38100" dist="38100" dir="2700000" algn="tl">
                    <a:srgbClr val="000000"/>
                  </a:outerShdw>
                </a:effectLst>
                <a:latin typeface="Arial" panose="020B0604020202020204" pitchFamily="34" charset="0"/>
                <a:cs typeface="Arial" panose="020B0604020202020204" pitchFamily="34" charset="0"/>
              </a:rPr>
              <a:t>Materiales de </a:t>
            </a:r>
          </a:p>
          <a:p>
            <a:pPr algn="ctr">
              <a:lnSpc>
                <a:spcPct val="80000"/>
              </a:lnSpc>
              <a:spcBef>
                <a:spcPct val="5000"/>
              </a:spcBef>
              <a:defRPr/>
            </a:pPr>
            <a:r>
              <a:rPr lang="es-419" sz="3800" b="1" i="1" dirty="0">
                <a:solidFill>
                  <a:srgbClr val="FFED69"/>
                </a:solidFill>
                <a:effectLst>
                  <a:outerShdw blurRad="38100" dist="38100" dir="2700000" algn="tl">
                    <a:srgbClr val="000000"/>
                  </a:outerShdw>
                </a:effectLst>
                <a:latin typeface="Arial" panose="020B0604020202020204" pitchFamily="34" charset="0"/>
                <a:cs typeface="Arial" panose="020B0604020202020204" pitchFamily="34" charset="0"/>
              </a:rPr>
              <a:t>la clase hoy:</a:t>
            </a:r>
            <a:endParaRPr lang="es-419" sz="3800" b="1" i="1" noProof="0" dirty="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withEffect">
                                  <p:stCondLst>
                                    <p:cond delay="0"/>
                                  </p:stCondLst>
                                  <p:iterate type="lt">
                                    <p:tmPct val="2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5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25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250"/>
                                        <p:tgtEl>
                                          <p:spTgt spid="3">
                                            <p:txEl>
                                              <p:pRg st="0" end="0"/>
                                            </p:txEl>
                                          </p:spTgt>
                                        </p:tgtEl>
                                      </p:cBhvr>
                                    </p:animEffect>
                                  </p:childTnLst>
                                </p:cTn>
                              </p:par>
                            </p:childTnLst>
                          </p:cTn>
                        </p:par>
                        <p:par>
                          <p:cTn id="11" fill="hold">
                            <p:stCondLst>
                              <p:cond delay="1000"/>
                            </p:stCondLst>
                            <p:childTnLst>
                              <p:par>
                                <p:cTn id="12" presetID="23" presetClass="entr" presetSubtype="32"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strVal val="4*#ppt_w"/>
                                          </p:val>
                                        </p:tav>
                                        <p:tav tm="100000">
                                          <p:val>
                                            <p:strVal val="#ppt_w"/>
                                          </p:val>
                                        </p:tav>
                                      </p:tavLst>
                                    </p:anim>
                                    <p:anim calcmode="lin" valueType="num">
                                      <p:cBhvr>
                                        <p:cTn id="15" dur="500" fill="hold"/>
                                        <p:tgtEl>
                                          <p:spTgt spid="4">
                                            <p:txEl>
                                              <p:pRg st="0" end="0"/>
                                            </p:txEl>
                                          </p:spTgt>
                                        </p:tgtEl>
                                        <p:attrNameLst>
                                          <p:attrName>ppt_h</p:attrName>
                                        </p:attrNameLst>
                                      </p:cBhvr>
                                      <p:tavLst>
                                        <p:tav tm="0">
                                          <p:val>
                                            <p:strVal val="4*#ppt_h"/>
                                          </p:val>
                                        </p:tav>
                                        <p:tav tm="100000">
                                          <p:val>
                                            <p:strVal val="#ppt_h"/>
                                          </p:val>
                                        </p:tav>
                                      </p:tavLst>
                                    </p:anim>
                                  </p:childTnLst>
                                </p:cTn>
                              </p:par>
                              <p:par>
                                <p:cTn id="16" presetID="16" presetClass="entr" presetSubtype="37"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outVertical)">
                                      <p:cBhvr>
                                        <p:cTn id="18" dur="750"/>
                                        <p:tgtEl>
                                          <p:spTgt spid="2"/>
                                        </p:tgtEl>
                                      </p:cBhvr>
                                    </p:animEffect>
                                  </p:childTnLst>
                                </p:cTn>
                              </p:par>
                            </p:childTnLst>
                          </p:cTn>
                        </p:par>
                        <p:par>
                          <p:cTn id="19" fill="hold">
                            <p:stCondLst>
                              <p:cond delay="1750"/>
                            </p:stCondLst>
                            <p:childTnLst>
                              <p:par>
                                <p:cTn id="20" presetID="2" presetClass="entr" presetSubtype="8" fill="hold" grpId="0" nodeType="afterEffect">
                                  <p:stCondLst>
                                    <p:cond delay="500"/>
                                  </p:stCondLst>
                                  <p:childTnLst>
                                    <p:set>
                                      <p:cBhvr>
                                        <p:cTn id="21" dur="1" fill="hold">
                                          <p:stCondLst>
                                            <p:cond delay="0"/>
                                          </p:stCondLst>
                                        </p:cTn>
                                        <p:tgtEl>
                                          <p:spTgt spid="9">
                                            <p:txEl>
                                              <p:pRg st="0" end="0"/>
                                            </p:txEl>
                                          </p:spTgt>
                                        </p:tgtEl>
                                        <p:attrNameLst>
                                          <p:attrName>style.visibility</p:attrName>
                                        </p:attrNameLst>
                                      </p:cBhvr>
                                      <p:to>
                                        <p:strVal val="visible"/>
                                      </p:to>
                                    </p:set>
                                    <p:anim calcmode="lin" valueType="num">
                                      <p:cBhvr additive="base">
                                        <p:cTn id="22" dur="35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23" dur="350" fill="hold"/>
                                        <p:tgtEl>
                                          <p:spTgt spid="9">
                                            <p:txEl>
                                              <p:pRg st="0" end="0"/>
                                            </p:txEl>
                                          </p:spTgt>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50"/>
                                  </p:stCondLst>
                                  <p:childTnLst>
                                    <p:set>
                                      <p:cBhvr>
                                        <p:cTn id="25" dur="1" fill="hold">
                                          <p:stCondLst>
                                            <p:cond delay="0"/>
                                          </p:stCondLst>
                                        </p:cTn>
                                        <p:tgtEl>
                                          <p:spTgt spid="9">
                                            <p:txEl>
                                              <p:pRg st="1" end="1"/>
                                            </p:txEl>
                                          </p:spTgt>
                                        </p:tgtEl>
                                        <p:attrNameLst>
                                          <p:attrName>style.visibility</p:attrName>
                                        </p:attrNameLst>
                                      </p:cBhvr>
                                      <p:to>
                                        <p:strVal val="visible"/>
                                      </p:to>
                                    </p:set>
                                    <p:anim calcmode="lin" valueType="num">
                                      <p:cBhvr additive="base">
                                        <p:cTn id="26" dur="350" fill="hold"/>
                                        <p:tgtEl>
                                          <p:spTgt spid="9">
                                            <p:txEl>
                                              <p:pRg st="1" end="1"/>
                                            </p:txEl>
                                          </p:spTgt>
                                        </p:tgtEl>
                                        <p:attrNameLst>
                                          <p:attrName>ppt_x</p:attrName>
                                        </p:attrNameLst>
                                      </p:cBhvr>
                                      <p:tavLst>
                                        <p:tav tm="0">
                                          <p:val>
                                            <p:strVal val="0-#ppt_w/2"/>
                                          </p:val>
                                        </p:tav>
                                        <p:tav tm="100000">
                                          <p:val>
                                            <p:strVal val="#ppt_x"/>
                                          </p:val>
                                        </p:tav>
                                      </p:tavLst>
                                    </p:anim>
                                    <p:anim calcmode="lin" valueType="num">
                                      <p:cBhvr additive="base">
                                        <p:cTn id="27" dur="35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par>
                          <p:cTn id="28" fill="hold">
                            <p:stCondLst>
                              <p:cond delay="2850"/>
                            </p:stCondLst>
                            <p:childTnLst>
                              <p:par>
                                <p:cTn id="29" presetID="23" presetClass="entr" presetSubtype="528" fill="hold" nodeType="afterEffect">
                                  <p:stCondLst>
                                    <p:cond delay="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ppt_x</p:attrName>
                                        </p:attrNameLst>
                                      </p:cBhvr>
                                      <p:tavLst>
                                        <p:tav tm="0">
                                          <p:val>
                                            <p:fltVal val="0.5"/>
                                          </p:val>
                                        </p:tav>
                                        <p:tav tm="100000">
                                          <p:val>
                                            <p:strVal val="#ppt_x"/>
                                          </p:val>
                                        </p:tav>
                                      </p:tavLst>
                                    </p:anim>
                                    <p:anim calcmode="lin" valueType="num">
                                      <p:cBhvr>
                                        <p:cTn id="34" dur="500" fill="hold"/>
                                        <p:tgtEl>
                                          <p:spTgt spid="7"/>
                                        </p:tgtEl>
                                        <p:attrNameLst>
                                          <p:attrName>ppt_y</p:attrName>
                                        </p:attrNameLst>
                                      </p:cBhvr>
                                      <p:tavLst>
                                        <p:tav tm="0">
                                          <p:val>
                                            <p:fltVal val="0.5"/>
                                          </p:val>
                                        </p:tav>
                                        <p:tav tm="100000">
                                          <p:val>
                                            <p:strVal val="#ppt_y"/>
                                          </p:val>
                                        </p:tav>
                                      </p:tavLst>
                                    </p:anim>
                                  </p:childTnLst>
                                </p:cTn>
                              </p:par>
                            </p:childTnLst>
                          </p:cTn>
                        </p:par>
                        <p:par>
                          <p:cTn id="35" fill="hold">
                            <p:stCondLst>
                              <p:cond delay="3600"/>
                            </p:stCondLst>
                            <p:childTnLst>
                              <p:par>
                                <p:cTn id="36" presetID="2" presetClass="entr" presetSubtype="2"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350" fill="hold"/>
                                        <p:tgtEl>
                                          <p:spTgt spid="8"/>
                                        </p:tgtEl>
                                        <p:attrNameLst>
                                          <p:attrName>ppt_x</p:attrName>
                                        </p:attrNameLst>
                                      </p:cBhvr>
                                      <p:tavLst>
                                        <p:tav tm="0">
                                          <p:val>
                                            <p:strVal val="1+#ppt_w/2"/>
                                          </p:val>
                                        </p:tav>
                                        <p:tav tm="100000">
                                          <p:val>
                                            <p:strVal val="#ppt_x"/>
                                          </p:val>
                                        </p:tav>
                                      </p:tavLst>
                                    </p:anim>
                                    <p:anim calcmode="lin" valueType="num">
                                      <p:cBhvr additive="base">
                                        <p:cTn id="39" dur="3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autoUpdateAnimBg="0" advAuto="1000"/>
      <p:bldP spid="8" grpId="0"/>
      <p:bldP spid="9" grpId="0" uiExpand="1" build="allAtOnce"/>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dissolv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a:extLst>
              <a:ext uri="{FF2B5EF4-FFF2-40B4-BE49-F238E27FC236}">
                <a16:creationId xmlns:a16="http://schemas.microsoft.com/office/drawing/2014/main" id="{3270A5CC-850B-6E95-E16F-80D6E1728ED2}"/>
              </a:ext>
            </a:extLst>
          </p:cNvPr>
          <p:cNvSpPr>
            <a:spLocks noChangeArrowheads="1"/>
          </p:cNvSpPr>
          <p:nvPr/>
        </p:nvSpPr>
        <p:spPr bwMode="auto">
          <a:xfrm>
            <a:off x="0" y="1"/>
            <a:ext cx="12192000" cy="6811963"/>
          </a:xfrm>
          <a:prstGeom prst="rect">
            <a:avLst/>
          </a:prstGeom>
          <a:solidFill>
            <a:srgbClr val="000000"/>
          </a:solidFill>
          <a:ln w="9525">
            <a:solidFill>
              <a:srgbClr val="000000"/>
            </a:solidFill>
            <a:miter lim="800000"/>
            <a:headEnd/>
            <a:tailEnd/>
          </a:ln>
        </p:spPr>
        <p:txBody>
          <a:bodyPr wrap="none" anchor="ctr"/>
          <a:lstStyle>
            <a:lvl1pPr algn="l">
              <a:spcBef>
                <a:spcPct val="20000"/>
              </a:spcBef>
              <a:buClr>
                <a:schemeClr val="folHlink"/>
              </a:buClr>
              <a:buSzPct val="75000"/>
              <a:buFont typeface="Monotype Sorts" pitchFamily="2" charset="2"/>
              <a:buChar char="n"/>
              <a:defRPr kumimoji="1" sz="3200">
                <a:solidFill>
                  <a:schemeClr val="tx1"/>
                </a:solidFill>
                <a:latin typeface="Tahoma" panose="020B0604030504040204" pitchFamily="34" charset="0"/>
              </a:defRPr>
            </a:lvl1pPr>
            <a:lvl2pPr marL="742950" indent="-285750" algn="l">
              <a:spcBef>
                <a:spcPct val="20000"/>
              </a:spcBef>
              <a:buClr>
                <a:schemeClr val="folHlink"/>
              </a:buClr>
              <a:buChar char="–"/>
              <a:defRPr kumimoji="1" sz="2800">
                <a:solidFill>
                  <a:schemeClr val="tx1"/>
                </a:solidFill>
                <a:latin typeface="Tahoma" panose="020B0604030504040204" pitchFamily="34" charset="0"/>
              </a:defRPr>
            </a:lvl2pPr>
            <a:lvl3pPr marL="1143000" indent="-228600" algn="l">
              <a:spcBef>
                <a:spcPct val="20000"/>
              </a:spcBef>
              <a:buClr>
                <a:schemeClr val="folHlink"/>
              </a:buClr>
              <a:buSzPct val="60000"/>
              <a:buFont typeface="Monotype Sorts" pitchFamily="2" charset="2"/>
              <a:buChar char="n"/>
              <a:defRPr kumimoji="1" sz="2400">
                <a:solidFill>
                  <a:schemeClr val="tx1"/>
                </a:solidFill>
                <a:latin typeface="Tahoma" panose="020B0604030504040204" pitchFamily="34" charset="0"/>
              </a:defRPr>
            </a:lvl3pPr>
            <a:lvl4pPr marL="1600200" indent="-228600" algn="l">
              <a:spcBef>
                <a:spcPct val="20000"/>
              </a:spcBef>
              <a:buChar char="–"/>
              <a:defRPr kumimoji="1" sz="2000">
                <a:solidFill>
                  <a:schemeClr val="tx1"/>
                </a:solidFill>
                <a:latin typeface="Tahoma" panose="020B0604030504040204" pitchFamily="34" charset="0"/>
              </a:defRPr>
            </a:lvl4pPr>
            <a:lvl5pPr marL="2057400" indent="-228600" algn="l">
              <a:spcBef>
                <a:spcPct val="20000"/>
              </a:spcBef>
              <a:buClr>
                <a:schemeClr val="folHlink"/>
              </a:buClr>
              <a:buSzPct val="50000"/>
              <a:buFont typeface="Monotype Sorts" pitchFamily="2" charset="2"/>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latin typeface="Tahoma" panose="020B0604030504040204" pitchFamily="34" charset="0"/>
              </a:defRPr>
            </a:lvl9pPr>
          </a:lstStyle>
          <a:p>
            <a:pPr>
              <a:spcBef>
                <a:spcPct val="0"/>
              </a:spcBef>
              <a:buClrTx/>
              <a:buSzTx/>
              <a:buFontTx/>
              <a:buNone/>
            </a:pPr>
            <a:endParaRPr kumimoji="0" lang="es-419" sz="3100" noProof="0" dirty="0">
              <a:effectLst/>
              <a:latin typeface="Times New Roman" panose="02020603050405020304" pitchFamily="18" charset="0"/>
            </a:endParaRPr>
          </a:p>
        </p:txBody>
      </p:sp>
    </p:spTree>
  </p:cSld>
  <p:clrMapOvr>
    <a:masterClrMapping/>
  </p:clrMapOvr>
  <p:transition spd="med">
    <p:fade thruBlk="1"/>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0468B315-AE32-7A44-0D9E-57E153207795}"/>
              </a:ext>
            </a:extLst>
          </p:cNvPr>
          <p:cNvSpPr>
            <a:spLocks noChangeArrowheads="1"/>
          </p:cNvSpPr>
          <p:nvPr/>
        </p:nvSpPr>
        <p:spPr bwMode="auto">
          <a:xfrm>
            <a:off x="0" y="3"/>
            <a:ext cx="12192000" cy="6811963"/>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419" noProof="0" dirty="0"/>
          </a:p>
        </p:txBody>
      </p:sp>
      <p:sp>
        <p:nvSpPr>
          <p:cNvPr id="210948" name="Text Box 4">
            <a:extLst>
              <a:ext uri="{FF2B5EF4-FFF2-40B4-BE49-F238E27FC236}">
                <a16:creationId xmlns:a16="http://schemas.microsoft.com/office/drawing/2014/main" id="{55073043-DD1E-62EE-9E1A-30A5CB5D84D0}"/>
              </a:ext>
            </a:extLst>
          </p:cNvPr>
          <p:cNvSpPr txBox="1">
            <a:spLocks noChangeArrowheads="1"/>
          </p:cNvSpPr>
          <p:nvPr/>
        </p:nvSpPr>
        <p:spPr bwMode="auto">
          <a:xfrm>
            <a:off x="3429000" y="1981200"/>
            <a:ext cx="5867400" cy="1446550"/>
          </a:xfrm>
          <a:prstGeom prst="rect">
            <a:avLst/>
          </a:prstGeom>
          <a:noFill/>
          <a:ln w="190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419" sz="1600" b="1" noProof="0" dirty="0">
                <a:latin typeface="Arial" panose="020B0604020202020204" pitchFamily="34" charset="0"/>
              </a:rPr>
              <a:t>Preparado por:</a:t>
            </a:r>
          </a:p>
          <a:p>
            <a:pPr algn="ctr">
              <a:spcBef>
                <a:spcPct val="50000"/>
              </a:spcBef>
            </a:pPr>
            <a:r>
              <a:rPr lang="es-419" sz="1600" b="1" noProof="0" dirty="0">
                <a:latin typeface="Arial" panose="020B0604020202020204" pitchFamily="34" charset="0"/>
              </a:rPr>
              <a:t>Stuart Allsop</a:t>
            </a:r>
          </a:p>
          <a:p>
            <a:pPr algn="ctr">
              <a:spcBef>
                <a:spcPct val="50000"/>
              </a:spcBef>
            </a:pPr>
            <a:r>
              <a:rPr lang="es-419" sz="1600" b="1" noProof="0" dirty="0">
                <a:latin typeface="Arial" panose="020B0604020202020204" pitchFamily="34" charset="0"/>
              </a:rPr>
              <a:t>Santiago, CHILE</a:t>
            </a:r>
          </a:p>
          <a:p>
            <a:pPr algn="ctr">
              <a:spcBef>
                <a:spcPct val="50000"/>
              </a:spcBef>
            </a:pPr>
            <a:r>
              <a:rPr lang="es-419" sz="1600" b="1" noProof="0" dirty="0">
                <a:latin typeface="Arial" panose="020B0604020202020204" pitchFamily="34" charset="0"/>
                <a:hlinkClick r:id="rId3">
                  <a:extLst>
                    <a:ext uri="{A12FA001-AC4F-418D-AE19-62706E023703}">
                      <ahyp:hlinkClr xmlns:ahyp="http://schemas.microsoft.com/office/drawing/2018/hyperlinkcolor" val="tx"/>
                    </a:ext>
                  </a:extLst>
                </a:hlinkClick>
              </a:rPr>
              <a:t>i-ccc.cl</a:t>
            </a:r>
            <a:r>
              <a:rPr lang="es-419" sz="1600" b="1" noProof="0" dirty="0">
                <a:latin typeface="Arial" panose="020B0604020202020204" pitchFamily="34" charset="0"/>
              </a:rPr>
              <a:t> – </a:t>
            </a:r>
            <a:r>
              <a:rPr lang="es-419" sz="1600" b="1" noProof="0" dirty="0">
                <a:latin typeface="Arial" panose="020B0604020202020204" pitchFamily="34" charset="0"/>
                <a:hlinkClick r:id="rId4">
                  <a:extLst>
                    <a:ext uri="{A12FA001-AC4F-418D-AE19-62706E023703}">
                      <ahyp:hlinkClr xmlns:ahyp="http://schemas.microsoft.com/office/drawing/2018/hyperlinkcolor" val="tx"/>
                    </a:ext>
                  </a:extLst>
                </a:hlinkClick>
              </a:rPr>
              <a:t>ChristLink.cl</a:t>
            </a:r>
            <a:endParaRPr lang="es-419" sz="1600" noProof="0" dirty="0">
              <a:latin typeface="Arial" panose="020B0604020202020204" pitchFamily="34" charset="0"/>
            </a:endParaRPr>
          </a:p>
        </p:txBody>
      </p:sp>
      <p:sp>
        <p:nvSpPr>
          <p:cNvPr id="2" name="Rectangle 11">
            <a:extLst>
              <a:ext uri="{FF2B5EF4-FFF2-40B4-BE49-F238E27FC236}">
                <a16:creationId xmlns:a16="http://schemas.microsoft.com/office/drawing/2014/main" id="{62519005-6680-160F-0CF8-1201AF0CD11C}"/>
              </a:ext>
            </a:extLst>
          </p:cNvPr>
          <p:cNvSpPr>
            <a:spLocks noChangeArrowheads="1"/>
          </p:cNvSpPr>
          <p:nvPr/>
        </p:nvSpPr>
        <p:spPr bwMode="auto">
          <a:xfrm>
            <a:off x="610800" y="658800"/>
            <a:ext cx="10969200" cy="5796000"/>
          </a:xfrm>
          <a:prstGeom prst="rect">
            <a:avLst/>
          </a:prstGeom>
          <a:noFill/>
          <a:ln w="508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08000" rIns="0" bIns="36000" anchor="b"/>
          <a:lstStyle/>
          <a:p>
            <a:r>
              <a:rPr lang="es-419" sz="2200" b="1" noProof="0" dirty="0">
                <a:solidFill>
                  <a:srgbClr val="FF0000"/>
                </a:solidFill>
                <a:effectLst>
                  <a:outerShdw blurRad="38100" dist="38100" dir="2700000" algn="tl">
                    <a:srgbClr val="000000"/>
                  </a:outerShdw>
                </a:effectLst>
              </a:rPr>
              <a:t>                                           YT </a:t>
            </a:r>
            <a:r>
              <a:rPr lang="es-419" sz="2200" b="1" noProof="0" dirty="0" err="1">
                <a:solidFill>
                  <a:srgbClr val="FF0000"/>
                </a:solidFill>
                <a:effectLst>
                  <a:outerShdw blurRad="38100" dist="38100" dir="2700000" algn="tl">
                    <a:srgbClr val="000000"/>
                  </a:outerShdw>
                </a:effectLst>
              </a:rPr>
              <a:t>Safe</a:t>
            </a:r>
            <a:r>
              <a:rPr lang="es-419" sz="2200" b="1" noProof="0" dirty="0">
                <a:solidFill>
                  <a:srgbClr val="FF0000"/>
                </a:solidFill>
                <a:effectLst>
                  <a:outerShdw blurRad="38100" dist="38100" dir="2700000" algn="tl">
                    <a:srgbClr val="000000"/>
                  </a:outerShdw>
                </a:effectLst>
              </a:rPr>
              <a:t> (86.1%)</a:t>
            </a:r>
          </a:p>
        </p:txBody>
      </p:sp>
    </p:spTree>
  </p:cSld>
  <p:clrMapOvr>
    <a:masterClrMapping/>
  </p:clrMapOvr>
  <p:transition spd="slow">
    <p:fade thruBlk="1"/>
  </p:transition>
</p:sld>
</file>

<file path=ppt/theme/theme1.xml><?xml version="1.0" encoding="utf-8"?>
<a:theme xmlns:a="http://schemas.openxmlformats.org/drawingml/2006/main" name="Whirlpool">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5000"/>
            <a:lumOff val="75000"/>
            <a:alpha val="27000"/>
          </a:schemeClr>
        </a:solidFill>
        <a:ln w="88900">
          <a:solidFill>
            <a:srgbClr val="FF9900"/>
          </a:solidFill>
        </a:ln>
        <a:effectLst>
          <a:outerShdw blurRad="50800" dist="50800" dir="3300000" algn="tl" rotWithShape="0">
            <a:prstClr val="black">
              <a:alpha val="70000"/>
            </a:prstClr>
          </a:outerShdw>
        </a:effectLst>
      </a:spPr>
      <a:bodyPr rtlCol="0" anchor="ctr"/>
      <a:lstStyle>
        <a:defPPr algn="ctr">
          <a:lnSpc>
            <a:spcPct val="90000"/>
          </a:lnSpc>
          <a:defRPr kumimoji="1" sz="2900" dirty="0">
            <a:solidFill>
              <a:srgbClr val="FFC000"/>
            </a:solidFill>
            <a:effectLst>
              <a:outerShdw blurRad="50800" dist="63500" dir="3300000" algn="tl">
                <a:schemeClr val="tx1">
                  <a:alpha val="70000"/>
                </a:schemeClr>
              </a:outerShdw>
            </a:effectLst>
            <a:latin typeface="Arial" panose="020B0604020202020204" pitchFamily="34" charset="0"/>
            <a:cs typeface="Arial" panose="020B0604020202020204" pitchFamily="34" charset="0"/>
          </a:defRPr>
        </a:defPPr>
      </a:lstStyle>
      <a:style>
        <a:lnRef idx="2">
          <a:schemeClr val="accent1">
            <a:shade val="15000"/>
          </a:schemeClr>
        </a:lnRef>
        <a:fillRef idx="1">
          <a:schemeClr val="accent1"/>
        </a:fillRef>
        <a:effectRef idx="0">
          <a:schemeClr val="accent1"/>
        </a:effectRef>
        <a:fontRef idx="minor">
          <a:schemeClr val="lt1"/>
        </a:fontRef>
      </a:style>
    </a:spDef>
    <a:lnDef>
      <a:spPr>
        <a:ln w="88900">
          <a:solidFill>
            <a:srgbClr val="FE9B0A"/>
          </a:solidFill>
          <a:tailEnd type="none"/>
        </a:ln>
        <a:effectLst>
          <a:outerShdw blurRad="50800" dist="50800" dir="3300000" algn="tl" rotWithShape="0">
            <a:prstClr val="black">
              <a:alpha val="70000"/>
            </a:prstClr>
          </a:outerShdw>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174488</TotalTime>
  <Words>9131</Words>
  <Application>Microsoft Office PowerPoint</Application>
  <PresentationFormat>Widescreen</PresentationFormat>
  <Paragraphs>586</Paragraphs>
  <Slides>97</Slides>
  <Notes>97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97</vt:i4>
      </vt:variant>
    </vt:vector>
  </HeadingPairs>
  <TitlesOfParts>
    <vt:vector size="104" baseType="lpstr">
      <vt:lpstr>Algerian</vt:lpstr>
      <vt:lpstr>Aptos</vt:lpstr>
      <vt:lpstr>Arial</vt:lpstr>
      <vt:lpstr>Symbol</vt:lpstr>
      <vt:lpstr>Times New Roman</vt:lpstr>
      <vt:lpstr>Whirlpool</vt:lpstr>
      <vt:lpstr>Photo Editor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Digistar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Oración y Fe:</dc:title>
  <dc:creator>Stuart</dc:creator>
  <cp:lastModifiedBy>Stuart David Allsop C</cp:lastModifiedBy>
  <cp:revision>3184</cp:revision>
  <dcterms:created xsi:type="dcterms:W3CDTF">2004-02-17T04:13:14Z</dcterms:created>
  <dcterms:modified xsi:type="dcterms:W3CDTF">2026-09-11T14:26:36Z</dcterms:modified>
</cp:coreProperties>
</file>