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1" r:id="rId4"/>
    <p:sldId id="262" r:id="rId5"/>
    <p:sldId id="263" r:id="rId6"/>
    <p:sldId id="265" r:id="rId7"/>
    <p:sldId id="264" r:id="rId8"/>
    <p:sldId id="266" r:id="rId9"/>
    <p:sldId id="268" r:id="rId10"/>
    <p:sldId id="267" r:id="rId11"/>
    <p:sldId id="271" r:id="rId12"/>
    <p:sldId id="270" r:id="rId13"/>
    <p:sldId id="269" r:id="rId14"/>
    <p:sldId id="273" r:id="rId15"/>
    <p:sldId id="272" r:id="rId16"/>
    <p:sldId id="275" r:id="rId17"/>
    <p:sldId id="276" r:id="rId18"/>
    <p:sldId id="278" r:id="rId19"/>
    <p:sldId id="274" r:id="rId20"/>
    <p:sldId id="279" r:id="rId21"/>
    <p:sldId id="280" r:id="rId22"/>
  </p:sldIdLst>
  <p:sldSz cx="12192000" cy="6858000"/>
  <p:notesSz cx="6858000" cy="9144000"/>
  <p:defaultText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927"/>
    <p:restoredTop sz="94671"/>
  </p:normalViewPr>
  <p:slideViewPr>
    <p:cSldViewPr snapToGrid="0">
      <p:cViewPr varScale="1">
        <p:scale>
          <a:sx n="96" d="100"/>
          <a:sy n="96" d="100"/>
        </p:scale>
        <p:origin x="168"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CDBB7-F630-0534-A6C6-B582C01F9B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L"/>
          </a:p>
        </p:txBody>
      </p:sp>
      <p:sp>
        <p:nvSpPr>
          <p:cNvPr id="3" name="Subtitle 2">
            <a:extLst>
              <a:ext uri="{FF2B5EF4-FFF2-40B4-BE49-F238E27FC236}">
                <a16:creationId xmlns:a16="http://schemas.microsoft.com/office/drawing/2014/main" id="{A6BE69DC-1AEC-DC74-8B2E-D9C75EB723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L"/>
          </a:p>
        </p:txBody>
      </p:sp>
      <p:sp>
        <p:nvSpPr>
          <p:cNvPr id="4" name="Date Placeholder 3">
            <a:extLst>
              <a:ext uri="{FF2B5EF4-FFF2-40B4-BE49-F238E27FC236}">
                <a16:creationId xmlns:a16="http://schemas.microsoft.com/office/drawing/2014/main" id="{FE7AD054-9D7D-C175-4E16-253857CA6554}"/>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5" name="Footer Placeholder 4">
            <a:extLst>
              <a:ext uri="{FF2B5EF4-FFF2-40B4-BE49-F238E27FC236}">
                <a16:creationId xmlns:a16="http://schemas.microsoft.com/office/drawing/2014/main" id="{2046E221-C558-2494-97A5-84A554C10EAC}"/>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D24B54CB-C033-8640-9D3F-B09A289705CE}"/>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42597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9BF6C-74C7-53A5-2482-35253B703B04}"/>
              </a:ext>
            </a:extLst>
          </p:cNvPr>
          <p:cNvSpPr>
            <a:spLocks noGrp="1"/>
          </p:cNvSpPr>
          <p:nvPr>
            <p:ph type="title"/>
          </p:nvPr>
        </p:nvSpPr>
        <p:spPr/>
        <p:txBody>
          <a:bodyPr/>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8C7F1D01-E1B5-A1ED-AEC6-B12F54B5BB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66DB20DE-9FDC-B48E-DABD-BC18E9A0E1A3}"/>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5" name="Footer Placeholder 4">
            <a:extLst>
              <a:ext uri="{FF2B5EF4-FFF2-40B4-BE49-F238E27FC236}">
                <a16:creationId xmlns:a16="http://schemas.microsoft.com/office/drawing/2014/main" id="{6CB3F44D-756F-2150-CD02-BC32B4BDC2B0}"/>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A3C23FFA-C6B9-5934-2BB4-8D0CA430708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84006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001839-5862-37F6-3C7E-660D842C90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L"/>
          </a:p>
        </p:txBody>
      </p:sp>
      <p:sp>
        <p:nvSpPr>
          <p:cNvPr id="3" name="Vertical Text Placeholder 2">
            <a:extLst>
              <a:ext uri="{FF2B5EF4-FFF2-40B4-BE49-F238E27FC236}">
                <a16:creationId xmlns:a16="http://schemas.microsoft.com/office/drawing/2014/main" id="{BFC6AA0F-2FCA-E0B1-B44B-83C45D15F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E818CF46-7077-E1EC-3E41-43B6CAD1BD43}"/>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5" name="Footer Placeholder 4">
            <a:extLst>
              <a:ext uri="{FF2B5EF4-FFF2-40B4-BE49-F238E27FC236}">
                <a16:creationId xmlns:a16="http://schemas.microsoft.com/office/drawing/2014/main" id="{5135B173-9623-03F6-C1CC-CDFEF86A35A2}"/>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0BB46549-B2C4-8A64-A7EC-7266C9B3B93E}"/>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396241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1176-F014-AB2E-94C6-7C81F69C4AEE}"/>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30E79378-3C9A-E995-B572-FCDE6035A8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3933788E-3D71-531E-C6B3-C538F5EE3968}"/>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5" name="Footer Placeholder 4">
            <a:extLst>
              <a:ext uri="{FF2B5EF4-FFF2-40B4-BE49-F238E27FC236}">
                <a16:creationId xmlns:a16="http://schemas.microsoft.com/office/drawing/2014/main" id="{00695F09-E272-32BB-DD77-651ED29160B6}"/>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B4C35153-5483-F69C-6D18-0681534222E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90211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CB23-A651-C502-EE1B-FEAAE26913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L"/>
          </a:p>
        </p:txBody>
      </p:sp>
      <p:sp>
        <p:nvSpPr>
          <p:cNvPr id="3" name="Text Placeholder 2">
            <a:extLst>
              <a:ext uri="{FF2B5EF4-FFF2-40B4-BE49-F238E27FC236}">
                <a16:creationId xmlns:a16="http://schemas.microsoft.com/office/drawing/2014/main" id="{AF706E52-7263-9127-233D-497EC45AA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13C3D-B978-0F94-B180-F248B6213227}"/>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5" name="Footer Placeholder 4">
            <a:extLst>
              <a:ext uri="{FF2B5EF4-FFF2-40B4-BE49-F238E27FC236}">
                <a16:creationId xmlns:a16="http://schemas.microsoft.com/office/drawing/2014/main" id="{6AA4C7B5-F85A-844A-AC59-56DAEB54001D}"/>
              </a:ext>
            </a:extLst>
          </p:cNvPr>
          <p:cNvSpPr>
            <a:spLocks noGrp="1"/>
          </p:cNvSpPr>
          <p:nvPr>
            <p:ph type="ftr" sz="quarter" idx="11"/>
          </p:nvPr>
        </p:nvSpPr>
        <p:spPr/>
        <p:txBody>
          <a:bodyPr/>
          <a:lstStyle/>
          <a:p>
            <a:endParaRPr lang="en-CL"/>
          </a:p>
        </p:txBody>
      </p:sp>
      <p:sp>
        <p:nvSpPr>
          <p:cNvPr id="6" name="Slide Number Placeholder 5">
            <a:extLst>
              <a:ext uri="{FF2B5EF4-FFF2-40B4-BE49-F238E27FC236}">
                <a16:creationId xmlns:a16="http://schemas.microsoft.com/office/drawing/2014/main" id="{1E0D1B53-F175-9761-9E9B-A239F038979C}"/>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2065558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E36C-E783-FC02-96F1-B363196C3605}"/>
              </a:ext>
            </a:extLst>
          </p:cNvPr>
          <p:cNvSpPr>
            <a:spLocks noGrp="1"/>
          </p:cNvSpPr>
          <p:nvPr>
            <p:ph type="title"/>
          </p:nvPr>
        </p:nvSpPr>
        <p:spPr/>
        <p:txBody>
          <a:bodyPr/>
          <a:lstStyle/>
          <a:p>
            <a:r>
              <a:rPr lang="en-US"/>
              <a:t>Click to edit Master title style</a:t>
            </a:r>
            <a:endParaRPr lang="en-CL"/>
          </a:p>
        </p:txBody>
      </p:sp>
      <p:sp>
        <p:nvSpPr>
          <p:cNvPr id="3" name="Content Placeholder 2">
            <a:extLst>
              <a:ext uri="{FF2B5EF4-FFF2-40B4-BE49-F238E27FC236}">
                <a16:creationId xmlns:a16="http://schemas.microsoft.com/office/drawing/2014/main" id="{D36997CC-0E49-4C0B-74AB-DBF7419A0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Content Placeholder 3">
            <a:extLst>
              <a:ext uri="{FF2B5EF4-FFF2-40B4-BE49-F238E27FC236}">
                <a16:creationId xmlns:a16="http://schemas.microsoft.com/office/drawing/2014/main" id="{54911053-9519-D980-65B9-9E742AC4B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Date Placeholder 4">
            <a:extLst>
              <a:ext uri="{FF2B5EF4-FFF2-40B4-BE49-F238E27FC236}">
                <a16:creationId xmlns:a16="http://schemas.microsoft.com/office/drawing/2014/main" id="{5E7C6A5E-665C-2242-9626-EA50F44D3FFC}"/>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6" name="Footer Placeholder 5">
            <a:extLst>
              <a:ext uri="{FF2B5EF4-FFF2-40B4-BE49-F238E27FC236}">
                <a16:creationId xmlns:a16="http://schemas.microsoft.com/office/drawing/2014/main" id="{E9495B86-CB1A-9C15-B5ED-21893F640F4F}"/>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2942657A-B980-1A2E-B3AD-0929007A7C51}"/>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74060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F348B-AAB5-880F-99DC-94FA92C6637F}"/>
              </a:ext>
            </a:extLst>
          </p:cNvPr>
          <p:cNvSpPr>
            <a:spLocks noGrp="1"/>
          </p:cNvSpPr>
          <p:nvPr>
            <p:ph type="title"/>
          </p:nvPr>
        </p:nvSpPr>
        <p:spPr>
          <a:xfrm>
            <a:off x="839788" y="365125"/>
            <a:ext cx="10515600" cy="1325563"/>
          </a:xfrm>
        </p:spPr>
        <p:txBody>
          <a:bodyPr/>
          <a:lstStyle/>
          <a:p>
            <a:r>
              <a:rPr lang="en-US"/>
              <a:t>Click to edit Master title style</a:t>
            </a:r>
            <a:endParaRPr lang="en-CL"/>
          </a:p>
        </p:txBody>
      </p:sp>
      <p:sp>
        <p:nvSpPr>
          <p:cNvPr id="3" name="Text Placeholder 2">
            <a:extLst>
              <a:ext uri="{FF2B5EF4-FFF2-40B4-BE49-F238E27FC236}">
                <a16:creationId xmlns:a16="http://schemas.microsoft.com/office/drawing/2014/main" id="{8B142ED0-F04F-F900-B119-4AC9779664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830F0E-AB8F-B6D3-AFF7-4DFE7B01FB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5" name="Text Placeholder 4">
            <a:extLst>
              <a:ext uri="{FF2B5EF4-FFF2-40B4-BE49-F238E27FC236}">
                <a16:creationId xmlns:a16="http://schemas.microsoft.com/office/drawing/2014/main" id="{C136220A-12C6-DA18-163C-3B7001A9EC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A81DC4-E8CA-7BF4-1CB4-434B6AC23D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7" name="Date Placeholder 6">
            <a:extLst>
              <a:ext uri="{FF2B5EF4-FFF2-40B4-BE49-F238E27FC236}">
                <a16:creationId xmlns:a16="http://schemas.microsoft.com/office/drawing/2014/main" id="{C42DE222-D88C-22AB-99FA-50C9EC7C9D00}"/>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8" name="Footer Placeholder 7">
            <a:extLst>
              <a:ext uri="{FF2B5EF4-FFF2-40B4-BE49-F238E27FC236}">
                <a16:creationId xmlns:a16="http://schemas.microsoft.com/office/drawing/2014/main" id="{FF92CF33-FF8F-1A7F-7E2D-2A8FB4483D5D}"/>
              </a:ext>
            </a:extLst>
          </p:cNvPr>
          <p:cNvSpPr>
            <a:spLocks noGrp="1"/>
          </p:cNvSpPr>
          <p:nvPr>
            <p:ph type="ftr" sz="quarter" idx="11"/>
          </p:nvPr>
        </p:nvSpPr>
        <p:spPr/>
        <p:txBody>
          <a:bodyPr/>
          <a:lstStyle/>
          <a:p>
            <a:endParaRPr lang="en-CL"/>
          </a:p>
        </p:txBody>
      </p:sp>
      <p:sp>
        <p:nvSpPr>
          <p:cNvPr id="9" name="Slide Number Placeholder 8">
            <a:extLst>
              <a:ext uri="{FF2B5EF4-FFF2-40B4-BE49-F238E27FC236}">
                <a16:creationId xmlns:a16="http://schemas.microsoft.com/office/drawing/2014/main" id="{249CF710-03C2-5AAC-8014-D00CDBC32D6A}"/>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3440887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853E-8ECC-FDFB-5C50-E7B7B387A66A}"/>
              </a:ext>
            </a:extLst>
          </p:cNvPr>
          <p:cNvSpPr>
            <a:spLocks noGrp="1"/>
          </p:cNvSpPr>
          <p:nvPr>
            <p:ph type="title"/>
          </p:nvPr>
        </p:nvSpPr>
        <p:spPr/>
        <p:txBody>
          <a:bodyPr/>
          <a:lstStyle/>
          <a:p>
            <a:r>
              <a:rPr lang="en-US"/>
              <a:t>Click to edit Master title style</a:t>
            </a:r>
            <a:endParaRPr lang="en-CL"/>
          </a:p>
        </p:txBody>
      </p:sp>
      <p:sp>
        <p:nvSpPr>
          <p:cNvPr id="3" name="Date Placeholder 2">
            <a:extLst>
              <a:ext uri="{FF2B5EF4-FFF2-40B4-BE49-F238E27FC236}">
                <a16:creationId xmlns:a16="http://schemas.microsoft.com/office/drawing/2014/main" id="{1BA0F373-D49A-3326-47B8-BD290ED4E289}"/>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4" name="Footer Placeholder 3">
            <a:extLst>
              <a:ext uri="{FF2B5EF4-FFF2-40B4-BE49-F238E27FC236}">
                <a16:creationId xmlns:a16="http://schemas.microsoft.com/office/drawing/2014/main" id="{F69ABAC9-2E1B-42ED-7D1C-491F0A6434BF}"/>
              </a:ext>
            </a:extLst>
          </p:cNvPr>
          <p:cNvSpPr>
            <a:spLocks noGrp="1"/>
          </p:cNvSpPr>
          <p:nvPr>
            <p:ph type="ftr" sz="quarter" idx="11"/>
          </p:nvPr>
        </p:nvSpPr>
        <p:spPr/>
        <p:txBody>
          <a:bodyPr/>
          <a:lstStyle/>
          <a:p>
            <a:endParaRPr lang="en-CL"/>
          </a:p>
        </p:txBody>
      </p:sp>
      <p:sp>
        <p:nvSpPr>
          <p:cNvPr id="5" name="Slide Number Placeholder 4">
            <a:extLst>
              <a:ext uri="{FF2B5EF4-FFF2-40B4-BE49-F238E27FC236}">
                <a16:creationId xmlns:a16="http://schemas.microsoft.com/office/drawing/2014/main" id="{B34C9851-B2D2-F570-D38D-4F6F3A7952A2}"/>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276720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F0262-2DE5-E5A4-1E0E-D3C31EE39660}"/>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3" name="Footer Placeholder 2">
            <a:extLst>
              <a:ext uri="{FF2B5EF4-FFF2-40B4-BE49-F238E27FC236}">
                <a16:creationId xmlns:a16="http://schemas.microsoft.com/office/drawing/2014/main" id="{18898E63-C1B0-F118-F5F4-566152BAA2CD}"/>
              </a:ext>
            </a:extLst>
          </p:cNvPr>
          <p:cNvSpPr>
            <a:spLocks noGrp="1"/>
          </p:cNvSpPr>
          <p:nvPr>
            <p:ph type="ftr" sz="quarter" idx="11"/>
          </p:nvPr>
        </p:nvSpPr>
        <p:spPr/>
        <p:txBody>
          <a:bodyPr/>
          <a:lstStyle/>
          <a:p>
            <a:endParaRPr lang="en-CL"/>
          </a:p>
        </p:txBody>
      </p:sp>
      <p:sp>
        <p:nvSpPr>
          <p:cNvPr id="4" name="Slide Number Placeholder 3">
            <a:extLst>
              <a:ext uri="{FF2B5EF4-FFF2-40B4-BE49-F238E27FC236}">
                <a16:creationId xmlns:a16="http://schemas.microsoft.com/office/drawing/2014/main" id="{FB7756A2-3859-579D-C945-658924B0D6A7}"/>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89837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17FD4-FBEA-7737-A88E-8028B858A6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Content Placeholder 2">
            <a:extLst>
              <a:ext uri="{FF2B5EF4-FFF2-40B4-BE49-F238E27FC236}">
                <a16:creationId xmlns:a16="http://schemas.microsoft.com/office/drawing/2014/main" id="{8E42DE83-D1E2-8362-EDAE-3019BE82B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Text Placeholder 3">
            <a:extLst>
              <a:ext uri="{FF2B5EF4-FFF2-40B4-BE49-F238E27FC236}">
                <a16:creationId xmlns:a16="http://schemas.microsoft.com/office/drawing/2014/main" id="{E4F32D2A-B967-9EAD-6869-437184585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359DAF-537B-66DF-ED87-2C633D6B1413}"/>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6" name="Footer Placeholder 5">
            <a:extLst>
              <a:ext uri="{FF2B5EF4-FFF2-40B4-BE49-F238E27FC236}">
                <a16:creationId xmlns:a16="http://schemas.microsoft.com/office/drawing/2014/main" id="{2353C821-DB9A-A449-10CD-8FF8D9CDFE54}"/>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BFEB3B85-4535-79BF-BA54-3272091CBF09}"/>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136223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32CD-E29B-226C-1DAC-7090946ED6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L"/>
          </a:p>
        </p:txBody>
      </p:sp>
      <p:sp>
        <p:nvSpPr>
          <p:cNvPr id="3" name="Picture Placeholder 2">
            <a:extLst>
              <a:ext uri="{FF2B5EF4-FFF2-40B4-BE49-F238E27FC236}">
                <a16:creationId xmlns:a16="http://schemas.microsoft.com/office/drawing/2014/main" id="{D3642A3D-6F20-9893-DC72-426C608BEB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L"/>
          </a:p>
        </p:txBody>
      </p:sp>
      <p:sp>
        <p:nvSpPr>
          <p:cNvPr id="4" name="Text Placeholder 3">
            <a:extLst>
              <a:ext uri="{FF2B5EF4-FFF2-40B4-BE49-F238E27FC236}">
                <a16:creationId xmlns:a16="http://schemas.microsoft.com/office/drawing/2014/main" id="{2CF40083-DA73-3C8C-CE1B-E234DC0C4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50F8B-D5E5-479F-66B6-C17E52DAD459}"/>
              </a:ext>
            </a:extLst>
          </p:cNvPr>
          <p:cNvSpPr>
            <a:spLocks noGrp="1"/>
          </p:cNvSpPr>
          <p:nvPr>
            <p:ph type="dt" sz="half" idx="10"/>
          </p:nvPr>
        </p:nvSpPr>
        <p:spPr/>
        <p:txBody>
          <a:bodyPr/>
          <a:lstStyle/>
          <a:p>
            <a:fld id="{60A95081-8E81-114A-8A40-18E7F182CB4D}" type="datetimeFigureOut">
              <a:rPr lang="en-CL" smtClean="0"/>
              <a:t>07-06-25</a:t>
            </a:fld>
            <a:endParaRPr lang="en-CL"/>
          </a:p>
        </p:txBody>
      </p:sp>
      <p:sp>
        <p:nvSpPr>
          <p:cNvPr id="6" name="Footer Placeholder 5">
            <a:extLst>
              <a:ext uri="{FF2B5EF4-FFF2-40B4-BE49-F238E27FC236}">
                <a16:creationId xmlns:a16="http://schemas.microsoft.com/office/drawing/2014/main" id="{4A20CA19-4070-BE16-D039-1D8CB679F879}"/>
              </a:ext>
            </a:extLst>
          </p:cNvPr>
          <p:cNvSpPr>
            <a:spLocks noGrp="1"/>
          </p:cNvSpPr>
          <p:nvPr>
            <p:ph type="ftr" sz="quarter" idx="11"/>
          </p:nvPr>
        </p:nvSpPr>
        <p:spPr/>
        <p:txBody>
          <a:bodyPr/>
          <a:lstStyle/>
          <a:p>
            <a:endParaRPr lang="en-CL"/>
          </a:p>
        </p:txBody>
      </p:sp>
      <p:sp>
        <p:nvSpPr>
          <p:cNvPr id="7" name="Slide Number Placeholder 6">
            <a:extLst>
              <a:ext uri="{FF2B5EF4-FFF2-40B4-BE49-F238E27FC236}">
                <a16:creationId xmlns:a16="http://schemas.microsoft.com/office/drawing/2014/main" id="{86CB9237-62A7-4131-7631-FD66922D9FC0}"/>
              </a:ext>
            </a:extLst>
          </p:cNvPr>
          <p:cNvSpPr>
            <a:spLocks noGrp="1"/>
          </p:cNvSpPr>
          <p:nvPr>
            <p:ph type="sldNum" sz="quarter" idx="12"/>
          </p:nvPr>
        </p:nvSpPr>
        <p:spPr/>
        <p:txBody>
          <a:bodyPr/>
          <a:lstStyle/>
          <a:p>
            <a:fld id="{F05B8EF3-87BE-F440-8F30-4CD4582425C7}" type="slidenum">
              <a:rPr lang="en-CL" smtClean="0"/>
              <a:t>‹#›</a:t>
            </a:fld>
            <a:endParaRPr lang="en-CL"/>
          </a:p>
        </p:txBody>
      </p:sp>
    </p:spTree>
    <p:extLst>
      <p:ext uri="{BB962C8B-B14F-4D97-AF65-F5344CB8AC3E}">
        <p14:creationId xmlns:p14="http://schemas.microsoft.com/office/powerpoint/2010/main" val="401081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2A0B57-0484-F694-ABBF-3170B2239C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L"/>
          </a:p>
        </p:txBody>
      </p:sp>
      <p:sp>
        <p:nvSpPr>
          <p:cNvPr id="3" name="Text Placeholder 2">
            <a:extLst>
              <a:ext uri="{FF2B5EF4-FFF2-40B4-BE49-F238E27FC236}">
                <a16:creationId xmlns:a16="http://schemas.microsoft.com/office/drawing/2014/main" id="{1A51A53A-B20B-604E-E4C7-A23BC0036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L"/>
          </a:p>
        </p:txBody>
      </p:sp>
      <p:sp>
        <p:nvSpPr>
          <p:cNvPr id="4" name="Date Placeholder 3">
            <a:extLst>
              <a:ext uri="{FF2B5EF4-FFF2-40B4-BE49-F238E27FC236}">
                <a16:creationId xmlns:a16="http://schemas.microsoft.com/office/drawing/2014/main" id="{6E54B8EF-29A4-28F5-E2D8-8B048378E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5081-8E81-114A-8A40-18E7F182CB4D}" type="datetimeFigureOut">
              <a:rPr lang="en-CL" smtClean="0"/>
              <a:t>07-06-25</a:t>
            </a:fld>
            <a:endParaRPr lang="en-CL"/>
          </a:p>
        </p:txBody>
      </p:sp>
      <p:sp>
        <p:nvSpPr>
          <p:cNvPr id="5" name="Footer Placeholder 4">
            <a:extLst>
              <a:ext uri="{FF2B5EF4-FFF2-40B4-BE49-F238E27FC236}">
                <a16:creationId xmlns:a16="http://schemas.microsoft.com/office/drawing/2014/main" id="{E2FB8880-405E-27D9-0D04-91D0D5E5B4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L"/>
          </a:p>
        </p:txBody>
      </p:sp>
      <p:sp>
        <p:nvSpPr>
          <p:cNvPr id="6" name="Slide Number Placeholder 5">
            <a:extLst>
              <a:ext uri="{FF2B5EF4-FFF2-40B4-BE49-F238E27FC236}">
                <a16:creationId xmlns:a16="http://schemas.microsoft.com/office/drawing/2014/main" id="{982A5C2A-301C-C243-B18B-DFCF296B79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B8EF3-87BE-F440-8F30-4CD4582425C7}" type="slidenum">
              <a:rPr lang="en-CL" smtClean="0"/>
              <a:t>‹#›</a:t>
            </a:fld>
            <a:endParaRPr lang="en-CL"/>
          </a:p>
        </p:txBody>
      </p:sp>
    </p:spTree>
    <p:extLst>
      <p:ext uri="{BB962C8B-B14F-4D97-AF65-F5344CB8AC3E}">
        <p14:creationId xmlns:p14="http://schemas.microsoft.com/office/powerpoint/2010/main" val="316864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blegateway.com/passage/?search=Mateo%2016%3A16-18&amp;version=RVR1960#fes-RVR1960-23692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biblegateway.com/passage/?search=Mateo%2016%3A16-18&amp;version=RVR1960#fes-RVR1960-23692b" TargetMode="External"/><Relationship Id="rId2" Type="http://schemas.openxmlformats.org/officeDocument/2006/relationships/hyperlink" Target="https://www.biblegateway.com/passage/?search=Mateo%2016%3A16-18&amp;version=RVR1960#fes-RVR1960-23692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BFDD-A187-C05A-4BF6-E8557746EEF0}"/>
              </a:ext>
            </a:extLst>
          </p:cNvPr>
          <p:cNvSpPr>
            <a:spLocks noGrp="1"/>
          </p:cNvSpPr>
          <p:nvPr>
            <p:ph type="title"/>
          </p:nvPr>
        </p:nvSpPr>
        <p:spPr/>
        <p:txBody>
          <a:bodyPr/>
          <a:lstStyle/>
          <a:p>
            <a:r>
              <a:rPr lang="en-CL" dirty="0"/>
              <a:t>                  </a:t>
            </a:r>
            <a:r>
              <a:rPr lang="en-CL" sz="5400" b="1" dirty="0">
                <a:latin typeface="APPLE CHANCERY" panose="03020702040506060504" pitchFamily="66" charset="-79"/>
                <a:cs typeface="APPLE CHANCERY" panose="03020702040506060504" pitchFamily="66" charset="-79"/>
              </a:rPr>
              <a:t>Historia de la Iglesia</a:t>
            </a:r>
          </a:p>
        </p:txBody>
      </p:sp>
      <p:pic>
        <p:nvPicPr>
          <p:cNvPr id="5" name="Content Placeholder 4">
            <a:extLst>
              <a:ext uri="{FF2B5EF4-FFF2-40B4-BE49-F238E27FC236}">
                <a16:creationId xmlns:a16="http://schemas.microsoft.com/office/drawing/2014/main" id="{590EE618-ADE6-1419-5383-E5772A7CCFDD}"/>
              </a:ext>
            </a:extLst>
          </p:cNvPr>
          <p:cNvPicPr>
            <a:picLocks noGrp="1" noChangeAspect="1"/>
          </p:cNvPicPr>
          <p:nvPr>
            <p:ph idx="1"/>
          </p:nvPr>
        </p:nvPicPr>
        <p:blipFill>
          <a:blip r:embed="rId2"/>
          <a:stretch>
            <a:fillRect/>
          </a:stretch>
        </p:blipFill>
        <p:spPr>
          <a:xfrm>
            <a:off x="1631091" y="1470453"/>
            <a:ext cx="9168713" cy="5022421"/>
          </a:xfrm>
        </p:spPr>
      </p:pic>
    </p:spTree>
    <p:extLst>
      <p:ext uri="{BB962C8B-B14F-4D97-AF65-F5344CB8AC3E}">
        <p14:creationId xmlns:p14="http://schemas.microsoft.com/office/powerpoint/2010/main" val="1557284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059D10-C730-93C2-75B4-01FCB720F7AC}"/>
              </a:ext>
            </a:extLst>
          </p:cNvPr>
          <p:cNvSpPr>
            <a:spLocks noGrp="1"/>
          </p:cNvSpPr>
          <p:nvPr>
            <p:ph idx="1"/>
          </p:nvPr>
        </p:nvSpPr>
        <p:spPr>
          <a:xfrm>
            <a:off x="100013" y="271463"/>
            <a:ext cx="11987212" cy="6386512"/>
          </a:xfrm>
        </p:spPr>
        <p:txBody>
          <a:bodyPr>
            <a:normAutofit fontScale="92500" lnSpcReduction="10000"/>
          </a:bodyPr>
          <a:lstStyle/>
          <a:p>
            <a:pPr marL="0" indent="0" algn="l">
              <a:buNone/>
            </a:pPr>
            <a:r>
              <a:rPr lang="en-US" b="1" i="0" dirty="0">
                <a:solidFill>
                  <a:srgbClr val="000000"/>
                </a:solidFill>
                <a:effectLst/>
                <a:latin typeface="system-ui"/>
              </a:rPr>
              <a:t>2 </a:t>
            </a:r>
            <a:r>
              <a:rPr lang="en-US" b="1" i="0" dirty="0" err="1">
                <a:solidFill>
                  <a:srgbClr val="000000"/>
                </a:solidFill>
                <a:effectLst/>
                <a:latin typeface="system-ui"/>
              </a:rPr>
              <a:t>Corintios</a:t>
            </a:r>
            <a:r>
              <a:rPr lang="en-US" b="1" i="0" dirty="0">
                <a:solidFill>
                  <a:srgbClr val="000000"/>
                </a:solidFill>
                <a:effectLst/>
                <a:latin typeface="system-ui"/>
              </a:rPr>
              <a:t> 11:2</a:t>
            </a:r>
          </a:p>
          <a:p>
            <a:pPr marL="0" indent="0" algn="l">
              <a:buNone/>
            </a:pPr>
            <a:endParaRPr lang="en-US" b="1" i="0" baseline="30000" dirty="0">
              <a:solidFill>
                <a:srgbClr val="000000"/>
              </a:solidFill>
              <a:effectLst/>
              <a:latin typeface="system-ui"/>
            </a:endParaRPr>
          </a:p>
          <a:p>
            <a:pPr marL="0" indent="0" algn="l">
              <a:buNone/>
            </a:pPr>
            <a:r>
              <a:rPr lang="en-US" sz="4000" b="1" i="0" baseline="30000" dirty="0">
                <a:solidFill>
                  <a:srgbClr val="000000"/>
                </a:solidFill>
                <a:effectLst/>
                <a:latin typeface="system-ui"/>
              </a:rPr>
              <a:t>2 </a:t>
            </a:r>
            <a:r>
              <a:rPr lang="en-US" sz="4000" b="0" i="0" dirty="0" err="1">
                <a:solidFill>
                  <a:srgbClr val="000000"/>
                </a:solidFill>
                <a:effectLst/>
                <a:latin typeface="system-ui"/>
              </a:rPr>
              <a:t>Porque</a:t>
            </a:r>
            <a:r>
              <a:rPr lang="en-US" sz="4000" b="0" i="0" dirty="0">
                <a:solidFill>
                  <a:srgbClr val="000000"/>
                </a:solidFill>
                <a:effectLst/>
                <a:latin typeface="system-ui"/>
              </a:rPr>
              <a:t> </a:t>
            </a:r>
            <a:r>
              <a:rPr lang="en-US" sz="4000" b="0" i="0" dirty="0" err="1">
                <a:solidFill>
                  <a:srgbClr val="000000"/>
                </a:solidFill>
                <a:effectLst/>
                <a:latin typeface="system-ui"/>
              </a:rPr>
              <a:t>os</a:t>
            </a:r>
            <a:r>
              <a:rPr lang="en-US" sz="4000" b="0" i="0" dirty="0">
                <a:solidFill>
                  <a:srgbClr val="000000"/>
                </a:solidFill>
                <a:effectLst/>
                <a:latin typeface="system-ui"/>
              </a:rPr>
              <a:t> </a:t>
            </a:r>
            <a:r>
              <a:rPr lang="en-US" sz="4000" b="0" i="0" dirty="0" err="1">
                <a:solidFill>
                  <a:srgbClr val="000000"/>
                </a:solidFill>
                <a:effectLst/>
                <a:latin typeface="system-ui"/>
              </a:rPr>
              <a:t>celo</a:t>
            </a:r>
            <a:r>
              <a:rPr lang="en-US" sz="4000" b="0" i="0" dirty="0">
                <a:solidFill>
                  <a:srgbClr val="000000"/>
                </a:solidFill>
                <a:effectLst/>
                <a:latin typeface="system-ui"/>
              </a:rPr>
              <a:t> con </a:t>
            </a:r>
            <a:r>
              <a:rPr lang="en-US" sz="4000" b="0" i="0" dirty="0" err="1">
                <a:solidFill>
                  <a:srgbClr val="000000"/>
                </a:solidFill>
                <a:effectLst/>
                <a:latin typeface="system-ui"/>
              </a:rPr>
              <a:t>celo</a:t>
            </a:r>
            <a:r>
              <a:rPr lang="en-US" sz="4000" b="0" i="0" dirty="0">
                <a:solidFill>
                  <a:srgbClr val="000000"/>
                </a:solidFill>
                <a:effectLst/>
                <a:latin typeface="system-ui"/>
              </a:rPr>
              <a:t> de Dios; </a:t>
            </a:r>
            <a:r>
              <a:rPr lang="en-US" sz="4000" b="0" i="0" dirty="0" err="1">
                <a:solidFill>
                  <a:srgbClr val="000000"/>
                </a:solidFill>
                <a:effectLst/>
                <a:latin typeface="system-ui"/>
              </a:rPr>
              <a:t>pues</a:t>
            </a:r>
            <a:r>
              <a:rPr lang="en-US" sz="4000" b="0" i="0" dirty="0">
                <a:solidFill>
                  <a:srgbClr val="000000"/>
                </a:solidFill>
                <a:effectLst/>
                <a:latin typeface="system-ui"/>
              </a:rPr>
              <a:t> </a:t>
            </a:r>
            <a:r>
              <a:rPr lang="en-US" sz="4000" b="0" i="0" dirty="0" err="1">
                <a:solidFill>
                  <a:srgbClr val="000000"/>
                </a:solidFill>
                <a:effectLst/>
                <a:latin typeface="system-ui"/>
              </a:rPr>
              <a:t>os</a:t>
            </a:r>
            <a:r>
              <a:rPr lang="en-US" sz="4000" b="0" i="0" dirty="0">
                <a:solidFill>
                  <a:srgbClr val="000000"/>
                </a:solidFill>
                <a:effectLst/>
                <a:latin typeface="system-ui"/>
              </a:rPr>
              <a:t> he </a:t>
            </a:r>
            <a:r>
              <a:rPr lang="en-US" sz="4000" b="1" i="1" dirty="0" err="1">
                <a:solidFill>
                  <a:srgbClr val="000000"/>
                </a:solidFill>
                <a:effectLst/>
                <a:latin typeface="system-ui"/>
              </a:rPr>
              <a:t>desposado</a:t>
            </a:r>
            <a:r>
              <a:rPr lang="en-US" sz="4000" b="0" i="0" dirty="0">
                <a:solidFill>
                  <a:srgbClr val="000000"/>
                </a:solidFill>
                <a:effectLst/>
                <a:latin typeface="system-ui"/>
              </a:rPr>
              <a:t> con </a:t>
            </a:r>
            <a:r>
              <a:rPr lang="en-US" sz="4000" b="1" i="1" dirty="0">
                <a:solidFill>
                  <a:srgbClr val="000000"/>
                </a:solidFill>
                <a:effectLst/>
                <a:latin typeface="system-ui"/>
              </a:rPr>
              <a:t>un solo </a:t>
            </a:r>
            <a:r>
              <a:rPr lang="en-US" sz="4000" b="1" i="1" dirty="0" err="1">
                <a:solidFill>
                  <a:srgbClr val="000000"/>
                </a:solidFill>
                <a:effectLst/>
                <a:latin typeface="system-ui"/>
              </a:rPr>
              <a:t>esposo</a:t>
            </a:r>
            <a:r>
              <a:rPr lang="en-US" sz="4000" b="0" i="0" dirty="0">
                <a:solidFill>
                  <a:srgbClr val="000000"/>
                </a:solidFill>
                <a:effectLst/>
                <a:latin typeface="system-ui"/>
              </a:rPr>
              <a:t>, para </a:t>
            </a:r>
            <a:r>
              <a:rPr lang="en-US" sz="4000" b="0" i="0" dirty="0" err="1">
                <a:solidFill>
                  <a:srgbClr val="000000"/>
                </a:solidFill>
                <a:effectLst/>
                <a:latin typeface="system-ui"/>
              </a:rPr>
              <a:t>presentaros</a:t>
            </a:r>
            <a:r>
              <a:rPr lang="en-US" sz="4000" b="0" i="0" dirty="0">
                <a:solidFill>
                  <a:srgbClr val="000000"/>
                </a:solidFill>
                <a:effectLst/>
                <a:latin typeface="system-ui"/>
              </a:rPr>
              <a:t> </a:t>
            </a:r>
            <a:r>
              <a:rPr lang="en-US" sz="4000" b="0" i="0" dirty="0" err="1">
                <a:solidFill>
                  <a:srgbClr val="000000"/>
                </a:solidFill>
                <a:effectLst/>
                <a:latin typeface="system-ui"/>
              </a:rPr>
              <a:t>como</a:t>
            </a:r>
            <a:r>
              <a:rPr lang="en-US" sz="4000" b="0" i="0" dirty="0">
                <a:solidFill>
                  <a:srgbClr val="000000"/>
                </a:solidFill>
                <a:effectLst/>
                <a:latin typeface="system-ui"/>
              </a:rPr>
              <a:t> </a:t>
            </a:r>
            <a:r>
              <a:rPr lang="en-US" sz="4000" b="0" i="0" dirty="0" err="1">
                <a:solidFill>
                  <a:srgbClr val="000000"/>
                </a:solidFill>
                <a:effectLst/>
                <a:latin typeface="system-ui"/>
              </a:rPr>
              <a:t>una</a:t>
            </a:r>
            <a:r>
              <a:rPr lang="en-US" sz="4000" b="0" i="0" dirty="0">
                <a:solidFill>
                  <a:srgbClr val="000000"/>
                </a:solidFill>
                <a:effectLst/>
                <a:latin typeface="system-ui"/>
              </a:rPr>
              <a:t> </a:t>
            </a:r>
            <a:r>
              <a:rPr lang="en-US" sz="4000" b="1" i="1" dirty="0" err="1">
                <a:solidFill>
                  <a:srgbClr val="000000"/>
                </a:solidFill>
                <a:effectLst/>
                <a:latin typeface="system-ui"/>
              </a:rPr>
              <a:t>virgen</a:t>
            </a:r>
            <a:r>
              <a:rPr lang="en-US" sz="4000" b="1" i="1" dirty="0">
                <a:solidFill>
                  <a:srgbClr val="000000"/>
                </a:solidFill>
                <a:effectLst/>
                <a:latin typeface="system-ui"/>
              </a:rPr>
              <a:t> </a:t>
            </a:r>
            <a:r>
              <a:rPr lang="en-US" sz="4000" b="1" i="1" dirty="0" err="1">
                <a:solidFill>
                  <a:srgbClr val="000000"/>
                </a:solidFill>
                <a:effectLst/>
                <a:latin typeface="system-ui"/>
              </a:rPr>
              <a:t>pura</a:t>
            </a:r>
            <a:r>
              <a:rPr lang="en-US" sz="4000" b="0" i="0" dirty="0">
                <a:solidFill>
                  <a:srgbClr val="000000"/>
                </a:solidFill>
                <a:effectLst/>
                <a:latin typeface="system-ui"/>
              </a:rPr>
              <a:t> a Cristo.</a:t>
            </a:r>
          </a:p>
          <a:p>
            <a:pPr marL="0" indent="0">
              <a:buNone/>
            </a:pPr>
            <a:endParaRPr lang="en-CL" dirty="0"/>
          </a:p>
          <a:p>
            <a:pPr marL="0" indent="0" algn="l">
              <a:buNone/>
            </a:pPr>
            <a:r>
              <a:rPr lang="en-US" b="1" i="0" dirty="0" err="1">
                <a:solidFill>
                  <a:srgbClr val="000000"/>
                </a:solidFill>
                <a:effectLst/>
                <a:latin typeface="system-ui"/>
              </a:rPr>
              <a:t>Apocalipsis</a:t>
            </a:r>
            <a:r>
              <a:rPr lang="en-US" b="1" i="0" dirty="0">
                <a:solidFill>
                  <a:srgbClr val="000000"/>
                </a:solidFill>
                <a:effectLst/>
                <a:latin typeface="system-ui"/>
              </a:rPr>
              <a:t> 19:7(22:17)</a:t>
            </a:r>
          </a:p>
          <a:p>
            <a:pPr marL="0" indent="0" algn="l">
              <a:buNone/>
            </a:pPr>
            <a:endParaRPr lang="en-US" b="1" i="0" baseline="30000" dirty="0">
              <a:solidFill>
                <a:srgbClr val="000000"/>
              </a:solidFill>
              <a:effectLst/>
              <a:latin typeface="system-ui"/>
            </a:endParaRPr>
          </a:p>
          <a:p>
            <a:pPr marL="0" indent="0" algn="l">
              <a:buNone/>
            </a:pPr>
            <a:r>
              <a:rPr lang="en-US" b="1" i="0" baseline="30000" dirty="0">
                <a:solidFill>
                  <a:srgbClr val="000000"/>
                </a:solidFill>
                <a:effectLst/>
                <a:latin typeface="system-ui"/>
              </a:rPr>
              <a:t>7</a:t>
            </a:r>
            <a:r>
              <a:rPr lang="en-US" sz="4000" b="1" i="0" baseline="30000" dirty="0">
                <a:solidFill>
                  <a:srgbClr val="000000"/>
                </a:solidFill>
                <a:effectLst/>
                <a:latin typeface="system-ui"/>
              </a:rPr>
              <a:t> </a:t>
            </a:r>
            <a:r>
              <a:rPr lang="en-US" sz="4000" b="0" i="0" dirty="0" err="1">
                <a:solidFill>
                  <a:srgbClr val="000000"/>
                </a:solidFill>
                <a:effectLst/>
                <a:latin typeface="system-ui"/>
              </a:rPr>
              <a:t>Gocémonos</a:t>
            </a:r>
            <a:r>
              <a:rPr lang="en-US" sz="4000" b="0" i="0" dirty="0">
                <a:solidFill>
                  <a:srgbClr val="000000"/>
                </a:solidFill>
                <a:effectLst/>
                <a:latin typeface="system-ui"/>
              </a:rPr>
              <a:t> y </a:t>
            </a:r>
            <a:r>
              <a:rPr lang="en-US" sz="4000" b="0" i="0" dirty="0" err="1">
                <a:solidFill>
                  <a:srgbClr val="000000"/>
                </a:solidFill>
                <a:effectLst/>
                <a:latin typeface="system-ui"/>
              </a:rPr>
              <a:t>alegrémonos</a:t>
            </a:r>
            <a:r>
              <a:rPr lang="en-US" sz="4000" b="0" i="0" dirty="0">
                <a:solidFill>
                  <a:srgbClr val="000000"/>
                </a:solidFill>
                <a:effectLst/>
                <a:latin typeface="system-ui"/>
              </a:rPr>
              <a:t> y </a:t>
            </a:r>
            <a:r>
              <a:rPr lang="en-US" sz="4000" b="0" i="0" dirty="0" err="1">
                <a:solidFill>
                  <a:srgbClr val="000000"/>
                </a:solidFill>
                <a:effectLst/>
                <a:latin typeface="system-ui"/>
              </a:rPr>
              <a:t>démosle</a:t>
            </a:r>
            <a:r>
              <a:rPr lang="en-US" sz="4000" b="0" i="0" dirty="0">
                <a:solidFill>
                  <a:srgbClr val="000000"/>
                </a:solidFill>
                <a:effectLst/>
                <a:latin typeface="system-ui"/>
              </a:rPr>
              <a:t> gloria; </a:t>
            </a:r>
            <a:r>
              <a:rPr lang="en-US" sz="4000" b="0" i="0" dirty="0" err="1">
                <a:solidFill>
                  <a:srgbClr val="000000"/>
                </a:solidFill>
                <a:effectLst/>
                <a:latin typeface="system-ui"/>
              </a:rPr>
              <a:t>porque</a:t>
            </a:r>
            <a:r>
              <a:rPr lang="en-US" sz="4000" b="0" i="0" dirty="0">
                <a:solidFill>
                  <a:srgbClr val="000000"/>
                </a:solidFill>
                <a:effectLst/>
                <a:latin typeface="system-ui"/>
              </a:rPr>
              <a:t> </a:t>
            </a:r>
            <a:r>
              <a:rPr lang="en-US" sz="4000" b="0" i="0" dirty="0" err="1">
                <a:solidFill>
                  <a:srgbClr val="000000"/>
                </a:solidFill>
                <a:effectLst/>
                <a:latin typeface="system-ui"/>
              </a:rPr>
              <a:t>han</a:t>
            </a:r>
            <a:r>
              <a:rPr lang="en-US" sz="4000" b="0" i="0" dirty="0">
                <a:solidFill>
                  <a:srgbClr val="000000"/>
                </a:solidFill>
                <a:effectLst/>
                <a:latin typeface="system-ui"/>
              </a:rPr>
              <a:t> </a:t>
            </a:r>
            <a:r>
              <a:rPr lang="en-US" sz="4000" b="0" i="0" dirty="0" err="1">
                <a:solidFill>
                  <a:srgbClr val="000000"/>
                </a:solidFill>
                <a:effectLst/>
                <a:latin typeface="system-ui"/>
              </a:rPr>
              <a:t>llegado</a:t>
            </a:r>
            <a:r>
              <a:rPr lang="en-US" sz="4000" b="0" i="0" dirty="0">
                <a:solidFill>
                  <a:srgbClr val="000000"/>
                </a:solidFill>
                <a:effectLst/>
                <a:latin typeface="system-ui"/>
              </a:rPr>
              <a:t> las </a:t>
            </a:r>
            <a:r>
              <a:rPr lang="en-US" sz="4000" b="0" i="0" dirty="0" err="1">
                <a:solidFill>
                  <a:srgbClr val="000000"/>
                </a:solidFill>
                <a:effectLst/>
                <a:latin typeface="system-ui"/>
              </a:rPr>
              <a:t>bodas</a:t>
            </a:r>
            <a:r>
              <a:rPr lang="en-US" sz="4000" b="0" i="0" dirty="0">
                <a:solidFill>
                  <a:srgbClr val="000000"/>
                </a:solidFill>
                <a:effectLst/>
                <a:latin typeface="system-ui"/>
              </a:rPr>
              <a:t> del Cordero, y </a:t>
            </a:r>
            <a:r>
              <a:rPr lang="en-US" sz="4000" b="0" i="0" dirty="0" err="1">
                <a:solidFill>
                  <a:srgbClr val="000000"/>
                </a:solidFill>
                <a:effectLst/>
                <a:latin typeface="system-ui"/>
              </a:rPr>
              <a:t>su</a:t>
            </a:r>
            <a:r>
              <a:rPr lang="en-US" sz="4000" b="0" i="0" dirty="0">
                <a:solidFill>
                  <a:srgbClr val="000000"/>
                </a:solidFill>
                <a:effectLst/>
                <a:latin typeface="system-ui"/>
              </a:rPr>
              <a:t> </a:t>
            </a:r>
            <a:r>
              <a:rPr lang="en-US" sz="4000" b="1" i="1" dirty="0" err="1">
                <a:solidFill>
                  <a:srgbClr val="000000"/>
                </a:solidFill>
                <a:effectLst/>
                <a:latin typeface="system-ui"/>
              </a:rPr>
              <a:t>esposa</a:t>
            </a:r>
            <a:r>
              <a:rPr lang="en-US" sz="4000" b="0" i="0" dirty="0">
                <a:solidFill>
                  <a:srgbClr val="000000"/>
                </a:solidFill>
                <a:effectLst/>
                <a:latin typeface="system-ui"/>
              </a:rPr>
              <a:t> se ha </a:t>
            </a:r>
            <a:r>
              <a:rPr lang="en-US" sz="4000" b="0" i="0" dirty="0" err="1">
                <a:solidFill>
                  <a:srgbClr val="000000"/>
                </a:solidFill>
                <a:effectLst/>
                <a:latin typeface="system-ui"/>
              </a:rPr>
              <a:t>preparado</a:t>
            </a:r>
            <a:r>
              <a:rPr lang="en-US" sz="4000" b="0" i="0" dirty="0">
                <a:solidFill>
                  <a:srgbClr val="000000"/>
                </a:solidFill>
                <a:effectLst/>
                <a:latin typeface="system-ui"/>
              </a:rPr>
              <a:t>.</a:t>
            </a:r>
          </a:p>
          <a:p>
            <a:pPr marL="0" indent="0" algn="l">
              <a:buNone/>
            </a:pPr>
            <a:r>
              <a:rPr lang="en-US" sz="4000" b="1" i="0" baseline="30000" dirty="0">
                <a:solidFill>
                  <a:srgbClr val="000000"/>
                </a:solidFill>
                <a:effectLst/>
                <a:latin typeface="system-ui"/>
              </a:rPr>
              <a:t>17 </a:t>
            </a:r>
            <a:r>
              <a:rPr lang="en-US" sz="4000" b="0" i="0" dirty="0">
                <a:solidFill>
                  <a:srgbClr val="000000"/>
                </a:solidFill>
                <a:effectLst/>
                <a:latin typeface="system-ui"/>
              </a:rPr>
              <a:t>Y </a:t>
            </a:r>
            <a:r>
              <a:rPr lang="en-US" sz="4000" b="0" i="0" dirty="0" err="1">
                <a:solidFill>
                  <a:srgbClr val="000000"/>
                </a:solidFill>
                <a:effectLst/>
                <a:latin typeface="system-ui"/>
              </a:rPr>
              <a:t>el</a:t>
            </a:r>
            <a:r>
              <a:rPr lang="en-US" sz="4000" b="0" i="0" dirty="0">
                <a:solidFill>
                  <a:srgbClr val="000000"/>
                </a:solidFill>
                <a:effectLst/>
                <a:latin typeface="system-ui"/>
              </a:rPr>
              <a:t> </a:t>
            </a:r>
            <a:r>
              <a:rPr lang="en-US" sz="4000" b="0" i="0" dirty="0" err="1">
                <a:solidFill>
                  <a:srgbClr val="000000"/>
                </a:solidFill>
                <a:effectLst/>
                <a:latin typeface="system-ui"/>
              </a:rPr>
              <a:t>Espíritu</a:t>
            </a:r>
            <a:r>
              <a:rPr lang="en-US" sz="4000" b="0" i="0" dirty="0">
                <a:solidFill>
                  <a:srgbClr val="000000"/>
                </a:solidFill>
                <a:effectLst/>
                <a:latin typeface="system-ui"/>
              </a:rPr>
              <a:t> y la </a:t>
            </a:r>
            <a:r>
              <a:rPr lang="en-US" sz="4000" b="1" i="1" dirty="0" err="1">
                <a:solidFill>
                  <a:srgbClr val="000000"/>
                </a:solidFill>
                <a:effectLst/>
                <a:latin typeface="system-ui"/>
              </a:rPr>
              <a:t>Esposa</a:t>
            </a:r>
            <a:r>
              <a:rPr lang="en-US" sz="4000" b="0" i="0" dirty="0">
                <a:solidFill>
                  <a:srgbClr val="000000"/>
                </a:solidFill>
                <a:effectLst/>
                <a:latin typeface="system-ui"/>
              </a:rPr>
              <a:t> </a:t>
            </a:r>
            <a:r>
              <a:rPr lang="en-US" sz="4000" b="0" i="0" dirty="0" err="1">
                <a:solidFill>
                  <a:srgbClr val="000000"/>
                </a:solidFill>
                <a:effectLst/>
                <a:latin typeface="system-ui"/>
              </a:rPr>
              <a:t>dicen</a:t>
            </a:r>
            <a:r>
              <a:rPr lang="en-US" sz="4000" b="0" i="0" dirty="0">
                <a:solidFill>
                  <a:srgbClr val="000000"/>
                </a:solidFill>
                <a:effectLst/>
                <a:latin typeface="system-ui"/>
              </a:rPr>
              <a:t>: Ven. Y </a:t>
            </a:r>
            <a:r>
              <a:rPr lang="en-US" sz="4000" b="0" i="0" dirty="0" err="1">
                <a:solidFill>
                  <a:srgbClr val="000000"/>
                </a:solidFill>
                <a:effectLst/>
                <a:latin typeface="system-ui"/>
              </a:rPr>
              <a:t>el</a:t>
            </a:r>
            <a:r>
              <a:rPr lang="en-US" sz="4000" b="0" i="0" dirty="0">
                <a:solidFill>
                  <a:srgbClr val="000000"/>
                </a:solidFill>
                <a:effectLst/>
                <a:latin typeface="system-ui"/>
              </a:rPr>
              <a:t> que </a:t>
            </a:r>
            <a:r>
              <a:rPr lang="en-US" sz="4000" b="0" i="0" dirty="0" err="1">
                <a:solidFill>
                  <a:srgbClr val="000000"/>
                </a:solidFill>
                <a:effectLst/>
                <a:latin typeface="system-ui"/>
              </a:rPr>
              <a:t>oye</a:t>
            </a:r>
            <a:r>
              <a:rPr lang="en-US" sz="4000" b="0" i="0" dirty="0">
                <a:solidFill>
                  <a:srgbClr val="000000"/>
                </a:solidFill>
                <a:effectLst/>
                <a:latin typeface="system-ui"/>
              </a:rPr>
              <a:t>, </a:t>
            </a:r>
            <a:r>
              <a:rPr lang="en-US" sz="4000" b="0" i="0" dirty="0" err="1">
                <a:solidFill>
                  <a:srgbClr val="000000"/>
                </a:solidFill>
                <a:effectLst/>
                <a:latin typeface="system-ui"/>
              </a:rPr>
              <a:t>diga</a:t>
            </a:r>
            <a:r>
              <a:rPr lang="en-US" sz="4000" b="0" i="0" dirty="0">
                <a:solidFill>
                  <a:srgbClr val="000000"/>
                </a:solidFill>
                <a:effectLst/>
                <a:latin typeface="system-ui"/>
              </a:rPr>
              <a:t>: Ven. Y </a:t>
            </a:r>
            <a:r>
              <a:rPr lang="en-US" sz="4000" b="0" i="0" dirty="0" err="1">
                <a:solidFill>
                  <a:srgbClr val="000000"/>
                </a:solidFill>
                <a:effectLst/>
                <a:latin typeface="system-ui"/>
              </a:rPr>
              <a:t>el</a:t>
            </a:r>
            <a:r>
              <a:rPr lang="en-US" sz="4000" b="0" i="0" dirty="0">
                <a:solidFill>
                  <a:srgbClr val="000000"/>
                </a:solidFill>
                <a:effectLst/>
                <a:latin typeface="system-ui"/>
              </a:rPr>
              <a:t> que </a:t>
            </a:r>
            <a:r>
              <a:rPr lang="en-US" sz="4000" b="0" i="0" dirty="0" err="1">
                <a:solidFill>
                  <a:srgbClr val="000000"/>
                </a:solidFill>
                <a:effectLst/>
                <a:latin typeface="system-ui"/>
              </a:rPr>
              <a:t>tiene</a:t>
            </a:r>
            <a:r>
              <a:rPr lang="en-US" sz="4000" b="0" i="0" dirty="0">
                <a:solidFill>
                  <a:srgbClr val="000000"/>
                </a:solidFill>
                <a:effectLst/>
                <a:latin typeface="system-ui"/>
              </a:rPr>
              <a:t> sed, </a:t>
            </a:r>
            <a:r>
              <a:rPr lang="en-US" sz="4000" b="0" i="0" dirty="0" err="1">
                <a:solidFill>
                  <a:srgbClr val="000000"/>
                </a:solidFill>
                <a:effectLst/>
                <a:latin typeface="system-ui"/>
              </a:rPr>
              <a:t>venga</a:t>
            </a:r>
            <a:r>
              <a:rPr lang="en-US" sz="4000" b="0" i="0" dirty="0">
                <a:solidFill>
                  <a:srgbClr val="000000"/>
                </a:solidFill>
                <a:effectLst/>
                <a:latin typeface="system-ui"/>
              </a:rPr>
              <a:t>; y </a:t>
            </a:r>
            <a:r>
              <a:rPr lang="en-US" sz="4000" b="0" i="0" dirty="0" err="1">
                <a:solidFill>
                  <a:srgbClr val="000000"/>
                </a:solidFill>
                <a:effectLst/>
                <a:latin typeface="system-ui"/>
              </a:rPr>
              <a:t>el</a:t>
            </a:r>
            <a:r>
              <a:rPr lang="en-US" sz="4000" b="0" i="0" dirty="0">
                <a:solidFill>
                  <a:srgbClr val="000000"/>
                </a:solidFill>
                <a:effectLst/>
                <a:latin typeface="system-ui"/>
              </a:rPr>
              <a:t> que </a:t>
            </a:r>
            <a:r>
              <a:rPr lang="en-US" sz="4000" b="0" i="0" dirty="0" err="1">
                <a:solidFill>
                  <a:srgbClr val="000000"/>
                </a:solidFill>
                <a:effectLst/>
                <a:latin typeface="system-ui"/>
              </a:rPr>
              <a:t>quiera</a:t>
            </a:r>
            <a:r>
              <a:rPr lang="en-US" sz="4000" b="0" i="0" dirty="0">
                <a:solidFill>
                  <a:srgbClr val="000000"/>
                </a:solidFill>
                <a:effectLst/>
                <a:latin typeface="system-ui"/>
              </a:rPr>
              <a:t>, tome del </a:t>
            </a:r>
            <a:r>
              <a:rPr lang="en-US" sz="4000" b="0" i="0" dirty="0" err="1">
                <a:solidFill>
                  <a:srgbClr val="000000"/>
                </a:solidFill>
                <a:effectLst/>
                <a:latin typeface="system-ui"/>
              </a:rPr>
              <a:t>agua</a:t>
            </a:r>
            <a:r>
              <a:rPr lang="en-US" sz="4000" b="0" i="0" dirty="0">
                <a:solidFill>
                  <a:srgbClr val="000000"/>
                </a:solidFill>
                <a:effectLst/>
                <a:latin typeface="system-ui"/>
              </a:rPr>
              <a:t> de la </a:t>
            </a:r>
            <a:r>
              <a:rPr lang="en-US" sz="4000" b="0" i="0" dirty="0" err="1">
                <a:solidFill>
                  <a:srgbClr val="000000"/>
                </a:solidFill>
                <a:effectLst/>
                <a:latin typeface="system-ui"/>
              </a:rPr>
              <a:t>vida</a:t>
            </a:r>
            <a:r>
              <a:rPr lang="en-US" sz="4000" b="0" i="0" dirty="0">
                <a:solidFill>
                  <a:srgbClr val="000000"/>
                </a:solidFill>
                <a:effectLst/>
                <a:latin typeface="system-ui"/>
              </a:rPr>
              <a:t> </a:t>
            </a:r>
            <a:r>
              <a:rPr lang="en-US" sz="4000" b="0" i="0" dirty="0" err="1">
                <a:solidFill>
                  <a:srgbClr val="000000"/>
                </a:solidFill>
                <a:effectLst/>
                <a:latin typeface="system-ui"/>
              </a:rPr>
              <a:t>gratuitamente</a:t>
            </a:r>
            <a:r>
              <a:rPr lang="en-US" sz="4000" b="0" i="0" dirty="0">
                <a:solidFill>
                  <a:srgbClr val="000000"/>
                </a:solidFill>
                <a:effectLst/>
                <a:latin typeface="system-ui"/>
              </a:rPr>
              <a:t>.</a:t>
            </a:r>
          </a:p>
          <a:p>
            <a:pPr marL="0" indent="0">
              <a:buNone/>
            </a:pPr>
            <a:endParaRPr lang="en-CL" dirty="0"/>
          </a:p>
        </p:txBody>
      </p:sp>
    </p:spTree>
    <p:extLst>
      <p:ext uri="{BB962C8B-B14F-4D97-AF65-F5344CB8AC3E}">
        <p14:creationId xmlns:p14="http://schemas.microsoft.com/office/powerpoint/2010/main" val="147154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29C7D5-64F1-CF30-46A5-8A5D4660F098}"/>
              </a:ext>
            </a:extLst>
          </p:cNvPr>
          <p:cNvPicPr>
            <a:picLocks noGrp="1" noChangeAspect="1"/>
          </p:cNvPicPr>
          <p:nvPr>
            <p:ph idx="1"/>
          </p:nvPr>
        </p:nvPicPr>
        <p:blipFill>
          <a:blip r:embed="rId2"/>
          <a:stretch>
            <a:fillRect/>
          </a:stretch>
        </p:blipFill>
        <p:spPr>
          <a:xfrm>
            <a:off x="2888456" y="198438"/>
            <a:ext cx="6415087" cy="6415087"/>
          </a:xfrm>
        </p:spPr>
      </p:pic>
    </p:spTree>
    <p:extLst>
      <p:ext uri="{BB962C8B-B14F-4D97-AF65-F5344CB8AC3E}">
        <p14:creationId xmlns:p14="http://schemas.microsoft.com/office/powerpoint/2010/main" val="255974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6EE7C7-DC73-53CA-464C-B623EE8B4BE7}"/>
              </a:ext>
            </a:extLst>
          </p:cNvPr>
          <p:cNvSpPr>
            <a:spLocks noGrp="1"/>
          </p:cNvSpPr>
          <p:nvPr>
            <p:ph idx="1"/>
          </p:nvPr>
        </p:nvSpPr>
        <p:spPr>
          <a:xfrm>
            <a:off x="213360" y="213360"/>
            <a:ext cx="11795760" cy="6400800"/>
          </a:xfrm>
        </p:spPr>
        <p:txBody>
          <a:bodyPr>
            <a:normAutofit fontScale="85000" lnSpcReduction="20000"/>
          </a:bodyPr>
          <a:lstStyle/>
          <a:p>
            <a:pPr marL="0" indent="0" algn="l">
              <a:buNone/>
            </a:pPr>
            <a:r>
              <a:rPr lang="en-US" b="1" i="0" dirty="0" err="1">
                <a:solidFill>
                  <a:srgbClr val="000000"/>
                </a:solidFill>
                <a:effectLst/>
                <a:latin typeface="system-ui"/>
              </a:rPr>
              <a:t>Efesios</a:t>
            </a:r>
            <a:r>
              <a:rPr lang="en-US" b="1" i="0" dirty="0">
                <a:solidFill>
                  <a:srgbClr val="000000"/>
                </a:solidFill>
                <a:effectLst/>
                <a:latin typeface="system-ui"/>
              </a:rPr>
              <a:t> 2:19-22</a:t>
            </a:r>
          </a:p>
          <a:p>
            <a:pPr marL="0" indent="0" algn="l">
              <a:buNone/>
            </a:pPr>
            <a:endParaRPr lang="en-US" b="1" i="0" baseline="30000" dirty="0">
              <a:solidFill>
                <a:srgbClr val="000000"/>
              </a:solidFill>
              <a:effectLst/>
              <a:latin typeface="system-ui"/>
            </a:endParaRPr>
          </a:p>
          <a:p>
            <a:pPr marL="0" indent="0" algn="l">
              <a:buNone/>
            </a:pPr>
            <a:endParaRPr lang="en-US" b="1" baseline="30000" dirty="0">
              <a:solidFill>
                <a:srgbClr val="000000"/>
              </a:solidFill>
              <a:latin typeface="system-ui"/>
            </a:endParaRPr>
          </a:p>
          <a:p>
            <a:pPr marL="0" indent="0" algn="l">
              <a:buNone/>
            </a:pPr>
            <a:endParaRPr lang="en-US" b="1" i="0" baseline="30000" dirty="0">
              <a:solidFill>
                <a:srgbClr val="000000"/>
              </a:solidFill>
              <a:effectLst/>
              <a:latin typeface="system-ui"/>
            </a:endParaRPr>
          </a:p>
          <a:p>
            <a:pPr marL="0" indent="0" algn="l">
              <a:buNone/>
            </a:pPr>
            <a:r>
              <a:rPr lang="en-US" sz="5400" b="1" i="0" baseline="30000" dirty="0">
                <a:solidFill>
                  <a:srgbClr val="000000"/>
                </a:solidFill>
                <a:effectLst/>
                <a:latin typeface="system-ui"/>
              </a:rPr>
              <a:t>19 </a:t>
            </a:r>
            <a:r>
              <a:rPr lang="en-US" sz="5400" b="0" i="0" dirty="0" err="1">
                <a:solidFill>
                  <a:srgbClr val="000000"/>
                </a:solidFill>
                <a:effectLst/>
                <a:latin typeface="system-ui"/>
              </a:rPr>
              <a:t>Así</a:t>
            </a:r>
            <a:r>
              <a:rPr lang="en-US" sz="5400" b="0" i="0" dirty="0">
                <a:solidFill>
                  <a:srgbClr val="000000"/>
                </a:solidFill>
                <a:effectLst/>
                <a:latin typeface="system-ui"/>
              </a:rPr>
              <a:t> que </a:t>
            </a:r>
            <a:r>
              <a:rPr lang="en-US" sz="5400" b="0" i="0" dirty="0" err="1">
                <a:solidFill>
                  <a:srgbClr val="000000"/>
                </a:solidFill>
                <a:effectLst/>
                <a:latin typeface="system-ui"/>
              </a:rPr>
              <a:t>ya</a:t>
            </a:r>
            <a:r>
              <a:rPr lang="en-US" sz="5400" b="0" i="0" dirty="0">
                <a:solidFill>
                  <a:srgbClr val="000000"/>
                </a:solidFill>
                <a:effectLst/>
                <a:latin typeface="system-ui"/>
              </a:rPr>
              <a:t> no </a:t>
            </a:r>
            <a:r>
              <a:rPr lang="en-US" sz="5400" b="0" i="0" dirty="0" err="1">
                <a:solidFill>
                  <a:srgbClr val="000000"/>
                </a:solidFill>
                <a:effectLst/>
                <a:latin typeface="system-ui"/>
              </a:rPr>
              <a:t>sois</a:t>
            </a:r>
            <a:r>
              <a:rPr lang="en-US" sz="5400" b="0" i="0" dirty="0">
                <a:solidFill>
                  <a:srgbClr val="000000"/>
                </a:solidFill>
                <a:effectLst/>
                <a:latin typeface="system-ui"/>
              </a:rPr>
              <a:t> </a:t>
            </a:r>
            <a:r>
              <a:rPr lang="en-US" sz="5400" b="0" i="0" dirty="0" err="1">
                <a:solidFill>
                  <a:srgbClr val="000000"/>
                </a:solidFill>
                <a:effectLst/>
                <a:latin typeface="system-ui"/>
              </a:rPr>
              <a:t>extranjeros</a:t>
            </a:r>
            <a:r>
              <a:rPr lang="en-US" sz="5400" b="0" i="0" dirty="0">
                <a:solidFill>
                  <a:srgbClr val="000000"/>
                </a:solidFill>
                <a:effectLst/>
                <a:latin typeface="system-ui"/>
              </a:rPr>
              <a:t> </a:t>
            </a:r>
            <a:r>
              <a:rPr lang="en-US" sz="5400" b="0" i="0" dirty="0" err="1">
                <a:solidFill>
                  <a:srgbClr val="000000"/>
                </a:solidFill>
                <a:effectLst/>
                <a:latin typeface="system-ui"/>
              </a:rPr>
              <a:t>ni</a:t>
            </a:r>
            <a:r>
              <a:rPr lang="en-US" sz="5400" b="0" i="0" dirty="0">
                <a:solidFill>
                  <a:srgbClr val="000000"/>
                </a:solidFill>
                <a:effectLst/>
                <a:latin typeface="system-ui"/>
              </a:rPr>
              <a:t> </a:t>
            </a:r>
            <a:r>
              <a:rPr lang="en-US" sz="5400" b="0" i="0" dirty="0" err="1">
                <a:solidFill>
                  <a:srgbClr val="000000"/>
                </a:solidFill>
                <a:effectLst/>
                <a:latin typeface="system-ui"/>
              </a:rPr>
              <a:t>advenedizos</a:t>
            </a:r>
            <a:r>
              <a:rPr lang="en-US" sz="5400" b="0" i="0" dirty="0">
                <a:solidFill>
                  <a:srgbClr val="000000"/>
                </a:solidFill>
                <a:effectLst/>
                <a:latin typeface="system-ui"/>
              </a:rPr>
              <a:t>, </a:t>
            </a:r>
            <a:r>
              <a:rPr lang="en-US" sz="5400" b="0" i="0" dirty="0" err="1">
                <a:solidFill>
                  <a:srgbClr val="000000"/>
                </a:solidFill>
                <a:effectLst/>
                <a:latin typeface="system-ui"/>
              </a:rPr>
              <a:t>sino</a:t>
            </a:r>
            <a:r>
              <a:rPr lang="en-US" sz="5400" b="0" i="0" dirty="0">
                <a:solidFill>
                  <a:srgbClr val="000000"/>
                </a:solidFill>
                <a:effectLst/>
                <a:latin typeface="system-ui"/>
              </a:rPr>
              <a:t> </a:t>
            </a:r>
            <a:r>
              <a:rPr lang="en-US" sz="5400" b="0" i="0" dirty="0" err="1">
                <a:solidFill>
                  <a:srgbClr val="000000"/>
                </a:solidFill>
                <a:effectLst/>
                <a:latin typeface="system-ui"/>
              </a:rPr>
              <a:t>conciudadanos</a:t>
            </a:r>
            <a:r>
              <a:rPr lang="en-US" sz="5400" b="0" i="0" dirty="0">
                <a:solidFill>
                  <a:srgbClr val="000000"/>
                </a:solidFill>
                <a:effectLst/>
                <a:latin typeface="system-ui"/>
              </a:rPr>
              <a:t> de </a:t>
            </a:r>
            <a:r>
              <a:rPr lang="en-US" sz="5400" b="0" i="0" dirty="0" err="1">
                <a:solidFill>
                  <a:srgbClr val="000000"/>
                </a:solidFill>
                <a:effectLst/>
                <a:latin typeface="system-ui"/>
              </a:rPr>
              <a:t>los</a:t>
            </a:r>
            <a:r>
              <a:rPr lang="en-US" sz="5400" b="0" i="0" dirty="0">
                <a:solidFill>
                  <a:srgbClr val="000000"/>
                </a:solidFill>
                <a:effectLst/>
                <a:latin typeface="system-ui"/>
              </a:rPr>
              <a:t> santos, y </a:t>
            </a:r>
            <a:r>
              <a:rPr lang="en-US" sz="5400" b="0" i="0" dirty="0" err="1">
                <a:solidFill>
                  <a:srgbClr val="000000"/>
                </a:solidFill>
                <a:effectLst/>
                <a:latin typeface="system-ui"/>
              </a:rPr>
              <a:t>miembros</a:t>
            </a:r>
            <a:r>
              <a:rPr lang="en-US" sz="5400" b="0" i="0" dirty="0">
                <a:solidFill>
                  <a:srgbClr val="000000"/>
                </a:solidFill>
                <a:effectLst/>
                <a:latin typeface="system-ui"/>
              </a:rPr>
              <a:t> de la </a:t>
            </a:r>
            <a:r>
              <a:rPr lang="en-US" sz="5400" b="0" i="0" dirty="0" err="1">
                <a:solidFill>
                  <a:srgbClr val="000000"/>
                </a:solidFill>
                <a:effectLst/>
                <a:latin typeface="system-ui"/>
              </a:rPr>
              <a:t>familia</a:t>
            </a:r>
            <a:r>
              <a:rPr lang="en-US" sz="5400" b="0" i="0" dirty="0">
                <a:solidFill>
                  <a:srgbClr val="000000"/>
                </a:solidFill>
                <a:effectLst/>
                <a:latin typeface="system-ui"/>
              </a:rPr>
              <a:t> de Dios, </a:t>
            </a:r>
            <a:r>
              <a:rPr lang="en-US" sz="5400" b="1" i="0" baseline="30000" dirty="0">
                <a:solidFill>
                  <a:srgbClr val="000000"/>
                </a:solidFill>
                <a:effectLst/>
                <a:latin typeface="system-ui"/>
              </a:rPr>
              <a:t>20 </a:t>
            </a:r>
            <a:r>
              <a:rPr lang="en-US" sz="5400" b="0" i="0" dirty="0" err="1">
                <a:solidFill>
                  <a:srgbClr val="000000"/>
                </a:solidFill>
                <a:effectLst/>
                <a:latin typeface="system-ui"/>
              </a:rPr>
              <a:t>edificados</a:t>
            </a:r>
            <a:r>
              <a:rPr lang="en-US" sz="5400" b="0" i="0" dirty="0">
                <a:solidFill>
                  <a:srgbClr val="000000"/>
                </a:solidFill>
                <a:effectLst/>
                <a:latin typeface="system-ui"/>
              </a:rPr>
              <a:t> </a:t>
            </a:r>
            <a:r>
              <a:rPr lang="en-US" sz="5400" b="0" i="0" dirty="0" err="1">
                <a:solidFill>
                  <a:srgbClr val="000000"/>
                </a:solidFill>
                <a:effectLst/>
                <a:latin typeface="system-ui"/>
              </a:rPr>
              <a:t>sobre</a:t>
            </a:r>
            <a:r>
              <a:rPr lang="en-US" sz="5400" b="0" i="0" dirty="0">
                <a:solidFill>
                  <a:srgbClr val="000000"/>
                </a:solidFill>
                <a:effectLst/>
                <a:latin typeface="system-ui"/>
              </a:rPr>
              <a:t> </a:t>
            </a:r>
            <a:r>
              <a:rPr lang="en-US" sz="5400" b="0" i="0" dirty="0" err="1">
                <a:solidFill>
                  <a:srgbClr val="000000"/>
                </a:solidFill>
                <a:effectLst/>
                <a:latin typeface="system-ui"/>
              </a:rPr>
              <a:t>el</a:t>
            </a:r>
            <a:r>
              <a:rPr lang="en-US" sz="5400" b="0" i="0" dirty="0">
                <a:solidFill>
                  <a:srgbClr val="000000"/>
                </a:solidFill>
                <a:effectLst/>
                <a:latin typeface="system-ui"/>
              </a:rPr>
              <a:t> </a:t>
            </a:r>
            <a:r>
              <a:rPr lang="en-US" sz="5400" b="0" i="0" dirty="0" err="1">
                <a:solidFill>
                  <a:srgbClr val="000000"/>
                </a:solidFill>
                <a:effectLst/>
                <a:latin typeface="system-ui"/>
              </a:rPr>
              <a:t>fundamento</a:t>
            </a:r>
            <a:r>
              <a:rPr lang="en-US" sz="5400" b="0" i="0" dirty="0">
                <a:solidFill>
                  <a:srgbClr val="000000"/>
                </a:solidFill>
                <a:effectLst/>
                <a:latin typeface="system-ui"/>
              </a:rPr>
              <a:t> de </a:t>
            </a:r>
            <a:r>
              <a:rPr lang="en-US" sz="5400" b="0" i="0" dirty="0" err="1">
                <a:solidFill>
                  <a:srgbClr val="000000"/>
                </a:solidFill>
                <a:effectLst/>
                <a:latin typeface="system-ui"/>
              </a:rPr>
              <a:t>los</a:t>
            </a:r>
            <a:r>
              <a:rPr lang="en-US" sz="5400" b="0" i="0" dirty="0">
                <a:solidFill>
                  <a:srgbClr val="000000"/>
                </a:solidFill>
                <a:effectLst/>
                <a:latin typeface="system-ui"/>
              </a:rPr>
              <a:t> </a:t>
            </a:r>
            <a:r>
              <a:rPr lang="en-US" sz="5400" b="0" i="0" dirty="0" err="1">
                <a:solidFill>
                  <a:srgbClr val="000000"/>
                </a:solidFill>
                <a:effectLst/>
                <a:latin typeface="system-ui"/>
              </a:rPr>
              <a:t>apóstoles</a:t>
            </a:r>
            <a:r>
              <a:rPr lang="en-US" sz="5400" b="0" i="0" dirty="0">
                <a:solidFill>
                  <a:srgbClr val="000000"/>
                </a:solidFill>
                <a:effectLst/>
                <a:latin typeface="system-ui"/>
              </a:rPr>
              <a:t> y </a:t>
            </a:r>
            <a:r>
              <a:rPr lang="en-US" sz="5400" b="0" i="0" dirty="0" err="1">
                <a:solidFill>
                  <a:srgbClr val="000000"/>
                </a:solidFill>
                <a:effectLst/>
                <a:latin typeface="system-ui"/>
              </a:rPr>
              <a:t>profetas</a:t>
            </a:r>
            <a:r>
              <a:rPr lang="en-US" sz="5400" b="0" i="0" dirty="0">
                <a:solidFill>
                  <a:srgbClr val="000000"/>
                </a:solidFill>
                <a:effectLst/>
                <a:latin typeface="system-ui"/>
              </a:rPr>
              <a:t>, </a:t>
            </a:r>
            <a:r>
              <a:rPr lang="en-US" sz="5400" b="0" i="0" dirty="0" err="1">
                <a:solidFill>
                  <a:srgbClr val="000000"/>
                </a:solidFill>
                <a:effectLst/>
                <a:latin typeface="system-ui"/>
              </a:rPr>
              <a:t>siendo</a:t>
            </a:r>
            <a:r>
              <a:rPr lang="en-US" sz="5400" b="0" i="0" dirty="0">
                <a:solidFill>
                  <a:srgbClr val="000000"/>
                </a:solidFill>
                <a:effectLst/>
                <a:latin typeface="system-ui"/>
              </a:rPr>
              <a:t> la principal </a:t>
            </a:r>
            <a:r>
              <a:rPr lang="en-US" sz="5400" b="0" i="0" dirty="0" err="1">
                <a:solidFill>
                  <a:srgbClr val="000000"/>
                </a:solidFill>
                <a:effectLst/>
                <a:latin typeface="system-ui"/>
              </a:rPr>
              <a:t>piedra</a:t>
            </a:r>
            <a:r>
              <a:rPr lang="en-US" sz="5400" b="0" i="0" dirty="0">
                <a:solidFill>
                  <a:srgbClr val="000000"/>
                </a:solidFill>
                <a:effectLst/>
                <a:latin typeface="system-ui"/>
              </a:rPr>
              <a:t> del </a:t>
            </a:r>
            <a:r>
              <a:rPr lang="en-US" sz="5400" b="0" i="0" dirty="0" err="1">
                <a:solidFill>
                  <a:srgbClr val="000000"/>
                </a:solidFill>
                <a:effectLst/>
                <a:latin typeface="system-ui"/>
              </a:rPr>
              <a:t>ángulo</a:t>
            </a:r>
            <a:r>
              <a:rPr lang="en-US" sz="5400" b="0" i="0" dirty="0">
                <a:solidFill>
                  <a:srgbClr val="000000"/>
                </a:solidFill>
                <a:effectLst/>
                <a:latin typeface="system-ui"/>
              </a:rPr>
              <a:t> </a:t>
            </a:r>
            <a:r>
              <a:rPr lang="en-US" sz="5400" b="0" i="0" dirty="0" err="1">
                <a:solidFill>
                  <a:srgbClr val="000000"/>
                </a:solidFill>
                <a:effectLst/>
                <a:latin typeface="system-ui"/>
              </a:rPr>
              <a:t>Jesucristo</a:t>
            </a:r>
            <a:r>
              <a:rPr lang="en-US" sz="5400" b="0" i="0" dirty="0">
                <a:solidFill>
                  <a:srgbClr val="000000"/>
                </a:solidFill>
                <a:effectLst/>
                <a:latin typeface="system-ui"/>
              </a:rPr>
              <a:t> </a:t>
            </a:r>
            <a:r>
              <a:rPr lang="en-US" sz="5400" b="0" i="0" dirty="0" err="1">
                <a:solidFill>
                  <a:srgbClr val="000000"/>
                </a:solidFill>
                <a:effectLst/>
                <a:latin typeface="system-ui"/>
              </a:rPr>
              <a:t>mismo</a:t>
            </a:r>
            <a:r>
              <a:rPr lang="en-US" sz="5400" b="0" i="0" dirty="0">
                <a:solidFill>
                  <a:srgbClr val="000000"/>
                </a:solidFill>
                <a:effectLst/>
                <a:latin typeface="system-ui"/>
              </a:rPr>
              <a:t>, </a:t>
            </a:r>
            <a:r>
              <a:rPr lang="en-US" sz="5400" b="1" i="0" baseline="30000" dirty="0">
                <a:solidFill>
                  <a:srgbClr val="000000"/>
                </a:solidFill>
                <a:effectLst/>
                <a:latin typeface="system-ui"/>
              </a:rPr>
              <a:t>21 </a:t>
            </a:r>
            <a:r>
              <a:rPr lang="en-US" sz="5400" b="0" i="0" dirty="0" err="1">
                <a:solidFill>
                  <a:srgbClr val="000000"/>
                </a:solidFill>
                <a:effectLst/>
                <a:latin typeface="system-ui"/>
              </a:rPr>
              <a:t>en</a:t>
            </a:r>
            <a:r>
              <a:rPr lang="en-US" sz="5400" b="0" i="0" dirty="0">
                <a:solidFill>
                  <a:srgbClr val="000000"/>
                </a:solidFill>
                <a:effectLst/>
                <a:latin typeface="system-ui"/>
              </a:rPr>
              <a:t> </a:t>
            </a:r>
            <a:r>
              <a:rPr lang="en-US" sz="5400" b="0" i="0" dirty="0" err="1">
                <a:solidFill>
                  <a:srgbClr val="000000"/>
                </a:solidFill>
                <a:effectLst/>
                <a:latin typeface="system-ui"/>
              </a:rPr>
              <a:t>quien</a:t>
            </a:r>
            <a:r>
              <a:rPr lang="en-US" sz="5400" b="0" i="0" dirty="0">
                <a:solidFill>
                  <a:srgbClr val="000000"/>
                </a:solidFill>
                <a:effectLst/>
                <a:latin typeface="system-ui"/>
              </a:rPr>
              <a:t> </a:t>
            </a:r>
            <a:r>
              <a:rPr lang="en-US" sz="5400" b="0" i="0" dirty="0" err="1">
                <a:solidFill>
                  <a:srgbClr val="000000"/>
                </a:solidFill>
                <a:effectLst/>
                <a:latin typeface="system-ui"/>
              </a:rPr>
              <a:t>todo</a:t>
            </a:r>
            <a:r>
              <a:rPr lang="en-US" sz="5400" b="0" i="0" dirty="0">
                <a:solidFill>
                  <a:srgbClr val="000000"/>
                </a:solidFill>
                <a:effectLst/>
                <a:latin typeface="system-ui"/>
              </a:rPr>
              <a:t> </a:t>
            </a:r>
            <a:r>
              <a:rPr lang="en-US" sz="5400" b="0" i="0" dirty="0" err="1">
                <a:solidFill>
                  <a:srgbClr val="000000"/>
                </a:solidFill>
                <a:effectLst/>
                <a:latin typeface="system-ui"/>
              </a:rPr>
              <a:t>el</a:t>
            </a:r>
            <a:r>
              <a:rPr lang="en-US" sz="5400" b="0" i="0" dirty="0">
                <a:solidFill>
                  <a:srgbClr val="000000"/>
                </a:solidFill>
                <a:effectLst/>
                <a:latin typeface="system-ui"/>
              </a:rPr>
              <a:t> </a:t>
            </a:r>
            <a:r>
              <a:rPr lang="en-US" sz="5400" b="1" i="1" dirty="0" err="1">
                <a:solidFill>
                  <a:srgbClr val="000000"/>
                </a:solidFill>
                <a:effectLst/>
                <a:latin typeface="system-ui"/>
              </a:rPr>
              <a:t>edificio</a:t>
            </a:r>
            <a:r>
              <a:rPr lang="en-US" sz="5400" b="0" i="0" dirty="0">
                <a:solidFill>
                  <a:srgbClr val="000000"/>
                </a:solidFill>
                <a:effectLst/>
                <a:latin typeface="system-ui"/>
              </a:rPr>
              <a:t>, bien </a:t>
            </a:r>
            <a:r>
              <a:rPr lang="en-US" sz="5400" b="0" i="0" dirty="0" err="1">
                <a:solidFill>
                  <a:srgbClr val="000000"/>
                </a:solidFill>
                <a:effectLst/>
                <a:latin typeface="system-ui"/>
              </a:rPr>
              <a:t>coordinado</a:t>
            </a:r>
            <a:r>
              <a:rPr lang="en-US" sz="5400" b="0" i="0" dirty="0">
                <a:solidFill>
                  <a:srgbClr val="000000"/>
                </a:solidFill>
                <a:effectLst/>
                <a:latin typeface="system-ui"/>
              </a:rPr>
              <a:t>, </a:t>
            </a:r>
            <a:r>
              <a:rPr lang="en-US" sz="5400" b="0" i="0" dirty="0" err="1">
                <a:solidFill>
                  <a:srgbClr val="000000"/>
                </a:solidFill>
                <a:effectLst/>
                <a:latin typeface="system-ui"/>
              </a:rPr>
              <a:t>va</a:t>
            </a:r>
            <a:r>
              <a:rPr lang="en-US" sz="5400" b="0" i="0" dirty="0">
                <a:solidFill>
                  <a:srgbClr val="000000"/>
                </a:solidFill>
                <a:effectLst/>
                <a:latin typeface="system-ui"/>
              </a:rPr>
              <a:t> </a:t>
            </a:r>
            <a:r>
              <a:rPr lang="en-US" sz="5400" b="0" i="0" dirty="0" err="1">
                <a:solidFill>
                  <a:srgbClr val="000000"/>
                </a:solidFill>
                <a:effectLst/>
                <a:latin typeface="system-ui"/>
              </a:rPr>
              <a:t>creciendo</a:t>
            </a:r>
            <a:r>
              <a:rPr lang="en-US" sz="5400" b="0" i="0" dirty="0">
                <a:solidFill>
                  <a:srgbClr val="000000"/>
                </a:solidFill>
                <a:effectLst/>
                <a:latin typeface="system-ui"/>
              </a:rPr>
              <a:t> para ser un </a:t>
            </a:r>
            <a:r>
              <a:rPr lang="en-US" sz="5400" b="0" i="0" dirty="0" err="1">
                <a:solidFill>
                  <a:srgbClr val="000000"/>
                </a:solidFill>
                <a:effectLst/>
                <a:latin typeface="system-ui"/>
              </a:rPr>
              <a:t>templo</a:t>
            </a:r>
            <a:r>
              <a:rPr lang="en-US" sz="5400" b="0" i="0" dirty="0">
                <a:solidFill>
                  <a:srgbClr val="000000"/>
                </a:solidFill>
                <a:effectLst/>
                <a:latin typeface="system-ui"/>
              </a:rPr>
              <a:t> santo </a:t>
            </a:r>
            <a:r>
              <a:rPr lang="en-US" sz="5400" b="0" i="0" dirty="0" err="1">
                <a:solidFill>
                  <a:srgbClr val="000000"/>
                </a:solidFill>
                <a:effectLst/>
                <a:latin typeface="system-ui"/>
              </a:rPr>
              <a:t>en</a:t>
            </a:r>
            <a:r>
              <a:rPr lang="en-US" sz="5400" b="0" i="0" dirty="0">
                <a:solidFill>
                  <a:srgbClr val="000000"/>
                </a:solidFill>
                <a:effectLst/>
                <a:latin typeface="system-ui"/>
              </a:rPr>
              <a:t> </a:t>
            </a:r>
            <a:r>
              <a:rPr lang="en-US" sz="5400" b="0" i="0" dirty="0" err="1">
                <a:solidFill>
                  <a:srgbClr val="000000"/>
                </a:solidFill>
                <a:effectLst/>
                <a:latin typeface="system-ui"/>
              </a:rPr>
              <a:t>el</a:t>
            </a:r>
            <a:r>
              <a:rPr lang="en-US" sz="5400" b="0" i="0" dirty="0">
                <a:solidFill>
                  <a:srgbClr val="000000"/>
                </a:solidFill>
                <a:effectLst/>
                <a:latin typeface="system-ui"/>
              </a:rPr>
              <a:t> </a:t>
            </a:r>
            <a:r>
              <a:rPr lang="en-US" sz="5400" b="0" i="0" dirty="0" err="1">
                <a:solidFill>
                  <a:srgbClr val="000000"/>
                </a:solidFill>
                <a:effectLst/>
                <a:latin typeface="system-ui"/>
              </a:rPr>
              <a:t>Señor</a:t>
            </a:r>
            <a:r>
              <a:rPr lang="en-US" sz="5400" b="0" i="0" dirty="0">
                <a:solidFill>
                  <a:srgbClr val="000000"/>
                </a:solidFill>
                <a:effectLst/>
                <a:latin typeface="system-ui"/>
              </a:rPr>
              <a:t>; </a:t>
            </a:r>
            <a:r>
              <a:rPr lang="en-US" sz="5400" b="1" i="0" baseline="30000" dirty="0">
                <a:solidFill>
                  <a:srgbClr val="000000"/>
                </a:solidFill>
                <a:effectLst/>
                <a:latin typeface="system-ui"/>
              </a:rPr>
              <a:t>22 </a:t>
            </a:r>
            <a:r>
              <a:rPr lang="en-US" sz="5400" b="0" i="0" dirty="0" err="1">
                <a:solidFill>
                  <a:srgbClr val="000000"/>
                </a:solidFill>
                <a:effectLst/>
                <a:latin typeface="system-ui"/>
              </a:rPr>
              <a:t>en</a:t>
            </a:r>
            <a:r>
              <a:rPr lang="en-US" sz="5400" b="0" i="0" dirty="0">
                <a:solidFill>
                  <a:srgbClr val="000000"/>
                </a:solidFill>
                <a:effectLst/>
                <a:latin typeface="system-ui"/>
              </a:rPr>
              <a:t> </a:t>
            </a:r>
            <a:r>
              <a:rPr lang="en-US" sz="5400" b="0" i="0" dirty="0" err="1">
                <a:solidFill>
                  <a:srgbClr val="000000"/>
                </a:solidFill>
                <a:effectLst/>
                <a:latin typeface="system-ui"/>
              </a:rPr>
              <a:t>quien</a:t>
            </a:r>
            <a:r>
              <a:rPr lang="en-US" sz="5400" b="0" i="0" dirty="0">
                <a:solidFill>
                  <a:srgbClr val="000000"/>
                </a:solidFill>
                <a:effectLst/>
                <a:latin typeface="system-ui"/>
              </a:rPr>
              <a:t> </a:t>
            </a:r>
            <a:r>
              <a:rPr lang="en-US" sz="5400" b="0" i="0" dirty="0" err="1">
                <a:solidFill>
                  <a:srgbClr val="000000"/>
                </a:solidFill>
                <a:effectLst/>
                <a:latin typeface="system-ui"/>
              </a:rPr>
              <a:t>vosotros</a:t>
            </a:r>
            <a:r>
              <a:rPr lang="en-US" sz="5400" b="0" i="0" dirty="0">
                <a:solidFill>
                  <a:srgbClr val="000000"/>
                </a:solidFill>
                <a:effectLst/>
                <a:latin typeface="system-ui"/>
              </a:rPr>
              <a:t> </a:t>
            </a:r>
            <a:r>
              <a:rPr lang="en-US" sz="5400" b="0" i="0" dirty="0" err="1">
                <a:solidFill>
                  <a:srgbClr val="000000"/>
                </a:solidFill>
                <a:effectLst/>
                <a:latin typeface="system-ui"/>
              </a:rPr>
              <a:t>también</a:t>
            </a:r>
            <a:r>
              <a:rPr lang="en-US" sz="5400" b="0" i="0" dirty="0">
                <a:solidFill>
                  <a:srgbClr val="000000"/>
                </a:solidFill>
                <a:effectLst/>
                <a:latin typeface="system-ui"/>
              </a:rPr>
              <a:t> </a:t>
            </a:r>
            <a:r>
              <a:rPr lang="en-US" sz="5400" b="0" i="0" dirty="0" err="1">
                <a:solidFill>
                  <a:srgbClr val="000000"/>
                </a:solidFill>
                <a:effectLst/>
                <a:latin typeface="system-ui"/>
              </a:rPr>
              <a:t>sois</a:t>
            </a:r>
            <a:r>
              <a:rPr lang="en-US" sz="5400" b="0" i="0" dirty="0">
                <a:solidFill>
                  <a:srgbClr val="000000"/>
                </a:solidFill>
                <a:effectLst/>
                <a:latin typeface="system-ui"/>
              </a:rPr>
              <a:t> </a:t>
            </a:r>
            <a:r>
              <a:rPr lang="en-US" sz="5400" b="0" i="0" dirty="0" err="1">
                <a:solidFill>
                  <a:srgbClr val="000000"/>
                </a:solidFill>
                <a:effectLst/>
                <a:latin typeface="system-ui"/>
              </a:rPr>
              <a:t>juntamente</a:t>
            </a:r>
            <a:r>
              <a:rPr lang="en-US" sz="5400" b="0" i="0" dirty="0">
                <a:solidFill>
                  <a:srgbClr val="000000"/>
                </a:solidFill>
                <a:effectLst/>
                <a:latin typeface="system-ui"/>
              </a:rPr>
              <a:t> </a:t>
            </a:r>
            <a:r>
              <a:rPr lang="en-US" sz="5400" b="0" i="0" dirty="0" err="1">
                <a:solidFill>
                  <a:srgbClr val="000000"/>
                </a:solidFill>
                <a:effectLst/>
                <a:latin typeface="system-ui"/>
              </a:rPr>
              <a:t>edificados</a:t>
            </a:r>
            <a:r>
              <a:rPr lang="en-US" sz="5400" b="0" i="0" dirty="0">
                <a:solidFill>
                  <a:srgbClr val="000000"/>
                </a:solidFill>
                <a:effectLst/>
                <a:latin typeface="system-ui"/>
              </a:rPr>
              <a:t> para morada de Dios </a:t>
            </a:r>
            <a:r>
              <a:rPr lang="en-US" sz="5400" b="0" i="0" dirty="0" err="1">
                <a:solidFill>
                  <a:srgbClr val="000000"/>
                </a:solidFill>
                <a:effectLst/>
                <a:latin typeface="system-ui"/>
              </a:rPr>
              <a:t>en</a:t>
            </a:r>
            <a:r>
              <a:rPr lang="en-US" sz="5400" b="0" i="0" dirty="0">
                <a:solidFill>
                  <a:srgbClr val="000000"/>
                </a:solidFill>
                <a:effectLst/>
                <a:latin typeface="system-ui"/>
              </a:rPr>
              <a:t> </a:t>
            </a:r>
            <a:r>
              <a:rPr lang="en-US" sz="5400" b="0" i="0" dirty="0" err="1">
                <a:solidFill>
                  <a:srgbClr val="000000"/>
                </a:solidFill>
                <a:effectLst/>
                <a:latin typeface="system-ui"/>
              </a:rPr>
              <a:t>el</a:t>
            </a:r>
            <a:r>
              <a:rPr lang="en-US" sz="5400" b="0" i="0" dirty="0">
                <a:solidFill>
                  <a:srgbClr val="000000"/>
                </a:solidFill>
                <a:effectLst/>
                <a:latin typeface="system-ui"/>
              </a:rPr>
              <a:t> </a:t>
            </a:r>
            <a:r>
              <a:rPr lang="en-US" sz="5400" b="0" i="0" dirty="0" err="1">
                <a:solidFill>
                  <a:srgbClr val="000000"/>
                </a:solidFill>
                <a:effectLst/>
                <a:latin typeface="system-ui"/>
              </a:rPr>
              <a:t>Espíritu</a:t>
            </a:r>
            <a:r>
              <a:rPr lang="en-US" sz="5400" b="0" i="0" dirty="0">
                <a:solidFill>
                  <a:srgbClr val="000000"/>
                </a:solidFill>
                <a:effectLst/>
                <a:latin typeface="system-ui"/>
              </a:rPr>
              <a:t>.</a:t>
            </a:r>
          </a:p>
          <a:p>
            <a:pPr marL="0" indent="0">
              <a:buNone/>
            </a:pPr>
            <a:endParaRPr lang="en-CL" dirty="0"/>
          </a:p>
        </p:txBody>
      </p:sp>
    </p:spTree>
    <p:extLst>
      <p:ext uri="{BB962C8B-B14F-4D97-AF65-F5344CB8AC3E}">
        <p14:creationId xmlns:p14="http://schemas.microsoft.com/office/powerpoint/2010/main" val="419966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F7D26-9756-D6D0-5696-C63885F34920}"/>
              </a:ext>
            </a:extLst>
          </p:cNvPr>
          <p:cNvSpPr>
            <a:spLocks noGrp="1"/>
          </p:cNvSpPr>
          <p:nvPr>
            <p:ph idx="1"/>
          </p:nvPr>
        </p:nvSpPr>
        <p:spPr>
          <a:xfrm>
            <a:off x="182880" y="198120"/>
            <a:ext cx="11811000" cy="6537960"/>
          </a:xfrm>
        </p:spPr>
        <p:txBody>
          <a:bodyPr>
            <a:normAutofit fontScale="85000" lnSpcReduction="20000"/>
          </a:bodyPr>
          <a:lstStyle/>
          <a:p>
            <a:pPr marL="0" indent="0" algn="l">
              <a:buNone/>
            </a:pPr>
            <a:r>
              <a:rPr lang="en-US" b="1" i="0" dirty="0">
                <a:solidFill>
                  <a:srgbClr val="000000"/>
                </a:solidFill>
                <a:effectLst/>
                <a:latin typeface="system-ui"/>
              </a:rPr>
              <a:t>Mateo 16:16-18</a:t>
            </a:r>
          </a:p>
          <a:p>
            <a:pPr marL="0" indent="0" algn="l">
              <a:buNone/>
            </a:pPr>
            <a:endParaRPr lang="en-US" b="1" i="0" baseline="30000" dirty="0">
              <a:solidFill>
                <a:srgbClr val="000000"/>
              </a:solidFill>
              <a:effectLst/>
              <a:latin typeface="system-ui"/>
            </a:endParaRPr>
          </a:p>
          <a:p>
            <a:pPr marL="0" indent="0" algn="l">
              <a:buNone/>
            </a:pPr>
            <a:endParaRPr lang="en-US" b="1" baseline="30000" dirty="0">
              <a:solidFill>
                <a:srgbClr val="000000"/>
              </a:solidFill>
              <a:latin typeface="system-ui"/>
            </a:endParaRPr>
          </a:p>
          <a:p>
            <a:pPr marL="0" indent="0" algn="l">
              <a:buNone/>
            </a:pPr>
            <a:r>
              <a:rPr lang="en-US" sz="6000" b="1" i="0" baseline="30000" dirty="0">
                <a:solidFill>
                  <a:srgbClr val="000000"/>
                </a:solidFill>
                <a:effectLst/>
                <a:latin typeface="system-ui"/>
              </a:rPr>
              <a:t>16 </a:t>
            </a:r>
            <a:r>
              <a:rPr lang="en-US" sz="6000" b="0" i="0" dirty="0" err="1">
                <a:solidFill>
                  <a:srgbClr val="000000"/>
                </a:solidFill>
                <a:effectLst/>
                <a:latin typeface="system-ui"/>
              </a:rPr>
              <a:t>Respondiendo</a:t>
            </a:r>
            <a:r>
              <a:rPr lang="en-US" sz="6000" b="0" i="0" dirty="0">
                <a:solidFill>
                  <a:srgbClr val="000000"/>
                </a:solidFill>
                <a:effectLst/>
                <a:latin typeface="system-ui"/>
              </a:rPr>
              <a:t> Simón Pedro, </a:t>
            </a:r>
            <a:r>
              <a:rPr lang="en-US" sz="6000" b="0" i="0" dirty="0" err="1">
                <a:solidFill>
                  <a:srgbClr val="000000"/>
                </a:solidFill>
                <a:effectLst/>
                <a:latin typeface="system-ui"/>
              </a:rPr>
              <a:t>dijo</a:t>
            </a:r>
            <a:r>
              <a:rPr lang="en-US" sz="6000" b="0" i="0" dirty="0">
                <a:solidFill>
                  <a:srgbClr val="000000"/>
                </a:solidFill>
                <a:effectLst/>
                <a:latin typeface="system-ui"/>
              </a:rPr>
              <a:t>: Tú </a:t>
            </a:r>
            <a:r>
              <a:rPr lang="en-US" sz="6000" b="0" i="0" dirty="0" err="1">
                <a:solidFill>
                  <a:srgbClr val="000000"/>
                </a:solidFill>
                <a:effectLst/>
                <a:latin typeface="system-ui"/>
              </a:rPr>
              <a:t>eres</a:t>
            </a:r>
            <a:r>
              <a:rPr lang="en-US" sz="6000" b="0" i="0" dirty="0">
                <a:solidFill>
                  <a:srgbClr val="000000"/>
                </a:solidFill>
                <a:effectLst/>
                <a:latin typeface="system-ui"/>
              </a:rPr>
              <a:t> </a:t>
            </a:r>
            <a:r>
              <a:rPr lang="en-US" sz="6000" b="0" i="0" dirty="0" err="1">
                <a:solidFill>
                  <a:srgbClr val="000000"/>
                </a:solidFill>
                <a:effectLst/>
                <a:latin typeface="system-ui"/>
              </a:rPr>
              <a:t>el</a:t>
            </a:r>
            <a:r>
              <a:rPr lang="en-US" sz="6000" b="0" i="0" dirty="0">
                <a:solidFill>
                  <a:srgbClr val="000000"/>
                </a:solidFill>
                <a:effectLst/>
                <a:latin typeface="system-ui"/>
              </a:rPr>
              <a:t> Cristo, </a:t>
            </a:r>
            <a:r>
              <a:rPr lang="en-US" sz="6000" b="0" i="0" dirty="0" err="1">
                <a:solidFill>
                  <a:srgbClr val="000000"/>
                </a:solidFill>
                <a:effectLst/>
                <a:latin typeface="system-ui"/>
              </a:rPr>
              <a:t>el</a:t>
            </a:r>
            <a:r>
              <a:rPr lang="en-US" sz="6000" b="0" i="0" dirty="0">
                <a:solidFill>
                  <a:srgbClr val="000000"/>
                </a:solidFill>
                <a:effectLst/>
                <a:latin typeface="system-ui"/>
              </a:rPr>
              <a:t> </a:t>
            </a:r>
            <a:r>
              <a:rPr lang="en-US" sz="6000" b="0" i="0" dirty="0" err="1">
                <a:solidFill>
                  <a:srgbClr val="000000"/>
                </a:solidFill>
                <a:effectLst/>
                <a:latin typeface="system-ui"/>
              </a:rPr>
              <a:t>Hijo</a:t>
            </a:r>
            <a:r>
              <a:rPr lang="en-US" sz="6000" b="0" i="0" dirty="0">
                <a:solidFill>
                  <a:srgbClr val="000000"/>
                </a:solidFill>
                <a:effectLst/>
                <a:latin typeface="system-ui"/>
              </a:rPr>
              <a:t> del Dios </a:t>
            </a:r>
            <a:r>
              <a:rPr lang="en-US" sz="6000" b="0" i="0" dirty="0" err="1">
                <a:solidFill>
                  <a:srgbClr val="000000"/>
                </a:solidFill>
                <a:effectLst/>
                <a:latin typeface="system-ui"/>
              </a:rPr>
              <a:t>viviente</a:t>
            </a:r>
            <a:r>
              <a:rPr lang="en-US" sz="6000" b="0" i="0" dirty="0">
                <a:solidFill>
                  <a:srgbClr val="000000"/>
                </a:solidFill>
                <a:effectLst/>
                <a:latin typeface="system-ui"/>
              </a:rPr>
              <a:t>. </a:t>
            </a:r>
            <a:r>
              <a:rPr lang="en-US" sz="6000" b="1" i="0" baseline="30000" dirty="0">
                <a:solidFill>
                  <a:srgbClr val="000000"/>
                </a:solidFill>
                <a:effectLst/>
                <a:latin typeface="system-ui"/>
              </a:rPr>
              <a:t>17 </a:t>
            </a:r>
            <a:r>
              <a:rPr lang="en-US" sz="6000" b="0" i="0" dirty="0" err="1">
                <a:solidFill>
                  <a:srgbClr val="000000"/>
                </a:solidFill>
                <a:effectLst/>
                <a:latin typeface="system-ui"/>
              </a:rPr>
              <a:t>Entonces</a:t>
            </a:r>
            <a:r>
              <a:rPr lang="en-US" sz="6000" b="0" i="0" dirty="0">
                <a:solidFill>
                  <a:srgbClr val="000000"/>
                </a:solidFill>
                <a:effectLst/>
                <a:latin typeface="system-ui"/>
              </a:rPr>
              <a:t> le </a:t>
            </a:r>
            <a:r>
              <a:rPr lang="en-US" sz="6000" b="0" i="0" dirty="0" err="1">
                <a:solidFill>
                  <a:srgbClr val="000000"/>
                </a:solidFill>
                <a:effectLst/>
                <a:latin typeface="system-ui"/>
              </a:rPr>
              <a:t>respondió</a:t>
            </a:r>
            <a:r>
              <a:rPr lang="en-US" sz="6000" b="0" i="0" dirty="0">
                <a:solidFill>
                  <a:srgbClr val="000000"/>
                </a:solidFill>
                <a:effectLst/>
                <a:latin typeface="system-ui"/>
              </a:rPr>
              <a:t> Jesús: </a:t>
            </a:r>
            <a:r>
              <a:rPr lang="en-US" sz="6000" b="0" i="0" dirty="0" err="1">
                <a:solidFill>
                  <a:srgbClr val="000000"/>
                </a:solidFill>
                <a:effectLst/>
                <a:latin typeface="system-ui"/>
              </a:rPr>
              <a:t>Bienaventurado</a:t>
            </a:r>
            <a:r>
              <a:rPr lang="en-US" sz="6000" b="0" i="0" dirty="0">
                <a:solidFill>
                  <a:srgbClr val="000000"/>
                </a:solidFill>
                <a:effectLst/>
                <a:latin typeface="system-ui"/>
              </a:rPr>
              <a:t> </a:t>
            </a:r>
            <a:r>
              <a:rPr lang="en-US" sz="6000" b="0" i="0" dirty="0" err="1">
                <a:solidFill>
                  <a:srgbClr val="000000"/>
                </a:solidFill>
                <a:effectLst/>
                <a:latin typeface="system-ui"/>
              </a:rPr>
              <a:t>eres</a:t>
            </a:r>
            <a:r>
              <a:rPr lang="en-US" sz="6000" b="0" i="0" dirty="0">
                <a:solidFill>
                  <a:srgbClr val="000000"/>
                </a:solidFill>
                <a:effectLst/>
                <a:latin typeface="system-ui"/>
              </a:rPr>
              <a:t>, Simón, </a:t>
            </a:r>
            <a:r>
              <a:rPr lang="en-US" sz="6000" b="0" i="0" dirty="0" err="1">
                <a:solidFill>
                  <a:srgbClr val="000000"/>
                </a:solidFill>
                <a:effectLst/>
                <a:latin typeface="system-ui"/>
              </a:rPr>
              <a:t>hijo</a:t>
            </a:r>
            <a:r>
              <a:rPr lang="en-US" sz="6000" b="0" i="0" dirty="0">
                <a:solidFill>
                  <a:srgbClr val="000000"/>
                </a:solidFill>
                <a:effectLst/>
                <a:latin typeface="system-ui"/>
              </a:rPr>
              <a:t> de </a:t>
            </a:r>
            <a:r>
              <a:rPr lang="en-US" sz="6000" b="0" i="0" dirty="0" err="1">
                <a:solidFill>
                  <a:srgbClr val="000000"/>
                </a:solidFill>
                <a:effectLst/>
                <a:latin typeface="system-ui"/>
              </a:rPr>
              <a:t>Jonás</a:t>
            </a:r>
            <a:r>
              <a:rPr lang="en-US" sz="6000" b="0" i="0" dirty="0">
                <a:solidFill>
                  <a:srgbClr val="000000"/>
                </a:solidFill>
                <a:effectLst/>
                <a:latin typeface="system-ui"/>
              </a:rPr>
              <a:t>, </a:t>
            </a:r>
            <a:r>
              <a:rPr lang="en-US" sz="6000" b="0" i="0" dirty="0" err="1">
                <a:solidFill>
                  <a:srgbClr val="000000"/>
                </a:solidFill>
                <a:effectLst/>
                <a:latin typeface="system-ui"/>
              </a:rPr>
              <a:t>porque</a:t>
            </a:r>
            <a:r>
              <a:rPr lang="en-US" sz="6000" b="0" i="0" dirty="0">
                <a:solidFill>
                  <a:srgbClr val="000000"/>
                </a:solidFill>
                <a:effectLst/>
                <a:latin typeface="system-ui"/>
              </a:rPr>
              <a:t> no </a:t>
            </a:r>
            <a:r>
              <a:rPr lang="en-US" sz="6000" b="0" i="0" dirty="0" err="1">
                <a:solidFill>
                  <a:srgbClr val="000000"/>
                </a:solidFill>
                <a:effectLst/>
                <a:latin typeface="system-ui"/>
              </a:rPr>
              <a:t>te</a:t>
            </a:r>
            <a:r>
              <a:rPr lang="en-US" sz="6000" b="0" i="0" dirty="0">
                <a:solidFill>
                  <a:srgbClr val="000000"/>
                </a:solidFill>
                <a:effectLst/>
                <a:latin typeface="system-ui"/>
              </a:rPr>
              <a:t> lo </a:t>
            </a:r>
            <a:r>
              <a:rPr lang="en-US" sz="6000" dirty="0" err="1">
                <a:solidFill>
                  <a:srgbClr val="000000"/>
                </a:solidFill>
                <a:effectLst/>
                <a:latin typeface="system-ui"/>
              </a:rPr>
              <a:t>reveló</a:t>
            </a:r>
            <a:r>
              <a:rPr lang="en-US" sz="6000" dirty="0">
                <a:solidFill>
                  <a:srgbClr val="000000"/>
                </a:solidFill>
                <a:effectLst/>
                <a:latin typeface="system-ui"/>
              </a:rPr>
              <a:t> </a:t>
            </a:r>
            <a:r>
              <a:rPr lang="en-US" sz="6000" b="0" i="0" dirty="0">
                <a:solidFill>
                  <a:srgbClr val="000000"/>
                </a:solidFill>
                <a:effectLst/>
                <a:latin typeface="system-ui"/>
              </a:rPr>
              <a:t>carne </a:t>
            </a:r>
            <a:r>
              <a:rPr lang="en-US" sz="6000" b="0" i="0" dirty="0" err="1">
                <a:solidFill>
                  <a:srgbClr val="000000"/>
                </a:solidFill>
                <a:effectLst/>
                <a:latin typeface="system-ui"/>
              </a:rPr>
              <a:t>ni</a:t>
            </a:r>
            <a:r>
              <a:rPr lang="en-US" sz="6000" b="0" i="0" dirty="0">
                <a:solidFill>
                  <a:srgbClr val="000000"/>
                </a:solidFill>
                <a:effectLst/>
                <a:latin typeface="system-ui"/>
              </a:rPr>
              <a:t> </a:t>
            </a:r>
            <a:r>
              <a:rPr lang="en-US" sz="6000" b="0" i="0" dirty="0" err="1">
                <a:solidFill>
                  <a:srgbClr val="000000"/>
                </a:solidFill>
                <a:effectLst/>
                <a:latin typeface="system-ui"/>
              </a:rPr>
              <a:t>sangre</a:t>
            </a:r>
            <a:r>
              <a:rPr lang="en-US" sz="6000" b="0" i="0" dirty="0">
                <a:solidFill>
                  <a:srgbClr val="000000"/>
                </a:solidFill>
                <a:effectLst/>
                <a:latin typeface="system-ui"/>
              </a:rPr>
              <a:t>, </a:t>
            </a:r>
            <a:r>
              <a:rPr lang="en-US" sz="6000" b="0" i="0" dirty="0" err="1">
                <a:solidFill>
                  <a:srgbClr val="000000"/>
                </a:solidFill>
                <a:effectLst/>
                <a:latin typeface="system-ui"/>
              </a:rPr>
              <a:t>sino</a:t>
            </a:r>
            <a:r>
              <a:rPr lang="en-US" sz="6000" b="0" i="0" dirty="0">
                <a:solidFill>
                  <a:srgbClr val="000000"/>
                </a:solidFill>
                <a:effectLst/>
                <a:latin typeface="system-ui"/>
              </a:rPr>
              <a:t> mi Padre que </a:t>
            </a:r>
            <a:r>
              <a:rPr lang="en-US" sz="6000" b="0" i="0" dirty="0" err="1">
                <a:solidFill>
                  <a:srgbClr val="000000"/>
                </a:solidFill>
                <a:effectLst/>
                <a:latin typeface="system-ui"/>
              </a:rPr>
              <a:t>está</a:t>
            </a:r>
            <a:r>
              <a:rPr lang="en-US" sz="6000" b="0" i="0" dirty="0">
                <a:solidFill>
                  <a:srgbClr val="000000"/>
                </a:solidFill>
                <a:effectLst/>
                <a:latin typeface="system-ui"/>
              </a:rPr>
              <a:t> </a:t>
            </a:r>
            <a:r>
              <a:rPr lang="en-US" sz="6000" b="0" i="0" dirty="0" err="1">
                <a:solidFill>
                  <a:srgbClr val="000000"/>
                </a:solidFill>
                <a:effectLst/>
                <a:latin typeface="system-ui"/>
              </a:rPr>
              <a:t>en</a:t>
            </a:r>
            <a:r>
              <a:rPr lang="en-US" sz="6000" b="0" i="0" dirty="0">
                <a:solidFill>
                  <a:srgbClr val="000000"/>
                </a:solidFill>
                <a:effectLst/>
                <a:latin typeface="system-ui"/>
              </a:rPr>
              <a:t> </a:t>
            </a:r>
            <a:r>
              <a:rPr lang="en-US" sz="6000" b="0" i="0" dirty="0" err="1">
                <a:solidFill>
                  <a:srgbClr val="000000"/>
                </a:solidFill>
                <a:effectLst/>
                <a:latin typeface="system-ui"/>
              </a:rPr>
              <a:t>los</a:t>
            </a:r>
            <a:r>
              <a:rPr lang="en-US" sz="6000" b="0" i="0" dirty="0">
                <a:solidFill>
                  <a:srgbClr val="000000"/>
                </a:solidFill>
                <a:effectLst/>
                <a:latin typeface="system-ui"/>
              </a:rPr>
              <a:t> </a:t>
            </a:r>
            <a:r>
              <a:rPr lang="en-US" sz="6000" b="0" i="0" dirty="0" err="1">
                <a:solidFill>
                  <a:srgbClr val="000000"/>
                </a:solidFill>
                <a:effectLst/>
                <a:latin typeface="system-ui"/>
              </a:rPr>
              <a:t>cielos</a:t>
            </a:r>
            <a:r>
              <a:rPr lang="en-US" sz="6000" b="0" i="0" dirty="0">
                <a:solidFill>
                  <a:srgbClr val="000000"/>
                </a:solidFill>
                <a:effectLst/>
                <a:latin typeface="system-ui"/>
              </a:rPr>
              <a:t>. </a:t>
            </a:r>
            <a:r>
              <a:rPr lang="en-US" sz="6000" b="1" i="0" baseline="30000" dirty="0">
                <a:solidFill>
                  <a:srgbClr val="000000"/>
                </a:solidFill>
                <a:effectLst/>
                <a:latin typeface="system-ui"/>
              </a:rPr>
              <a:t>18 </a:t>
            </a:r>
            <a:r>
              <a:rPr lang="en-US" sz="6000" b="0" i="0" dirty="0">
                <a:solidFill>
                  <a:srgbClr val="000000"/>
                </a:solidFill>
                <a:effectLst/>
                <a:latin typeface="system-ui"/>
              </a:rPr>
              <a:t>Y </a:t>
            </a:r>
            <a:r>
              <a:rPr lang="en-US" sz="6000" b="0" i="0" dirty="0" err="1">
                <a:solidFill>
                  <a:srgbClr val="000000"/>
                </a:solidFill>
                <a:effectLst/>
                <a:latin typeface="system-ui"/>
              </a:rPr>
              <a:t>yo</a:t>
            </a:r>
            <a:r>
              <a:rPr lang="en-US" sz="6000" b="0" i="0" dirty="0">
                <a:solidFill>
                  <a:srgbClr val="000000"/>
                </a:solidFill>
                <a:effectLst/>
                <a:latin typeface="system-ui"/>
              </a:rPr>
              <a:t> </a:t>
            </a:r>
            <a:r>
              <a:rPr lang="en-US" sz="6000" b="0" i="0" dirty="0" err="1">
                <a:solidFill>
                  <a:srgbClr val="000000"/>
                </a:solidFill>
                <a:effectLst/>
                <a:latin typeface="system-ui"/>
              </a:rPr>
              <a:t>también</a:t>
            </a:r>
            <a:r>
              <a:rPr lang="en-US" sz="6000" b="0" i="0" dirty="0">
                <a:solidFill>
                  <a:srgbClr val="000000"/>
                </a:solidFill>
                <a:effectLst/>
                <a:latin typeface="system-ui"/>
              </a:rPr>
              <a:t> </a:t>
            </a:r>
            <a:r>
              <a:rPr lang="en-US" sz="6000" b="0" i="0" dirty="0" err="1">
                <a:solidFill>
                  <a:srgbClr val="000000"/>
                </a:solidFill>
                <a:effectLst/>
                <a:latin typeface="system-ui"/>
              </a:rPr>
              <a:t>te</a:t>
            </a:r>
            <a:r>
              <a:rPr lang="en-US" sz="6000" b="0" i="0" dirty="0">
                <a:solidFill>
                  <a:srgbClr val="000000"/>
                </a:solidFill>
                <a:effectLst/>
                <a:latin typeface="system-ui"/>
              </a:rPr>
              <a:t> </a:t>
            </a:r>
            <a:r>
              <a:rPr lang="en-US" sz="6000" b="0" i="0" dirty="0" err="1">
                <a:solidFill>
                  <a:srgbClr val="000000"/>
                </a:solidFill>
                <a:effectLst/>
                <a:latin typeface="system-ui"/>
              </a:rPr>
              <a:t>digo</a:t>
            </a:r>
            <a:r>
              <a:rPr lang="en-US" sz="6000" b="0" i="0" dirty="0">
                <a:solidFill>
                  <a:srgbClr val="000000"/>
                </a:solidFill>
                <a:effectLst/>
                <a:latin typeface="system-ui"/>
              </a:rPr>
              <a:t>, que </a:t>
            </a:r>
            <a:r>
              <a:rPr lang="en-US" sz="6000" b="0" i="0" dirty="0" err="1">
                <a:solidFill>
                  <a:srgbClr val="000000"/>
                </a:solidFill>
                <a:effectLst/>
                <a:latin typeface="system-ui"/>
              </a:rPr>
              <a:t>tú</a:t>
            </a:r>
            <a:r>
              <a:rPr lang="en-US" sz="6000" b="0" i="0" dirty="0">
                <a:solidFill>
                  <a:srgbClr val="000000"/>
                </a:solidFill>
                <a:effectLst/>
                <a:latin typeface="system-ui"/>
              </a:rPr>
              <a:t> </a:t>
            </a:r>
            <a:r>
              <a:rPr lang="en-US" sz="6000" b="0" i="0" dirty="0" err="1">
                <a:solidFill>
                  <a:srgbClr val="000000"/>
                </a:solidFill>
                <a:effectLst/>
                <a:latin typeface="system-ui"/>
              </a:rPr>
              <a:t>eres</a:t>
            </a:r>
            <a:r>
              <a:rPr lang="en-US" sz="6000" b="0" i="0" dirty="0">
                <a:solidFill>
                  <a:srgbClr val="000000"/>
                </a:solidFill>
                <a:effectLst/>
                <a:latin typeface="system-ui"/>
              </a:rPr>
              <a:t> Pedro,</a:t>
            </a:r>
            <a:r>
              <a:rPr lang="en-US" sz="6000" b="0" i="0" baseline="30000" dirty="0">
                <a:solidFill>
                  <a:srgbClr val="000000"/>
                </a:solidFill>
                <a:effectLst/>
                <a:latin typeface="system-ui"/>
              </a:rPr>
              <a:t>[</a:t>
            </a:r>
            <a:r>
              <a:rPr lang="en-US" sz="6000" b="0" i="0" baseline="30000" dirty="0">
                <a:solidFill>
                  <a:srgbClr val="4A4A4A"/>
                </a:solidFill>
                <a:effectLst/>
                <a:latin typeface="system-ui"/>
                <a:hlinkClick r:id="rId2" tooltip="See footnote a"/>
              </a:rPr>
              <a:t>a</a:t>
            </a:r>
            <a:r>
              <a:rPr lang="en-US" sz="6000" b="0" i="0" baseline="30000" dirty="0">
                <a:solidFill>
                  <a:srgbClr val="000000"/>
                </a:solidFill>
                <a:effectLst/>
                <a:latin typeface="system-ui"/>
              </a:rPr>
              <a:t>]</a:t>
            </a:r>
            <a:r>
              <a:rPr lang="en-US" sz="6000" b="0" i="0" dirty="0">
                <a:solidFill>
                  <a:srgbClr val="000000"/>
                </a:solidFill>
                <a:effectLst/>
                <a:latin typeface="system-ui"/>
              </a:rPr>
              <a:t> y </a:t>
            </a:r>
            <a:r>
              <a:rPr lang="en-US" sz="6000" b="1" i="1" dirty="0" err="1">
                <a:solidFill>
                  <a:srgbClr val="000000"/>
                </a:solidFill>
                <a:effectLst/>
                <a:latin typeface="system-ui"/>
              </a:rPr>
              <a:t>sobre</a:t>
            </a:r>
            <a:r>
              <a:rPr lang="en-US" sz="6000" b="1" i="1" dirty="0">
                <a:solidFill>
                  <a:srgbClr val="000000"/>
                </a:solidFill>
                <a:effectLst/>
                <a:latin typeface="system-ui"/>
              </a:rPr>
              <a:t> </a:t>
            </a:r>
            <a:r>
              <a:rPr lang="en-US" sz="6000" b="1" i="1" dirty="0" err="1">
                <a:solidFill>
                  <a:srgbClr val="000000"/>
                </a:solidFill>
                <a:effectLst/>
                <a:latin typeface="system-ui"/>
              </a:rPr>
              <a:t>esta</a:t>
            </a:r>
            <a:r>
              <a:rPr lang="en-US" sz="6000" b="1" i="1" dirty="0">
                <a:solidFill>
                  <a:srgbClr val="000000"/>
                </a:solidFill>
                <a:effectLst/>
                <a:latin typeface="system-ui"/>
              </a:rPr>
              <a:t> </a:t>
            </a:r>
            <a:r>
              <a:rPr lang="en-US" sz="6000" b="1" i="1" dirty="0" err="1">
                <a:solidFill>
                  <a:srgbClr val="000000"/>
                </a:solidFill>
                <a:effectLst/>
                <a:latin typeface="system-ui"/>
              </a:rPr>
              <a:t>roca</a:t>
            </a:r>
            <a:r>
              <a:rPr lang="en-US" sz="6000" b="0" i="0" dirty="0">
                <a:solidFill>
                  <a:srgbClr val="000000"/>
                </a:solidFill>
                <a:effectLst/>
                <a:latin typeface="system-ui"/>
              </a:rPr>
              <a:t> </a:t>
            </a:r>
            <a:r>
              <a:rPr lang="en-US" sz="6000" b="1" i="1" dirty="0" err="1">
                <a:solidFill>
                  <a:srgbClr val="000000"/>
                </a:solidFill>
                <a:effectLst/>
                <a:latin typeface="system-ui"/>
              </a:rPr>
              <a:t>edificaré</a:t>
            </a:r>
            <a:r>
              <a:rPr lang="en-US" sz="6000" b="1" i="1" dirty="0">
                <a:solidFill>
                  <a:srgbClr val="000000"/>
                </a:solidFill>
                <a:effectLst/>
                <a:latin typeface="system-ui"/>
              </a:rPr>
              <a:t> </a:t>
            </a:r>
            <a:r>
              <a:rPr lang="en-US" sz="6000" b="0" i="0" dirty="0">
                <a:solidFill>
                  <a:srgbClr val="000000"/>
                </a:solidFill>
                <a:effectLst/>
                <a:latin typeface="system-ui"/>
              </a:rPr>
              <a:t>mi </a:t>
            </a:r>
            <a:r>
              <a:rPr lang="en-US" sz="6000" b="0" i="0" dirty="0" err="1">
                <a:solidFill>
                  <a:srgbClr val="000000"/>
                </a:solidFill>
                <a:effectLst/>
                <a:latin typeface="system-ui"/>
              </a:rPr>
              <a:t>iglesia</a:t>
            </a:r>
            <a:r>
              <a:rPr lang="en-US" sz="6000" b="0" i="0" dirty="0">
                <a:solidFill>
                  <a:srgbClr val="000000"/>
                </a:solidFill>
                <a:effectLst/>
                <a:latin typeface="system-ui"/>
              </a:rPr>
              <a:t>; y las </a:t>
            </a:r>
            <a:r>
              <a:rPr lang="en-US" sz="6000" b="0" i="0" dirty="0" err="1">
                <a:solidFill>
                  <a:srgbClr val="000000"/>
                </a:solidFill>
                <a:effectLst/>
                <a:latin typeface="system-ui"/>
              </a:rPr>
              <a:t>puertas</a:t>
            </a:r>
            <a:r>
              <a:rPr lang="en-US" sz="6000" b="0" i="0" dirty="0">
                <a:solidFill>
                  <a:srgbClr val="000000"/>
                </a:solidFill>
                <a:effectLst/>
                <a:latin typeface="system-ui"/>
              </a:rPr>
              <a:t> del Hades no </a:t>
            </a:r>
            <a:r>
              <a:rPr lang="en-US" sz="6000" b="0" i="0" dirty="0" err="1">
                <a:solidFill>
                  <a:srgbClr val="000000"/>
                </a:solidFill>
                <a:effectLst/>
                <a:latin typeface="system-ui"/>
              </a:rPr>
              <a:t>prevalecerán</a:t>
            </a:r>
            <a:r>
              <a:rPr lang="en-US" sz="6000" b="0" i="0" dirty="0">
                <a:solidFill>
                  <a:srgbClr val="000000"/>
                </a:solidFill>
                <a:effectLst/>
                <a:latin typeface="system-ui"/>
              </a:rPr>
              <a:t> contra </a:t>
            </a:r>
            <a:r>
              <a:rPr lang="en-US" sz="6000" b="0" i="0" dirty="0" err="1">
                <a:solidFill>
                  <a:srgbClr val="000000"/>
                </a:solidFill>
                <a:effectLst/>
                <a:latin typeface="system-ui"/>
              </a:rPr>
              <a:t>ella</a:t>
            </a:r>
            <a:r>
              <a:rPr lang="en-US" sz="6000" b="0" i="0" dirty="0">
                <a:solidFill>
                  <a:srgbClr val="000000"/>
                </a:solidFill>
                <a:effectLst/>
                <a:latin typeface="system-ui"/>
              </a:rPr>
              <a:t>.</a:t>
            </a:r>
          </a:p>
          <a:p>
            <a:pPr marL="0" indent="0">
              <a:buNone/>
            </a:pPr>
            <a:endParaRPr lang="en-CL" dirty="0"/>
          </a:p>
        </p:txBody>
      </p:sp>
    </p:spTree>
    <p:extLst>
      <p:ext uri="{BB962C8B-B14F-4D97-AF65-F5344CB8AC3E}">
        <p14:creationId xmlns:p14="http://schemas.microsoft.com/office/powerpoint/2010/main" val="189139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alpha val="2856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CB7D9-BF20-2320-ACB1-37F5835AA7C7}"/>
              </a:ext>
            </a:extLst>
          </p:cNvPr>
          <p:cNvSpPr>
            <a:spLocks noGrp="1"/>
          </p:cNvSpPr>
          <p:nvPr>
            <p:ph idx="1"/>
          </p:nvPr>
        </p:nvSpPr>
        <p:spPr>
          <a:xfrm>
            <a:off x="118533" y="169333"/>
            <a:ext cx="11954934" cy="6553200"/>
          </a:xfrm>
        </p:spPr>
        <p:txBody>
          <a:bodyPr>
            <a:normAutofit fontScale="92500" lnSpcReduction="10000"/>
          </a:bodyPr>
          <a:lstStyle/>
          <a:p>
            <a:pPr marL="0" indent="0" algn="l">
              <a:buNone/>
            </a:pPr>
            <a:r>
              <a:rPr lang="en-US" b="1" i="0" dirty="0">
                <a:solidFill>
                  <a:srgbClr val="000000"/>
                </a:solidFill>
                <a:effectLst/>
                <a:latin typeface="system-ui"/>
              </a:rPr>
              <a:t>1 Pedro 2:4-8</a:t>
            </a:r>
          </a:p>
          <a:p>
            <a:pPr marL="0" indent="0" algn="l">
              <a:buNone/>
            </a:pPr>
            <a:r>
              <a:rPr lang="en-US" b="1" i="0" baseline="30000" dirty="0">
                <a:solidFill>
                  <a:srgbClr val="000000"/>
                </a:solidFill>
                <a:effectLst/>
                <a:latin typeface="system-ui"/>
              </a:rPr>
              <a:t>4 </a:t>
            </a:r>
            <a:r>
              <a:rPr lang="en-US" b="0" i="0" dirty="0" err="1">
                <a:solidFill>
                  <a:srgbClr val="000000"/>
                </a:solidFill>
                <a:effectLst/>
                <a:latin typeface="system-ui"/>
              </a:rPr>
              <a:t>Acercándoos</a:t>
            </a:r>
            <a:r>
              <a:rPr lang="en-US" b="0" i="0" dirty="0">
                <a:solidFill>
                  <a:srgbClr val="000000"/>
                </a:solidFill>
                <a:effectLst/>
                <a:latin typeface="system-ui"/>
              </a:rPr>
              <a:t> a </a:t>
            </a:r>
            <a:r>
              <a:rPr lang="en-US" b="0" i="0" dirty="0" err="1">
                <a:solidFill>
                  <a:srgbClr val="000000"/>
                </a:solidFill>
                <a:effectLst/>
                <a:latin typeface="system-ui"/>
              </a:rPr>
              <a:t>él</a:t>
            </a:r>
            <a:r>
              <a:rPr lang="en-US" b="0" i="0" dirty="0">
                <a:solidFill>
                  <a:srgbClr val="000000"/>
                </a:solidFill>
                <a:effectLst/>
                <a:latin typeface="system-ui"/>
              </a:rPr>
              <a:t>, </a:t>
            </a:r>
            <a:r>
              <a:rPr lang="en-US" b="0" i="0" dirty="0" err="1">
                <a:solidFill>
                  <a:srgbClr val="000000"/>
                </a:solidFill>
                <a:effectLst/>
                <a:latin typeface="system-ui"/>
              </a:rPr>
              <a:t>piedra</a:t>
            </a:r>
            <a:r>
              <a:rPr lang="en-US" b="0" i="0" dirty="0">
                <a:solidFill>
                  <a:srgbClr val="000000"/>
                </a:solidFill>
                <a:effectLst/>
                <a:latin typeface="system-ui"/>
              </a:rPr>
              <a:t> viva, </a:t>
            </a:r>
            <a:r>
              <a:rPr lang="en-US" b="0" i="0" dirty="0" err="1">
                <a:solidFill>
                  <a:srgbClr val="000000"/>
                </a:solidFill>
                <a:effectLst/>
                <a:latin typeface="system-ui"/>
              </a:rPr>
              <a:t>desechada</a:t>
            </a:r>
            <a:r>
              <a:rPr lang="en-US" b="0" i="0" dirty="0">
                <a:solidFill>
                  <a:srgbClr val="000000"/>
                </a:solidFill>
                <a:effectLst/>
                <a:latin typeface="system-ui"/>
              </a:rPr>
              <a:t> </a:t>
            </a:r>
            <a:r>
              <a:rPr lang="en-US" b="0" i="0" dirty="0" err="1">
                <a:solidFill>
                  <a:srgbClr val="000000"/>
                </a:solidFill>
                <a:effectLst/>
                <a:latin typeface="system-ui"/>
              </a:rPr>
              <a:t>ciertamente</a:t>
            </a:r>
            <a:r>
              <a:rPr lang="en-US" b="0" i="0" dirty="0">
                <a:solidFill>
                  <a:srgbClr val="000000"/>
                </a:solidFill>
                <a:effectLst/>
                <a:latin typeface="system-ui"/>
              </a:rPr>
              <a:t> </a:t>
            </a:r>
            <a:r>
              <a:rPr lang="en-US" b="0" i="0" dirty="0" err="1">
                <a:solidFill>
                  <a:srgbClr val="000000"/>
                </a:solidFill>
                <a:effectLst/>
                <a:latin typeface="system-ui"/>
              </a:rPr>
              <a:t>por</a:t>
            </a:r>
            <a:r>
              <a:rPr lang="en-US" b="0" i="0" dirty="0">
                <a:solidFill>
                  <a:srgbClr val="000000"/>
                </a:solidFill>
                <a:effectLst/>
                <a:latin typeface="system-ui"/>
              </a:rPr>
              <a:t> </a:t>
            </a:r>
            <a:r>
              <a:rPr lang="en-US" b="0" i="0" dirty="0" err="1">
                <a:solidFill>
                  <a:srgbClr val="000000"/>
                </a:solidFill>
                <a:effectLst/>
                <a:latin typeface="system-ui"/>
              </a:rPr>
              <a:t>los</a:t>
            </a:r>
            <a:r>
              <a:rPr lang="en-US" b="0" i="0" dirty="0">
                <a:solidFill>
                  <a:srgbClr val="000000"/>
                </a:solidFill>
                <a:effectLst/>
                <a:latin typeface="system-ui"/>
              </a:rPr>
              <a:t> hombres, mas para Dios </a:t>
            </a:r>
            <a:r>
              <a:rPr lang="en-US" b="0" i="0" dirty="0" err="1">
                <a:solidFill>
                  <a:srgbClr val="000000"/>
                </a:solidFill>
                <a:effectLst/>
                <a:latin typeface="system-ui"/>
              </a:rPr>
              <a:t>escogida</a:t>
            </a:r>
            <a:r>
              <a:rPr lang="en-US" b="0" i="0" dirty="0">
                <a:solidFill>
                  <a:srgbClr val="000000"/>
                </a:solidFill>
                <a:effectLst/>
                <a:latin typeface="system-ui"/>
              </a:rPr>
              <a:t> y </a:t>
            </a:r>
            <a:r>
              <a:rPr lang="en-US" b="0" i="0" dirty="0" err="1">
                <a:solidFill>
                  <a:srgbClr val="000000"/>
                </a:solidFill>
                <a:effectLst/>
                <a:latin typeface="system-ui"/>
              </a:rPr>
              <a:t>preciosa</a:t>
            </a:r>
            <a:r>
              <a:rPr lang="en-US" b="0" i="0" dirty="0">
                <a:solidFill>
                  <a:srgbClr val="000000"/>
                </a:solidFill>
                <a:effectLst/>
                <a:latin typeface="system-ui"/>
              </a:rPr>
              <a:t>, </a:t>
            </a:r>
            <a:r>
              <a:rPr lang="en-US" b="1" i="0" baseline="30000" dirty="0">
                <a:solidFill>
                  <a:srgbClr val="000000"/>
                </a:solidFill>
                <a:effectLst/>
                <a:latin typeface="system-ui"/>
              </a:rPr>
              <a:t>5 </a:t>
            </a:r>
            <a:r>
              <a:rPr lang="en-US" b="0" i="0" dirty="0" err="1">
                <a:solidFill>
                  <a:srgbClr val="000000"/>
                </a:solidFill>
                <a:effectLst/>
                <a:latin typeface="system-ui"/>
              </a:rPr>
              <a:t>vosotros</a:t>
            </a:r>
            <a:r>
              <a:rPr lang="en-US" b="0" i="0" dirty="0">
                <a:solidFill>
                  <a:srgbClr val="000000"/>
                </a:solidFill>
                <a:effectLst/>
                <a:latin typeface="system-ui"/>
              </a:rPr>
              <a:t> </a:t>
            </a:r>
            <a:r>
              <a:rPr lang="en-US" b="0" i="0" dirty="0" err="1">
                <a:solidFill>
                  <a:srgbClr val="000000"/>
                </a:solidFill>
                <a:effectLst/>
                <a:latin typeface="system-ui"/>
              </a:rPr>
              <a:t>también</a:t>
            </a:r>
            <a:r>
              <a:rPr lang="en-US" b="0" i="0" dirty="0">
                <a:solidFill>
                  <a:srgbClr val="000000"/>
                </a:solidFill>
                <a:effectLst/>
                <a:latin typeface="system-ui"/>
              </a:rPr>
              <a:t>, </a:t>
            </a:r>
            <a:r>
              <a:rPr lang="en-US" b="0" i="0" dirty="0" err="1">
                <a:solidFill>
                  <a:srgbClr val="000000"/>
                </a:solidFill>
                <a:effectLst/>
                <a:latin typeface="system-ui"/>
              </a:rPr>
              <a:t>como</a:t>
            </a:r>
            <a:r>
              <a:rPr lang="en-US" b="0" i="0" dirty="0">
                <a:solidFill>
                  <a:srgbClr val="000000"/>
                </a:solidFill>
                <a:effectLst/>
                <a:latin typeface="system-ui"/>
              </a:rPr>
              <a:t> </a:t>
            </a:r>
            <a:r>
              <a:rPr lang="en-US" b="0" i="0" dirty="0" err="1">
                <a:solidFill>
                  <a:srgbClr val="000000"/>
                </a:solidFill>
                <a:effectLst/>
                <a:latin typeface="system-ui"/>
              </a:rPr>
              <a:t>piedras</a:t>
            </a:r>
            <a:r>
              <a:rPr lang="en-US" b="0" i="0" dirty="0">
                <a:solidFill>
                  <a:srgbClr val="000000"/>
                </a:solidFill>
                <a:effectLst/>
                <a:latin typeface="system-ui"/>
              </a:rPr>
              <a:t> </a:t>
            </a:r>
            <a:r>
              <a:rPr lang="en-US" b="0" i="0" dirty="0" err="1">
                <a:solidFill>
                  <a:srgbClr val="000000"/>
                </a:solidFill>
                <a:effectLst/>
                <a:latin typeface="system-ui"/>
              </a:rPr>
              <a:t>vivas</a:t>
            </a:r>
            <a:r>
              <a:rPr lang="en-US" b="0" i="0" dirty="0">
                <a:solidFill>
                  <a:srgbClr val="000000"/>
                </a:solidFill>
                <a:effectLst/>
                <a:latin typeface="system-ui"/>
              </a:rPr>
              <a:t>, sed </a:t>
            </a:r>
            <a:r>
              <a:rPr lang="en-US" b="0" i="0" dirty="0" err="1">
                <a:solidFill>
                  <a:srgbClr val="000000"/>
                </a:solidFill>
                <a:effectLst/>
                <a:latin typeface="system-ui"/>
              </a:rPr>
              <a:t>edificados</a:t>
            </a:r>
            <a:r>
              <a:rPr lang="en-US" b="0" i="0" dirty="0">
                <a:solidFill>
                  <a:srgbClr val="000000"/>
                </a:solidFill>
                <a:effectLst/>
                <a:latin typeface="system-ui"/>
              </a:rPr>
              <a:t> </a:t>
            </a:r>
            <a:r>
              <a:rPr lang="en-US" b="0" i="0" dirty="0" err="1">
                <a:solidFill>
                  <a:srgbClr val="000000"/>
                </a:solidFill>
                <a:effectLst/>
                <a:latin typeface="system-ui"/>
              </a:rPr>
              <a:t>como</a:t>
            </a:r>
            <a:r>
              <a:rPr lang="en-US" b="0" i="0" dirty="0">
                <a:solidFill>
                  <a:srgbClr val="000000"/>
                </a:solidFill>
                <a:effectLst/>
                <a:latin typeface="system-ui"/>
              </a:rPr>
              <a:t> casa </a:t>
            </a:r>
            <a:r>
              <a:rPr lang="en-US" b="0" i="0" dirty="0" err="1">
                <a:solidFill>
                  <a:srgbClr val="000000"/>
                </a:solidFill>
                <a:effectLst/>
                <a:latin typeface="system-ui"/>
              </a:rPr>
              <a:t>espiritual</a:t>
            </a:r>
            <a:r>
              <a:rPr lang="en-US" b="0" i="0" dirty="0">
                <a:solidFill>
                  <a:srgbClr val="000000"/>
                </a:solidFill>
                <a:effectLst/>
                <a:latin typeface="system-ui"/>
              </a:rPr>
              <a:t> y </a:t>
            </a:r>
            <a:r>
              <a:rPr lang="en-US" b="0" i="0" dirty="0" err="1">
                <a:solidFill>
                  <a:srgbClr val="000000"/>
                </a:solidFill>
                <a:effectLst/>
                <a:latin typeface="system-ui"/>
              </a:rPr>
              <a:t>sacerdocio</a:t>
            </a:r>
            <a:r>
              <a:rPr lang="en-US" b="0" i="0" dirty="0">
                <a:solidFill>
                  <a:srgbClr val="000000"/>
                </a:solidFill>
                <a:effectLst/>
                <a:latin typeface="system-ui"/>
              </a:rPr>
              <a:t> santo, para </a:t>
            </a:r>
            <a:r>
              <a:rPr lang="en-US" b="0" i="0" dirty="0" err="1">
                <a:solidFill>
                  <a:srgbClr val="000000"/>
                </a:solidFill>
                <a:effectLst/>
                <a:latin typeface="system-ui"/>
              </a:rPr>
              <a:t>ofrecer</a:t>
            </a:r>
            <a:r>
              <a:rPr lang="en-US" b="0" i="0" dirty="0">
                <a:solidFill>
                  <a:srgbClr val="000000"/>
                </a:solidFill>
                <a:effectLst/>
                <a:latin typeface="system-ui"/>
              </a:rPr>
              <a:t> </a:t>
            </a:r>
            <a:r>
              <a:rPr lang="en-US" b="0" i="0" dirty="0" err="1">
                <a:solidFill>
                  <a:srgbClr val="000000"/>
                </a:solidFill>
                <a:effectLst/>
                <a:latin typeface="system-ui"/>
              </a:rPr>
              <a:t>sacrificios</a:t>
            </a:r>
            <a:r>
              <a:rPr lang="en-US" b="0" i="0" dirty="0">
                <a:solidFill>
                  <a:srgbClr val="000000"/>
                </a:solidFill>
                <a:effectLst/>
                <a:latin typeface="system-ui"/>
              </a:rPr>
              <a:t> </a:t>
            </a:r>
            <a:r>
              <a:rPr lang="en-US" b="0" i="0" dirty="0" err="1">
                <a:solidFill>
                  <a:srgbClr val="000000"/>
                </a:solidFill>
                <a:effectLst/>
                <a:latin typeface="system-ui"/>
              </a:rPr>
              <a:t>espirituales</a:t>
            </a:r>
            <a:r>
              <a:rPr lang="en-US" b="0" i="0" dirty="0">
                <a:solidFill>
                  <a:srgbClr val="000000"/>
                </a:solidFill>
                <a:effectLst/>
                <a:latin typeface="system-ui"/>
              </a:rPr>
              <a:t> </a:t>
            </a:r>
            <a:r>
              <a:rPr lang="en-US" b="0" i="0" dirty="0" err="1">
                <a:solidFill>
                  <a:srgbClr val="000000"/>
                </a:solidFill>
                <a:effectLst/>
                <a:latin typeface="system-ui"/>
              </a:rPr>
              <a:t>aceptables</a:t>
            </a:r>
            <a:r>
              <a:rPr lang="en-US" b="0" i="0" dirty="0">
                <a:solidFill>
                  <a:srgbClr val="000000"/>
                </a:solidFill>
                <a:effectLst/>
                <a:latin typeface="system-ui"/>
              </a:rPr>
              <a:t> a Dios </a:t>
            </a:r>
            <a:r>
              <a:rPr lang="en-US" b="0" i="0" dirty="0" err="1">
                <a:solidFill>
                  <a:srgbClr val="000000"/>
                </a:solidFill>
                <a:effectLst/>
                <a:latin typeface="system-ui"/>
              </a:rPr>
              <a:t>por</a:t>
            </a:r>
            <a:r>
              <a:rPr lang="en-US" b="0" i="0" dirty="0">
                <a:solidFill>
                  <a:srgbClr val="000000"/>
                </a:solidFill>
                <a:effectLst/>
                <a:latin typeface="system-ui"/>
              </a:rPr>
              <a:t> medio de </a:t>
            </a:r>
            <a:r>
              <a:rPr lang="en-US" b="0" i="0" dirty="0" err="1">
                <a:solidFill>
                  <a:srgbClr val="000000"/>
                </a:solidFill>
                <a:effectLst/>
                <a:latin typeface="system-ui"/>
              </a:rPr>
              <a:t>Jesucristo</a:t>
            </a:r>
            <a:r>
              <a:rPr lang="en-US" b="0" i="0" dirty="0">
                <a:solidFill>
                  <a:srgbClr val="000000"/>
                </a:solidFill>
                <a:effectLst/>
                <a:latin typeface="system-ui"/>
              </a:rPr>
              <a:t>. </a:t>
            </a:r>
            <a:r>
              <a:rPr lang="en-US" b="1" i="0" baseline="30000" dirty="0">
                <a:solidFill>
                  <a:srgbClr val="000000"/>
                </a:solidFill>
                <a:effectLst/>
                <a:latin typeface="system-ui"/>
              </a:rPr>
              <a:t>6 </a:t>
            </a:r>
            <a:r>
              <a:rPr lang="en-US" b="0" i="0" dirty="0">
                <a:solidFill>
                  <a:srgbClr val="000000"/>
                </a:solidFill>
                <a:effectLst/>
                <a:latin typeface="system-ui"/>
              </a:rPr>
              <a:t>Por lo </a:t>
            </a:r>
            <a:r>
              <a:rPr lang="en-US" b="0" i="0" dirty="0" err="1">
                <a:solidFill>
                  <a:srgbClr val="000000"/>
                </a:solidFill>
                <a:effectLst/>
                <a:latin typeface="system-ui"/>
              </a:rPr>
              <a:t>cual</a:t>
            </a:r>
            <a:r>
              <a:rPr lang="en-US" b="0" i="0" dirty="0">
                <a:solidFill>
                  <a:srgbClr val="000000"/>
                </a:solidFill>
                <a:effectLst/>
                <a:latin typeface="system-ui"/>
              </a:rPr>
              <a:t> </a:t>
            </a:r>
            <a:r>
              <a:rPr lang="en-US" b="0" i="0" dirty="0" err="1">
                <a:solidFill>
                  <a:srgbClr val="000000"/>
                </a:solidFill>
                <a:effectLst/>
                <a:latin typeface="system-ui"/>
              </a:rPr>
              <a:t>también</a:t>
            </a:r>
            <a:r>
              <a:rPr lang="en-US" b="0" i="0" dirty="0">
                <a:solidFill>
                  <a:srgbClr val="000000"/>
                </a:solidFill>
                <a:effectLst/>
                <a:latin typeface="system-ui"/>
              </a:rPr>
              <a:t> </a:t>
            </a:r>
            <a:r>
              <a:rPr lang="en-US" b="0" i="0" dirty="0" err="1">
                <a:solidFill>
                  <a:srgbClr val="000000"/>
                </a:solidFill>
                <a:effectLst/>
                <a:latin typeface="system-ui"/>
              </a:rPr>
              <a:t>contiene</a:t>
            </a:r>
            <a:r>
              <a:rPr lang="en-US" b="0" i="0" dirty="0">
                <a:solidFill>
                  <a:srgbClr val="000000"/>
                </a:solidFill>
                <a:effectLst/>
                <a:latin typeface="system-ui"/>
              </a:rPr>
              <a:t> la </a:t>
            </a:r>
            <a:r>
              <a:rPr lang="en-US" b="0" i="0" dirty="0" err="1">
                <a:solidFill>
                  <a:srgbClr val="000000"/>
                </a:solidFill>
                <a:effectLst/>
                <a:latin typeface="system-ui"/>
              </a:rPr>
              <a:t>Escritura</a:t>
            </a:r>
            <a:r>
              <a:rPr lang="en-US" b="0" i="0" dirty="0">
                <a:solidFill>
                  <a:srgbClr val="000000"/>
                </a:solidFill>
                <a:effectLst/>
                <a:latin typeface="system-ui"/>
              </a:rPr>
              <a:t>:</a:t>
            </a:r>
          </a:p>
          <a:p>
            <a:pPr marL="0" indent="0" algn="l">
              <a:buNone/>
            </a:pPr>
            <a:r>
              <a:rPr lang="en-US" b="0" i="0" dirty="0">
                <a:solidFill>
                  <a:srgbClr val="000000"/>
                </a:solidFill>
                <a:effectLst/>
                <a:latin typeface="system-ui"/>
              </a:rPr>
              <a:t>He </a:t>
            </a:r>
            <a:r>
              <a:rPr lang="en-US" b="0" i="0" dirty="0" err="1">
                <a:solidFill>
                  <a:srgbClr val="000000"/>
                </a:solidFill>
                <a:effectLst/>
                <a:latin typeface="system-ui"/>
              </a:rPr>
              <a:t>aquí</a:t>
            </a:r>
            <a:r>
              <a:rPr lang="en-US" b="0" i="0" dirty="0">
                <a:solidFill>
                  <a:srgbClr val="000000"/>
                </a:solidFill>
                <a:effectLst/>
                <a:latin typeface="system-ui"/>
              </a:rPr>
              <a:t>, pongo </a:t>
            </a:r>
            <a:r>
              <a:rPr lang="en-US" b="0" i="0" dirty="0" err="1">
                <a:solidFill>
                  <a:srgbClr val="000000"/>
                </a:solidFill>
                <a:effectLst/>
                <a:latin typeface="system-ui"/>
              </a:rPr>
              <a:t>en</a:t>
            </a:r>
            <a:r>
              <a:rPr lang="en-US" b="0" i="0" dirty="0">
                <a:solidFill>
                  <a:srgbClr val="000000"/>
                </a:solidFill>
                <a:effectLst/>
                <a:latin typeface="system-ui"/>
              </a:rPr>
              <a:t> Sion la principal </a:t>
            </a:r>
            <a:r>
              <a:rPr lang="en-US" b="0" i="0" dirty="0" err="1">
                <a:solidFill>
                  <a:srgbClr val="000000"/>
                </a:solidFill>
                <a:effectLst/>
                <a:latin typeface="system-ui"/>
              </a:rPr>
              <a:t>piedra</a:t>
            </a:r>
            <a:r>
              <a:rPr lang="en-US" b="0" i="0" dirty="0">
                <a:solidFill>
                  <a:srgbClr val="000000"/>
                </a:solidFill>
                <a:effectLst/>
                <a:latin typeface="system-ui"/>
              </a:rPr>
              <a:t> del </a:t>
            </a:r>
            <a:r>
              <a:rPr lang="en-US" b="0" i="0" dirty="0" err="1">
                <a:solidFill>
                  <a:srgbClr val="000000"/>
                </a:solidFill>
                <a:effectLst/>
                <a:latin typeface="system-ui"/>
              </a:rPr>
              <a:t>ángulo</a:t>
            </a:r>
            <a:r>
              <a:rPr lang="en-US" b="0" i="0" dirty="0">
                <a:solidFill>
                  <a:srgbClr val="000000"/>
                </a:solidFill>
                <a:effectLst/>
                <a:latin typeface="system-ui"/>
              </a:rPr>
              <a:t>, </a:t>
            </a:r>
            <a:r>
              <a:rPr lang="en-US" b="0" i="0" dirty="0" err="1">
                <a:solidFill>
                  <a:srgbClr val="000000"/>
                </a:solidFill>
                <a:effectLst/>
                <a:latin typeface="system-ui"/>
              </a:rPr>
              <a:t>escogida</a:t>
            </a:r>
            <a:r>
              <a:rPr lang="en-US" b="0" i="0" dirty="0">
                <a:solidFill>
                  <a:srgbClr val="000000"/>
                </a:solidFill>
                <a:effectLst/>
                <a:latin typeface="system-ui"/>
              </a:rPr>
              <a:t>, </a:t>
            </a:r>
            <a:r>
              <a:rPr lang="en-US" b="0" i="0" dirty="0" err="1">
                <a:solidFill>
                  <a:srgbClr val="000000"/>
                </a:solidFill>
                <a:effectLst/>
                <a:latin typeface="system-ui"/>
              </a:rPr>
              <a:t>preciosa</a:t>
            </a:r>
            <a:r>
              <a:rPr lang="en-US" b="0" i="0" dirty="0">
                <a:solidFill>
                  <a:srgbClr val="000000"/>
                </a:solidFill>
                <a:effectLst/>
                <a:latin typeface="system-ui"/>
              </a:rPr>
              <a:t>;</a:t>
            </a:r>
          </a:p>
          <a:p>
            <a:pPr marL="0" indent="0" algn="l">
              <a:buNone/>
            </a:pPr>
            <a:r>
              <a:rPr lang="en-US" b="0" i="0" dirty="0">
                <a:solidFill>
                  <a:srgbClr val="000000"/>
                </a:solidFill>
                <a:effectLst/>
                <a:latin typeface="system-ui"/>
              </a:rPr>
              <a:t>Y </a:t>
            </a:r>
            <a:r>
              <a:rPr lang="en-US" b="0" i="0" dirty="0" err="1">
                <a:solidFill>
                  <a:srgbClr val="000000"/>
                </a:solidFill>
                <a:effectLst/>
                <a:latin typeface="system-ui"/>
              </a:rPr>
              <a:t>el</a:t>
            </a:r>
            <a:r>
              <a:rPr lang="en-US" b="0" i="0" dirty="0">
                <a:solidFill>
                  <a:srgbClr val="000000"/>
                </a:solidFill>
                <a:effectLst/>
                <a:latin typeface="system-ui"/>
              </a:rPr>
              <a:t> que </a:t>
            </a:r>
            <a:r>
              <a:rPr lang="en-US" b="0" i="0" dirty="0" err="1">
                <a:solidFill>
                  <a:srgbClr val="000000"/>
                </a:solidFill>
                <a:effectLst/>
                <a:latin typeface="system-ui"/>
              </a:rPr>
              <a:t>creyere</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a:t>
            </a:r>
            <a:r>
              <a:rPr lang="en-US" b="0" i="0" dirty="0" err="1">
                <a:solidFill>
                  <a:srgbClr val="000000"/>
                </a:solidFill>
                <a:effectLst/>
                <a:latin typeface="system-ui"/>
              </a:rPr>
              <a:t>él</a:t>
            </a:r>
            <a:r>
              <a:rPr lang="en-US" b="0" i="0" dirty="0">
                <a:solidFill>
                  <a:srgbClr val="000000"/>
                </a:solidFill>
                <a:effectLst/>
                <a:latin typeface="system-ui"/>
              </a:rPr>
              <a:t>, no </a:t>
            </a:r>
            <a:r>
              <a:rPr lang="en-US" b="0" i="0" dirty="0" err="1">
                <a:solidFill>
                  <a:srgbClr val="000000"/>
                </a:solidFill>
                <a:effectLst/>
                <a:latin typeface="system-ui"/>
              </a:rPr>
              <a:t>será</a:t>
            </a:r>
            <a:r>
              <a:rPr lang="en-US" b="0" i="0" dirty="0">
                <a:solidFill>
                  <a:srgbClr val="000000"/>
                </a:solidFill>
                <a:effectLst/>
                <a:latin typeface="system-ui"/>
              </a:rPr>
              <a:t> </a:t>
            </a:r>
            <a:r>
              <a:rPr lang="en-US" b="0" i="0" dirty="0" err="1">
                <a:solidFill>
                  <a:srgbClr val="000000"/>
                </a:solidFill>
                <a:effectLst/>
                <a:latin typeface="system-ui"/>
              </a:rPr>
              <a:t>avergonzado</a:t>
            </a:r>
            <a:r>
              <a:rPr lang="en-US" b="0" i="0" dirty="0">
                <a:solidFill>
                  <a:srgbClr val="000000"/>
                </a:solidFill>
                <a:effectLst/>
                <a:latin typeface="system-ui"/>
              </a:rPr>
              <a:t>.  </a:t>
            </a:r>
            <a:r>
              <a:rPr lang="en-US" b="1" i="0" dirty="0">
                <a:solidFill>
                  <a:srgbClr val="000000"/>
                </a:solidFill>
                <a:effectLst/>
                <a:latin typeface="system-ui"/>
              </a:rPr>
              <a:t>(Is 28:16)</a:t>
            </a:r>
          </a:p>
          <a:p>
            <a:pPr marL="0" indent="0" algn="l">
              <a:buNone/>
            </a:pPr>
            <a:r>
              <a:rPr lang="en-US" b="1" i="0" baseline="30000" dirty="0">
                <a:solidFill>
                  <a:srgbClr val="000000"/>
                </a:solidFill>
                <a:effectLst/>
                <a:latin typeface="system-ui"/>
              </a:rPr>
              <a:t>7 </a:t>
            </a:r>
            <a:r>
              <a:rPr lang="en-US" b="0" i="0" dirty="0">
                <a:solidFill>
                  <a:srgbClr val="000000"/>
                </a:solidFill>
                <a:effectLst/>
                <a:latin typeface="system-ui"/>
              </a:rPr>
              <a:t>Para </a:t>
            </a:r>
            <a:r>
              <a:rPr lang="en-US" b="0" i="0" dirty="0" err="1">
                <a:solidFill>
                  <a:srgbClr val="000000"/>
                </a:solidFill>
                <a:effectLst/>
                <a:latin typeface="system-ui"/>
              </a:rPr>
              <a:t>vosotros</a:t>
            </a:r>
            <a:r>
              <a:rPr lang="en-US" b="0" i="0" dirty="0">
                <a:solidFill>
                  <a:srgbClr val="000000"/>
                </a:solidFill>
                <a:effectLst/>
                <a:latin typeface="system-ui"/>
              </a:rPr>
              <a:t>, </a:t>
            </a:r>
            <a:r>
              <a:rPr lang="en-US" b="0" i="0" dirty="0" err="1">
                <a:solidFill>
                  <a:srgbClr val="000000"/>
                </a:solidFill>
                <a:effectLst/>
                <a:latin typeface="system-ui"/>
              </a:rPr>
              <a:t>pues</a:t>
            </a:r>
            <a:r>
              <a:rPr lang="en-US" b="0" i="0" dirty="0">
                <a:solidFill>
                  <a:srgbClr val="000000"/>
                </a:solidFill>
                <a:effectLst/>
                <a:latin typeface="system-ui"/>
              </a:rPr>
              <a:t>, </a:t>
            </a:r>
            <a:r>
              <a:rPr lang="en-US" b="0" i="0" dirty="0" err="1">
                <a:solidFill>
                  <a:srgbClr val="000000"/>
                </a:solidFill>
                <a:effectLst/>
                <a:latin typeface="system-ui"/>
              </a:rPr>
              <a:t>los</a:t>
            </a:r>
            <a:r>
              <a:rPr lang="en-US" b="0" i="0" dirty="0">
                <a:solidFill>
                  <a:srgbClr val="000000"/>
                </a:solidFill>
                <a:effectLst/>
                <a:latin typeface="system-ui"/>
              </a:rPr>
              <a:t> que </a:t>
            </a:r>
            <a:r>
              <a:rPr lang="en-US" b="0" i="0" dirty="0" err="1">
                <a:solidFill>
                  <a:srgbClr val="000000"/>
                </a:solidFill>
                <a:effectLst/>
                <a:latin typeface="system-ui"/>
              </a:rPr>
              <a:t>creéis</a:t>
            </a:r>
            <a:r>
              <a:rPr lang="en-US" b="0" i="0" dirty="0">
                <a:solidFill>
                  <a:srgbClr val="000000"/>
                </a:solidFill>
                <a:effectLst/>
                <a:latin typeface="system-ui"/>
              </a:rPr>
              <a:t>, </a:t>
            </a:r>
            <a:r>
              <a:rPr lang="en-US" b="0" i="0" dirty="0" err="1">
                <a:solidFill>
                  <a:srgbClr val="000000"/>
                </a:solidFill>
                <a:effectLst/>
                <a:latin typeface="system-ui"/>
              </a:rPr>
              <a:t>él</a:t>
            </a:r>
            <a:r>
              <a:rPr lang="en-US" b="0" i="0" dirty="0">
                <a:solidFill>
                  <a:srgbClr val="000000"/>
                </a:solidFill>
                <a:effectLst/>
                <a:latin typeface="system-ui"/>
              </a:rPr>
              <a:t> es </a:t>
            </a:r>
            <a:r>
              <a:rPr lang="en-US" b="0" i="0" dirty="0" err="1">
                <a:solidFill>
                  <a:srgbClr val="000000"/>
                </a:solidFill>
                <a:effectLst/>
                <a:latin typeface="system-ui"/>
              </a:rPr>
              <a:t>precioso</a:t>
            </a:r>
            <a:r>
              <a:rPr lang="en-US" b="0" i="0" dirty="0">
                <a:solidFill>
                  <a:srgbClr val="000000"/>
                </a:solidFill>
                <a:effectLst/>
                <a:latin typeface="system-ui"/>
              </a:rPr>
              <a:t>; </a:t>
            </a:r>
            <a:r>
              <a:rPr lang="en-US" b="0" i="0" dirty="0" err="1">
                <a:solidFill>
                  <a:srgbClr val="000000"/>
                </a:solidFill>
                <a:effectLst/>
                <a:latin typeface="system-ui"/>
              </a:rPr>
              <a:t>pero</a:t>
            </a:r>
            <a:r>
              <a:rPr lang="en-US" b="0" i="0" dirty="0">
                <a:solidFill>
                  <a:srgbClr val="000000"/>
                </a:solidFill>
                <a:effectLst/>
                <a:latin typeface="system-ui"/>
              </a:rPr>
              <a:t> para </a:t>
            </a:r>
            <a:r>
              <a:rPr lang="en-US" b="0" i="0" dirty="0" err="1">
                <a:solidFill>
                  <a:srgbClr val="000000"/>
                </a:solidFill>
                <a:effectLst/>
                <a:latin typeface="system-ui"/>
              </a:rPr>
              <a:t>los</a:t>
            </a:r>
            <a:r>
              <a:rPr lang="en-US" b="0" i="0" dirty="0">
                <a:solidFill>
                  <a:srgbClr val="000000"/>
                </a:solidFill>
                <a:effectLst/>
                <a:latin typeface="system-ui"/>
              </a:rPr>
              <a:t> que no </a:t>
            </a:r>
            <a:r>
              <a:rPr lang="en-US" b="0" i="0" dirty="0" err="1">
                <a:solidFill>
                  <a:srgbClr val="000000"/>
                </a:solidFill>
                <a:effectLst/>
                <a:latin typeface="system-ui"/>
              </a:rPr>
              <a:t>creen</a:t>
            </a:r>
            <a:r>
              <a:rPr lang="en-US" b="0" i="0" dirty="0">
                <a:solidFill>
                  <a:srgbClr val="000000"/>
                </a:solidFill>
                <a:effectLst/>
                <a:latin typeface="system-ui"/>
              </a:rPr>
              <a:t>,</a:t>
            </a:r>
          </a:p>
          <a:p>
            <a:pPr marL="0" indent="0" algn="l">
              <a:buNone/>
            </a:pPr>
            <a:r>
              <a:rPr lang="en-US" b="0" i="0" dirty="0">
                <a:solidFill>
                  <a:srgbClr val="000000"/>
                </a:solidFill>
                <a:effectLst/>
                <a:latin typeface="system-ui"/>
              </a:rPr>
              <a:t>La </a:t>
            </a:r>
            <a:r>
              <a:rPr lang="en-US" b="0" i="0" dirty="0" err="1">
                <a:solidFill>
                  <a:srgbClr val="000000"/>
                </a:solidFill>
                <a:effectLst/>
                <a:latin typeface="system-ui"/>
              </a:rPr>
              <a:t>piedra</a:t>
            </a:r>
            <a:r>
              <a:rPr lang="en-US" b="0" i="0" dirty="0">
                <a:solidFill>
                  <a:srgbClr val="000000"/>
                </a:solidFill>
                <a:effectLst/>
                <a:latin typeface="system-ui"/>
              </a:rPr>
              <a:t> que </a:t>
            </a:r>
            <a:r>
              <a:rPr lang="en-US" b="0" i="0" dirty="0" err="1">
                <a:solidFill>
                  <a:srgbClr val="000000"/>
                </a:solidFill>
                <a:effectLst/>
                <a:latin typeface="system-ui"/>
              </a:rPr>
              <a:t>los</a:t>
            </a:r>
            <a:r>
              <a:rPr lang="en-US" b="0" i="0" dirty="0">
                <a:solidFill>
                  <a:srgbClr val="000000"/>
                </a:solidFill>
                <a:effectLst/>
                <a:latin typeface="system-ui"/>
              </a:rPr>
              <a:t> </a:t>
            </a:r>
            <a:r>
              <a:rPr lang="en-US" b="0" i="0" dirty="0" err="1">
                <a:solidFill>
                  <a:srgbClr val="000000"/>
                </a:solidFill>
                <a:effectLst/>
                <a:latin typeface="system-ui"/>
              </a:rPr>
              <a:t>edificadores</a:t>
            </a:r>
            <a:r>
              <a:rPr lang="en-US" b="0" i="0" dirty="0">
                <a:solidFill>
                  <a:srgbClr val="000000"/>
                </a:solidFill>
                <a:effectLst/>
                <a:latin typeface="system-ui"/>
              </a:rPr>
              <a:t> </a:t>
            </a:r>
            <a:r>
              <a:rPr lang="en-US" b="0" i="0" dirty="0" err="1">
                <a:solidFill>
                  <a:srgbClr val="000000"/>
                </a:solidFill>
                <a:effectLst/>
                <a:latin typeface="system-ui"/>
              </a:rPr>
              <a:t>desecharon</a:t>
            </a:r>
            <a:r>
              <a:rPr lang="en-US" b="0" i="0" dirty="0">
                <a:solidFill>
                  <a:srgbClr val="000000"/>
                </a:solidFill>
                <a:effectLst/>
                <a:latin typeface="system-ui"/>
              </a:rPr>
              <a:t>,</a:t>
            </a:r>
          </a:p>
          <a:p>
            <a:pPr marL="0" indent="0" algn="l">
              <a:buNone/>
            </a:pPr>
            <a:r>
              <a:rPr lang="en-US" b="0" i="0" dirty="0">
                <a:solidFill>
                  <a:srgbClr val="000000"/>
                </a:solidFill>
                <a:effectLst/>
                <a:latin typeface="system-ui"/>
              </a:rPr>
              <a:t>Ha </a:t>
            </a:r>
            <a:r>
              <a:rPr lang="en-US" b="0" i="0" dirty="0" err="1">
                <a:solidFill>
                  <a:srgbClr val="000000"/>
                </a:solidFill>
                <a:effectLst/>
                <a:latin typeface="system-ui"/>
              </a:rPr>
              <a:t>venido</a:t>
            </a:r>
            <a:r>
              <a:rPr lang="en-US" b="0" i="0" dirty="0">
                <a:solidFill>
                  <a:srgbClr val="000000"/>
                </a:solidFill>
                <a:effectLst/>
                <a:latin typeface="system-ui"/>
              </a:rPr>
              <a:t> a ser la cabeza del </a:t>
            </a:r>
            <a:r>
              <a:rPr lang="en-US" b="0" i="0" dirty="0" err="1">
                <a:solidFill>
                  <a:srgbClr val="000000"/>
                </a:solidFill>
                <a:effectLst/>
                <a:latin typeface="system-ui"/>
              </a:rPr>
              <a:t>ángulo</a:t>
            </a:r>
            <a:r>
              <a:rPr lang="en-US" b="0" i="0" dirty="0">
                <a:solidFill>
                  <a:srgbClr val="000000"/>
                </a:solidFill>
                <a:effectLst/>
                <a:latin typeface="system-ui"/>
              </a:rPr>
              <a:t>;  </a:t>
            </a:r>
            <a:r>
              <a:rPr lang="en-US" b="1" i="0" dirty="0">
                <a:solidFill>
                  <a:srgbClr val="000000"/>
                </a:solidFill>
                <a:effectLst/>
                <a:latin typeface="system-ui"/>
              </a:rPr>
              <a:t>(Sal 118:22)</a:t>
            </a:r>
          </a:p>
          <a:p>
            <a:pPr marL="0" indent="0" algn="l">
              <a:buNone/>
            </a:pPr>
            <a:r>
              <a:rPr lang="en-US" b="1" i="0" baseline="30000" dirty="0">
                <a:solidFill>
                  <a:srgbClr val="000000"/>
                </a:solidFill>
                <a:effectLst/>
                <a:latin typeface="system-ui"/>
              </a:rPr>
              <a:t>8 </a:t>
            </a:r>
            <a:r>
              <a:rPr lang="en-US" b="0" i="0" dirty="0">
                <a:solidFill>
                  <a:srgbClr val="000000"/>
                </a:solidFill>
                <a:effectLst/>
                <a:latin typeface="system-ui"/>
              </a:rPr>
              <a:t>y:</a:t>
            </a:r>
          </a:p>
          <a:p>
            <a:pPr marL="0" indent="0" algn="l">
              <a:buNone/>
            </a:pPr>
            <a:r>
              <a:rPr lang="en-US" b="0" i="0" dirty="0">
                <a:solidFill>
                  <a:srgbClr val="000000"/>
                </a:solidFill>
                <a:effectLst/>
                <a:latin typeface="system-ui"/>
              </a:rPr>
              <a:t>Piedra de </a:t>
            </a:r>
            <a:r>
              <a:rPr lang="en-US" b="0" i="0" dirty="0" err="1">
                <a:solidFill>
                  <a:srgbClr val="000000"/>
                </a:solidFill>
                <a:effectLst/>
                <a:latin typeface="system-ui"/>
              </a:rPr>
              <a:t>tropiezo</a:t>
            </a:r>
            <a:r>
              <a:rPr lang="en-US" b="0" i="0" dirty="0">
                <a:solidFill>
                  <a:srgbClr val="000000"/>
                </a:solidFill>
                <a:effectLst/>
                <a:latin typeface="system-ui"/>
              </a:rPr>
              <a:t>, y </a:t>
            </a:r>
            <a:r>
              <a:rPr lang="en-US" b="0" i="0" dirty="0" err="1">
                <a:solidFill>
                  <a:srgbClr val="000000"/>
                </a:solidFill>
                <a:effectLst/>
                <a:latin typeface="system-ui"/>
              </a:rPr>
              <a:t>roca</a:t>
            </a:r>
            <a:r>
              <a:rPr lang="en-US" b="0" i="0" dirty="0">
                <a:solidFill>
                  <a:srgbClr val="000000"/>
                </a:solidFill>
                <a:effectLst/>
                <a:latin typeface="system-ui"/>
              </a:rPr>
              <a:t> que </a:t>
            </a:r>
            <a:r>
              <a:rPr lang="en-US" b="0" i="0" dirty="0" err="1">
                <a:solidFill>
                  <a:srgbClr val="000000"/>
                </a:solidFill>
                <a:effectLst/>
                <a:latin typeface="system-ui"/>
              </a:rPr>
              <a:t>hace</a:t>
            </a:r>
            <a:r>
              <a:rPr lang="en-US" b="0" i="0" dirty="0">
                <a:solidFill>
                  <a:srgbClr val="000000"/>
                </a:solidFill>
                <a:effectLst/>
                <a:latin typeface="system-ui"/>
              </a:rPr>
              <a:t> </a:t>
            </a:r>
            <a:r>
              <a:rPr lang="en-US" b="0" i="0" dirty="0" err="1">
                <a:solidFill>
                  <a:srgbClr val="000000"/>
                </a:solidFill>
                <a:effectLst/>
                <a:latin typeface="system-ui"/>
              </a:rPr>
              <a:t>caer</a:t>
            </a:r>
            <a:r>
              <a:rPr lang="en-US" b="0" i="0" dirty="0">
                <a:solidFill>
                  <a:srgbClr val="000000"/>
                </a:solidFill>
                <a:effectLst/>
                <a:latin typeface="system-ui"/>
              </a:rPr>
              <a:t>,  </a:t>
            </a:r>
            <a:r>
              <a:rPr lang="en-US" b="1" i="0" dirty="0">
                <a:solidFill>
                  <a:srgbClr val="000000"/>
                </a:solidFill>
                <a:effectLst/>
                <a:latin typeface="system-ui"/>
              </a:rPr>
              <a:t>(Is 8:14)</a:t>
            </a:r>
          </a:p>
          <a:p>
            <a:pPr marL="0" indent="0" algn="l">
              <a:buNone/>
            </a:pPr>
            <a:r>
              <a:rPr lang="en-US" b="0" i="0" dirty="0" err="1">
                <a:solidFill>
                  <a:srgbClr val="000000"/>
                </a:solidFill>
                <a:effectLst/>
                <a:latin typeface="system-ui"/>
              </a:rPr>
              <a:t>porque</a:t>
            </a:r>
            <a:r>
              <a:rPr lang="en-US" b="0" i="0" dirty="0">
                <a:solidFill>
                  <a:srgbClr val="000000"/>
                </a:solidFill>
                <a:effectLst/>
                <a:latin typeface="system-ui"/>
              </a:rPr>
              <a:t> </a:t>
            </a:r>
            <a:r>
              <a:rPr lang="en-US" b="0" i="0" dirty="0" err="1">
                <a:solidFill>
                  <a:srgbClr val="000000"/>
                </a:solidFill>
                <a:effectLst/>
                <a:latin typeface="system-ui"/>
              </a:rPr>
              <a:t>tropiezan</a:t>
            </a:r>
            <a:r>
              <a:rPr lang="en-US" b="0" i="0" dirty="0">
                <a:solidFill>
                  <a:srgbClr val="000000"/>
                </a:solidFill>
                <a:effectLst/>
                <a:latin typeface="system-ui"/>
              </a:rPr>
              <a:t> </a:t>
            </a:r>
            <a:r>
              <a:rPr lang="en-US" b="0" i="0" dirty="0" err="1">
                <a:solidFill>
                  <a:srgbClr val="000000"/>
                </a:solidFill>
                <a:effectLst/>
                <a:latin typeface="system-ui"/>
              </a:rPr>
              <a:t>en</a:t>
            </a:r>
            <a:r>
              <a:rPr lang="en-US" b="0" i="0" dirty="0">
                <a:solidFill>
                  <a:srgbClr val="000000"/>
                </a:solidFill>
                <a:effectLst/>
                <a:latin typeface="system-ui"/>
              </a:rPr>
              <a:t> la palabra, </a:t>
            </a:r>
            <a:r>
              <a:rPr lang="en-US" b="0" i="0" dirty="0" err="1">
                <a:solidFill>
                  <a:srgbClr val="000000"/>
                </a:solidFill>
                <a:effectLst/>
                <a:latin typeface="system-ui"/>
              </a:rPr>
              <a:t>siendo</a:t>
            </a:r>
            <a:r>
              <a:rPr lang="en-US" b="0" i="0" dirty="0">
                <a:solidFill>
                  <a:srgbClr val="000000"/>
                </a:solidFill>
                <a:effectLst/>
                <a:latin typeface="system-ui"/>
              </a:rPr>
              <a:t> </a:t>
            </a:r>
            <a:r>
              <a:rPr lang="en-US" b="0" i="0" dirty="0" err="1">
                <a:solidFill>
                  <a:srgbClr val="000000"/>
                </a:solidFill>
                <a:effectLst/>
                <a:latin typeface="system-ui"/>
              </a:rPr>
              <a:t>desobedientes</a:t>
            </a:r>
            <a:r>
              <a:rPr lang="en-US" b="0" i="0" dirty="0">
                <a:solidFill>
                  <a:srgbClr val="000000"/>
                </a:solidFill>
                <a:effectLst/>
                <a:latin typeface="system-ui"/>
              </a:rPr>
              <a:t>; a lo </a:t>
            </a:r>
            <a:r>
              <a:rPr lang="en-US" b="0" i="0" dirty="0" err="1">
                <a:solidFill>
                  <a:srgbClr val="000000"/>
                </a:solidFill>
                <a:effectLst/>
                <a:latin typeface="system-ui"/>
              </a:rPr>
              <a:t>cual</a:t>
            </a:r>
            <a:r>
              <a:rPr lang="en-US" b="0" i="0" dirty="0">
                <a:solidFill>
                  <a:srgbClr val="000000"/>
                </a:solidFill>
                <a:effectLst/>
                <a:latin typeface="system-ui"/>
              </a:rPr>
              <a:t> </a:t>
            </a:r>
            <a:r>
              <a:rPr lang="en-US" b="0" i="0" dirty="0" err="1">
                <a:solidFill>
                  <a:srgbClr val="000000"/>
                </a:solidFill>
                <a:effectLst/>
                <a:latin typeface="system-ui"/>
              </a:rPr>
              <a:t>fueron</a:t>
            </a:r>
            <a:r>
              <a:rPr lang="en-US" b="0" i="0" dirty="0">
                <a:solidFill>
                  <a:srgbClr val="000000"/>
                </a:solidFill>
                <a:effectLst/>
                <a:latin typeface="system-ui"/>
              </a:rPr>
              <a:t> </a:t>
            </a:r>
            <a:r>
              <a:rPr lang="en-US" b="0" i="0" dirty="0" err="1">
                <a:solidFill>
                  <a:srgbClr val="000000"/>
                </a:solidFill>
                <a:effectLst/>
                <a:latin typeface="system-ui"/>
              </a:rPr>
              <a:t>también</a:t>
            </a:r>
            <a:r>
              <a:rPr lang="en-US" b="0" i="0" dirty="0">
                <a:solidFill>
                  <a:srgbClr val="000000"/>
                </a:solidFill>
                <a:effectLst/>
                <a:latin typeface="system-ui"/>
              </a:rPr>
              <a:t> </a:t>
            </a:r>
            <a:r>
              <a:rPr lang="en-US" b="0" i="0" dirty="0" err="1">
                <a:solidFill>
                  <a:srgbClr val="000000"/>
                </a:solidFill>
                <a:effectLst/>
                <a:latin typeface="system-ui"/>
              </a:rPr>
              <a:t>destinados</a:t>
            </a:r>
            <a:r>
              <a:rPr lang="en-US" b="0" i="0" dirty="0">
                <a:solidFill>
                  <a:srgbClr val="000000"/>
                </a:solidFill>
                <a:effectLst/>
                <a:latin typeface="system-ui"/>
              </a:rPr>
              <a:t>.</a:t>
            </a:r>
          </a:p>
          <a:p>
            <a:pPr marL="0" indent="0">
              <a:buNone/>
            </a:pPr>
            <a:r>
              <a:rPr lang="en-CL" dirty="0"/>
              <a:t>                                                </a:t>
            </a:r>
            <a:r>
              <a:rPr lang="en-CL" b="1" dirty="0"/>
              <a:t>Pedro deja claro quien es la piedra angular y principal</a:t>
            </a:r>
          </a:p>
        </p:txBody>
      </p:sp>
    </p:spTree>
    <p:extLst>
      <p:ext uri="{BB962C8B-B14F-4D97-AF65-F5344CB8AC3E}">
        <p14:creationId xmlns:p14="http://schemas.microsoft.com/office/powerpoint/2010/main" val="2184672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84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1FEC8C-4D97-5D00-3B69-82277741B3D7}"/>
              </a:ext>
            </a:extLst>
          </p:cNvPr>
          <p:cNvPicPr>
            <a:picLocks noGrp="1" noChangeAspect="1"/>
          </p:cNvPicPr>
          <p:nvPr>
            <p:ph idx="1"/>
          </p:nvPr>
        </p:nvPicPr>
        <p:blipFill>
          <a:blip r:embed="rId2"/>
          <a:stretch>
            <a:fillRect/>
          </a:stretch>
        </p:blipFill>
        <p:spPr>
          <a:xfrm>
            <a:off x="1334530" y="321734"/>
            <a:ext cx="9378778" cy="8229600"/>
          </a:xfrm>
        </p:spPr>
      </p:pic>
    </p:spTree>
    <p:extLst>
      <p:ext uri="{BB962C8B-B14F-4D97-AF65-F5344CB8AC3E}">
        <p14:creationId xmlns:p14="http://schemas.microsoft.com/office/powerpoint/2010/main" val="140294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982404-6E1F-E86D-F38A-F2003EE09C35}"/>
              </a:ext>
            </a:extLst>
          </p:cNvPr>
          <p:cNvSpPr>
            <a:spLocks noGrp="1"/>
          </p:cNvSpPr>
          <p:nvPr>
            <p:ph idx="1"/>
          </p:nvPr>
        </p:nvSpPr>
        <p:spPr>
          <a:xfrm>
            <a:off x="160637" y="135924"/>
            <a:ext cx="11911913" cy="6450227"/>
          </a:xfrm>
        </p:spPr>
        <p:txBody>
          <a:bodyPr/>
          <a:lstStyle/>
          <a:p>
            <a:pPr marL="0" indent="0" algn="l">
              <a:buNone/>
            </a:pPr>
            <a:r>
              <a:rPr lang="en-US" b="1" i="0" dirty="0">
                <a:solidFill>
                  <a:srgbClr val="000000"/>
                </a:solidFill>
                <a:effectLst/>
                <a:latin typeface="system-ui"/>
              </a:rPr>
              <a:t>1 </a:t>
            </a:r>
            <a:r>
              <a:rPr lang="en-US" b="1" i="0" dirty="0" err="1">
                <a:solidFill>
                  <a:srgbClr val="000000"/>
                </a:solidFill>
                <a:effectLst/>
                <a:latin typeface="system-ui"/>
              </a:rPr>
              <a:t>Corintios</a:t>
            </a:r>
            <a:r>
              <a:rPr lang="en-US" b="1" i="0" dirty="0">
                <a:solidFill>
                  <a:srgbClr val="000000"/>
                </a:solidFill>
                <a:effectLst/>
                <a:latin typeface="system-ui"/>
              </a:rPr>
              <a:t> 12:28</a:t>
            </a:r>
          </a:p>
          <a:p>
            <a:pPr marL="0" indent="0" algn="l">
              <a:buNone/>
            </a:pPr>
            <a:r>
              <a:rPr lang="en-US" sz="4000" b="1" i="0" baseline="30000" dirty="0">
                <a:solidFill>
                  <a:srgbClr val="000000"/>
                </a:solidFill>
                <a:effectLst/>
                <a:latin typeface="system-ui"/>
              </a:rPr>
              <a:t>28 </a:t>
            </a:r>
            <a:r>
              <a:rPr lang="en-US" sz="4000" b="0" i="0" dirty="0">
                <a:solidFill>
                  <a:srgbClr val="000000"/>
                </a:solidFill>
                <a:effectLst/>
                <a:latin typeface="system-ui"/>
              </a:rPr>
              <a:t>Y a </a:t>
            </a:r>
            <a:r>
              <a:rPr lang="en-US" sz="4000" b="0" i="0" dirty="0" err="1">
                <a:solidFill>
                  <a:srgbClr val="000000"/>
                </a:solidFill>
                <a:effectLst/>
                <a:latin typeface="system-ui"/>
              </a:rPr>
              <a:t>unos</a:t>
            </a:r>
            <a:r>
              <a:rPr lang="en-US" sz="4000" b="0" i="0" dirty="0">
                <a:solidFill>
                  <a:srgbClr val="000000"/>
                </a:solidFill>
                <a:effectLst/>
                <a:latin typeface="system-ui"/>
              </a:rPr>
              <a:t> </a:t>
            </a:r>
            <a:r>
              <a:rPr lang="en-US" sz="4000" b="0" i="0" dirty="0" err="1">
                <a:solidFill>
                  <a:srgbClr val="000000"/>
                </a:solidFill>
                <a:effectLst/>
                <a:latin typeface="system-ui"/>
              </a:rPr>
              <a:t>puso</a:t>
            </a:r>
            <a:r>
              <a:rPr lang="en-US" sz="4000" b="0" i="0" dirty="0">
                <a:solidFill>
                  <a:srgbClr val="000000"/>
                </a:solidFill>
                <a:effectLst/>
                <a:latin typeface="system-ui"/>
              </a:rPr>
              <a:t> Dios </a:t>
            </a:r>
            <a:r>
              <a:rPr lang="en-US" sz="4000" b="0" i="0" dirty="0" err="1">
                <a:solidFill>
                  <a:srgbClr val="000000"/>
                </a:solidFill>
                <a:effectLst/>
                <a:latin typeface="system-ui"/>
              </a:rPr>
              <a:t>en</a:t>
            </a:r>
            <a:r>
              <a:rPr lang="en-US" sz="4000" b="0" i="0" dirty="0">
                <a:solidFill>
                  <a:srgbClr val="000000"/>
                </a:solidFill>
                <a:effectLst/>
                <a:latin typeface="system-ui"/>
              </a:rPr>
              <a:t> la </a:t>
            </a:r>
            <a:r>
              <a:rPr lang="en-US" sz="4000" b="0" i="0" dirty="0" err="1">
                <a:solidFill>
                  <a:srgbClr val="000000"/>
                </a:solidFill>
                <a:effectLst/>
                <a:latin typeface="system-ui"/>
              </a:rPr>
              <a:t>iglesia</a:t>
            </a:r>
            <a:r>
              <a:rPr lang="en-US" sz="4000" b="0" i="0" dirty="0">
                <a:solidFill>
                  <a:srgbClr val="000000"/>
                </a:solidFill>
                <a:effectLst/>
                <a:latin typeface="system-ui"/>
              </a:rPr>
              <a:t>, </a:t>
            </a:r>
            <a:r>
              <a:rPr lang="en-US" sz="4000" b="1" i="1" dirty="0" err="1">
                <a:solidFill>
                  <a:srgbClr val="000000"/>
                </a:solidFill>
                <a:effectLst/>
                <a:latin typeface="system-ui"/>
              </a:rPr>
              <a:t>primeramente</a:t>
            </a:r>
            <a:r>
              <a:rPr lang="en-US" sz="4000" b="1" i="1" dirty="0">
                <a:solidFill>
                  <a:srgbClr val="000000"/>
                </a:solidFill>
                <a:effectLst/>
                <a:latin typeface="system-ui"/>
              </a:rPr>
              <a:t> </a:t>
            </a:r>
            <a:r>
              <a:rPr lang="en-US" sz="4000" b="1" i="1" dirty="0" err="1">
                <a:solidFill>
                  <a:srgbClr val="000000"/>
                </a:solidFill>
                <a:effectLst/>
                <a:latin typeface="system-ui"/>
              </a:rPr>
              <a:t>apóstoles</a:t>
            </a:r>
            <a:r>
              <a:rPr lang="en-US" sz="4000" b="1" i="1" dirty="0">
                <a:solidFill>
                  <a:srgbClr val="000000"/>
                </a:solidFill>
                <a:effectLst/>
                <a:latin typeface="system-ui"/>
              </a:rPr>
              <a:t>, </a:t>
            </a:r>
            <a:r>
              <a:rPr lang="en-US" sz="4000" b="1" i="1" dirty="0" err="1">
                <a:solidFill>
                  <a:srgbClr val="000000"/>
                </a:solidFill>
                <a:effectLst/>
                <a:latin typeface="system-ui"/>
              </a:rPr>
              <a:t>luego</a:t>
            </a:r>
            <a:r>
              <a:rPr lang="en-US" sz="4000" b="1" i="1" dirty="0">
                <a:solidFill>
                  <a:srgbClr val="000000"/>
                </a:solidFill>
                <a:effectLst/>
                <a:latin typeface="system-ui"/>
              </a:rPr>
              <a:t> </a:t>
            </a:r>
            <a:r>
              <a:rPr lang="en-US" sz="4000" b="1" i="1" dirty="0" err="1">
                <a:solidFill>
                  <a:srgbClr val="000000"/>
                </a:solidFill>
                <a:effectLst/>
                <a:latin typeface="system-ui"/>
              </a:rPr>
              <a:t>profetas</a:t>
            </a:r>
            <a:r>
              <a:rPr lang="en-US" sz="4000" b="0" i="0" dirty="0">
                <a:solidFill>
                  <a:srgbClr val="000000"/>
                </a:solidFill>
                <a:effectLst/>
                <a:latin typeface="system-ui"/>
              </a:rPr>
              <a:t>, lo </a:t>
            </a:r>
            <a:r>
              <a:rPr lang="en-US" sz="4000" b="0" i="0" dirty="0" err="1">
                <a:solidFill>
                  <a:srgbClr val="000000"/>
                </a:solidFill>
                <a:effectLst/>
                <a:latin typeface="system-ui"/>
              </a:rPr>
              <a:t>tercero</a:t>
            </a:r>
            <a:r>
              <a:rPr lang="en-US" sz="4000" b="0" i="0" dirty="0">
                <a:solidFill>
                  <a:srgbClr val="000000"/>
                </a:solidFill>
                <a:effectLst/>
                <a:latin typeface="system-ui"/>
              </a:rPr>
              <a:t> maestros, </a:t>
            </a:r>
            <a:r>
              <a:rPr lang="en-US" sz="4000" b="0" i="0" dirty="0" err="1">
                <a:solidFill>
                  <a:srgbClr val="000000"/>
                </a:solidFill>
                <a:effectLst/>
                <a:latin typeface="system-ui"/>
              </a:rPr>
              <a:t>luego</a:t>
            </a:r>
            <a:r>
              <a:rPr lang="en-US" sz="4000" b="0" i="0" dirty="0">
                <a:solidFill>
                  <a:srgbClr val="000000"/>
                </a:solidFill>
                <a:effectLst/>
                <a:latin typeface="system-ui"/>
              </a:rPr>
              <a:t> </a:t>
            </a:r>
            <a:r>
              <a:rPr lang="en-US" sz="4000" b="0" i="0" dirty="0" err="1">
                <a:solidFill>
                  <a:srgbClr val="000000"/>
                </a:solidFill>
                <a:effectLst/>
                <a:latin typeface="system-ui"/>
              </a:rPr>
              <a:t>los</a:t>
            </a:r>
            <a:r>
              <a:rPr lang="en-US" sz="4000" b="0" i="0" dirty="0">
                <a:solidFill>
                  <a:srgbClr val="000000"/>
                </a:solidFill>
                <a:effectLst/>
                <a:latin typeface="system-ui"/>
              </a:rPr>
              <a:t> que </a:t>
            </a:r>
            <a:r>
              <a:rPr lang="en-US" sz="4000" b="0" i="0" dirty="0" err="1">
                <a:solidFill>
                  <a:srgbClr val="000000"/>
                </a:solidFill>
                <a:effectLst/>
                <a:latin typeface="system-ui"/>
              </a:rPr>
              <a:t>hacen</a:t>
            </a:r>
            <a:r>
              <a:rPr lang="en-US" sz="4000" b="0" i="0" dirty="0">
                <a:solidFill>
                  <a:srgbClr val="000000"/>
                </a:solidFill>
                <a:effectLst/>
                <a:latin typeface="system-ui"/>
              </a:rPr>
              <a:t> </a:t>
            </a:r>
            <a:r>
              <a:rPr lang="en-US" sz="4000" b="0" i="0" dirty="0" err="1">
                <a:solidFill>
                  <a:srgbClr val="000000"/>
                </a:solidFill>
                <a:effectLst/>
                <a:latin typeface="system-ui"/>
              </a:rPr>
              <a:t>milagros</a:t>
            </a:r>
            <a:r>
              <a:rPr lang="en-US" sz="4000" b="0" i="0" dirty="0">
                <a:solidFill>
                  <a:srgbClr val="000000"/>
                </a:solidFill>
                <a:effectLst/>
                <a:latin typeface="system-ui"/>
              </a:rPr>
              <a:t>, </a:t>
            </a:r>
            <a:r>
              <a:rPr lang="en-US" sz="4000" b="0" i="0" dirty="0" err="1">
                <a:solidFill>
                  <a:srgbClr val="000000"/>
                </a:solidFill>
                <a:effectLst/>
                <a:latin typeface="system-ui"/>
              </a:rPr>
              <a:t>después</a:t>
            </a:r>
            <a:r>
              <a:rPr lang="en-US" sz="4000" b="0" i="0" dirty="0">
                <a:solidFill>
                  <a:srgbClr val="000000"/>
                </a:solidFill>
                <a:effectLst/>
                <a:latin typeface="system-ui"/>
              </a:rPr>
              <a:t> </a:t>
            </a:r>
            <a:r>
              <a:rPr lang="en-US" sz="4000" b="0" i="0" dirty="0" err="1">
                <a:solidFill>
                  <a:srgbClr val="000000"/>
                </a:solidFill>
                <a:effectLst/>
                <a:latin typeface="system-ui"/>
              </a:rPr>
              <a:t>los</a:t>
            </a:r>
            <a:r>
              <a:rPr lang="en-US" sz="4000" b="0" i="0" dirty="0">
                <a:solidFill>
                  <a:srgbClr val="000000"/>
                </a:solidFill>
                <a:effectLst/>
                <a:latin typeface="system-ui"/>
              </a:rPr>
              <a:t> que </a:t>
            </a:r>
            <a:r>
              <a:rPr lang="en-US" sz="4000" b="0" i="0" dirty="0" err="1">
                <a:solidFill>
                  <a:srgbClr val="000000"/>
                </a:solidFill>
                <a:effectLst/>
                <a:latin typeface="system-ui"/>
              </a:rPr>
              <a:t>sanan</a:t>
            </a:r>
            <a:r>
              <a:rPr lang="en-US" sz="4000" b="0" i="0" dirty="0">
                <a:solidFill>
                  <a:srgbClr val="000000"/>
                </a:solidFill>
                <a:effectLst/>
                <a:latin typeface="system-ui"/>
              </a:rPr>
              <a:t>, </a:t>
            </a:r>
            <a:r>
              <a:rPr lang="en-US" sz="4000" b="0" i="0" dirty="0" err="1">
                <a:solidFill>
                  <a:srgbClr val="000000"/>
                </a:solidFill>
                <a:effectLst/>
                <a:latin typeface="system-ui"/>
              </a:rPr>
              <a:t>los</a:t>
            </a:r>
            <a:r>
              <a:rPr lang="en-US" sz="4000" b="0" i="0" dirty="0">
                <a:solidFill>
                  <a:srgbClr val="000000"/>
                </a:solidFill>
                <a:effectLst/>
                <a:latin typeface="system-ui"/>
              </a:rPr>
              <a:t> que </a:t>
            </a:r>
            <a:r>
              <a:rPr lang="en-US" sz="4000" b="0" i="0" dirty="0" err="1">
                <a:solidFill>
                  <a:srgbClr val="000000"/>
                </a:solidFill>
                <a:effectLst/>
                <a:latin typeface="system-ui"/>
              </a:rPr>
              <a:t>ayudan</a:t>
            </a:r>
            <a:r>
              <a:rPr lang="en-US" sz="4000" b="0" i="0" dirty="0">
                <a:solidFill>
                  <a:srgbClr val="000000"/>
                </a:solidFill>
                <a:effectLst/>
                <a:latin typeface="system-ui"/>
              </a:rPr>
              <a:t>, </a:t>
            </a:r>
            <a:r>
              <a:rPr lang="en-US" sz="4000" b="0" i="0" dirty="0" err="1">
                <a:solidFill>
                  <a:srgbClr val="000000"/>
                </a:solidFill>
                <a:effectLst/>
                <a:latin typeface="system-ui"/>
              </a:rPr>
              <a:t>los</a:t>
            </a:r>
            <a:r>
              <a:rPr lang="en-US" sz="4000" b="0" i="0" dirty="0">
                <a:solidFill>
                  <a:srgbClr val="000000"/>
                </a:solidFill>
                <a:effectLst/>
                <a:latin typeface="system-ui"/>
              </a:rPr>
              <a:t> que </a:t>
            </a:r>
            <a:r>
              <a:rPr lang="en-US" sz="4000" b="0" i="0" dirty="0" err="1">
                <a:solidFill>
                  <a:srgbClr val="000000"/>
                </a:solidFill>
                <a:effectLst/>
                <a:latin typeface="system-ui"/>
              </a:rPr>
              <a:t>administran</a:t>
            </a:r>
            <a:r>
              <a:rPr lang="en-US" sz="4000" b="0" i="0" dirty="0">
                <a:solidFill>
                  <a:srgbClr val="000000"/>
                </a:solidFill>
                <a:effectLst/>
                <a:latin typeface="system-ui"/>
              </a:rPr>
              <a:t>, </a:t>
            </a:r>
            <a:r>
              <a:rPr lang="en-US" sz="4000" b="0" i="0" dirty="0" err="1">
                <a:solidFill>
                  <a:srgbClr val="000000"/>
                </a:solidFill>
                <a:effectLst/>
                <a:latin typeface="system-ui"/>
              </a:rPr>
              <a:t>los</a:t>
            </a:r>
            <a:r>
              <a:rPr lang="en-US" sz="4000" b="0" i="0" dirty="0">
                <a:solidFill>
                  <a:srgbClr val="000000"/>
                </a:solidFill>
                <a:effectLst/>
                <a:latin typeface="system-ui"/>
              </a:rPr>
              <a:t> que </a:t>
            </a:r>
            <a:r>
              <a:rPr lang="en-US" sz="4000" b="0" i="0" dirty="0" err="1">
                <a:solidFill>
                  <a:srgbClr val="000000"/>
                </a:solidFill>
                <a:effectLst/>
                <a:latin typeface="system-ui"/>
              </a:rPr>
              <a:t>tienen</a:t>
            </a:r>
            <a:r>
              <a:rPr lang="en-US" sz="4000" b="0" i="0" dirty="0">
                <a:solidFill>
                  <a:srgbClr val="000000"/>
                </a:solidFill>
                <a:effectLst/>
                <a:latin typeface="system-ui"/>
              </a:rPr>
              <a:t> don de </a:t>
            </a:r>
            <a:r>
              <a:rPr lang="en-US" sz="4000" b="0" i="0" dirty="0" err="1">
                <a:solidFill>
                  <a:srgbClr val="000000"/>
                </a:solidFill>
                <a:effectLst/>
                <a:latin typeface="system-ui"/>
              </a:rPr>
              <a:t>lenguas</a:t>
            </a:r>
            <a:r>
              <a:rPr lang="en-US" sz="4000" b="0" i="0" dirty="0">
                <a:solidFill>
                  <a:srgbClr val="000000"/>
                </a:solidFill>
                <a:effectLst/>
                <a:latin typeface="system-ui"/>
              </a:rPr>
              <a:t>.</a:t>
            </a:r>
          </a:p>
          <a:p>
            <a:pPr marL="0" indent="0" algn="l">
              <a:buNone/>
            </a:pPr>
            <a:endParaRPr lang="en-US" sz="4000" dirty="0">
              <a:solidFill>
                <a:srgbClr val="000000"/>
              </a:solidFill>
              <a:latin typeface="system-ui"/>
            </a:endParaRPr>
          </a:p>
          <a:p>
            <a:pPr marL="0" indent="0" algn="l">
              <a:buNone/>
            </a:pPr>
            <a:r>
              <a:rPr lang="en-US" sz="4000" b="0" i="0" dirty="0" err="1">
                <a:solidFill>
                  <a:srgbClr val="000000"/>
                </a:solidFill>
                <a:effectLst/>
                <a:latin typeface="system-ui"/>
              </a:rPr>
              <a:t>Estos</a:t>
            </a:r>
            <a:r>
              <a:rPr lang="en-US" sz="4000" b="0" i="0" dirty="0">
                <a:solidFill>
                  <a:srgbClr val="000000"/>
                </a:solidFill>
                <a:effectLst/>
                <a:latin typeface="system-ui"/>
              </a:rPr>
              <a:t> dos </a:t>
            </a:r>
            <a:r>
              <a:rPr lang="en-US" sz="4000" b="0" i="0" dirty="0" err="1">
                <a:solidFill>
                  <a:srgbClr val="000000"/>
                </a:solidFill>
                <a:effectLst/>
                <a:latin typeface="system-ui"/>
              </a:rPr>
              <a:t>ministerios</a:t>
            </a:r>
            <a:r>
              <a:rPr lang="en-US" sz="4000" b="0" i="0" dirty="0">
                <a:solidFill>
                  <a:srgbClr val="000000"/>
                </a:solidFill>
                <a:effectLst/>
                <a:latin typeface="system-ui"/>
              </a:rPr>
              <a:t> del NT son </a:t>
            </a:r>
            <a:r>
              <a:rPr lang="en-US" sz="4000" b="0" i="0" dirty="0" err="1">
                <a:solidFill>
                  <a:srgbClr val="000000"/>
                </a:solidFill>
                <a:effectLst/>
                <a:latin typeface="system-ui"/>
              </a:rPr>
              <a:t>el</a:t>
            </a:r>
            <a:r>
              <a:rPr lang="en-US" sz="4000" b="0" i="0" dirty="0">
                <a:solidFill>
                  <a:srgbClr val="000000"/>
                </a:solidFill>
                <a:effectLst/>
                <a:latin typeface="system-ui"/>
              </a:rPr>
              <a:t> </a:t>
            </a:r>
            <a:r>
              <a:rPr lang="en-US" sz="4000" b="0" i="0" dirty="0" err="1">
                <a:solidFill>
                  <a:srgbClr val="000000"/>
                </a:solidFill>
                <a:effectLst/>
                <a:latin typeface="system-ui"/>
              </a:rPr>
              <a:t>fundamento</a:t>
            </a:r>
            <a:r>
              <a:rPr lang="en-US" sz="4000" b="0" i="0" dirty="0">
                <a:solidFill>
                  <a:srgbClr val="000000"/>
                </a:solidFill>
                <a:effectLst/>
                <a:latin typeface="system-ui"/>
              </a:rPr>
              <a:t> de la </a:t>
            </a:r>
            <a:r>
              <a:rPr lang="en-US" sz="4000" dirty="0" err="1">
                <a:solidFill>
                  <a:srgbClr val="000000"/>
                </a:solidFill>
                <a:latin typeface="system-ui"/>
              </a:rPr>
              <a:t>Iglesia</a:t>
            </a:r>
            <a:r>
              <a:rPr lang="en-US" sz="4000" dirty="0">
                <a:solidFill>
                  <a:srgbClr val="000000"/>
                </a:solidFill>
                <a:latin typeface="system-ui"/>
              </a:rPr>
              <a:t>. </a:t>
            </a:r>
          </a:p>
          <a:p>
            <a:pPr marL="0" indent="0" algn="l">
              <a:buNone/>
            </a:pPr>
            <a:r>
              <a:rPr lang="en-US" sz="4000" dirty="0" err="1">
                <a:solidFill>
                  <a:srgbClr val="000000"/>
                </a:solidFill>
                <a:latin typeface="system-ui"/>
              </a:rPr>
              <a:t>Definamos</a:t>
            </a:r>
            <a:r>
              <a:rPr lang="en-US" sz="4000" dirty="0">
                <a:solidFill>
                  <a:srgbClr val="000000"/>
                </a:solidFill>
                <a:latin typeface="system-ui"/>
              </a:rPr>
              <a:t> </a:t>
            </a:r>
            <a:r>
              <a:rPr lang="en-US" sz="4000" dirty="0" err="1">
                <a:solidFill>
                  <a:srgbClr val="000000"/>
                </a:solidFill>
                <a:latin typeface="system-ui"/>
              </a:rPr>
              <a:t>estos</a:t>
            </a:r>
            <a:r>
              <a:rPr lang="en-US" sz="4000" dirty="0">
                <a:solidFill>
                  <a:srgbClr val="000000"/>
                </a:solidFill>
                <a:latin typeface="system-ui"/>
              </a:rPr>
              <a:t> </a:t>
            </a:r>
            <a:r>
              <a:rPr lang="en-US" sz="4000" dirty="0" err="1">
                <a:solidFill>
                  <a:srgbClr val="000000"/>
                </a:solidFill>
                <a:latin typeface="system-ui"/>
              </a:rPr>
              <a:t>ministerios</a:t>
            </a:r>
            <a:endParaRPr lang="en-US" sz="4000" b="0" i="0" dirty="0">
              <a:solidFill>
                <a:srgbClr val="000000"/>
              </a:solidFill>
              <a:effectLst/>
              <a:latin typeface="system-ui"/>
            </a:endParaRPr>
          </a:p>
          <a:p>
            <a:pPr marL="0" indent="0">
              <a:buNone/>
            </a:pPr>
            <a:endParaRPr lang="en-CL" sz="4000" dirty="0"/>
          </a:p>
          <a:p>
            <a:pPr marL="0" indent="0">
              <a:buNone/>
            </a:pPr>
            <a:endParaRPr lang="en-CL" dirty="0"/>
          </a:p>
        </p:txBody>
      </p:sp>
    </p:spTree>
    <p:extLst>
      <p:ext uri="{BB962C8B-B14F-4D97-AF65-F5344CB8AC3E}">
        <p14:creationId xmlns:p14="http://schemas.microsoft.com/office/powerpoint/2010/main" val="470905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alpha val="58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3B8DEE-C33A-1AD4-7AED-6693A0A1BC54}"/>
              </a:ext>
            </a:extLst>
          </p:cNvPr>
          <p:cNvSpPr>
            <a:spLocks noGrp="1"/>
          </p:cNvSpPr>
          <p:nvPr>
            <p:ph idx="1"/>
          </p:nvPr>
        </p:nvSpPr>
        <p:spPr>
          <a:xfrm>
            <a:off x="220133" y="254000"/>
            <a:ext cx="11785600" cy="6350000"/>
          </a:xfrm>
        </p:spPr>
        <p:txBody>
          <a:bodyPr>
            <a:normAutofit/>
          </a:bodyPr>
          <a:lstStyle/>
          <a:p>
            <a:pPr marL="0" indent="0">
              <a:buNone/>
            </a:pPr>
            <a:r>
              <a:rPr lang="en-CL" b="1" dirty="0"/>
              <a:t>Apóstol</a:t>
            </a:r>
            <a:r>
              <a:rPr lang="en-CL" dirty="0"/>
              <a:t>: aparece 79 veces en el NT . </a:t>
            </a:r>
          </a:p>
          <a:p>
            <a:pPr marL="0" indent="0">
              <a:buNone/>
            </a:pPr>
            <a:r>
              <a:rPr lang="en-CL" dirty="0"/>
              <a:t>                Del griego </a:t>
            </a:r>
            <a:r>
              <a:rPr lang="en-CL" b="1" i="1" dirty="0"/>
              <a:t>apostolos</a:t>
            </a:r>
            <a:r>
              <a:rPr lang="en-CL" dirty="0"/>
              <a:t>, derivado de la palabra </a:t>
            </a:r>
            <a:r>
              <a:rPr lang="en-CL" b="1" i="1" dirty="0"/>
              <a:t>apostellein</a:t>
            </a:r>
            <a:r>
              <a:rPr lang="en-CL" dirty="0"/>
              <a:t>, “ enviar”</a:t>
            </a:r>
          </a:p>
          <a:p>
            <a:pPr marL="0" indent="0">
              <a:buNone/>
            </a:pPr>
            <a:r>
              <a:rPr lang="en-CL" dirty="0"/>
              <a:t>	    Apostellein enfatiza los elementos de comisión, esto es, la autoridad       	    delegada en el enviado.</a:t>
            </a:r>
          </a:p>
          <a:p>
            <a:pPr marL="0" indent="0">
              <a:buNone/>
            </a:pPr>
            <a:r>
              <a:rPr lang="en-CL" dirty="0"/>
              <a:t>	    Así que el apóstol es aquel que es enviado con una misión , en la que 	    actúa con PLENA autoridad para representar al que le envío.</a:t>
            </a:r>
          </a:p>
          <a:p>
            <a:pPr marL="0" indent="0">
              <a:buNone/>
            </a:pPr>
            <a:endParaRPr lang="en-CL" dirty="0"/>
          </a:p>
          <a:p>
            <a:pPr marL="0" indent="0">
              <a:buNone/>
            </a:pPr>
            <a:r>
              <a:rPr lang="en-CL" b="1" dirty="0"/>
              <a:t>Profeta</a:t>
            </a:r>
            <a:r>
              <a:rPr lang="en-CL" dirty="0"/>
              <a:t>:  viene del griego </a:t>
            </a:r>
            <a:r>
              <a:rPr lang="en-CL" b="1" i="1" dirty="0"/>
              <a:t>prophetes</a:t>
            </a:r>
            <a:r>
              <a:rPr lang="en-CL" dirty="0"/>
              <a:t>, </a:t>
            </a:r>
            <a:r>
              <a:rPr lang="en-CL" b="1" i="1" dirty="0"/>
              <a:t>pro</a:t>
            </a:r>
            <a:r>
              <a:rPr lang="en-CL" dirty="0"/>
              <a:t> (delante), </a:t>
            </a:r>
            <a:r>
              <a:rPr lang="en-CL" b="1" i="1" dirty="0"/>
              <a:t>phemi</a:t>
            </a:r>
            <a:r>
              <a:rPr lang="en-CL" dirty="0"/>
              <a:t> (hablar).</a:t>
            </a:r>
          </a:p>
          <a:p>
            <a:pPr marL="0" indent="0">
              <a:buNone/>
            </a:pPr>
            <a:r>
              <a:rPr lang="en-CL" dirty="0"/>
              <a:t>	     El profeta es el que habla delante, proclama o habla en nombre de 	     Dios.</a:t>
            </a:r>
          </a:p>
          <a:p>
            <a:pPr marL="0" indent="0">
              <a:buNone/>
            </a:pPr>
            <a:r>
              <a:rPr lang="en-CL" dirty="0"/>
              <a:t>	     Además de Juan el Bautista, el NT se refiere a un ministerio profético 	     ejercido por hombres y mujeres ( Hech 2:28, 21:10,15:32, 21:8-10)</a:t>
            </a:r>
          </a:p>
          <a:p>
            <a:pPr marL="0" indent="0">
              <a:buNone/>
            </a:pPr>
            <a:r>
              <a:rPr lang="en-CL" dirty="0"/>
              <a:t>							</a:t>
            </a:r>
            <a:r>
              <a:rPr lang="en-CL" b="1" dirty="0"/>
              <a:t>Diccionario de Teología  Harrison</a:t>
            </a:r>
          </a:p>
        </p:txBody>
      </p:sp>
    </p:spTree>
    <p:extLst>
      <p:ext uri="{BB962C8B-B14F-4D97-AF65-F5344CB8AC3E}">
        <p14:creationId xmlns:p14="http://schemas.microsoft.com/office/powerpoint/2010/main" val="260628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21E2A8F-85C2-EF25-6930-BA2FA2EBA69E}"/>
              </a:ext>
            </a:extLst>
          </p:cNvPr>
          <p:cNvPicPr>
            <a:picLocks noGrp="1" noChangeAspect="1"/>
          </p:cNvPicPr>
          <p:nvPr>
            <p:ph idx="1"/>
          </p:nvPr>
        </p:nvPicPr>
        <p:blipFill>
          <a:blip r:embed="rId2"/>
          <a:stretch>
            <a:fillRect/>
          </a:stretch>
        </p:blipFill>
        <p:spPr>
          <a:xfrm>
            <a:off x="6587067" y="135467"/>
            <a:ext cx="5418665" cy="6502400"/>
          </a:xfrm>
        </p:spPr>
      </p:pic>
      <p:sp>
        <p:nvSpPr>
          <p:cNvPr id="4" name="Text Placeholder 3">
            <a:extLst>
              <a:ext uri="{FF2B5EF4-FFF2-40B4-BE49-F238E27FC236}">
                <a16:creationId xmlns:a16="http://schemas.microsoft.com/office/drawing/2014/main" id="{BD9A6861-ADAC-C6D6-38F8-599E5C2A9B8C}"/>
              </a:ext>
            </a:extLst>
          </p:cNvPr>
          <p:cNvSpPr>
            <a:spLocks noGrp="1"/>
          </p:cNvSpPr>
          <p:nvPr>
            <p:ph type="body" sz="half" idx="2"/>
          </p:nvPr>
        </p:nvSpPr>
        <p:spPr>
          <a:xfrm>
            <a:off x="186267" y="135467"/>
            <a:ext cx="6603999" cy="6502400"/>
          </a:xfrm>
        </p:spPr>
        <p:txBody>
          <a:bodyPr>
            <a:noAutofit/>
          </a:bodyPr>
          <a:lstStyle/>
          <a:p>
            <a:r>
              <a:rPr lang="en-CL" sz="4000" dirty="0"/>
              <a:t>Claramente la Iglesia no se fundamenta en estos personajes sino en lo que transmiten, el mensaje de su ministerio, que no es otra cosa que la Palabra de Dios, el mensaje de Dios , su Santa Voluntad revelada de lo alto y que es soportada y sustentada por Cristo como piedra del ángulo.</a:t>
            </a:r>
          </a:p>
        </p:txBody>
      </p:sp>
    </p:spTree>
    <p:extLst>
      <p:ext uri="{BB962C8B-B14F-4D97-AF65-F5344CB8AC3E}">
        <p14:creationId xmlns:p14="http://schemas.microsoft.com/office/powerpoint/2010/main" val="80167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6F7D26-9756-D6D0-5696-C63885F34920}"/>
              </a:ext>
            </a:extLst>
          </p:cNvPr>
          <p:cNvSpPr>
            <a:spLocks noGrp="1"/>
          </p:cNvSpPr>
          <p:nvPr>
            <p:ph idx="1"/>
          </p:nvPr>
        </p:nvSpPr>
        <p:spPr>
          <a:xfrm>
            <a:off x="182880" y="198120"/>
            <a:ext cx="11811000" cy="6537960"/>
          </a:xfrm>
        </p:spPr>
        <p:txBody>
          <a:bodyPr>
            <a:normAutofit fontScale="85000" lnSpcReduction="20000"/>
          </a:bodyPr>
          <a:lstStyle/>
          <a:p>
            <a:pPr marL="0" indent="0" algn="l">
              <a:buNone/>
            </a:pPr>
            <a:r>
              <a:rPr lang="en-US" b="1" i="0" dirty="0">
                <a:solidFill>
                  <a:srgbClr val="000000"/>
                </a:solidFill>
                <a:effectLst/>
                <a:latin typeface="system-ui"/>
              </a:rPr>
              <a:t>Mateo 16:16-18</a:t>
            </a:r>
          </a:p>
          <a:p>
            <a:pPr marL="0" indent="0" algn="l">
              <a:buNone/>
            </a:pPr>
            <a:endParaRPr lang="en-US" b="1" i="0" baseline="30000" dirty="0">
              <a:solidFill>
                <a:srgbClr val="000000"/>
              </a:solidFill>
              <a:effectLst/>
              <a:latin typeface="system-ui"/>
            </a:endParaRPr>
          </a:p>
          <a:p>
            <a:pPr marL="0" indent="0" algn="l">
              <a:buNone/>
            </a:pPr>
            <a:endParaRPr lang="en-US" b="1" baseline="30000" dirty="0">
              <a:solidFill>
                <a:srgbClr val="000000"/>
              </a:solidFill>
              <a:latin typeface="system-ui"/>
            </a:endParaRPr>
          </a:p>
          <a:p>
            <a:pPr marL="0" indent="0" algn="l">
              <a:buNone/>
            </a:pPr>
            <a:r>
              <a:rPr lang="en-US" sz="6000" b="1" i="0" baseline="30000" dirty="0">
                <a:solidFill>
                  <a:srgbClr val="000000"/>
                </a:solidFill>
                <a:effectLst/>
                <a:latin typeface="system-ui"/>
              </a:rPr>
              <a:t>16 </a:t>
            </a:r>
            <a:r>
              <a:rPr lang="en-US" sz="6000" b="0" i="0" dirty="0" err="1">
                <a:solidFill>
                  <a:srgbClr val="000000"/>
                </a:solidFill>
                <a:effectLst/>
                <a:latin typeface="system-ui"/>
              </a:rPr>
              <a:t>Respondiendo</a:t>
            </a:r>
            <a:r>
              <a:rPr lang="en-US" sz="6000" b="0" i="0" dirty="0">
                <a:solidFill>
                  <a:srgbClr val="000000"/>
                </a:solidFill>
                <a:effectLst/>
                <a:latin typeface="system-ui"/>
              </a:rPr>
              <a:t> Simón Pedro, </a:t>
            </a:r>
            <a:r>
              <a:rPr lang="en-US" sz="6000" b="0" i="0" dirty="0" err="1">
                <a:solidFill>
                  <a:srgbClr val="000000"/>
                </a:solidFill>
                <a:effectLst/>
                <a:latin typeface="system-ui"/>
              </a:rPr>
              <a:t>dijo</a:t>
            </a:r>
            <a:r>
              <a:rPr lang="en-US" sz="6000" b="0" i="0" dirty="0">
                <a:solidFill>
                  <a:srgbClr val="000000"/>
                </a:solidFill>
                <a:effectLst/>
                <a:latin typeface="system-ui"/>
              </a:rPr>
              <a:t>: Tú </a:t>
            </a:r>
            <a:r>
              <a:rPr lang="en-US" sz="6000" b="0" i="0" dirty="0" err="1">
                <a:solidFill>
                  <a:srgbClr val="000000"/>
                </a:solidFill>
                <a:effectLst/>
                <a:latin typeface="system-ui"/>
              </a:rPr>
              <a:t>eres</a:t>
            </a:r>
            <a:r>
              <a:rPr lang="en-US" sz="6000" b="0" i="0" dirty="0">
                <a:solidFill>
                  <a:srgbClr val="000000"/>
                </a:solidFill>
                <a:effectLst/>
                <a:latin typeface="system-ui"/>
              </a:rPr>
              <a:t> </a:t>
            </a:r>
            <a:r>
              <a:rPr lang="en-US" sz="6000" b="0" i="0" dirty="0" err="1">
                <a:solidFill>
                  <a:srgbClr val="000000"/>
                </a:solidFill>
                <a:effectLst/>
                <a:latin typeface="system-ui"/>
              </a:rPr>
              <a:t>el</a:t>
            </a:r>
            <a:r>
              <a:rPr lang="en-US" sz="6000" b="0" i="0" dirty="0">
                <a:solidFill>
                  <a:srgbClr val="000000"/>
                </a:solidFill>
                <a:effectLst/>
                <a:latin typeface="system-ui"/>
              </a:rPr>
              <a:t> Cristo, </a:t>
            </a:r>
            <a:r>
              <a:rPr lang="en-US" sz="6000" b="0" i="0" dirty="0" err="1">
                <a:solidFill>
                  <a:srgbClr val="000000"/>
                </a:solidFill>
                <a:effectLst/>
                <a:latin typeface="system-ui"/>
              </a:rPr>
              <a:t>el</a:t>
            </a:r>
            <a:r>
              <a:rPr lang="en-US" sz="6000" b="0" i="0" dirty="0">
                <a:solidFill>
                  <a:srgbClr val="000000"/>
                </a:solidFill>
                <a:effectLst/>
                <a:latin typeface="system-ui"/>
              </a:rPr>
              <a:t> </a:t>
            </a:r>
            <a:r>
              <a:rPr lang="en-US" sz="6000" b="0" i="0" dirty="0" err="1">
                <a:solidFill>
                  <a:srgbClr val="000000"/>
                </a:solidFill>
                <a:effectLst/>
                <a:latin typeface="system-ui"/>
              </a:rPr>
              <a:t>Hijo</a:t>
            </a:r>
            <a:r>
              <a:rPr lang="en-US" sz="6000" b="0" i="0" dirty="0">
                <a:solidFill>
                  <a:srgbClr val="000000"/>
                </a:solidFill>
                <a:effectLst/>
                <a:latin typeface="system-ui"/>
              </a:rPr>
              <a:t> del Dios </a:t>
            </a:r>
            <a:r>
              <a:rPr lang="en-US" sz="6000" b="0" i="0" dirty="0" err="1">
                <a:solidFill>
                  <a:srgbClr val="000000"/>
                </a:solidFill>
                <a:effectLst/>
                <a:latin typeface="system-ui"/>
              </a:rPr>
              <a:t>viviente</a:t>
            </a:r>
            <a:r>
              <a:rPr lang="en-US" sz="6000" b="0" i="0" dirty="0">
                <a:solidFill>
                  <a:srgbClr val="000000"/>
                </a:solidFill>
                <a:effectLst/>
                <a:latin typeface="system-ui"/>
              </a:rPr>
              <a:t>. </a:t>
            </a:r>
            <a:r>
              <a:rPr lang="en-US" sz="6000" b="1" i="0" baseline="30000" dirty="0">
                <a:solidFill>
                  <a:srgbClr val="000000"/>
                </a:solidFill>
                <a:effectLst/>
                <a:latin typeface="system-ui"/>
              </a:rPr>
              <a:t>17 </a:t>
            </a:r>
            <a:r>
              <a:rPr lang="en-US" sz="6000" b="0" i="0" dirty="0" err="1">
                <a:solidFill>
                  <a:srgbClr val="000000"/>
                </a:solidFill>
                <a:effectLst/>
                <a:latin typeface="system-ui"/>
              </a:rPr>
              <a:t>Entonces</a:t>
            </a:r>
            <a:r>
              <a:rPr lang="en-US" sz="6000" b="0" i="0" dirty="0">
                <a:solidFill>
                  <a:srgbClr val="000000"/>
                </a:solidFill>
                <a:effectLst/>
                <a:latin typeface="system-ui"/>
              </a:rPr>
              <a:t> le </a:t>
            </a:r>
            <a:r>
              <a:rPr lang="en-US" sz="6000" b="0" i="0" dirty="0" err="1">
                <a:solidFill>
                  <a:srgbClr val="000000"/>
                </a:solidFill>
                <a:effectLst/>
                <a:latin typeface="system-ui"/>
              </a:rPr>
              <a:t>respondió</a:t>
            </a:r>
            <a:r>
              <a:rPr lang="en-US" sz="6000" b="0" i="0" dirty="0">
                <a:solidFill>
                  <a:srgbClr val="000000"/>
                </a:solidFill>
                <a:effectLst/>
                <a:latin typeface="system-ui"/>
              </a:rPr>
              <a:t> Jesús: </a:t>
            </a:r>
            <a:r>
              <a:rPr lang="en-US" sz="6000" b="0" i="0" dirty="0" err="1">
                <a:solidFill>
                  <a:srgbClr val="000000"/>
                </a:solidFill>
                <a:effectLst/>
                <a:latin typeface="system-ui"/>
              </a:rPr>
              <a:t>Bienaventurado</a:t>
            </a:r>
            <a:r>
              <a:rPr lang="en-US" sz="6000" b="0" i="0" dirty="0">
                <a:solidFill>
                  <a:srgbClr val="000000"/>
                </a:solidFill>
                <a:effectLst/>
                <a:latin typeface="system-ui"/>
              </a:rPr>
              <a:t> </a:t>
            </a:r>
            <a:r>
              <a:rPr lang="en-US" sz="6000" b="0" i="0" dirty="0" err="1">
                <a:solidFill>
                  <a:srgbClr val="000000"/>
                </a:solidFill>
                <a:effectLst/>
                <a:latin typeface="system-ui"/>
              </a:rPr>
              <a:t>eres</a:t>
            </a:r>
            <a:r>
              <a:rPr lang="en-US" sz="6000" b="0" i="0" dirty="0">
                <a:solidFill>
                  <a:srgbClr val="000000"/>
                </a:solidFill>
                <a:effectLst/>
                <a:latin typeface="system-ui"/>
              </a:rPr>
              <a:t>, Simón, </a:t>
            </a:r>
            <a:r>
              <a:rPr lang="en-US" sz="6000" b="0" i="0" dirty="0" err="1">
                <a:solidFill>
                  <a:srgbClr val="000000"/>
                </a:solidFill>
                <a:effectLst/>
                <a:latin typeface="system-ui"/>
              </a:rPr>
              <a:t>hijo</a:t>
            </a:r>
            <a:r>
              <a:rPr lang="en-US" sz="6000" b="0" i="0" dirty="0">
                <a:solidFill>
                  <a:srgbClr val="000000"/>
                </a:solidFill>
                <a:effectLst/>
                <a:latin typeface="system-ui"/>
              </a:rPr>
              <a:t> de </a:t>
            </a:r>
            <a:r>
              <a:rPr lang="en-US" sz="6000" b="0" i="0" dirty="0" err="1">
                <a:solidFill>
                  <a:srgbClr val="000000"/>
                </a:solidFill>
                <a:effectLst/>
                <a:latin typeface="system-ui"/>
              </a:rPr>
              <a:t>Jonás</a:t>
            </a:r>
            <a:r>
              <a:rPr lang="en-US" sz="6000" b="0" i="0" dirty="0">
                <a:solidFill>
                  <a:srgbClr val="000000"/>
                </a:solidFill>
                <a:effectLst/>
                <a:latin typeface="system-ui"/>
              </a:rPr>
              <a:t>, </a:t>
            </a:r>
            <a:r>
              <a:rPr lang="en-US" sz="6000" b="0" i="0" dirty="0" err="1">
                <a:solidFill>
                  <a:srgbClr val="000000"/>
                </a:solidFill>
                <a:effectLst/>
                <a:latin typeface="system-ui"/>
              </a:rPr>
              <a:t>porque</a:t>
            </a:r>
            <a:r>
              <a:rPr lang="en-US" sz="6000" b="0" i="0" dirty="0">
                <a:solidFill>
                  <a:srgbClr val="000000"/>
                </a:solidFill>
                <a:effectLst/>
                <a:latin typeface="system-ui"/>
              </a:rPr>
              <a:t> no </a:t>
            </a:r>
            <a:r>
              <a:rPr lang="en-US" sz="6000" b="0" i="0" dirty="0" err="1">
                <a:solidFill>
                  <a:srgbClr val="000000"/>
                </a:solidFill>
                <a:effectLst/>
                <a:latin typeface="system-ui"/>
              </a:rPr>
              <a:t>te</a:t>
            </a:r>
            <a:r>
              <a:rPr lang="en-US" sz="6000" b="0" i="0" dirty="0">
                <a:solidFill>
                  <a:srgbClr val="000000"/>
                </a:solidFill>
                <a:effectLst/>
                <a:latin typeface="system-ui"/>
              </a:rPr>
              <a:t> lo </a:t>
            </a:r>
            <a:r>
              <a:rPr lang="en-US" sz="6000" b="1" i="1" dirty="0" err="1">
                <a:solidFill>
                  <a:srgbClr val="000000"/>
                </a:solidFill>
                <a:effectLst/>
                <a:latin typeface="system-ui"/>
              </a:rPr>
              <a:t>reveló</a:t>
            </a:r>
            <a:r>
              <a:rPr lang="en-US" sz="6000" b="1" i="1" dirty="0">
                <a:solidFill>
                  <a:srgbClr val="000000"/>
                </a:solidFill>
                <a:effectLst/>
                <a:latin typeface="system-ui"/>
              </a:rPr>
              <a:t> </a:t>
            </a:r>
            <a:r>
              <a:rPr lang="en-US" sz="6000" b="0" i="0" dirty="0">
                <a:solidFill>
                  <a:srgbClr val="000000"/>
                </a:solidFill>
                <a:effectLst/>
                <a:latin typeface="system-ui"/>
              </a:rPr>
              <a:t>carne </a:t>
            </a:r>
            <a:r>
              <a:rPr lang="en-US" sz="6000" b="0" i="0" dirty="0" err="1">
                <a:solidFill>
                  <a:srgbClr val="000000"/>
                </a:solidFill>
                <a:effectLst/>
                <a:latin typeface="system-ui"/>
              </a:rPr>
              <a:t>ni</a:t>
            </a:r>
            <a:r>
              <a:rPr lang="en-US" sz="6000" b="0" i="0" dirty="0">
                <a:solidFill>
                  <a:srgbClr val="000000"/>
                </a:solidFill>
                <a:effectLst/>
                <a:latin typeface="system-ui"/>
              </a:rPr>
              <a:t> </a:t>
            </a:r>
            <a:r>
              <a:rPr lang="en-US" sz="6000" b="0" i="0" dirty="0" err="1">
                <a:solidFill>
                  <a:srgbClr val="000000"/>
                </a:solidFill>
                <a:effectLst/>
                <a:latin typeface="system-ui"/>
              </a:rPr>
              <a:t>sangre</a:t>
            </a:r>
            <a:r>
              <a:rPr lang="en-US" sz="6000" b="0" i="0" dirty="0">
                <a:solidFill>
                  <a:srgbClr val="000000"/>
                </a:solidFill>
                <a:effectLst/>
                <a:latin typeface="system-ui"/>
              </a:rPr>
              <a:t>, </a:t>
            </a:r>
            <a:r>
              <a:rPr lang="en-US" sz="6000" b="0" i="0" dirty="0" err="1">
                <a:solidFill>
                  <a:srgbClr val="000000"/>
                </a:solidFill>
                <a:effectLst/>
                <a:latin typeface="system-ui"/>
              </a:rPr>
              <a:t>sino</a:t>
            </a:r>
            <a:r>
              <a:rPr lang="en-US" sz="6000" b="0" i="0" dirty="0">
                <a:solidFill>
                  <a:srgbClr val="000000"/>
                </a:solidFill>
                <a:effectLst/>
                <a:latin typeface="system-ui"/>
              </a:rPr>
              <a:t> mi Padre que </a:t>
            </a:r>
            <a:r>
              <a:rPr lang="en-US" sz="6000" b="0" i="0" dirty="0" err="1">
                <a:solidFill>
                  <a:srgbClr val="000000"/>
                </a:solidFill>
                <a:effectLst/>
                <a:latin typeface="system-ui"/>
              </a:rPr>
              <a:t>está</a:t>
            </a:r>
            <a:r>
              <a:rPr lang="en-US" sz="6000" b="0" i="0" dirty="0">
                <a:solidFill>
                  <a:srgbClr val="000000"/>
                </a:solidFill>
                <a:effectLst/>
                <a:latin typeface="system-ui"/>
              </a:rPr>
              <a:t> </a:t>
            </a:r>
            <a:r>
              <a:rPr lang="en-US" sz="6000" b="0" i="0" dirty="0" err="1">
                <a:solidFill>
                  <a:srgbClr val="000000"/>
                </a:solidFill>
                <a:effectLst/>
                <a:latin typeface="system-ui"/>
              </a:rPr>
              <a:t>en</a:t>
            </a:r>
            <a:r>
              <a:rPr lang="en-US" sz="6000" b="0" i="0" dirty="0">
                <a:solidFill>
                  <a:srgbClr val="000000"/>
                </a:solidFill>
                <a:effectLst/>
                <a:latin typeface="system-ui"/>
              </a:rPr>
              <a:t> </a:t>
            </a:r>
            <a:r>
              <a:rPr lang="en-US" sz="6000" b="0" i="0" dirty="0" err="1">
                <a:solidFill>
                  <a:srgbClr val="000000"/>
                </a:solidFill>
                <a:effectLst/>
                <a:latin typeface="system-ui"/>
              </a:rPr>
              <a:t>los</a:t>
            </a:r>
            <a:r>
              <a:rPr lang="en-US" sz="6000" b="0" i="0" dirty="0">
                <a:solidFill>
                  <a:srgbClr val="000000"/>
                </a:solidFill>
                <a:effectLst/>
                <a:latin typeface="system-ui"/>
              </a:rPr>
              <a:t> </a:t>
            </a:r>
            <a:r>
              <a:rPr lang="en-US" sz="6000" b="0" i="0" dirty="0" err="1">
                <a:solidFill>
                  <a:srgbClr val="000000"/>
                </a:solidFill>
                <a:effectLst/>
                <a:latin typeface="system-ui"/>
              </a:rPr>
              <a:t>cielos</a:t>
            </a:r>
            <a:r>
              <a:rPr lang="en-US" sz="6000" b="0" i="0" dirty="0">
                <a:solidFill>
                  <a:srgbClr val="000000"/>
                </a:solidFill>
                <a:effectLst/>
                <a:latin typeface="system-ui"/>
              </a:rPr>
              <a:t>. </a:t>
            </a:r>
            <a:r>
              <a:rPr lang="en-US" sz="6000" b="1" i="0" baseline="30000" dirty="0">
                <a:solidFill>
                  <a:srgbClr val="000000"/>
                </a:solidFill>
                <a:effectLst/>
                <a:latin typeface="system-ui"/>
              </a:rPr>
              <a:t>18 </a:t>
            </a:r>
            <a:r>
              <a:rPr lang="en-US" sz="6000" b="0" i="0" dirty="0">
                <a:solidFill>
                  <a:srgbClr val="000000"/>
                </a:solidFill>
                <a:effectLst/>
                <a:latin typeface="system-ui"/>
              </a:rPr>
              <a:t>Y </a:t>
            </a:r>
            <a:r>
              <a:rPr lang="en-US" sz="6000" b="0" i="0" dirty="0" err="1">
                <a:solidFill>
                  <a:srgbClr val="000000"/>
                </a:solidFill>
                <a:effectLst/>
                <a:latin typeface="system-ui"/>
              </a:rPr>
              <a:t>yo</a:t>
            </a:r>
            <a:r>
              <a:rPr lang="en-US" sz="6000" b="0" i="0" dirty="0">
                <a:solidFill>
                  <a:srgbClr val="000000"/>
                </a:solidFill>
                <a:effectLst/>
                <a:latin typeface="system-ui"/>
              </a:rPr>
              <a:t> </a:t>
            </a:r>
            <a:r>
              <a:rPr lang="en-US" sz="6000" b="0" i="0" dirty="0" err="1">
                <a:solidFill>
                  <a:srgbClr val="000000"/>
                </a:solidFill>
                <a:effectLst/>
                <a:latin typeface="system-ui"/>
              </a:rPr>
              <a:t>también</a:t>
            </a:r>
            <a:r>
              <a:rPr lang="en-US" sz="6000" b="0" i="0" dirty="0">
                <a:solidFill>
                  <a:srgbClr val="000000"/>
                </a:solidFill>
                <a:effectLst/>
                <a:latin typeface="system-ui"/>
              </a:rPr>
              <a:t> </a:t>
            </a:r>
            <a:r>
              <a:rPr lang="en-US" sz="6000" b="0" i="0" dirty="0" err="1">
                <a:solidFill>
                  <a:srgbClr val="000000"/>
                </a:solidFill>
                <a:effectLst/>
                <a:latin typeface="system-ui"/>
              </a:rPr>
              <a:t>te</a:t>
            </a:r>
            <a:r>
              <a:rPr lang="en-US" sz="6000" b="0" i="0" dirty="0">
                <a:solidFill>
                  <a:srgbClr val="000000"/>
                </a:solidFill>
                <a:effectLst/>
                <a:latin typeface="system-ui"/>
              </a:rPr>
              <a:t> </a:t>
            </a:r>
            <a:r>
              <a:rPr lang="en-US" sz="6000" b="0" i="0" dirty="0" err="1">
                <a:solidFill>
                  <a:srgbClr val="000000"/>
                </a:solidFill>
                <a:effectLst/>
                <a:latin typeface="system-ui"/>
              </a:rPr>
              <a:t>digo</a:t>
            </a:r>
            <a:r>
              <a:rPr lang="en-US" sz="6000" b="0" i="0" dirty="0">
                <a:solidFill>
                  <a:srgbClr val="000000"/>
                </a:solidFill>
                <a:effectLst/>
                <a:latin typeface="system-ui"/>
              </a:rPr>
              <a:t>, que </a:t>
            </a:r>
            <a:r>
              <a:rPr lang="en-US" sz="6000" b="0" i="0" dirty="0" err="1">
                <a:solidFill>
                  <a:srgbClr val="000000"/>
                </a:solidFill>
                <a:effectLst/>
                <a:latin typeface="system-ui"/>
              </a:rPr>
              <a:t>tú</a:t>
            </a:r>
            <a:r>
              <a:rPr lang="en-US" sz="6000" b="0" i="0" dirty="0">
                <a:solidFill>
                  <a:srgbClr val="000000"/>
                </a:solidFill>
                <a:effectLst/>
                <a:latin typeface="system-ui"/>
              </a:rPr>
              <a:t> </a:t>
            </a:r>
            <a:r>
              <a:rPr lang="en-US" sz="6000" b="0" i="0" dirty="0" err="1">
                <a:solidFill>
                  <a:srgbClr val="000000"/>
                </a:solidFill>
                <a:effectLst/>
                <a:latin typeface="system-ui"/>
              </a:rPr>
              <a:t>eres</a:t>
            </a:r>
            <a:r>
              <a:rPr lang="en-US" sz="6000" b="0" i="0" dirty="0">
                <a:solidFill>
                  <a:srgbClr val="000000"/>
                </a:solidFill>
                <a:effectLst/>
                <a:latin typeface="system-ui"/>
              </a:rPr>
              <a:t> Pedro,</a:t>
            </a:r>
            <a:r>
              <a:rPr lang="en-US" sz="6000" b="0" i="0" baseline="30000" dirty="0">
                <a:solidFill>
                  <a:srgbClr val="000000"/>
                </a:solidFill>
                <a:effectLst/>
                <a:latin typeface="system-ui"/>
              </a:rPr>
              <a:t>[</a:t>
            </a:r>
            <a:r>
              <a:rPr lang="en-US" sz="6000" b="0" i="0" baseline="30000" dirty="0">
                <a:solidFill>
                  <a:srgbClr val="4A4A4A"/>
                </a:solidFill>
                <a:effectLst/>
                <a:latin typeface="system-ui"/>
                <a:hlinkClick r:id="rId2" tooltip="See footnote a"/>
              </a:rPr>
              <a:t>a</a:t>
            </a:r>
            <a:r>
              <a:rPr lang="en-US" sz="6000" b="0" i="0" baseline="30000" dirty="0">
                <a:solidFill>
                  <a:srgbClr val="000000"/>
                </a:solidFill>
                <a:effectLst/>
                <a:latin typeface="system-ui"/>
              </a:rPr>
              <a:t>]</a:t>
            </a:r>
            <a:r>
              <a:rPr lang="en-US" sz="6000" b="0" i="0" dirty="0">
                <a:solidFill>
                  <a:srgbClr val="000000"/>
                </a:solidFill>
                <a:effectLst/>
                <a:latin typeface="system-ui"/>
              </a:rPr>
              <a:t> y </a:t>
            </a:r>
            <a:r>
              <a:rPr lang="en-US" sz="6000" b="0" i="0" dirty="0" err="1">
                <a:solidFill>
                  <a:srgbClr val="000000"/>
                </a:solidFill>
                <a:effectLst/>
                <a:latin typeface="system-ui"/>
              </a:rPr>
              <a:t>sobre</a:t>
            </a:r>
            <a:r>
              <a:rPr lang="en-US" sz="6000" b="0" i="0" dirty="0">
                <a:solidFill>
                  <a:srgbClr val="000000"/>
                </a:solidFill>
                <a:effectLst/>
                <a:latin typeface="system-ui"/>
              </a:rPr>
              <a:t> </a:t>
            </a:r>
            <a:r>
              <a:rPr lang="en-US" sz="6000" b="0" i="0" dirty="0" err="1">
                <a:solidFill>
                  <a:srgbClr val="000000"/>
                </a:solidFill>
                <a:effectLst/>
                <a:latin typeface="system-ui"/>
              </a:rPr>
              <a:t>esta</a:t>
            </a:r>
            <a:r>
              <a:rPr lang="en-US" sz="6000" b="0" i="0" dirty="0">
                <a:solidFill>
                  <a:srgbClr val="000000"/>
                </a:solidFill>
                <a:effectLst/>
                <a:latin typeface="system-ui"/>
              </a:rPr>
              <a:t> </a:t>
            </a:r>
            <a:r>
              <a:rPr lang="en-US" sz="6000" b="0" i="0" dirty="0" err="1">
                <a:solidFill>
                  <a:srgbClr val="000000"/>
                </a:solidFill>
                <a:effectLst/>
                <a:latin typeface="system-ui"/>
              </a:rPr>
              <a:t>roca</a:t>
            </a:r>
            <a:r>
              <a:rPr lang="en-US" sz="6000" b="0" i="0" baseline="30000" dirty="0">
                <a:solidFill>
                  <a:srgbClr val="000000"/>
                </a:solidFill>
                <a:effectLst/>
                <a:latin typeface="system-ui"/>
              </a:rPr>
              <a:t>[</a:t>
            </a:r>
            <a:r>
              <a:rPr lang="en-US" sz="6000" b="0" i="0" baseline="30000" dirty="0">
                <a:solidFill>
                  <a:srgbClr val="4A4A4A"/>
                </a:solidFill>
                <a:effectLst/>
                <a:latin typeface="system-ui"/>
                <a:hlinkClick r:id="rId3" tooltip="See footnote b"/>
              </a:rPr>
              <a:t>b</a:t>
            </a:r>
            <a:r>
              <a:rPr lang="en-US" sz="6000" b="0" i="0" baseline="30000" dirty="0">
                <a:solidFill>
                  <a:srgbClr val="000000"/>
                </a:solidFill>
                <a:effectLst/>
                <a:latin typeface="system-ui"/>
              </a:rPr>
              <a:t>]</a:t>
            </a:r>
            <a:r>
              <a:rPr lang="en-US" sz="6000" b="0" i="0" dirty="0">
                <a:solidFill>
                  <a:srgbClr val="000000"/>
                </a:solidFill>
                <a:effectLst/>
                <a:latin typeface="system-ui"/>
              </a:rPr>
              <a:t> </a:t>
            </a:r>
            <a:r>
              <a:rPr lang="en-US" sz="6000" dirty="0" err="1">
                <a:solidFill>
                  <a:srgbClr val="000000"/>
                </a:solidFill>
                <a:effectLst/>
                <a:latin typeface="system-ui"/>
              </a:rPr>
              <a:t>edificaré</a:t>
            </a:r>
            <a:r>
              <a:rPr lang="en-US" sz="6000" b="1" i="1" dirty="0">
                <a:solidFill>
                  <a:srgbClr val="000000"/>
                </a:solidFill>
                <a:effectLst/>
                <a:latin typeface="system-ui"/>
              </a:rPr>
              <a:t> </a:t>
            </a:r>
            <a:r>
              <a:rPr lang="en-US" sz="6000" b="0" i="0" dirty="0">
                <a:solidFill>
                  <a:srgbClr val="000000"/>
                </a:solidFill>
                <a:effectLst/>
                <a:latin typeface="system-ui"/>
              </a:rPr>
              <a:t>mi </a:t>
            </a:r>
            <a:r>
              <a:rPr lang="en-US" sz="6000" b="0" i="0" dirty="0" err="1">
                <a:solidFill>
                  <a:srgbClr val="000000"/>
                </a:solidFill>
                <a:effectLst/>
                <a:latin typeface="system-ui"/>
              </a:rPr>
              <a:t>iglesia</a:t>
            </a:r>
            <a:r>
              <a:rPr lang="en-US" sz="6000" b="0" i="0" dirty="0">
                <a:solidFill>
                  <a:srgbClr val="000000"/>
                </a:solidFill>
                <a:effectLst/>
                <a:latin typeface="system-ui"/>
              </a:rPr>
              <a:t>; y las </a:t>
            </a:r>
            <a:r>
              <a:rPr lang="en-US" sz="6000" b="0" i="0" dirty="0" err="1">
                <a:solidFill>
                  <a:srgbClr val="000000"/>
                </a:solidFill>
                <a:effectLst/>
                <a:latin typeface="system-ui"/>
              </a:rPr>
              <a:t>puertas</a:t>
            </a:r>
            <a:r>
              <a:rPr lang="en-US" sz="6000" b="0" i="0" dirty="0">
                <a:solidFill>
                  <a:srgbClr val="000000"/>
                </a:solidFill>
                <a:effectLst/>
                <a:latin typeface="system-ui"/>
              </a:rPr>
              <a:t> del Hades no </a:t>
            </a:r>
            <a:r>
              <a:rPr lang="en-US" sz="6000" b="0" i="0" dirty="0" err="1">
                <a:solidFill>
                  <a:srgbClr val="000000"/>
                </a:solidFill>
                <a:effectLst/>
                <a:latin typeface="system-ui"/>
              </a:rPr>
              <a:t>prevalecerán</a:t>
            </a:r>
            <a:r>
              <a:rPr lang="en-US" sz="6000" b="0" i="0" dirty="0">
                <a:solidFill>
                  <a:srgbClr val="000000"/>
                </a:solidFill>
                <a:effectLst/>
                <a:latin typeface="system-ui"/>
              </a:rPr>
              <a:t> contra </a:t>
            </a:r>
            <a:r>
              <a:rPr lang="en-US" sz="6000" b="0" i="0" dirty="0" err="1">
                <a:solidFill>
                  <a:srgbClr val="000000"/>
                </a:solidFill>
                <a:effectLst/>
                <a:latin typeface="system-ui"/>
              </a:rPr>
              <a:t>ella</a:t>
            </a:r>
            <a:r>
              <a:rPr lang="en-US" sz="6000" b="0" i="0" dirty="0">
                <a:solidFill>
                  <a:srgbClr val="000000"/>
                </a:solidFill>
                <a:effectLst/>
                <a:latin typeface="system-ui"/>
              </a:rPr>
              <a:t>.</a:t>
            </a:r>
          </a:p>
          <a:p>
            <a:pPr marL="0" indent="0">
              <a:buNone/>
            </a:pPr>
            <a:endParaRPr lang="en-CL" dirty="0"/>
          </a:p>
        </p:txBody>
      </p:sp>
    </p:spTree>
    <p:extLst>
      <p:ext uri="{BB962C8B-B14F-4D97-AF65-F5344CB8AC3E}">
        <p14:creationId xmlns:p14="http://schemas.microsoft.com/office/powerpoint/2010/main" val="321903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alpha val="31766"/>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49E2FDB-C04A-1DDC-0CF4-8774E44AD72F}"/>
              </a:ext>
            </a:extLst>
          </p:cNvPr>
          <p:cNvGraphicFramePr>
            <a:graphicFrameLocks noGrp="1"/>
          </p:cNvGraphicFramePr>
          <p:nvPr>
            <p:extLst>
              <p:ext uri="{D42A27DB-BD31-4B8C-83A1-F6EECF244321}">
                <p14:modId xmlns:p14="http://schemas.microsoft.com/office/powerpoint/2010/main" val="2841946828"/>
              </p:ext>
            </p:extLst>
          </p:nvPr>
        </p:nvGraphicFramePr>
        <p:xfrm>
          <a:off x="1828800" y="86498"/>
          <a:ext cx="7315200" cy="6610862"/>
        </p:xfrm>
        <a:graphic>
          <a:graphicData uri="http://schemas.openxmlformats.org/drawingml/2006/table">
            <a:tbl>
              <a:tblPr/>
              <a:tblGrid>
                <a:gridCol w="7315200">
                  <a:extLst>
                    <a:ext uri="{9D8B030D-6E8A-4147-A177-3AD203B41FA5}">
                      <a16:colId xmlns:a16="http://schemas.microsoft.com/office/drawing/2014/main" val="29052536"/>
                    </a:ext>
                  </a:extLst>
                </a:gridCol>
              </a:tblGrid>
              <a:tr h="1651016">
                <a:tc>
                  <a:txBody>
                    <a:bodyPr/>
                    <a:lstStyle/>
                    <a:p>
                      <a:r>
                        <a:rPr lang="en-US" sz="5400" b="1" dirty="0" err="1">
                          <a:effectLst/>
                          <a:latin typeface="Avenir Next Condensed" panose="020B0506020202020204" pitchFamily="34" charset="0"/>
                          <a:cs typeface="APPLE CHANCERY" panose="03020702040506060504" pitchFamily="66" charset="-79"/>
                        </a:rPr>
                        <a:t>Introducción-Iglesia</a:t>
                      </a:r>
                      <a:endParaRPr lang="en-US" sz="5400" b="1" dirty="0">
                        <a:effectLst/>
                        <a:latin typeface="Avenir Next Condensed" panose="020B0506020202020204" pitchFamily="34" charset="0"/>
                        <a:cs typeface="APPLE CHANCERY" panose="03020702040506060504" pitchFamily="66" charset="-79"/>
                      </a:endParaRP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1060602"/>
                  </a:ext>
                </a:extLst>
              </a:tr>
              <a:tr h="1674889">
                <a:tc>
                  <a:txBody>
                    <a:bodyPr/>
                    <a:lstStyle/>
                    <a:p>
                      <a:r>
                        <a:rPr lang="en-US" sz="5400" b="1" dirty="0">
                          <a:effectLst/>
                          <a:latin typeface="Avenir Next Condensed" panose="020B0506020202020204" pitchFamily="34" charset="0"/>
                          <a:cs typeface="APPLE CHANCERY" panose="03020702040506060504" pitchFamily="66" charset="-79"/>
                        </a:rPr>
                        <a:t>Linea de </a:t>
                      </a:r>
                      <a:r>
                        <a:rPr lang="en-US" sz="5400" b="1" dirty="0" err="1">
                          <a:effectLst/>
                          <a:latin typeface="Avenir Next Condensed" panose="020B0506020202020204" pitchFamily="34" charset="0"/>
                          <a:cs typeface="APPLE CHANCERY" panose="03020702040506060504" pitchFamily="66" charset="-79"/>
                        </a:rPr>
                        <a:t>tiempo</a:t>
                      </a:r>
                      <a:r>
                        <a:rPr lang="en-US" sz="5400" b="1" dirty="0">
                          <a:effectLst/>
                          <a:latin typeface="Avenir Next Condensed" panose="020B0506020202020204" pitchFamily="34" charset="0"/>
                          <a:cs typeface="APPLE CHANCERY" panose="03020702040506060504" pitchFamily="66" charset="-79"/>
                        </a:rPr>
                        <a:t> x 2</a:t>
                      </a:r>
                    </a:p>
                    <a:p>
                      <a:r>
                        <a:rPr lang="en-US" sz="5400" b="1" dirty="0">
                          <a:effectLst/>
                          <a:latin typeface="Avenir Next Condensed" panose="020B0506020202020204" pitchFamily="34" charset="0"/>
                          <a:cs typeface="APPLE CHANCERY" panose="03020702040506060504" pitchFamily="66" charset="-79"/>
                        </a:rPr>
                        <a:t>Canon x 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707461498"/>
                  </a:ext>
                </a:extLst>
              </a:tr>
              <a:tr h="837445">
                <a:tc>
                  <a:txBody>
                    <a:bodyPr/>
                    <a:lstStyle/>
                    <a:p>
                      <a:r>
                        <a:rPr lang="en-US" sz="5400" b="1" dirty="0" err="1">
                          <a:effectLst/>
                          <a:latin typeface="Avenir Next Condensed" panose="020B0506020202020204" pitchFamily="34" charset="0"/>
                          <a:cs typeface="APPLE CHANCERY" panose="03020702040506060504" pitchFamily="66" charset="-79"/>
                        </a:rPr>
                        <a:t>Herejias</a:t>
                      </a:r>
                      <a:r>
                        <a:rPr lang="en-US" sz="5400" b="1" dirty="0">
                          <a:effectLst/>
                          <a:latin typeface="Avenir Next Condensed" panose="020B0506020202020204" pitchFamily="34" charset="0"/>
                          <a:cs typeface="APPLE CHANCERY" panose="03020702040506060504" pitchFamily="66" charset="-79"/>
                        </a:rPr>
                        <a:t> </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75765257"/>
                  </a:ext>
                </a:extLst>
              </a:tr>
              <a:tr h="837445">
                <a:tc>
                  <a:txBody>
                    <a:bodyPr/>
                    <a:lstStyle/>
                    <a:p>
                      <a:r>
                        <a:rPr lang="en-US" sz="5400" b="1">
                          <a:effectLst/>
                          <a:latin typeface="Avenir Next Condensed" panose="020B0506020202020204" pitchFamily="34" charset="0"/>
                          <a:cs typeface="APPLE CHANCERY" panose="03020702040506060504" pitchFamily="66" charset="-79"/>
                        </a:rPr>
                        <a:t>Concilios</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44349253"/>
                  </a:ext>
                </a:extLst>
              </a:tr>
              <a:tr h="837445">
                <a:tc>
                  <a:txBody>
                    <a:bodyPr/>
                    <a:lstStyle/>
                    <a:p>
                      <a:r>
                        <a:rPr lang="en-US" sz="5400" b="1" dirty="0" err="1">
                          <a:effectLst/>
                          <a:latin typeface="Avenir Next Condensed" panose="020B0506020202020204" pitchFamily="34" charset="0"/>
                          <a:cs typeface="APPLE CHANCERY" panose="03020702040506060504" pitchFamily="66" charset="-79"/>
                        </a:rPr>
                        <a:t>Reforma</a:t>
                      </a:r>
                      <a:r>
                        <a:rPr lang="en-US" sz="5400" b="1" dirty="0">
                          <a:effectLst/>
                          <a:latin typeface="Avenir Next Condensed" panose="020B0506020202020204" pitchFamily="34" charset="0"/>
                          <a:cs typeface="APPLE CHANCERY" panose="03020702040506060504" pitchFamily="66" charset="-79"/>
                        </a:rPr>
                        <a:t> x 2</a:t>
                      </a: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89119692"/>
                  </a:ext>
                </a:extLst>
              </a:tr>
              <a:tr h="772622">
                <a:tc>
                  <a:txBody>
                    <a:bodyPr/>
                    <a:lstStyle/>
                    <a:p>
                      <a:endParaRPr lang="en-US" sz="4000" dirty="0">
                        <a:effectLst/>
                        <a:latin typeface="Helvetica" pitchFamily="2" charset="0"/>
                      </a:endParaRPr>
                    </a:p>
                  </a:txBody>
                  <a:tcPr marL="47625" marR="47625"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1865996"/>
                  </a:ext>
                </a:extLst>
              </a:tr>
            </a:tbl>
          </a:graphicData>
        </a:graphic>
      </p:graphicFrame>
    </p:spTree>
    <p:extLst>
      <p:ext uri="{BB962C8B-B14F-4D97-AF65-F5344CB8AC3E}">
        <p14:creationId xmlns:p14="http://schemas.microsoft.com/office/powerpoint/2010/main" val="2826833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0000">
            <a:alpha val="37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9C9394-A915-0A60-0571-E0407F50069B}"/>
              </a:ext>
            </a:extLst>
          </p:cNvPr>
          <p:cNvSpPr>
            <a:spLocks noGrp="1"/>
          </p:cNvSpPr>
          <p:nvPr>
            <p:ph idx="1"/>
          </p:nvPr>
        </p:nvSpPr>
        <p:spPr>
          <a:xfrm>
            <a:off x="186267" y="169332"/>
            <a:ext cx="11836400" cy="6536267"/>
          </a:xfrm>
        </p:spPr>
        <p:txBody>
          <a:bodyPr>
            <a:noAutofit/>
          </a:bodyPr>
          <a:lstStyle/>
          <a:p>
            <a:pPr marL="0" indent="0">
              <a:buNone/>
            </a:pPr>
            <a:r>
              <a:rPr lang="en-CL" sz="3200" dirty="0"/>
              <a:t>La Iglesia está cimentada en la Palabra del Señor, en la revelación que Dios entrega a estos varones, no en revelación de carne y sangre, no en palabra originada por hombres ni voluntad de hombres.</a:t>
            </a:r>
          </a:p>
          <a:p>
            <a:pPr marL="0" indent="0">
              <a:buNone/>
            </a:pPr>
            <a:r>
              <a:rPr lang="en-CL" sz="3200" dirty="0"/>
              <a:t>Por lo anterior , cuando este cimiento se reemplaza por voluntad humana, el edificio de debilita ya que su base es frágil. Y durante este corto estudio veremos como la Iglesia, a través de los siglos, empezó a dejar atrás la Palabra de Dios e introdujo principios humanos lejanos a la voluntad de Dios . Pero la verdadera Iglesia, la fundada en la Palabra de Dios, no desaperece y Dios levanta un remanente que vuelve a proclamar la verdad de la Palabra, a volver a la senda antigua.</a:t>
            </a:r>
          </a:p>
          <a:p>
            <a:pPr marL="0" indent="0">
              <a:buNone/>
            </a:pPr>
            <a:r>
              <a:rPr lang="en-CL" sz="3200" dirty="0"/>
              <a:t>Nunca olvidar, la verdadera Iglesia de Cristo se fundamenta en su palabra, en las Escrituras. Cualquier Iglesia que proclama algo distinto, no es de Dios. Muchas veces las congregaciones se apartan del fundamento porque no conocen la Palabra.           </a:t>
            </a:r>
            <a:r>
              <a:rPr lang="en-CL" sz="3200" b="1" dirty="0"/>
              <a:t>Oseas 4:6</a:t>
            </a:r>
          </a:p>
        </p:txBody>
      </p:sp>
    </p:spTree>
    <p:extLst>
      <p:ext uri="{BB962C8B-B14F-4D97-AF65-F5344CB8AC3E}">
        <p14:creationId xmlns:p14="http://schemas.microsoft.com/office/powerpoint/2010/main" val="1336573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F52342-A537-8BB7-D6DB-ADDC70EFBDF1}"/>
              </a:ext>
            </a:extLst>
          </p:cNvPr>
          <p:cNvSpPr>
            <a:spLocks noGrp="1"/>
          </p:cNvSpPr>
          <p:nvPr>
            <p:ph idx="1"/>
          </p:nvPr>
        </p:nvSpPr>
        <p:spPr>
          <a:xfrm>
            <a:off x="152399" y="152400"/>
            <a:ext cx="11802533" cy="6519333"/>
          </a:xfrm>
        </p:spPr>
        <p:txBody>
          <a:bodyPr/>
          <a:lstStyle/>
          <a:p>
            <a:pPr marL="0" indent="0">
              <a:buNone/>
            </a:pPr>
            <a:endParaRPr lang="en-CL" dirty="0"/>
          </a:p>
        </p:txBody>
      </p:sp>
    </p:spTree>
    <p:extLst>
      <p:ext uri="{BB962C8B-B14F-4D97-AF65-F5344CB8AC3E}">
        <p14:creationId xmlns:p14="http://schemas.microsoft.com/office/powerpoint/2010/main" val="381477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B7A9F-F91B-BFAF-0CDC-C7B693748429}"/>
              </a:ext>
            </a:extLst>
          </p:cNvPr>
          <p:cNvSpPr>
            <a:spLocks noGrp="1"/>
          </p:cNvSpPr>
          <p:nvPr>
            <p:ph idx="1"/>
          </p:nvPr>
        </p:nvSpPr>
        <p:spPr>
          <a:xfrm>
            <a:off x="142875" y="157162"/>
            <a:ext cx="11901488" cy="6529387"/>
          </a:xfrm>
        </p:spPr>
        <p:txBody>
          <a:bodyPr>
            <a:normAutofit fontScale="92500" lnSpcReduction="10000"/>
          </a:bodyPr>
          <a:lstStyle/>
          <a:p>
            <a:pPr marL="0" indent="0">
              <a:buNone/>
            </a:pPr>
            <a:r>
              <a:rPr lang="en-US" sz="3000" b="1" dirty="0" err="1">
                <a:solidFill>
                  <a:srgbClr val="001D35"/>
                </a:solidFill>
                <a:latin typeface="Google Sans"/>
              </a:rPr>
              <a:t>Definición</a:t>
            </a:r>
            <a:endParaRPr lang="en-US" sz="3000" b="1" dirty="0">
              <a:solidFill>
                <a:srgbClr val="001D35"/>
              </a:solidFill>
              <a:latin typeface="Google Sans"/>
            </a:endParaRPr>
          </a:p>
          <a:p>
            <a:pPr marL="0" indent="0">
              <a:buNone/>
            </a:pPr>
            <a:r>
              <a:rPr lang="en-US" sz="5400" dirty="0">
                <a:solidFill>
                  <a:srgbClr val="001D35"/>
                </a:solidFill>
                <a:latin typeface="Google Sans"/>
              </a:rPr>
              <a:t>El </a:t>
            </a:r>
            <a:r>
              <a:rPr lang="en-US" sz="5400" dirty="0" err="1">
                <a:solidFill>
                  <a:srgbClr val="001D35"/>
                </a:solidFill>
                <a:latin typeface="Google Sans"/>
              </a:rPr>
              <a:t>nombre</a:t>
            </a:r>
            <a:r>
              <a:rPr lang="en-US" sz="5400" dirty="0">
                <a:solidFill>
                  <a:srgbClr val="001D35"/>
                </a:solidFill>
                <a:latin typeface="Google Sans"/>
              </a:rPr>
              <a:t> de </a:t>
            </a:r>
            <a:r>
              <a:rPr lang="en-US" sz="5400" dirty="0" err="1">
                <a:solidFill>
                  <a:srgbClr val="001D35"/>
                </a:solidFill>
                <a:latin typeface="Google Sans"/>
              </a:rPr>
              <a:t>Iglesia</a:t>
            </a:r>
            <a:r>
              <a:rPr lang="en-US" sz="5400" dirty="0">
                <a:solidFill>
                  <a:srgbClr val="001D35"/>
                </a:solidFill>
                <a:latin typeface="Google Sans"/>
              </a:rPr>
              <a:t> </a:t>
            </a:r>
            <a:r>
              <a:rPr lang="en-US" sz="5400" dirty="0" err="1">
                <a:solidFill>
                  <a:srgbClr val="001D35"/>
                </a:solidFill>
                <a:latin typeface="Google Sans"/>
              </a:rPr>
              <a:t>viene</a:t>
            </a:r>
            <a:r>
              <a:rPr lang="en-US" sz="5400" dirty="0">
                <a:solidFill>
                  <a:srgbClr val="001D35"/>
                </a:solidFill>
                <a:latin typeface="Google Sans"/>
              </a:rPr>
              <a:t> de </a:t>
            </a:r>
            <a:r>
              <a:rPr lang="en-US" sz="5400" dirty="0" err="1">
                <a:solidFill>
                  <a:srgbClr val="001D35"/>
                </a:solidFill>
                <a:latin typeface="Google Sans"/>
              </a:rPr>
              <a:t>una</a:t>
            </a:r>
            <a:r>
              <a:rPr lang="en-US" sz="5400" dirty="0">
                <a:solidFill>
                  <a:srgbClr val="001D35"/>
                </a:solidFill>
                <a:latin typeface="Google Sans"/>
              </a:rPr>
              <a:t> palabra </a:t>
            </a:r>
            <a:r>
              <a:rPr lang="en-US" sz="5400" dirty="0" err="1">
                <a:solidFill>
                  <a:srgbClr val="001D35"/>
                </a:solidFill>
                <a:latin typeface="Google Sans"/>
              </a:rPr>
              <a:t>compuesta</a:t>
            </a:r>
            <a:r>
              <a:rPr lang="en-US" sz="5400" dirty="0">
                <a:solidFill>
                  <a:srgbClr val="001D35"/>
                </a:solidFill>
                <a:latin typeface="Google Sans"/>
              </a:rPr>
              <a:t> </a:t>
            </a:r>
            <a:r>
              <a:rPr lang="en-US" sz="5400" dirty="0" err="1">
                <a:solidFill>
                  <a:srgbClr val="001D35"/>
                </a:solidFill>
                <a:latin typeface="Google Sans"/>
              </a:rPr>
              <a:t>en</a:t>
            </a:r>
            <a:r>
              <a:rPr lang="en-US" sz="5400" dirty="0">
                <a:solidFill>
                  <a:srgbClr val="001D35"/>
                </a:solidFill>
                <a:latin typeface="Google Sans"/>
              </a:rPr>
              <a:t> </a:t>
            </a:r>
            <a:r>
              <a:rPr lang="en-US" sz="5400" dirty="0" err="1">
                <a:solidFill>
                  <a:srgbClr val="001D35"/>
                </a:solidFill>
                <a:latin typeface="Google Sans"/>
              </a:rPr>
              <a:t>griego</a:t>
            </a:r>
            <a:r>
              <a:rPr lang="en-US" sz="5400" dirty="0">
                <a:solidFill>
                  <a:srgbClr val="001D35"/>
                </a:solidFill>
                <a:latin typeface="Google Sans"/>
              </a:rPr>
              <a:t> </a:t>
            </a:r>
            <a:r>
              <a:rPr lang="en-US" sz="5400" dirty="0" err="1">
                <a:solidFill>
                  <a:srgbClr val="001D35"/>
                </a:solidFill>
                <a:latin typeface="Google Sans"/>
              </a:rPr>
              <a:t>conocida</a:t>
            </a:r>
            <a:r>
              <a:rPr lang="en-US" sz="5400" dirty="0">
                <a:solidFill>
                  <a:srgbClr val="001D35"/>
                </a:solidFill>
                <a:latin typeface="Google Sans"/>
              </a:rPr>
              <a:t> </a:t>
            </a:r>
            <a:r>
              <a:rPr lang="en-US" sz="5400" dirty="0" err="1">
                <a:solidFill>
                  <a:srgbClr val="001D35"/>
                </a:solidFill>
                <a:latin typeface="Google Sans"/>
              </a:rPr>
              <a:t>como</a:t>
            </a:r>
            <a:r>
              <a:rPr lang="en-US" sz="5400" dirty="0">
                <a:solidFill>
                  <a:srgbClr val="001D35"/>
                </a:solidFill>
                <a:latin typeface="Google Sans"/>
              </a:rPr>
              <a:t> </a:t>
            </a:r>
            <a:r>
              <a:rPr lang="en-US" sz="5400" b="1" i="0" dirty="0" err="1">
                <a:solidFill>
                  <a:srgbClr val="001D35"/>
                </a:solidFill>
                <a:effectLst/>
                <a:latin typeface="Google Sans"/>
              </a:rPr>
              <a:t>ekklesia</a:t>
            </a:r>
            <a:r>
              <a:rPr lang="en-US" sz="5400" dirty="0">
                <a:solidFill>
                  <a:srgbClr val="001D35"/>
                </a:solidFill>
                <a:latin typeface="Google Sans"/>
              </a:rPr>
              <a:t> </a:t>
            </a:r>
            <a:r>
              <a:rPr lang="en-US" sz="5400" b="0" i="0" dirty="0">
                <a:solidFill>
                  <a:srgbClr val="001D35"/>
                </a:solidFill>
                <a:effectLst/>
                <a:latin typeface="Google Sans"/>
              </a:rPr>
              <a:t>(</a:t>
            </a:r>
            <a:r>
              <a:rPr lang="el-GR" sz="5400" b="0" i="0" dirty="0" err="1">
                <a:solidFill>
                  <a:srgbClr val="001D35"/>
                </a:solidFill>
                <a:effectLst/>
                <a:latin typeface="Google Sans"/>
              </a:rPr>
              <a:t>ἐκκλησία</a:t>
            </a:r>
            <a:r>
              <a:rPr lang="el-GR" sz="5400" b="0" i="0" dirty="0">
                <a:solidFill>
                  <a:srgbClr val="001D35"/>
                </a:solidFill>
                <a:effectLst/>
                <a:latin typeface="Google Sans"/>
              </a:rPr>
              <a:t>)</a:t>
            </a:r>
            <a:r>
              <a:rPr lang="en-US" sz="5400" b="0" i="0" dirty="0">
                <a:solidFill>
                  <a:srgbClr val="001D35"/>
                </a:solidFill>
                <a:effectLst/>
                <a:latin typeface="Google Sans"/>
              </a:rPr>
              <a:t>,  </a:t>
            </a:r>
            <a:r>
              <a:rPr lang="en-US" sz="5400" b="1" i="1" dirty="0">
                <a:solidFill>
                  <a:srgbClr val="001D35"/>
                </a:solidFill>
                <a:effectLst/>
                <a:latin typeface="Google Sans"/>
              </a:rPr>
              <a:t>ek</a:t>
            </a:r>
            <a:r>
              <a:rPr lang="en-US" sz="5400" b="0" i="0" dirty="0">
                <a:solidFill>
                  <a:srgbClr val="001D35"/>
                </a:solidFill>
                <a:effectLst/>
                <a:latin typeface="Google Sans"/>
              </a:rPr>
              <a:t> que </a:t>
            </a:r>
            <a:r>
              <a:rPr lang="en-US" sz="5400" b="0" i="0" dirty="0" err="1">
                <a:solidFill>
                  <a:srgbClr val="001D35"/>
                </a:solidFill>
                <a:effectLst/>
                <a:latin typeface="Google Sans"/>
              </a:rPr>
              <a:t>significa</a:t>
            </a:r>
            <a:r>
              <a:rPr lang="en-US" sz="5400" b="0" i="0" dirty="0">
                <a:solidFill>
                  <a:srgbClr val="001D35"/>
                </a:solidFill>
                <a:effectLst/>
                <a:latin typeface="Google Sans"/>
              </a:rPr>
              <a:t> “</a:t>
            </a:r>
            <a:r>
              <a:rPr lang="en-US" sz="5400" b="0" i="0" dirty="0" err="1">
                <a:solidFill>
                  <a:srgbClr val="001D35"/>
                </a:solidFill>
                <a:effectLst/>
                <a:latin typeface="Google Sans"/>
              </a:rPr>
              <a:t>fuera</a:t>
            </a:r>
            <a:r>
              <a:rPr lang="en-US" sz="5400" b="0" i="0" dirty="0">
                <a:solidFill>
                  <a:srgbClr val="001D35"/>
                </a:solidFill>
                <a:effectLst/>
                <a:latin typeface="Google Sans"/>
              </a:rPr>
              <a:t>” y </a:t>
            </a:r>
            <a:r>
              <a:rPr lang="en-US" sz="5400" b="1" i="1" dirty="0" err="1">
                <a:solidFill>
                  <a:srgbClr val="001D35"/>
                </a:solidFill>
                <a:effectLst/>
                <a:latin typeface="Google Sans"/>
              </a:rPr>
              <a:t>kaleo</a:t>
            </a:r>
            <a:r>
              <a:rPr lang="en-US" sz="5400" b="0" i="0" dirty="0">
                <a:solidFill>
                  <a:srgbClr val="001D35"/>
                </a:solidFill>
                <a:effectLst/>
                <a:latin typeface="Google Sans"/>
              </a:rPr>
              <a:t>, </a:t>
            </a:r>
            <a:r>
              <a:rPr lang="en-US" sz="5400" b="0" i="0" dirty="0" err="1">
                <a:solidFill>
                  <a:srgbClr val="001D35"/>
                </a:solidFill>
                <a:effectLst/>
                <a:latin typeface="Google Sans"/>
              </a:rPr>
              <a:t>cuya</a:t>
            </a:r>
            <a:r>
              <a:rPr lang="en-US" sz="5400" b="0" i="0" dirty="0">
                <a:solidFill>
                  <a:srgbClr val="001D35"/>
                </a:solidFill>
                <a:effectLst/>
                <a:latin typeface="Google Sans"/>
              </a:rPr>
              <a:t> </a:t>
            </a:r>
            <a:r>
              <a:rPr lang="en-US" sz="5400" b="0" i="0" dirty="0" err="1">
                <a:solidFill>
                  <a:srgbClr val="001D35"/>
                </a:solidFill>
                <a:effectLst/>
                <a:latin typeface="Google Sans"/>
              </a:rPr>
              <a:t>raíz</a:t>
            </a:r>
            <a:r>
              <a:rPr lang="en-US" sz="5400" b="0" i="0" dirty="0">
                <a:solidFill>
                  <a:srgbClr val="001D35"/>
                </a:solidFill>
                <a:effectLst/>
                <a:latin typeface="Google Sans"/>
              </a:rPr>
              <a:t> </a:t>
            </a:r>
            <a:r>
              <a:rPr lang="en-US" sz="5400" b="0" i="0" dirty="0" err="1">
                <a:solidFill>
                  <a:srgbClr val="001D35"/>
                </a:solidFill>
                <a:effectLst/>
                <a:latin typeface="Google Sans"/>
              </a:rPr>
              <a:t>significa</a:t>
            </a:r>
            <a:r>
              <a:rPr lang="en-US" sz="5400" b="0" i="0" dirty="0">
                <a:solidFill>
                  <a:srgbClr val="001D35"/>
                </a:solidFill>
                <a:effectLst/>
                <a:latin typeface="Google Sans"/>
              </a:rPr>
              <a:t> “</a:t>
            </a:r>
            <a:r>
              <a:rPr lang="en-US" sz="5400" b="0" i="0" dirty="0" err="1">
                <a:solidFill>
                  <a:srgbClr val="001D35"/>
                </a:solidFill>
                <a:effectLst/>
                <a:latin typeface="Google Sans"/>
              </a:rPr>
              <a:t>llamar</a:t>
            </a:r>
            <a:r>
              <a:rPr lang="en-US" sz="5400" b="0" i="0" dirty="0">
                <a:solidFill>
                  <a:srgbClr val="001D35"/>
                </a:solidFill>
                <a:effectLst/>
                <a:latin typeface="Google Sans"/>
              </a:rPr>
              <a:t>” . (Mateo 16 y 18)</a:t>
            </a:r>
          </a:p>
          <a:p>
            <a:pPr marL="0" indent="0">
              <a:buNone/>
            </a:pPr>
            <a:r>
              <a:rPr lang="en-US" sz="5400" dirty="0">
                <a:solidFill>
                  <a:srgbClr val="001D35"/>
                </a:solidFill>
                <a:latin typeface="Google Sans"/>
              </a:rPr>
              <a:t>De </a:t>
            </a:r>
            <a:r>
              <a:rPr lang="en-US" sz="5400" dirty="0" err="1">
                <a:solidFill>
                  <a:srgbClr val="001D35"/>
                </a:solidFill>
                <a:latin typeface="Google Sans"/>
              </a:rPr>
              <a:t>ahí</a:t>
            </a:r>
            <a:r>
              <a:rPr lang="en-US" sz="5400" dirty="0">
                <a:solidFill>
                  <a:srgbClr val="001D35"/>
                </a:solidFill>
                <a:latin typeface="Google Sans"/>
              </a:rPr>
              <a:t> que la </a:t>
            </a:r>
            <a:r>
              <a:rPr lang="en-US" sz="5400" dirty="0" err="1">
                <a:solidFill>
                  <a:srgbClr val="001D35"/>
                </a:solidFill>
                <a:latin typeface="Google Sans"/>
              </a:rPr>
              <a:t>Iglesia</a:t>
            </a:r>
            <a:r>
              <a:rPr lang="en-US" sz="5400" dirty="0">
                <a:solidFill>
                  <a:srgbClr val="001D35"/>
                </a:solidFill>
                <a:latin typeface="Google Sans"/>
              </a:rPr>
              <a:t> </a:t>
            </a:r>
            <a:r>
              <a:rPr lang="en-US" sz="5400" dirty="0" err="1">
                <a:solidFill>
                  <a:srgbClr val="001D35"/>
                </a:solidFill>
                <a:latin typeface="Google Sans"/>
              </a:rPr>
              <a:t>esté</a:t>
            </a:r>
            <a:r>
              <a:rPr lang="en-US" sz="5400" dirty="0">
                <a:solidFill>
                  <a:srgbClr val="001D35"/>
                </a:solidFill>
                <a:latin typeface="Google Sans"/>
              </a:rPr>
              <a:t> </a:t>
            </a:r>
            <a:r>
              <a:rPr lang="en-US" sz="5400" dirty="0" err="1">
                <a:solidFill>
                  <a:srgbClr val="001D35"/>
                </a:solidFill>
                <a:latin typeface="Google Sans"/>
              </a:rPr>
              <a:t>compuesta</a:t>
            </a:r>
            <a:r>
              <a:rPr lang="en-US" sz="5400" dirty="0">
                <a:solidFill>
                  <a:srgbClr val="001D35"/>
                </a:solidFill>
                <a:latin typeface="Google Sans"/>
              </a:rPr>
              <a:t> de un </a:t>
            </a:r>
            <a:r>
              <a:rPr lang="en-US" sz="5400" dirty="0" err="1">
                <a:solidFill>
                  <a:srgbClr val="001D35"/>
                </a:solidFill>
                <a:latin typeface="Google Sans"/>
              </a:rPr>
              <a:t>grupo</a:t>
            </a:r>
            <a:r>
              <a:rPr lang="en-US" sz="5400" dirty="0">
                <a:solidFill>
                  <a:srgbClr val="001D35"/>
                </a:solidFill>
                <a:latin typeface="Google Sans"/>
              </a:rPr>
              <a:t> de personas que </a:t>
            </a:r>
            <a:r>
              <a:rPr lang="en-US" sz="5400" dirty="0" err="1">
                <a:solidFill>
                  <a:srgbClr val="001D35"/>
                </a:solidFill>
                <a:latin typeface="Google Sans"/>
              </a:rPr>
              <a:t>han</a:t>
            </a:r>
            <a:r>
              <a:rPr lang="en-US" sz="5400" dirty="0">
                <a:solidFill>
                  <a:srgbClr val="001D35"/>
                </a:solidFill>
                <a:latin typeface="Google Sans"/>
              </a:rPr>
              <a:t> </a:t>
            </a:r>
            <a:r>
              <a:rPr lang="en-US" sz="5400" dirty="0" err="1">
                <a:solidFill>
                  <a:srgbClr val="001D35"/>
                </a:solidFill>
                <a:latin typeface="Google Sans"/>
              </a:rPr>
              <a:t>sido</a:t>
            </a:r>
            <a:r>
              <a:rPr lang="en-US" sz="5400" dirty="0">
                <a:solidFill>
                  <a:srgbClr val="001D35"/>
                </a:solidFill>
                <a:latin typeface="Google Sans"/>
              </a:rPr>
              <a:t> </a:t>
            </a:r>
            <a:r>
              <a:rPr lang="en-US" sz="5400" dirty="0" err="1">
                <a:solidFill>
                  <a:srgbClr val="001D35"/>
                </a:solidFill>
                <a:latin typeface="Google Sans"/>
              </a:rPr>
              <a:t>llamadas</a:t>
            </a:r>
            <a:r>
              <a:rPr lang="en-US" sz="5400" dirty="0">
                <a:solidFill>
                  <a:srgbClr val="001D35"/>
                </a:solidFill>
                <a:latin typeface="Google Sans"/>
              </a:rPr>
              <a:t> </a:t>
            </a:r>
            <a:r>
              <a:rPr lang="en-US" sz="5400" dirty="0" err="1">
                <a:solidFill>
                  <a:srgbClr val="001D35"/>
                </a:solidFill>
                <a:latin typeface="Google Sans"/>
              </a:rPr>
              <a:t>fuera</a:t>
            </a:r>
            <a:r>
              <a:rPr lang="en-US" sz="5400" dirty="0">
                <a:solidFill>
                  <a:srgbClr val="001D35"/>
                </a:solidFill>
                <a:latin typeface="Google Sans"/>
              </a:rPr>
              <a:t> de </a:t>
            </a:r>
            <a:r>
              <a:rPr lang="en-US" sz="5400" dirty="0" err="1">
                <a:solidFill>
                  <a:srgbClr val="001D35"/>
                </a:solidFill>
                <a:latin typeface="Google Sans"/>
              </a:rPr>
              <a:t>este</a:t>
            </a:r>
            <a:r>
              <a:rPr lang="en-US" sz="5400" dirty="0">
                <a:solidFill>
                  <a:srgbClr val="001D35"/>
                </a:solidFill>
                <a:latin typeface="Google Sans"/>
              </a:rPr>
              <a:t> </a:t>
            </a:r>
            <a:r>
              <a:rPr lang="en-US" sz="5400" dirty="0" err="1">
                <a:solidFill>
                  <a:srgbClr val="001D35"/>
                </a:solidFill>
                <a:latin typeface="Google Sans"/>
              </a:rPr>
              <a:t>mundo</a:t>
            </a:r>
            <a:r>
              <a:rPr lang="en-US" sz="5400" dirty="0">
                <a:solidFill>
                  <a:srgbClr val="001D35"/>
                </a:solidFill>
                <a:latin typeface="Google Sans"/>
              </a:rPr>
              <a:t> para </a:t>
            </a:r>
            <a:r>
              <a:rPr lang="en-US" sz="5400" dirty="0" err="1">
                <a:solidFill>
                  <a:srgbClr val="001D35"/>
                </a:solidFill>
                <a:latin typeface="Google Sans"/>
              </a:rPr>
              <a:t>formar</a:t>
            </a:r>
            <a:r>
              <a:rPr lang="en-US" sz="5400" dirty="0">
                <a:solidFill>
                  <a:srgbClr val="001D35"/>
                </a:solidFill>
                <a:latin typeface="Google Sans"/>
              </a:rPr>
              <a:t> un pueblo que </a:t>
            </a:r>
            <a:r>
              <a:rPr lang="en-US" sz="5400" dirty="0" err="1">
                <a:solidFill>
                  <a:srgbClr val="001D35"/>
                </a:solidFill>
                <a:latin typeface="Google Sans"/>
              </a:rPr>
              <a:t>anuncie</a:t>
            </a:r>
            <a:r>
              <a:rPr lang="en-US" sz="5400" dirty="0">
                <a:solidFill>
                  <a:srgbClr val="001D35"/>
                </a:solidFill>
                <a:latin typeface="Google Sans"/>
              </a:rPr>
              <a:t> la Gloria de Dios.                           </a:t>
            </a:r>
            <a:endParaRPr lang="en-US" sz="5400" b="0" i="0" dirty="0">
              <a:solidFill>
                <a:srgbClr val="001D35"/>
              </a:solidFill>
              <a:effectLst/>
              <a:latin typeface="Google Sans"/>
            </a:endParaRPr>
          </a:p>
          <a:p>
            <a:pPr marL="0" indent="0">
              <a:buNone/>
            </a:pPr>
            <a:r>
              <a:rPr lang="el-GR" sz="5400" b="0" i="0" dirty="0">
                <a:solidFill>
                  <a:srgbClr val="001D35"/>
                </a:solidFill>
                <a:effectLst/>
                <a:latin typeface="Google Sans"/>
              </a:rPr>
              <a:t> </a:t>
            </a:r>
            <a:endParaRPr lang="en-CL" sz="3000" b="1" dirty="0"/>
          </a:p>
        </p:txBody>
      </p:sp>
    </p:spTree>
    <p:extLst>
      <p:ext uri="{BB962C8B-B14F-4D97-AF65-F5344CB8AC3E}">
        <p14:creationId xmlns:p14="http://schemas.microsoft.com/office/powerpoint/2010/main" val="255065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F3417E-E2F1-F71E-9B7E-D4A633E6D43D}"/>
              </a:ext>
            </a:extLst>
          </p:cNvPr>
          <p:cNvSpPr>
            <a:spLocks noGrp="1"/>
          </p:cNvSpPr>
          <p:nvPr>
            <p:ph idx="1"/>
          </p:nvPr>
        </p:nvSpPr>
        <p:spPr>
          <a:xfrm>
            <a:off x="185737" y="185738"/>
            <a:ext cx="11844337" cy="6515100"/>
          </a:xfrm>
        </p:spPr>
        <p:txBody>
          <a:bodyPr>
            <a:normAutofit lnSpcReduction="10000"/>
          </a:bodyPr>
          <a:lstStyle/>
          <a:p>
            <a:pPr marL="0" indent="0" algn="l">
              <a:buNone/>
            </a:pPr>
            <a:r>
              <a:rPr lang="en-US" sz="3000" b="1" i="0" dirty="0" err="1">
                <a:solidFill>
                  <a:srgbClr val="000000"/>
                </a:solidFill>
                <a:effectLst/>
                <a:latin typeface="system-ui"/>
              </a:rPr>
              <a:t>Propósito</a:t>
            </a:r>
            <a:endParaRPr lang="en-US" sz="3000" b="1" i="0" dirty="0">
              <a:solidFill>
                <a:srgbClr val="000000"/>
              </a:solidFill>
              <a:effectLst/>
              <a:latin typeface="system-ui"/>
            </a:endParaRPr>
          </a:p>
          <a:p>
            <a:pPr marL="0" indent="0" algn="l">
              <a:buNone/>
            </a:pPr>
            <a:r>
              <a:rPr lang="en-US" sz="6000" b="1" i="0" dirty="0">
                <a:solidFill>
                  <a:srgbClr val="000000"/>
                </a:solidFill>
                <a:effectLst/>
                <a:latin typeface="system-ui"/>
              </a:rPr>
              <a:t>1 Pedro 2:9</a:t>
            </a:r>
          </a:p>
          <a:p>
            <a:pPr marL="0" indent="0" algn="l">
              <a:buNone/>
            </a:pPr>
            <a:r>
              <a:rPr lang="en-US" sz="6000" b="1" i="0" baseline="30000" dirty="0">
                <a:solidFill>
                  <a:srgbClr val="000000"/>
                </a:solidFill>
                <a:effectLst/>
                <a:latin typeface="system-ui"/>
              </a:rPr>
              <a:t>9 </a:t>
            </a:r>
            <a:r>
              <a:rPr lang="en-US" sz="6000" b="0" i="0" dirty="0">
                <a:solidFill>
                  <a:srgbClr val="000000"/>
                </a:solidFill>
                <a:effectLst/>
                <a:latin typeface="system-ui"/>
              </a:rPr>
              <a:t>Mas </a:t>
            </a:r>
            <a:r>
              <a:rPr lang="en-US" sz="6000" b="0" i="0" dirty="0" err="1">
                <a:solidFill>
                  <a:srgbClr val="000000"/>
                </a:solidFill>
                <a:effectLst/>
                <a:latin typeface="system-ui"/>
              </a:rPr>
              <a:t>vosotros</a:t>
            </a:r>
            <a:r>
              <a:rPr lang="en-US" sz="6000" b="0" i="0" dirty="0">
                <a:solidFill>
                  <a:srgbClr val="000000"/>
                </a:solidFill>
                <a:effectLst/>
                <a:latin typeface="system-ui"/>
              </a:rPr>
              <a:t> </a:t>
            </a:r>
            <a:r>
              <a:rPr lang="en-US" sz="6000" b="0" i="0" dirty="0" err="1">
                <a:solidFill>
                  <a:srgbClr val="000000"/>
                </a:solidFill>
                <a:effectLst/>
                <a:latin typeface="system-ui"/>
              </a:rPr>
              <a:t>sois</a:t>
            </a:r>
            <a:r>
              <a:rPr lang="en-US" sz="6000" b="0" i="0" dirty="0">
                <a:solidFill>
                  <a:srgbClr val="000000"/>
                </a:solidFill>
                <a:effectLst/>
                <a:latin typeface="system-ui"/>
              </a:rPr>
              <a:t> </a:t>
            </a:r>
            <a:r>
              <a:rPr lang="en-US" sz="6000" b="0" i="0" dirty="0" err="1">
                <a:solidFill>
                  <a:srgbClr val="000000"/>
                </a:solidFill>
                <a:effectLst/>
                <a:latin typeface="system-ui"/>
              </a:rPr>
              <a:t>linaje</a:t>
            </a:r>
            <a:r>
              <a:rPr lang="en-US" sz="6000" b="0" i="0" dirty="0">
                <a:solidFill>
                  <a:srgbClr val="000000"/>
                </a:solidFill>
                <a:effectLst/>
                <a:latin typeface="system-ui"/>
              </a:rPr>
              <a:t> </a:t>
            </a:r>
            <a:r>
              <a:rPr lang="en-US" sz="6000" b="0" i="0" dirty="0" err="1">
                <a:solidFill>
                  <a:srgbClr val="000000"/>
                </a:solidFill>
                <a:effectLst/>
                <a:latin typeface="system-ui"/>
              </a:rPr>
              <a:t>escogido</a:t>
            </a:r>
            <a:r>
              <a:rPr lang="en-US" sz="6000" b="0" i="0" dirty="0">
                <a:solidFill>
                  <a:srgbClr val="000000"/>
                </a:solidFill>
                <a:effectLst/>
                <a:latin typeface="system-ui"/>
              </a:rPr>
              <a:t>, real </a:t>
            </a:r>
            <a:r>
              <a:rPr lang="en-US" sz="6000" b="0" i="0" dirty="0" err="1">
                <a:solidFill>
                  <a:srgbClr val="000000"/>
                </a:solidFill>
                <a:effectLst/>
                <a:latin typeface="system-ui"/>
              </a:rPr>
              <a:t>sacerdocio</a:t>
            </a:r>
            <a:r>
              <a:rPr lang="en-US" sz="6000" b="0" i="0" dirty="0">
                <a:solidFill>
                  <a:srgbClr val="000000"/>
                </a:solidFill>
                <a:effectLst/>
                <a:latin typeface="system-ui"/>
              </a:rPr>
              <a:t>, </a:t>
            </a:r>
            <a:r>
              <a:rPr lang="en-US" sz="6000" b="0" i="0" dirty="0" err="1">
                <a:solidFill>
                  <a:srgbClr val="000000"/>
                </a:solidFill>
                <a:effectLst/>
                <a:latin typeface="system-ui"/>
              </a:rPr>
              <a:t>nación</a:t>
            </a:r>
            <a:r>
              <a:rPr lang="en-US" sz="6000" b="0" i="0" dirty="0">
                <a:solidFill>
                  <a:srgbClr val="000000"/>
                </a:solidFill>
                <a:effectLst/>
                <a:latin typeface="system-ui"/>
              </a:rPr>
              <a:t> </a:t>
            </a:r>
            <a:r>
              <a:rPr lang="en-US" sz="6000" b="0" i="0" dirty="0" err="1">
                <a:solidFill>
                  <a:srgbClr val="000000"/>
                </a:solidFill>
                <a:effectLst/>
                <a:latin typeface="system-ui"/>
              </a:rPr>
              <a:t>santa</a:t>
            </a:r>
            <a:r>
              <a:rPr lang="en-US" sz="6000" b="0" i="0" dirty="0">
                <a:solidFill>
                  <a:srgbClr val="000000"/>
                </a:solidFill>
                <a:effectLst/>
                <a:latin typeface="system-ui"/>
              </a:rPr>
              <a:t>, pueblo </a:t>
            </a:r>
            <a:r>
              <a:rPr lang="en-US" sz="6000" b="0" i="0" dirty="0" err="1">
                <a:solidFill>
                  <a:srgbClr val="000000"/>
                </a:solidFill>
                <a:effectLst/>
                <a:latin typeface="system-ui"/>
              </a:rPr>
              <a:t>adquirido</a:t>
            </a:r>
            <a:r>
              <a:rPr lang="en-US" sz="6000" b="0" i="0" dirty="0">
                <a:solidFill>
                  <a:srgbClr val="000000"/>
                </a:solidFill>
                <a:effectLst/>
                <a:latin typeface="system-ui"/>
              </a:rPr>
              <a:t> </a:t>
            </a:r>
            <a:r>
              <a:rPr lang="en-US" sz="6000" b="0" i="0" dirty="0" err="1">
                <a:solidFill>
                  <a:srgbClr val="000000"/>
                </a:solidFill>
                <a:effectLst/>
                <a:latin typeface="system-ui"/>
              </a:rPr>
              <a:t>por</a:t>
            </a:r>
            <a:r>
              <a:rPr lang="en-US" sz="6000" b="0" i="0" dirty="0">
                <a:solidFill>
                  <a:srgbClr val="000000"/>
                </a:solidFill>
                <a:effectLst/>
                <a:latin typeface="system-ui"/>
              </a:rPr>
              <a:t> Dios, </a:t>
            </a:r>
            <a:r>
              <a:rPr lang="en-US" sz="6000" b="1" i="1" dirty="0">
                <a:solidFill>
                  <a:srgbClr val="000000"/>
                </a:solidFill>
                <a:effectLst/>
                <a:latin typeface="system-ui"/>
              </a:rPr>
              <a:t>para que </a:t>
            </a:r>
            <a:r>
              <a:rPr lang="en-US" sz="6000" b="1" i="1" dirty="0" err="1">
                <a:solidFill>
                  <a:srgbClr val="000000"/>
                </a:solidFill>
                <a:effectLst/>
                <a:latin typeface="system-ui"/>
              </a:rPr>
              <a:t>anunciéis</a:t>
            </a:r>
            <a:r>
              <a:rPr lang="en-US" sz="6000" b="1" i="1" dirty="0">
                <a:solidFill>
                  <a:srgbClr val="000000"/>
                </a:solidFill>
                <a:effectLst/>
                <a:latin typeface="system-ui"/>
              </a:rPr>
              <a:t> las </a:t>
            </a:r>
            <a:r>
              <a:rPr lang="en-US" sz="6000" b="1" i="1" dirty="0" err="1">
                <a:solidFill>
                  <a:srgbClr val="000000"/>
                </a:solidFill>
                <a:effectLst/>
                <a:latin typeface="system-ui"/>
              </a:rPr>
              <a:t>virtudes</a:t>
            </a:r>
            <a:r>
              <a:rPr lang="en-US" sz="6000" b="1" i="0" dirty="0">
                <a:solidFill>
                  <a:srgbClr val="000000"/>
                </a:solidFill>
                <a:effectLst/>
                <a:latin typeface="system-ui"/>
              </a:rPr>
              <a:t> </a:t>
            </a:r>
            <a:r>
              <a:rPr lang="en-US" sz="6000" b="0" i="0" dirty="0">
                <a:solidFill>
                  <a:srgbClr val="000000"/>
                </a:solidFill>
                <a:effectLst/>
                <a:latin typeface="system-ui"/>
              </a:rPr>
              <a:t>de </a:t>
            </a:r>
            <a:r>
              <a:rPr lang="en-US" sz="6000" b="0" i="0" dirty="0" err="1">
                <a:solidFill>
                  <a:srgbClr val="000000"/>
                </a:solidFill>
                <a:effectLst/>
                <a:latin typeface="system-ui"/>
              </a:rPr>
              <a:t>aquel</a:t>
            </a:r>
            <a:r>
              <a:rPr lang="en-US" sz="6000" b="0" i="0" dirty="0">
                <a:solidFill>
                  <a:srgbClr val="000000"/>
                </a:solidFill>
                <a:effectLst/>
                <a:latin typeface="system-ui"/>
              </a:rPr>
              <a:t> que </a:t>
            </a:r>
            <a:r>
              <a:rPr lang="en-US" sz="6000" b="0" i="0" dirty="0" err="1">
                <a:solidFill>
                  <a:srgbClr val="000000"/>
                </a:solidFill>
                <a:effectLst/>
                <a:latin typeface="system-ui"/>
              </a:rPr>
              <a:t>os</a:t>
            </a:r>
            <a:r>
              <a:rPr lang="en-US" sz="6000" b="0" i="0" dirty="0">
                <a:solidFill>
                  <a:srgbClr val="000000"/>
                </a:solidFill>
                <a:effectLst/>
                <a:latin typeface="system-ui"/>
              </a:rPr>
              <a:t> </a:t>
            </a:r>
            <a:r>
              <a:rPr lang="en-US" sz="6000" b="0" i="0" dirty="0" err="1">
                <a:solidFill>
                  <a:srgbClr val="000000"/>
                </a:solidFill>
                <a:effectLst/>
                <a:latin typeface="system-ui"/>
              </a:rPr>
              <a:t>llamó</a:t>
            </a:r>
            <a:r>
              <a:rPr lang="en-US" sz="6000" b="0" i="0" dirty="0">
                <a:solidFill>
                  <a:srgbClr val="000000"/>
                </a:solidFill>
                <a:effectLst/>
                <a:latin typeface="system-ui"/>
              </a:rPr>
              <a:t> de las </a:t>
            </a:r>
            <a:r>
              <a:rPr lang="en-US" sz="6000" b="0" i="0" dirty="0" err="1">
                <a:solidFill>
                  <a:srgbClr val="000000"/>
                </a:solidFill>
                <a:effectLst/>
                <a:latin typeface="system-ui"/>
              </a:rPr>
              <a:t>tinieblas</a:t>
            </a:r>
            <a:r>
              <a:rPr lang="en-US" sz="6000" b="0" i="0" dirty="0">
                <a:solidFill>
                  <a:srgbClr val="000000"/>
                </a:solidFill>
                <a:effectLst/>
                <a:latin typeface="system-ui"/>
              </a:rPr>
              <a:t> a </a:t>
            </a:r>
            <a:r>
              <a:rPr lang="en-US" sz="6000" b="0" i="0" dirty="0" err="1">
                <a:solidFill>
                  <a:srgbClr val="000000"/>
                </a:solidFill>
                <a:effectLst/>
                <a:latin typeface="system-ui"/>
              </a:rPr>
              <a:t>su</a:t>
            </a:r>
            <a:r>
              <a:rPr lang="en-US" sz="6000" b="0" i="0" dirty="0">
                <a:solidFill>
                  <a:srgbClr val="000000"/>
                </a:solidFill>
                <a:effectLst/>
                <a:latin typeface="system-ui"/>
              </a:rPr>
              <a:t> luz admirable;</a:t>
            </a:r>
          </a:p>
          <a:p>
            <a:pPr marL="0" indent="0">
              <a:buNone/>
            </a:pPr>
            <a:r>
              <a:rPr lang="en-CL" dirty="0"/>
              <a:t>							</a:t>
            </a:r>
            <a:r>
              <a:rPr lang="en-CL" sz="3900" b="1" dirty="0"/>
              <a:t>Efesios 1:4-14</a:t>
            </a:r>
          </a:p>
        </p:txBody>
      </p:sp>
    </p:spTree>
    <p:extLst>
      <p:ext uri="{BB962C8B-B14F-4D97-AF65-F5344CB8AC3E}">
        <p14:creationId xmlns:p14="http://schemas.microsoft.com/office/powerpoint/2010/main" val="1140798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EE6F61-4507-1E5F-7315-3204DBE3EC44}"/>
              </a:ext>
            </a:extLst>
          </p:cNvPr>
          <p:cNvSpPr>
            <a:spLocks noGrp="1"/>
          </p:cNvSpPr>
          <p:nvPr>
            <p:ph idx="1"/>
          </p:nvPr>
        </p:nvSpPr>
        <p:spPr>
          <a:xfrm>
            <a:off x="242888" y="257175"/>
            <a:ext cx="11830050" cy="6415088"/>
          </a:xfrm>
        </p:spPr>
        <p:txBody>
          <a:bodyPr/>
          <a:lstStyle/>
          <a:p>
            <a:pPr marL="0" indent="0" algn="l">
              <a:buNone/>
            </a:pPr>
            <a:r>
              <a:rPr lang="en-US" sz="6000" b="1" i="0" dirty="0" err="1">
                <a:solidFill>
                  <a:srgbClr val="000000"/>
                </a:solidFill>
                <a:effectLst/>
                <a:latin typeface="system-ui"/>
              </a:rPr>
              <a:t>Hechos</a:t>
            </a:r>
            <a:r>
              <a:rPr lang="en-US" sz="6000" b="1" i="0" dirty="0">
                <a:solidFill>
                  <a:srgbClr val="000000"/>
                </a:solidFill>
                <a:effectLst/>
                <a:latin typeface="system-ui"/>
              </a:rPr>
              <a:t> 20:28</a:t>
            </a:r>
          </a:p>
          <a:p>
            <a:pPr marL="0" indent="0" algn="l">
              <a:buNone/>
            </a:pPr>
            <a:r>
              <a:rPr lang="en-US" sz="6000" b="1" i="0" baseline="30000" dirty="0">
                <a:solidFill>
                  <a:srgbClr val="000000"/>
                </a:solidFill>
                <a:effectLst/>
                <a:latin typeface="system-ui"/>
              </a:rPr>
              <a:t>28 </a:t>
            </a:r>
            <a:r>
              <a:rPr lang="en-US" sz="6000" b="0" i="0" dirty="0">
                <a:solidFill>
                  <a:srgbClr val="000000"/>
                </a:solidFill>
                <a:effectLst/>
                <a:latin typeface="system-ui"/>
              </a:rPr>
              <a:t>Por tanto, </a:t>
            </a:r>
            <a:r>
              <a:rPr lang="en-US" sz="6000" b="0" i="0" dirty="0" err="1">
                <a:solidFill>
                  <a:srgbClr val="000000"/>
                </a:solidFill>
                <a:effectLst/>
                <a:latin typeface="system-ui"/>
              </a:rPr>
              <a:t>mirad</a:t>
            </a:r>
            <a:r>
              <a:rPr lang="en-US" sz="6000" b="0" i="0" dirty="0">
                <a:solidFill>
                  <a:srgbClr val="000000"/>
                </a:solidFill>
                <a:effectLst/>
                <a:latin typeface="system-ui"/>
              </a:rPr>
              <a:t> </a:t>
            </a:r>
            <a:r>
              <a:rPr lang="en-US" sz="6000" b="0" i="0" dirty="0" err="1">
                <a:solidFill>
                  <a:srgbClr val="000000"/>
                </a:solidFill>
                <a:effectLst/>
                <a:latin typeface="system-ui"/>
              </a:rPr>
              <a:t>por</a:t>
            </a:r>
            <a:r>
              <a:rPr lang="en-US" sz="6000" b="0" i="0" dirty="0">
                <a:solidFill>
                  <a:srgbClr val="000000"/>
                </a:solidFill>
                <a:effectLst/>
                <a:latin typeface="system-ui"/>
              </a:rPr>
              <a:t> </a:t>
            </a:r>
            <a:r>
              <a:rPr lang="en-US" sz="6000" b="0" i="0" dirty="0" err="1">
                <a:solidFill>
                  <a:srgbClr val="000000"/>
                </a:solidFill>
                <a:effectLst/>
                <a:latin typeface="system-ui"/>
              </a:rPr>
              <a:t>vosotros</a:t>
            </a:r>
            <a:r>
              <a:rPr lang="en-US" sz="6000" b="0" i="0" dirty="0">
                <a:solidFill>
                  <a:srgbClr val="000000"/>
                </a:solidFill>
                <a:effectLst/>
                <a:latin typeface="system-ui"/>
              </a:rPr>
              <a:t>, y </a:t>
            </a:r>
            <a:r>
              <a:rPr lang="en-US" sz="6000" b="0" i="0" dirty="0" err="1">
                <a:solidFill>
                  <a:srgbClr val="000000"/>
                </a:solidFill>
                <a:effectLst/>
                <a:latin typeface="system-ui"/>
              </a:rPr>
              <a:t>por</a:t>
            </a:r>
            <a:r>
              <a:rPr lang="en-US" sz="6000" b="0" i="0" dirty="0">
                <a:solidFill>
                  <a:srgbClr val="000000"/>
                </a:solidFill>
                <a:effectLst/>
                <a:latin typeface="system-ui"/>
              </a:rPr>
              <a:t> </a:t>
            </a:r>
            <a:r>
              <a:rPr lang="en-US" sz="6000" b="0" i="0" dirty="0" err="1">
                <a:solidFill>
                  <a:srgbClr val="000000"/>
                </a:solidFill>
                <a:effectLst/>
                <a:latin typeface="system-ui"/>
              </a:rPr>
              <a:t>todo</a:t>
            </a:r>
            <a:r>
              <a:rPr lang="en-US" sz="6000" b="0" i="0" dirty="0">
                <a:solidFill>
                  <a:srgbClr val="000000"/>
                </a:solidFill>
                <a:effectLst/>
                <a:latin typeface="system-ui"/>
              </a:rPr>
              <a:t> </a:t>
            </a:r>
            <a:r>
              <a:rPr lang="en-US" sz="6000" b="0" i="0" dirty="0" err="1">
                <a:solidFill>
                  <a:srgbClr val="000000"/>
                </a:solidFill>
                <a:effectLst/>
                <a:latin typeface="system-ui"/>
              </a:rPr>
              <a:t>el</a:t>
            </a:r>
            <a:r>
              <a:rPr lang="en-US" sz="6000" b="0" i="0" dirty="0">
                <a:solidFill>
                  <a:srgbClr val="000000"/>
                </a:solidFill>
                <a:effectLst/>
                <a:latin typeface="system-ui"/>
              </a:rPr>
              <a:t> </a:t>
            </a:r>
            <a:r>
              <a:rPr lang="en-US" sz="6000" b="0" i="0" dirty="0" err="1">
                <a:solidFill>
                  <a:srgbClr val="000000"/>
                </a:solidFill>
                <a:effectLst/>
                <a:latin typeface="system-ui"/>
              </a:rPr>
              <a:t>rebaño</a:t>
            </a:r>
            <a:r>
              <a:rPr lang="en-US" sz="6000" b="0" i="0" dirty="0">
                <a:solidFill>
                  <a:srgbClr val="000000"/>
                </a:solidFill>
                <a:effectLst/>
                <a:latin typeface="system-ui"/>
              </a:rPr>
              <a:t> </a:t>
            </a:r>
            <a:r>
              <a:rPr lang="en-US" sz="6000" b="0" i="0" dirty="0" err="1">
                <a:solidFill>
                  <a:srgbClr val="000000"/>
                </a:solidFill>
                <a:effectLst/>
                <a:latin typeface="system-ui"/>
              </a:rPr>
              <a:t>en</a:t>
            </a:r>
            <a:r>
              <a:rPr lang="en-US" sz="6000" b="0" i="0" dirty="0">
                <a:solidFill>
                  <a:srgbClr val="000000"/>
                </a:solidFill>
                <a:effectLst/>
                <a:latin typeface="system-ui"/>
              </a:rPr>
              <a:t> que </a:t>
            </a:r>
            <a:r>
              <a:rPr lang="en-US" sz="6000" b="0" i="0" dirty="0" err="1">
                <a:solidFill>
                  <a:srgbClr val="000000"/>
                </a:solidFill>
                <a:effectLst/>
                <a:latin typeface="system-ui"/>
              </a:rPr>
              <a:t>el</a:t>
            </a:r>
            <a:r>
              <a:rPr lang="en-US" sz="6000" b="0" i="0" dirty="0">
                <a:solidFill>
                  <a:srgbClr val="000000"/>
                </a:solidFill>
                <a:effectLst/>
                <a:latin typeface="system-ui"/>
              </a:rPr>
              <a:t> </a:t>
            </a:r>
            <a:r>
              <a:rPr lang="en-US" sz="6000" b="0" i="0" dirty="0" err="1">
                <a:solidFill>
                  <a:srgbClr val="000000"/>
                </a:solidFill>
                <a:effectLst/>
                <a:latin typeface="system-ui"/>
              </a:rPr>
              <a:t>Espíritu</a:t>
            </a:r>
            <a:r>
              <a:rPr lang="en-US" sz="6000" b="0" i="0" dirty="0">
                <a:solidFill>
                  <a:srgbClr val="000000"/>
                </a:solidFill>
                <a:effectLst/>
                <a:latin typeface="system-ui"/>
              </a:rPr>
              <a:t> Santo </a:t>
            </a:r>
            <a:r>
              <a:rPr lang="en-US" sz="6000" b="0" i="0" dirty="0" err="1">
                <a:solidFill>
                  <a:srgbClr val="000000"/>
                </a:solidFill>
                <a:effectLst/>
                <a:latin typeface="system-ui"/>
              </a:rPr>
              <a:t>os</a:t>
            </a:r>
            <a:r>
              <a:rPr lang="en-US" sz="6000" b="0" i="0" dirty="0">
                <a:solidFill>
                  <a:srgbClr val="000000"/>
                </a:solidFill>
                <a:effectLst/>
                <a:latin typeface="system-ui"/>
              </a:rPr>
              <a:t> ha </a:t>
            </a:r>
            <a:r>
              <a:rPr lang="en-US" sz="6000" b="0" i="0" dirty="0" err="1">
                <a:solidFill>
                  <a:srgbClr val="000000"/>
                </a:solidFill>
                <a:effectLst/>
                <a:latin typeface="system-ui"/>
              </a:rPr>
              <a:t>puesto</a:t>
            </a:r>
            <a:r>
              <a:rPr lang="en-US" sz="6000" b="0" i="0" dirty="0">
                <a:solidFill>
                  <a:srgbClr val="000000"/>
                </a:solidFill>
                <a:effectLst/>
                <a:latin typeface="system-ui"/>
              </a:rPr>
              <a:t> </a:t>
            </a:r>
            <a:r>
              <a:rPr lang="en-US" sz="6000" b="0" i="0" dirty="0" err="1">
                <a:solidFill>
                  <a:srgbClr val="000000"/>
                </a:solidFill>
                <a:effectLst/>
                <a:latin typeface="system-ui"/>
              </a:rPr>
              <a:t>por</a:t>
            </a:r>
            <a:r>
              <a:rPr lang="en-US" sz="6000" b="0" i="0" dirty="0">
                <a:solidFill>
                  <a:srgbClr val="000000"/>
                </a:solidFill>
                <a:effectLst/>
                <a:latin typeface="system-ui"/>
              </a:rPr>
              <a:t> </a:t>
            </a:r>
            <a:r>
              <a:rPr lang="en-US" sz="6000" b="0" i="0" dirty="0" err="1">
                <a:solidFill>
                  <a:srgbClr val="000000"/>
                </a:solidFill>
                <a:effectLst/>
                <a:latin typeface="system-ui"/>
              </a:rPr>
              <a:t>obispos</a:t>
            </a:r>
            <a:r>
              <a:rPr lang="en-US" sz="6000" b="0" i="0" dirty="0">
                <a:solidFill>
                  <a:srgbClr val="000000"/>
                </a:solidFill>
                <a:effectLst/>
                <a:latin typeface="system-ui"/>
              </a:rPr>
              <a:t>, para </a:t>
            </a:r>
            <a:r>
              <a:rPr lang="en-US" sz="6000" b="0" i="0" dirty="0" err="1">
                <a:solidFill>
                  <a:srgbClr val="000000"/>
                </a:solidFill>
                <a:effectLst/>
                <a:latin typeface="system-ui"/>
              </a:rPr>
              <a:t>apacentar</a:t>
            </a:r>
            <a:r>
              <a:rPr lang="en-US" sz="6000" b="0" i="0" dirty="0">
                <a:solidFill>
                  <a:srgbClr val="000000"/>
                </a:solidFill>
                <a:effectLst/>
                <a:latin typeface="system-ui"/>
              </a:rPr>
              <a:t> la </a:t>
            </a:r>
            <a:r>
              <a:rPr lang="en-US" sz="6000" b="0" i="0" dirty="0" err="1">
                <a:solidFill>
                  <a:srgbClr val="000000"/>
                </a:solidFill>
                <a:effectLst/>
                <a:latin typeface="system-ui"/>
              </a:rPr>
              <a:t>iglesia</a:t>
            </a:r>
            <a:r>
              <a:rPr lang="en-US" sz="6000" b="0" i="0" dirty="0">
                <a:solidFill>
                  <a:srgbClr val="000000"/>
                </a:solidFill>
                <a:effectLst/>
                <a:latin typeface="system-ui"/>
              </a:rPr>
              <a:t> del </a:t>
            </a:r>
            <a:r>
              <a:rPr lang="en-US" sz="6000" b="0" i="0" dirty="0" err="1">
                <a:solidFill>
                  <a:srgbClr val="000000"/>
                </a:solidFill>
                <a:effectLst/>
                <a:latin typeface="system-ui"/>
              </a:rPr>
              <a:t>Señor</a:t>
            </a:r>
            <a:r>
              <a:rPr lang="en-US" sz="6000" b="0" i="0" dirty="0">
                <a:solidFill>
                  <a:srgbClr val="000000"/>
                </a:solidFill>
                <a:effectLst/>
                <a:latin typeface="system-ui"/>
              </a:rPr>
              <a:t>, </a:t>
            </a:r>
            <a:r>
              <a:rPr lang="en-US" sz="6000" b="1" i="0" dirty="0">
                <a:solidFill>
                  <a:srgbClr val="000000"/>
                </a:solidFill>
                <a:effectLst/>
                <a:latin typeface="system-ui"/>
              </a:rPr>
              <a:t>la </a:t>
            </a:r>
            <a:r>
              <a:rPr lang="en-US" sz="6000" b="1" i="0" dirty="0" err="1">
                <a:solidFill>
                  <a:srgbClr val="000000"/>
                </a:solidFill>
                <a:effectLst/>
                <a:latin typeface="system-ui"/>
              </a:rPr>
              <a:t>cual</a:t>
            </a:r>
            <a:r>
              <a:rPr lang="en-US" sz="6000" b="1" i="0" dirty="0">
                <a:solidFill>
                  <a:srgbClr val="000000"/>
                </a:solidFill>
                <a:effectLst/>
                <a:latin typeface="system-ui"/>
              </a:rPr>
              <a:t> </a:t>
            </a:r>
            <a:r>
              <a:rPr lang="en-US" sz="6000" b="1" i="0" dirty="0" err="1">
                <a:solidFill>
                  <a:srgbClr val="000000"/>
                </a:solidFill>
                <a:effectLst/>
                <a:latin typeface="system-ui"/>
              </a:rPr>
              <a:t>él</a:t>
            </a:r>
            <a:r>
              <a:rPr lang="en-US" sz="6000" b="1" i="0" dirty="0">
                <a:solidFill>
                  <a:srgbClr val="000000"/>
                </a:solidFill>
                <a:effectLst/>
                <a:latin typeface="system-ui"/>
              </a:rPr>
              <a:t> </a:t>
            </a:r>
            <a:r>
              <a:rPr lang="en-US" sz="6000" b="1" i="0" dirty="0" err="1">
                <a:solidFill>
                  <a:srgbClr val="000000"/>
                </a:solidFill>
                <a:effectLst/>
                <a:latin typeface="system-ui"/>
              </a:rPr>
              <a:t>ganó</a:t>
            </a:r>
            <a:r>
              <a:rPr lang="en-US" sz="6000" b="1" dirty="0">
                <a:solidFill>
                  <a:srgbClr val="000000"/>
                </a:solidFill>
                <a:latin typeface="system-ui"/>
              </a:rPr>
              <a:t> ( </a:t>
            </a:r>
            <a:r>
              <a:rPr lang="en-US" sz="6000" b="1" dirty="0" err="1">
                <a:solidFill>
                  <a:srgbClr val="000000"/>
                </a:solidFill>
                <a:latin typeface="system-ui"/>
              </a:rPr>
              <a:t>compró</a:t>
            </a:r>
            <a:r>
              <a:rPr lang="en-US" sz="6000" b="1" dirty="0">
                <a:solidFill>
                  <a:srgbClr val="000000"/>
                </a:solidFill>
                <a:latin typeface="system-ui"/>
              </a:rPr>
              <a:t>) </a:t>
            </a:r>
            <a:r>
              <a:rPr lang="en-US" sz="6000" b="1" i="0" dirty="0" err="1">
                <a:solidFill>
                  <a:srgbClr val="000000"/>
                </a:solidFill>
                <a:effectLst/>
                <a:latin typeface="system-ui"/>
              </a:rPr>
              <a:t>por</a:t>
            </a:r>
            <a:r>
              <a:rPr lang="en-US" sz="6000" b="1" i="0" dirty="0">
                <a:solidFill>
                  <a:srgbClr val="000000"/>
                </a:solidFill>
                <a:effectLst/>
                <a:latin typeface="system-ui"/>
              </a:rPr>
              <a:t> </a:t>
            </a:r>
            <a:r>
              <a:rPr lang="en-US" sz="6000" b="1" i="0" dirty="0" err="1">
                <a:solidFill>
                  <a:srgbClr val="000000"/>
                </a:solidFill>
                <a:effectLst/>
                <a:latin typeface="system-ui"/>
              </a:rPr>
              <a:t>su</a:t>
            </a:r>
            <a:r>
              <a:rPr lang="en-US" sz="6000" b="1" i="0" dirty="0">
                <a:solidFill>
                  <a:srgbClr val="000000"/>
                </a:solidFill>
                <a:effectLst/>
                <a:latin typeface="system-ui"/>
              </a:rPr>
              <a:t> </a:t>
            </a:r>
            <a:r>
              <a:rPr lang="en-US" sz="6000" b="1" i="0" dirty="0" err="1">
                <a:solidFill>
                  <a:srgbClr val="000000"/>
                </a:solidFill>
                <a:effectLst/>
                <a:latin typeface="system-ui"/>
              </a:rPr>
              <a:t>propia</a:t>
            </a:r>
            <a:r>
              <a:rPr lang="en-US" sz="6000" b="1" i="0" dirty="0">
                <a:solidFill>
                  <a:srgbClr val="000000"/>
                </a:solidFill>
                <a:effectLst/>
                <a:latin typeface="system-ui"/>
              </a:rPr>
              <a:t> </a:t>
            </a:r>
            <a:r>
              <a:rPr lang="en-US" sz="6000" b="1" i="0" dirty="0" err="1">
                <a:solidFill>
                  <a:srgbClr val="000000"/>
                </a:solidFill>
                <a:effectLst/>
                <a:latin typeface="system-ui"/>
              </a:rPr>
              <a:t>sangre</a:t>
            </a:r>
            <a:r>
              <a:rPr lang="en-US" sz="6000" b="1" i="0" dirty="0">
                <a:solidFill>
                  <a:srgbClr val="000000"/>
                </a:solidFill>
                <a:effectLst/>
                <a:latin typeface="system-ui"/>
              </a:rPr>
              <a:t>.</a:t>
            </a:r>
          </a:p>
          <a:p>
            <a:pPr marL="0" indent="0">
              <a:buNone/>
            </a:pPr>
            <a:endParaRPr lang="en-CL" dirty="0"/>
          </a:p>
        </p:txBody>
      </p:sp>
    </p:spTree>
    <p:extLst>
      <p:ext uri="{BB962C8B-B14F-4D97-AF65-F5344CB8AC3E}">
        <p14:creationId xmlns:p14="http://schemas.microsoft.com/office/powerpoint/2010/main" val="36294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2CFD9C-6CC1-26E0-1575-41FF591B09A9}"/>
              </a:ext>
            </a:extLst>
          </p:cNvPr>
          <p:cNvPicPr>
            <a:picLocks noGrp="1" noChangeAspect="1"/>
          </p:cNvPicPr>
          <p:nvPr>
            <p:ph idx="1"/>
          </p:nvPr>
        </p:nvPicPr>
        <p:blipFill>
          <a:blip r:embed="rId2"/>
          <a:stretch>
            <a:fillRect/>
          </a:stretch>
        </p:blipFill>
        <p:spPr>
          <a:xfrm>
            <a:off x="2557463" y="157163"/>
            <a:ext cx="6443662" cy="6543675"/>
          </a:xfrm>
        </p:spPr>
      </p:pic>
    </p:spTree>
    <p:extLst>
      <p:ext uri="{BB962C8B-B14F-4D97-AF65-F5344CB8AC3E}">
        <p14:creationId xmlns:p14="http://schemas.microsoft.com/office/powerpoint/2010/main" val="3600256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74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15CDD0-EDB8-6F3B-557D-07580FDC3436}"/>
              </a:ext>
            </a:extLst>
          </p:cNvPr>
          <p:cNvSpPr>
            <a:spLocks noGrp="1"/>
          </p:cNvSpPr>
          <p:nvPr>
            <p:ph idx="1"/>
          </p:nvPr>
        </p:nvSpPr>
        <p:spPr>
          <a:xfrm>
            <a:off x="171450" y="242888"/>
            <a:ext cx="11830050" cy="6400800"/>
          </a:xfrm>
        </p:spPr>
        <p:txBody>
          <a:bodyPr/>
          <a:lstStyle/>
          <a:p>
            <a:pPr marL="0" indent="0" algn="l">
              <a:buNone/>
            </a:pPr>
            <a:r>
              <a:rPr lang="en-US" sz="5400" b="1" i="0" dirty="0">
                <a:solidFill>
                  <a:srgbClr val="000000"/>
                </a:solidFill>
                <a:effectLst/>
                <a:latin typeface="system-ui"/>
              </a:rPr>
              <a:t>1 </a:t>
            </a:r>
            <a:r>
              <a:rPr lang="en-US" sz="5400" b="1" i="0" dirty="0" err="1">
                <a:solidFill>
                  <a:srgbClr val="000000"/>
                </a:solidFill>
                <a:effectLst/>
                <a:latin typeface="system-ui"/>
              </a:rPr>
              <a:t>Corintios</a:t>
            </a:r>
            <a:r>
              <a:rPr lang="en-US" sz="5400" b="1" i="0" dirty="0">
                <a:solidFill>
                  <a:srgbClr val="000000"/>
                </a:solidFill>
                <a:effectLst/>
                <a:latin typeface="system-ui"/>
              </a:rPr>
              <a:t> 12:27</a:t>
            </a:r>
          </a:p>
          <a:p>
            <a:pPr marL="0" indent="0" algn="l">
              <a:buNone/>
            </a:pPr>
            <a:endParaRPr lang="en-US" sz="5400" b="1" i="0" baseline="30000" dirty="0">
              <a:solidFill>
                <a:srgbClr val="000000"/>
              </a:solidFill>
              <a:effectLst/>
              <a:latin typeface="system-ui"/>
            </a:endParaRPr>
          </a:p>
          <a:p>
            <a:pPr marL="0" indent="0" algn="l">
              <a:buNone/>
            </a:pPr>
            <a:endParaRPr lang="en-US" sz="5400" b="1" baseline="30000" dirty="0">
              <a:solidFill>
                <a:srgbClr val="000000"/>
              </a:solidFill>
              <a:latin typeface="system-ui"/>
            </a:endParaRPr>
          </a:p>
          <a:p>
            <a:pPr marL="0" indent="0" algn="l">
              <a:buNone/>
            </a:pPr>
            <a:r>
              <a:rPr lang="en-US" sz="5400" b="1" i="0" baseline="30000" dirty="0">
                <a:solidFill>
                  <a:srgbClr val="000000"/>
                </a:solidFill>
                <a:effectLst/>
                <a:latin typeface="system-ui"/>
              </a:rPr>
              <a:t> </a:t>
            </a:r>
            <a:r>
              <a:rPr lang="en-US" sz="6000" b="0" i="0" dirty="0" err="1">
                <a:solidFill>
                  <a:srgbClr val="000000"/>
                </a:solidFill>
                <a:effectLst/>
                <a:latin typeface="system-ui"/>
              </a:rPr>
              <a:t>Vosotros</a:t>
            </a:r>
            <a:r>
              <a:rPr lang="en-US" sz="6000" b="0" i="0" dirty="0">
                <a:solidFill>
                  <a:srgbClr val="000000"/>
                </a:solidFill>
                <a:effectLst/>
                <a:latin typeface="system-ui"/>
              </a:rPr>
              <a:t>, </a:t>
            </a:r>
            <a:r>
              <a:rPr lang="en-US" sz="6000" b="0" i="0" dirty="0" err="1">
                <a:solidFill>
                  <a:srgbClr val="000000"/>
                </a:solidFill>
                <a:effectLst/>
                <a:latin typeface="system-ui"/>
              </a:rPr>
              <a:t>pues</a:t>
            </a:r>
            <a:r>
              <a:rPr lang="en-US" sz="6000" b="0" i="0" dirty="0">
                <a:solidFill>
                  <a:srgbClr val="000000"/>
                </a:solidFill>
                <a:effectLst/>
                <a:latin typeface="system-ui"/>
              </a:rPr>
              <a:t>, </a:t>
            </a:r>
            <a:r>
              <a:rPr lang="en-US" sz="6000" b="0" i="0" dirty="0" err="1">
                <a:solidFill>
                  <a:srgbClr val="000000"/>
                </a:solidFill>
                <a:effectLst/>
                <a:latin typeface="system-ui"/>
              </a:rPr>
              <a:t>sois</a:t>
            </a:r>
            <a:r>
              <a:rPr lang="en-US" sz="6000" b="0" i="0" dirty="0">
                <a:solidFill>
                  <a:srgbClr val="000000"/>
                </a:solidFill>
                <a:effectLst/>
                <a:latin typeface="system-ui"/>
              </a:rPr>
              <a:t> </a:t>
            </a:r>
            <a:r>
              <a:rPr lang="en-US" sz="6000" b="0" i="0" dirty="0" err="1">
                <a:solidFill>
                  <a:srgbClr val="000000"/>
                </a:solidFill>
                <a:effectLst/>
                <a:latin typeface="system-ui"/>
              </a:rPr>
              <a:t>el</a:t>
            </a:r>
            <a:r>
              <a:rPr lang="en-US" sz="6000" b="0" i="0" dirty="0">
                <a:solidFill>
                  <a:srgbClr val="000000"/>
                </a:solidFill>
                <a:effectLst/>
                <a:latin typeface="system-ui"/>
              </a:rPr>
              <a:t> </a:t>
            </a:r>
            <a:r>
              <a:rPr lang="en-US" sz="6000" b="1" i="1" dirty="0" err="1">
                <a:solidFill>
                  <a:srgbClr val="000000"/>
                </a:solidFill>
                <a:effectLst/>
                <a:latin typeface="system-ui"/>
              </a:rPr>
              <a:t>cuerpo</a:t>
            </a:r>
            <a:r>
              <a:rPr lang="en-US" sz="6000" b="0" i="0" dirty="0">
                <a:solidFill>
                  <a:srgbClr val="000000"/>
                </a:solidFill>
                <a:effectLst/>
                <a:latin typeface="system-ui"/>
              </a:rPr>
              <a:t> de Cristo, y </a:t>
            </a:r>
            <a:r>
              <a:rPr lang="en-US" sz="6000" b="0" i="0" dirty="0" err="1">
                <a:solidFill>
                  <a:srgbClr val="000000"/>
                </a:solidFill>
                <a:effectLst/>
                <a:latin typeface="system-ui"/>
              </a:rPr>
              <a:t>miembros</a:t>
            </a:r>
            <a:r>
              <a:rPr lang="en-US" sz="6000" b="0" i="0" dirty="0">
                <a:solidFill>
                  <a:srgbClr val="000000"/>
                </a:solidFill>
                <a:effectLst/>
                <a:latin typeface="system-ui"/>
              </a:rPr>
              <a:t> </a:t>
            </a:r>
            <a:r>
              <a:rPr lang="en-US" sz="6000" b="0" i="0" dirty="0" err="1">
                <a:solidFill>
                  <a:srgbClr val="000000"/>
                </a:solidFill>
                <a:effectLst/>
                <a:latin typeface="system-ui"/>
              </a:rPr>
              <a:t>cada</a:t>
            </a:r>
            <a:r>
              <a:rPr lang="en-US" sz="6000" b="0" i="0" dirty="0">
                <a:solidFill>
                  <a:srgbClr val="000000"/>
                </a:solidFill>
                <a:effectLst/>
                <a:latin typeface="system-ui"/>
              </a:rPr>
              <a:t> uno </a:t>
            </a:r>
            <a:r>
              <a:rPr lang="en-US" sz="6000" b="0" i="0" dirty="0" err="1">
                <a:solidFill>
                  <a:srgbClr val="000000"/>
                </a:solidFill>
                <a:effectLst/>
                <a:latin typeface="system-ui"/>
              </a:rPr>
              <a:t>en</a:t>
            </a:r>
            <a:r>
              <a:rPr lang="en-US" sz="6000" b="0" i="0" dirty="0">
                <a:solidFill>
                  <a:srgbClr val="000000"/>
                </a:solidFill>
                <a:effectLst/>
                <a:latin typeface="system-ui"/>
              </a:rPr>
              <a:t> particular.</a:t>
            </a:r>
          </a:p>
          <a:p>
            <a:pPr marL="0" indent="0">
              <a:buNone/>
            </a:pPr>
            <a:endParaRPr lang="en-CL" dirty="0"/>
          </a:p>
        </p:txBody>
      </p:sp>
    </p:spTree>
    <p:extLst>
      <p:ext uri="{BB962C8B-B14F-4D97-AF65-F5344CB8AC3E}">
        <p14:creationId xmlns:p14="http://schemas.microsoft.com/office/powerpoint/2010/main" val="1583651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alpha val="26063"/>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F05774-C603-C936-9B92-B37076D4F487}"/>
              </a:ext>
            </a:extLst>
          </p:cNvPr>
          <p:cNvSpPr>
            <a:spLocks noGrp="1"/>
          </p:cNvSpPr>
          <p:nvPr>
            <p:ph idx="1"/>
          </p:nvPr>
        </p:nvSpPr>
        <p:spPr>
          <a:xfrm>
            <a:off x="128587" y="114300"/>
            <a:ext cx="11901487" cy="6572250"/>
          </a:xfrm>
        </p:spPr>
        <p:txBody>
          <a:bodyPr>
            <a:normAutofit fontScale="92500" lnSpcReduction="20000"/>
          </a:bodyPr>
          <a:lstStyle/>
          <a:p>
            <a:pPr marL="0" indent="0" algn="l">
              <a:buNone/>
            </a:pPr>
            <a:r>
              <a:rPr lang="en-US" b="1" i="0" dirty="0">
                <a:solidFill>
                  <a:srgbClr val="000000"/>
                </a:solidFill>
                <a:effectLst/>
                <a:latin typeface="system-ui"/>
              </a:rPr>
              <a:t>1 </a:t>
            </a:r>
            <a:r>
              <a:rPr lang="en-US" b="1" i="0" dirty="0" err="1">
                <a:solidFill>
                  <a:srgbClr val="000000"/>
                </a:solidFill>
                <a:effectLst/>
                <a:latin typeface="system-ui"/>
              </a:rPr>
              <a:t>Corintios</a:t>
            </a:r>
            <a:r>
              <a:rPr lang="en-US" b="1" i="0" dirty="0">
                <a:solidFill>
                  <a:srgbClr val="000000"/>
                </a:solidFill>
                <a:effectLst/>
                <a:latin typeface="system-ui"/>
              </a:rPr>
              <a:t> 12:12-13(26)</a:t>
            </a:r>
          </a:p>
          <a:p>
            <a:pPr marL="0" indent="0" algn="l">
              <a:buNone/>
            </a:pPr>
            <a:endParaRPr lang="en-US" b="1" i="0" baseline="30000" dirty="0">
              <a:solidFill>
                <a:srgbClr val="000000"/>
              </a:solidFill>
              <a:effectLst/>
              <a:latin typeface="system-ui"/>
            </a:endParaRPr>
          </a:p>
          <a:p>
            <a:pPr marL="0" indent="0" algn="l">
              <a:buNone/>
            </a:pPr>
            <a:endParaRPr lang="en-US" b="1" baseline="30000" dirty="0">
              <a:solidFill>
                <a:srgbClr val="000000"/>
              </a:solidFill>
              <a:latin typeface="system-ui"/>
            </a:endParaRPr>
          </a:p>
          <a:p>
            <a:pPr marL="0" indent="0" algn="l">
              <a:buNone/>
            </a:pPr>
            <a:r>
              <a:rPr lang="en-US" sz="4800" b="1" i="0" baseline="30000" dirty="0">
                <a:solidFill>
                  <a:srgbClr val="000000"/>
                </a:solidFill>
                <a:effectLst/>
                <a:latin typeface="system-ui"/>
              </a:rPr>
              <a:t>12 </a:t>
            </a:r>
            <a:r>
              <a:rPr lang="en-US" sz="4800" b="0" i="0" dirty="0" err="1">
                <a:solidFill>
                  <a:srgbClr val="000000"/>
                </a:solidFill>
                <a:effectLst/>
                <a:latin typeface="system-ui"/>
              </a:rPr>
              <a:t>Porque</a:t>
            </a:r>
            <a:r>
              <a:rPr lang="en-US" sz="4800" b="0" i="0" dirty="0">
                <a:solidFill>
                  <a:srgbClr val="000000"/>
                </a:solidFill>
                <a:effectLst/>
                <a:latin typeface="system-ui"/>
              </a:rPr>
              <a:t> </a:t>
            </a:r>
            <a:r>
              <a:rPr lang="en-US" sz="4800" b="0" i="0" dirty="0" err="1">
                <a:solidFill>
                  <a:srgbClr val="000000"/>
                </a:solidFill>
                <a:effectLst/>
                <a:latin typeface="system-ui"/>
              </a:rPr>
              <a:t>así</a:t>
            </a:r>
            <a:r>
              <a:rPr lang="en-US" sz="4800" b="0" i="0" dirty="0">
                <a:solidFill>
                  <a:srgbClr val="000000"/>
                </a:solidFill>
                <a:effectLst/>
                <a:latin typeface="system-ui"/>
              </a:rPr>
              <a:t> </a:t>
            </a:r>
            <a:r>
              <a:rPr lang="en-US" sz="4800" b="0" i="0" dirty="0" err="1">
                <a:solidFill>
                  <a:srgbClr val="000000"/>
                </a:solidFill>
                <a:effectLst/>
                <a:latin typeface="system-ui"/>
              </a:rPr>
              <a:t>como</a:t>
            </a:r>
            <a:r>
              <a:rPr lang="en-US" sz="4800" b="0" i="0" dirty="0">
                <a:solidFill>
                  <a:srgbClr val="000000"/>
                </a:solidFill>
                <a:effectLst/>
                <a:latin typeface="system-ui"/>
              </a:rPr>
              <a:t> </a:t>
            </a:r>
            <a:r>
              <a:rPr lang="en-US" sz="4800" b="0" i="0" dirty="0" err="1">
                <a:solidFill>
                  <a:srgbClr val="000000"/>
                </a:solidFill>
                <a:effectLst/>
                <a:latin typeface="system-ui"/>
              </a:rPr>
              <a:t>el</a:t>
            </a:r>
            <a:r>
              <a:rPr lang="en-US" sz="4800" b="0" i="0" dirty="0">
                <a:solidFill>
                  <a:srgbClr val="000000"/>
                </a:solidFill>
                <a:effectLst/>
                <a:latin typeface="system-ui"/>
              </a:rPr>
              <a:t> </a:t>
            </a:r>
            <a:r>
              <a:rPr lang="en-US" sz="4800" b="0" i="0" dirty="0" err="1">
                <a:solidFill>
                  <a:srgbClr val="000000"/>
                </a:solidFill>
                <a:effectLst/>
                <a:latin typeface="system-ui"/>
              </a:rPr>
              <a:t>cuerpo</a:t>
            </a:r>
            <a:r>
              <a:rPr lang="en-US" sz="4800" b="0" i="0" dirty="0">
                <a:solidFill>
                  <a:srgbClr val="000000"/>
                </a:solidFill>
                <a:effectLst/>
                <a:latin typeface="system-ui"/>
              </a:rPr>
              <a:t> </a:t>
            </a:r>
            <a:r>
              <a:rPr lang="en-US" sz="4800" b="1" i="1" dirty="0">
                <a:solidFill>
                  <a:srgbClr val="000000"/>
                </a:solidFill>
                <a:effectLst/>
                <a:latin typeface="system-ui"/>
              </a:rPr>
              <a:t>es uno</a:t>
            </a:r>
            <a:r>
              <a:rPr lang="en-US" sz="4800" b="0" i="0" dirty="0">
                <a:solidFill>
                  <a:srgbClr val="000000"/>
                </a:solidFill>
                <a:effectLst/>
                <a:latin typeface="system-ui"/>
              </a:rPr>
              <a:t>, y </a:t>
            </a:r>
            <a:r>
              <a:rPr lang="en-US" sz="4800" b="0" i="0" dirty="0" err="1">
                <a:solidFill>
                  <a:srgbClr val="000000"/>
                </a:solidFill>
                <a:effectLst/>
                <a:latin typeface="system-ui"/>
              </a:rPr>
              <a:t>tiene</a:t>
            </a:r>
            <a:r>
              <a:rPr lang="en-US" sz="4800" b="0" i="0" dirty="0">
                <a:solidFill>
                  <a:srgbClr val="000000"/>
                </a:solidFill>
                <a:effectLst/>
                <a:latin typeface="system-ui"/>
              </a:rPr>
              <a:t> </a:t>
            </a:r>
            <a:r>
              <a:rPr lang="en-US" sz="4800" b="0" i="0" dirty="0" err="1">
                <a:solidFill>
                  <a:srgbClr val="000000"/>
                </a:solidFill>
                <a:effectLst/>
                <a:latin typeface="system-ui"/>
              </a:rPr>
              <a:t>muchos</a:t>
            </a:r>
            <a:r>
              <a:rPr lang="en-US" sz="4800" b="0" i="0" dirty="0">
                <a:solidFill>
                  <a:srgbClr val="000000"/>
                </a:solidFill>
                <a:effectLst/>
                <a:latin typeface="system-ui"/>
              </a:rPr>
              <a:t> </a:t>
            </a:r>
            <a:r>
              <a:rPr lang="en-US" sz="4800" b="0" i="0" dirty="0" err="1">
                <a:solidFill>
                  <a:srgbClr val="000000"/>
                </a:solidFill>
                <a:effectLst/>
                <a:latin typeface="system-ui"/>
              </a:rPr>
              <a:t>miembros</a:t>
            </a:r>
            <a:r>
              <a:rPr lang="en-US" sz="4800" b="0" i="0" dirty="0">
                <a:solidFill>
                  <a:srgbClr val="000000"/>
                </a:solidFill>
                <a:effectLst/>
                <a:latin typeface="system-ui"/>
              </a:rPr>
              <a:t>, </a:t>
            </a:r>
            <a:r>
              <a:rPr lang="en-US" sz="4800" b="0" i="0" dirty="0" err="1">
                <a:solidFill>
                  <a:srgbClr val="000000"/>
                </a:solidFill>
                <a:effectLst/>
                <a:latin typeface="system-ui"/>
              </a:rPr>
              <a:t>pero</a:t>
            </a:r>
            <a:r>
              <a:rPr lang="en-US" sz="4800" b="0" i="0" dirty="0">
                <a:solidFill>
                  <a:srgbClr val="000000"/>
                </a:solidFill>
                <a:effectLst/>
                <a:latin typeface="system-ui"/>
              </a:rPr>
              <a:t> </a:t>
            </a:r>
            <a:r>
              <a:rPr lang="en-US" sz="4800" b="0" i="0" dirty="0" err="1">
                <a:solidFill>
                  <a:srgbClr val="000000"/>
                </a:solidFill>
                <a:effectLst/>
                <a:latin typeface="system-ui"/>
              </a:rPr>
              <a:t>todos</a:t>
            </a:r>
            <a:r>
              <a:rPr lang="en-US" sz="4800" b="0" i="0" dirty="0">
                <a:solidFill>
                  <a:srgbClr val="000000"/>
                </a:solidFill>
                <a:effectLst/>
                <a:latin typeface="system-ui"/>
              </a:rPr>
              <a:t> </a:t>
            </a:r>
            <a:r>
              <a:rPr lang="en-US" sz="4800" b="0" i="0" dirty="0" err="1">
                <a:solidFill>
                  <a:srgbClr val="000000"/>
                </a:solidFill>
                <a:effectLst/>
                <a:latin typeface="system-ui"/>
              </a:rPr>
              <a:t>los</a:t>
            </a:r>
            <a:r>
              <a:rPr lang="en-US" sz="4800" b="0" i="0" dirty="0">
                <a:solidFill>
                  <a:srgbClr val="000000"/>
                </a:solidFill>
                <a:effectLst/>
                <a:latin typeface="system-ui"/>
              </a:rPr>
              <a:t> </a:t>
            </a:r>
            <a:r>
              <a:rPr lang="en-US" sz="4800" b="0" i="0" dirty="0" err="1">
                <a:solidFill>
                  <a:srgbClr val="000000"/>
                </a:solidFill>
                <a:effectLst/>
                <a:latin typeface="system-ui"/>
              </a:rPr>
              <a:t>miembros</a:t>
            </a:r>
            <a:r>
              <a:rPr lang="en-US" sz="4800" b="0" i="0" dirty="0">
                <a:solidFill>
                  <a:srgbClr val="000000"/>
                </a:solidFill>
                <a:effectLst/>
                <a:latin typeface="system-ui"/>
              </a:rPr>
              <a:t> del </a:t>
            </a:r>
            <a:r>
              <a:rPr lang="en-US" sz="4800" b="0" i="0" dirty="0" err="1">
                <a:solidFill>
                  <a:srgbClr val="000000"/>
                </a:solidFill>
                <a:effectLst/>
                <a:latin typeface="system-ui"/>
              </a:rPr>
              <a:t>cuerpo</a:t>
            </a:r>
            <a:r>
              <a:rPr lang="en-US" sz="4800" b="0" i="0" dirty="0">
                <a:solidFill>
                  <a:srgbClr val="000000"/>
                </a:solidFill>
                <a:effectLst/>
                <a:latin typeface="system-ui"/>
              </a:rPr>
              <a:t>, </a:t>
            </a:r>
            <a:r>
              <a:rPr lang="en-US" sz="4800" b="0" i="0" dirty="0" err="1">
                <a:solidFill>
                  <a:srgbClr val="000000"/>
                </a:solidFill>
                <a:effectLst/>
                <a:latin typeface="system-ui"/>
              </a:rPr>
              <a:t>siendo</a:t>
            </a:r>
            <a:r>
              <a:rPr lang="en-US" sz="4800" b="0" i="0" dirty="0">
                <a:solidFill>
                  <a:srgbClr val="000000"/>
                </a:solidFill>
                <a:effectLst/>
                <a:latin typeface="system-ui"/>
              </a:rPr>
              <a:t> </a:t>
            </a:r>
            <a:r>
              <a:rPr lang="en-US" sz="4800" b="0" i="0" dirty="0" err="1">
                <a:solidFill>
                  <a:srgbClr val="000000"/>
                </a:solidFill>
                <a:effectLst/>
                <a:latin typeface="system-ui"/>
              </a:rPr>
              <a:t>muchos</a:t>
            </a:r>
            <a:r>
              <a:rPr lang="en-US" sz="4800" b="0" i="0" dirty="0">
                <a:solidFill>
                  <a:srgbClr val="000000"/>
                </a:solidFill>
                <a:effectLst/>
                <a:latin typeface="system-ui"/>
              </a:rPr>
              <a:t>, </a:t>
            </a:r>
            <a:r>
              <a:rPr lang="en-US" sz="4800" b="1" i="1" dirty="0">
                <a:solidFill>
                  <a:srgbClr val="000000"/>
                </a:solidFill>
                <a:effectLst/>
                <a:latin typeface="system-ui"/>
              </a:rPr>
              <a:t>son un solo </a:t>
            </a:r>
            <a:r>
              <a:rPr lang="en-US" sz="4800" b="1" i="1" dirty="0" err="1">
                <a:solidFill>
                  <a:srgbClr val="000000"/>
                </a:solidFill>
                <a:effectLst/>
                <a:latin typeface="system-ui"/>
              </a:rPr>
              <a:t>cuerpo</a:t>
            </a:r>
            <a:r>
              <a:rPr lang="en-US" sz="4800" b="0" i="0" dirty="0">
                <a:solidFill>
                  <a:srgbClr val="000000"/>
                </a:solidFill>
                <a:effectLst/>
                <a:latin typeface="system-ui"/>
              </a:rPr>
              <a:t>, </a:t>
            </a:r>
            <a:r>
              <a:rPr lang="en-US" sz="4800" b="0" i="0" dirty="0" err="1">
                <a:solidFill>
                  <a:srgbClr val="000000"/>
                </a:solidFill>
                <a:effectLst/>
                <a:latin typeface="system-ui"/>
              </a:rPr>
              <a:t>así</a:t>
            </a:r>
            <a:r>
              <a:rPr lang="en-US" sz="4800" b="0" i="0" dirty="0">
                <a:solidFill>
                  <a:srgbClr val="000000"/>
                </a:solidFill>
                <a:effectLst/>
                <a:latin typeface="system-ui"/>
              </a:rPr>
              <a:t> </a:t>
            </a:r>
            <a:r>
              <a:rPr lang="en-US" sz="4800" b="0" i="0" dirty="0" err="1">
                <a:solidFill>
                  <a:srgbClr val="000000"/>
                </a:solidFill>
                <a:effectLst/>
                <a:latin typeface="system-ui"/>
              </a:rPr>
              <a:t>también</a:t>
            </a:r>
            <a:r>
              <a:rPr lang="en-US" sz="4800" b="0" i="0" dirty="0">
                <a:solidFill>
                  <a:srgbClr val="000000"/>
                </a:solidFill>
                <a:effectLst/>
                <a:latin typeface="system-ui"/>
              </a:rPr>
              <a:t> Cristo. </a:t>
            </a:r>
            <a:r>
              <a:rPr lang="en-US" sz="4800" b="1" i="0" baseline="30000" dirty="0">
                <a:solidFill>
                  <a:srgbClr val="000000"/>
                </a:solidFill>
                <a:effectLst/>
                <a:latin typeface="system-ui"/>
              </a:rPr>
              <a:t>13 </a:t>
            </a:r>
            <a:r>
              <a:rPr lang="en-US" sz="4800" b="0" i="0" dirty="0" err="1">
                <a:solidFill>
                  <a:srgbClr val="000000"/>
                </a:solidFill>
                <a:effectLst/>
                <a:latin typeface="system-ui"/>
              </a:rPr>
              <a:t>Porque</a:t>
            </a:r>
            <a:r>
              <a:rPr lang="en-US" sz="4800" b="0" i="0" dirty="0">
                <a:solidFill>
                  <a:srgbClr val="000000"/>
                </a:solidFill>
                <a:effectLst/>
                <a:latin typeface="system-ui"/>
              </a:rPr>
              <a:t> </a:t>
            </a:r>
            <a:r>
              <a:rPr lang="en-US" sz="4800" b="0" i="0" dirty="0" err="1">
                <a:solidFill>
                  <a:srgbClr val="000000"/>
                </a:solidFill>
                <a:effectLst/>
                <a:latin typeface="system-ui"/>
              </a:rPr>
              <a:t>por</a:t>
            </a:r>
            <a:r>
              <a:rPr lang="en-US" sz="4800" b="0" i="0" dirty="0">
                <a:solidFill>
                  <a:srgbClr val="000000"/>
                </a:solidFill>
                <a:effectLst/>
                <a:latin typeface="system-ui"/>
              </a:rPr>
              <a:t> un solo </a:t>
            </a:r>
            <a:r>
              <a:rPr lang="en-US" sz="4800" b="0" i="0" dirty="0" err="1">
                <a:solidFill>
                  <a:srgbClr val="000000"/>
                </a:solidFill>
                <a:effectLst/>
                <a:latin typeface="system-ui"/>
              </a:rPr>
              <a:t>Espíritu</a:t>
            </a:r>
            <a:r>
              <a:rPr lang="en-US" sz="4800" b="0" i="0" dirty="0">
                <a:solidFill>
                  <a:srgbClr val="000000"/>
                </a:solidFill>
                <a:effectLst/>
                <a:latin typeface="system-ui"/>
              </a:rPr>
              <a:t> </a:t>
            </a:r>
            <a:r>
              <a:rPr lang="en-US" sz="4800" b="0" i="0" dirty="0" err="1">
                <a:solidFill>
                  <a:srgbClr val="000000"/>
                </a:solidFill>
                <a:effectLst/>
                <a:latin typeface="system-ui"/>
              </a:rPr>
              <a:t>fuimos</a:t>
            </a:r>
            <a:r>
              <a:rPr lang="en-US" sz="4800" b="0" i="0" dirty="0">
                <a:solidFill>
                  <a:srgbClr val="000000"/>
                </a:solidFill>
                <a:effectLst/>
                <a:latin typeface="system-ui"/>
              </a:rPr>
              <a:t> </a:t>
            </a:r>
            <a:r>
              <a:rPr lang="en-US" sz="4800" b="0" i="0" dirty="0" err="1">
                <a:solidFill>
                  <a:srgbClr val="000000"/>
                </a:solidFill>
                <a:effectLst/>
                <a:latin typeface="system-ui"/>
              </a:rPr>
              <a:t>todos</a:t>
            </a:r>
            <a:r>
              <a:rPr lang="en-US" sz="4800" b="0" i="0" dirty="0">
                <a:solidFill>
                  <a:srgbClr val="000000"/>
                </a:solidFill>
                <a:effectLst/>
                <a:latin typeface="system-ui"/>
              </a:rPr>
              <a:t> </a:t>
            </a:r>
            <a:r>
              <a:rPr lang="en-US" sz="4800" b="1" i="1" dirty="0" err="1">
                <a:solidFill>
                  <a:srgbClr val="000000"/>
                </a:solidFill>
                <a:effectLst/>
                <a:latin typeface="system-ui"/>
              </a:rPr>
              <a:t>bautizados</a:t>
            </a:r>
            <a:r>
              <a:rPr lang="en-US" sz="4800" b="1" i="1" dirty="0">
                <a:solidFill>
                  <a:srgbClr val="000000"/>
                </a:solidFill>
                <a:effectLst/>
                <a:latin typeface="system-ui"/>
              </a:rPr>
              <a:t> </a:t>
            </a:r>
            <a:r>
              <a:rPr lang="en-US" sz="4800" b="1" i="1" dirty="0" err="1">
                <a:solidFill>
                  <a:srgbClr val="000000"/>
                </a:solidFill>
                <a:effectLst/>
                <a:latin typeface="system-ui"/>
              </a:rPr>
              <a:t>en</a:t>
            </a:r>
            <a:r>
              <a:rPr lang="en-US" sz="4800" b="1" i="1" dirty="0">
                <a:solidFill>
                  <a:srgbClr val="000000"/>
                </a:solidFill>
                <a:effectLst/>
                <a:latin typeface="system-ui"/>
              </a:rPr>
              <a:t> un </a:t>
            </a:r>
            <a:r>
              <a:rPr lang="en-US" sz="4800" b="1" i="1" dirty="0" err="1">
                <a:solidFill>
                  <a:srgbClr val="000000"/>
                </a:solidFill>
                <a:effectLst/>
                <a:latin typeface="system-ui"/>
              </a:rPr>
              <a:t>cuerpo</a:t>
            </a:r>
            <a:r>
              <a:rPr lang="en-US" sz="4800" b="0" i="0" dirty="0">
                <a:solidFill>
                  <a:srgbClr val="000000"/>
                </a:solidFill>
                <a:effectLst/>
                <a:latin typeface="system-ui"/>
              </a:rPr>
              <a:t>, </a:t>
            </a:r>
            <a:r>
              <a:rPr lang="en-US" sz="4800" b="0" i="0" dirty="0" err="1">
                <a:solidFill>
                  <a:srgbClr val="000000"/>
                </a:solidFill>
                <a:effectLst/>
                <a:latin typeface="system-ui"/>
              </a:rPr>
              <a:t>sean</a:t>
            </a:r>
            <a:r>
              <a:rPr lang="en-US" sz="4800" b="0" i="0" dirty="0">
                <a:solidFill>
                  <a:srgbClr val="000000"/>
                </a:solidFill>
                <a:effectLst/>
                <a:latin typeface="system-ui"/>
              </a:rPr>
              <a:t> </a:t>
            </a:r>
            <a:r>
              <a:rPr lang="en-US" sz="4800" b="1" i="1" dirty="0" err="1">
                <a:solidFill>
                  <a:srgbClr val="000000"/>
                </a:solidFill>
                <a:effectLst/>
                <a:latin typeface="system-ui"/>
              </a:rPr>
              <a:t>judíos</a:t>
            </a:r>
            <a:r>
              <a:rPr lang="en-US" sz="4800" b="1" i="1" dirty="0">
                <a:solidFill>
                  <a:srgbClr val="000000"/>
                </a:solidFill>
                <a:effectLst/>
                <a:latin typeface="system-ui"/>
              </a:rPr>
              <a:t> o </a:t>
            </a:r>
            <a:r>
              <a:rPr lang="en-US" sz="4800" b="1" i="1" dirty="0" err="1">
                <a:solidFill>
                  <a:srgbClr val="000000"/>
                </a:solidFill>
                <a:effectLst/>
                <a:latin typeface="system-ui"/>
              </a:rPr>
              <a:t>griegos</a:t>
            </a:r>
            <a:r>
              <a:rPr lang="en-US" sz="4800" b="1" i="1" dirty="0">
                <a:solidFill>
                  <a:srgbClr val="000000"/>
                </a:solidFill>
                <a:effectLst/>
                <a:latin typeface="system-ui"/>
              </a:rPr>
              <a:t>, </a:t>
            </a:r>
            <a:r>
              <a:rPr lang="en-US" sz="4800" b="1" i="1" dirty="0" err="1">
                <a:solidFill>
                  <a:srgbClr val="000000"/>
                </a:solidFill>
                <a:effectLst/>
                <a:latin typeface="system-ui"/>
              </a:rPr>
              <a:t>sean</a:t>
            </a:r>
            <a:r>
              <a:rPr lang="en-US" sz="4800" b="1" i="1" dirty="0">
                <a:solidFill>
                  <a:srgbClr val="000000"/>
                </a:solidFill>
                <a:effectLst/>
                <a:latin typeface="system-ui"/>
              </a:rPr>
              <a:t> </a:t>
            </a:r>
            <a:r>
              <a:rPr lang="en-US" sz="4800" b="1" i="1" dirty="0" err="1">
                <a:solidFill>
                  <a:srgbClr val="000000"/>
                </a:solidFill>
                <a:effectLst/>
                <a:latin typeface="system-ui"/>
              </a:rPr>
              <a:t>esclavos</a:t>
            </a:r>
            <a:r>
              <a:rPr lang="en-US" sz="4800" b="1" i="1" dirty="0">
                <a:solidFill>
                  <a:srgbClr val="000000"/>
                </a:solidFill>
                <a:effectLst/>
                <a:latin typeface="system-ui"/>
              </a:rPr>
              <a:t> o </a:t>
            </a:r>
            <a:r>
              <a:rPr lang="en-US" sz="4800" b="1" i="1" dirty="0" err="1">
                <a:solidFill>
                  <a:srgbClr val="000000"/>
                </a:solidFill>
                <a:effectLst/>
                <a:latin typeface="system-ui"/>
              </a:rPr>
              <a:t>libres</a:t>
            </a:r>
            <a:r>
              <a:rPr lang="en-US" sz="4800" b="0" i="0" dirty="0">
                <a:solidFill>
                  <a:srgbClr val="000000"/>
                </a:solidFill>
                <a:effectLst/>
                <a:latin typeface="system-ui"/>
              </a:rPr>
              <a:t>; y a </a:t>
            </a:r>
            <a:r>
              <a:rPr lang="en-US" sz="4800" b="0" i="0" dirty="0" err="1">
                <a:solidFill>
                  <a:srgbClr val="000000"/>
                </a:solidFill>
                <a:effectLst/>
                <a:latin typeface="system-ui"/>
              </a:rPr>
              <a:t>todos</a:t>
            </a:r>
            <a:r>
              <a:rPr lang="en-US" sz="4800" b="0" i="0" dirty="0">
                <a:solidFill>
                  <a:srgbClr val="000000"/>
                </a:solidFill>
                <a:effectLst/>
                <a:latin typeface="system-ui"/>
              </a:rPr>
              <a:t> se </a:t>
            </a:r>
            <a:r>
              <a:rPr lang="en-US" sz="4800" b="0" i="0" dirty="0" err="1">
                <a:solidFill>
                  <a:srgbClr val="000000"/>
                </a:solidFill>
                <a:effectLst/>
                <a:latin typeface="system-ui"/>
              </a:rPr>
              <a:t>nos</a:t>
            </a:r>
            <a:r>
              <a:rPr lang="en-US" sz="4800" b="0" i="0" dirty="0">
                <a:solidFill>
                  <a:srgbClr val="000000"/>
                </a:solidFill>
                <a:effectLst/>
                <a:latin typeface="system-ui"/>
              </a:rPr>
              <a:t> </a:t>
            </a:r>
            <a:r>
              <a:rPr lang="en-US" sz="4800" b="0" i="0" dirty="0" err="1">
                <a:solidFill>
                  <a:srgbClr val="000000"/>
                </a:solidFill>
                <a:effectLst/>
                <a:latin typeface="system-ui"/>
              </a:rPr>
              <a:t>dio</a:t>
            </a:r>
            <a:r>
              <a:rPr lang="en-US" sz="4800" b="0" i="0" dirty="0">
                <a:solidFill>
                  <a:srgbClr val="000000"/>
                </a:solidFill>
                <a:effectLst/>
                <a:latin typeface="system-ui"/>
              </a:rPr>
              <a:t> a </a:t>
            </a:r>
            <a:r>
              <a:rPr lang="en-US" sz="4800" b="0" i="0" dirty="0" err="1">
                <a:solidFill>
                  <a:srgbClr val="000000"/>
                </a:solidFill>
                <a:effectLst/>
                <a:latin typeface="system-ui"/>
              </a:rPr>
              <a:t>beber</a:t>
            </a:r>
            <a:r>
              <a:rPr lang="en-US" sz="4800" b="0" i="0" dirty="0">
                <a:solidFill>
                  <a:srgbClr val="000000"/>
                </a:solidFill>
                <a:effectLst/>
                <a:latin typeface="system-ui"/>
              </a:rPr>
              <a:t> de un </a:t>
            </a:r>
            <a:r>
              <a:rPr lang="en-US" sz="4800" b="0" i="0" dirty="0" err="1">
                <a:solidFill>
                  <a:srgbClr val="000000"/>
                </a:solidFill>
                <a:effectLst/>
                <a:latin typeface="system-ui"/>
              </a:rPr>
              <a:t>mismo</a:t>
            </a:r>
            <a:r>
              <a:rPr lang="en-US" sz="4800" b="0" i="0" dirty="0">
                <a:solidFill>
                  <a:srgbClr val="000000"/>
                </a:solidFill>
                <a:effectLst/>
                <a:latin typeface="system-ui"/>
              </a:rPr>
              <a:t> </a:t>
            </a:r>
            <a:r>
              <a:rPr lang="en-US" sz="4800" b="0" i="0" dirty="0" err="1">
                <a:solidFill>
                  <a:srgbClr val="000000"/>
                </a:solidFill>
                <a:effectLst/>
                <a:latin typeface="system-ui"/>
              </a:rPr>
              <a:t>Espíritu</a:t>
            </a:r>
            <a:r>
              <a:rPr lang="en-US" sz="4800" b="0" i="0" dirty="0">
                <a:solidFill>
                  <a:srgbClr val="000000"/>
                </a:solidFill>
                <a:effectLst/>
                <a:latin typeface="system-ui"/>
              </a:rPr>
              <a:t>.</a:t>
            </a:r>
          </a:p>
          <a:p>
            <a:pPr marL="0" indent="0">
              <a:buNone/>
            </a:pPr>
            <a:endParaRPr lang="en-CL" sz="4800" dirty="0"/>
          </a:p>
          <a:p>
            <a:pPr marL="0" indent="0">
              <a:buNone/>
            </a:pPr>
            <a:r>
              <a:rPr lang="en-US" sz="4800" b="1" i="0" baseline="30000" dirty="0">
                <a:solidFill>
                  <a:srgbClr val="000000"/>
                </a:solidFill>
                <a:effectLst/>
                <a:latin typeface="system-ui"/>
              </a:rPr>
              <a:t>26 </a:t>
            </a:r>
            <a:r>
              <a:rPr lang="en-US" sz="4800" b="0" i="0" dirty="0">
                <a:solidFill>
                  <a:srgbClr val="000000"/>
                </a:solidFill>
                <a:effectLst/>
                <a:latin typeface="system-ui"/>
              </a:rPr>
              <a:t>De </a:t>
            </a:r>
            <a:r>
              <a:rPr lang="en-US" sz="4800" b="0" i="0" dirty="0" err="1">
                <a:solidFill>
                  <a:srgbClr val="000000"/>
                </a:solidFill>
                <a:effectLst/>
                <a:latin typeface="system-ui"/>
              </a:rPr>
              <a:t>manera</a:t>
            </a:r>
            <a:r>
              <a:rPr lang="en-US" sz="4800" b="0" i="0" dirty="0">
                <a:solidFill>
                  <a:srgbClr val="000000"/>
                </a:solidFill>
                <a:effectLst/>
                <a:latin typeface="system-ui"/>
              </a:rPr>
              <a:t> que </a:t>
            </a:r>
            <a:r>
              <a:rPr lang="en-US" sz="4800" b="0" i="0" dirty="0" err="1">
                <a:solidFill>
                  <a:srgbClr val="000000"/>
                </a:solidFill>
                <a:effectLst/>
                <a:latin typeface="system-ui"/>
              </a:rPr>
              <a:t>si</a:t>
            </a:r>
            <a:r>
              <a:rPr lang="en-US" sz="4800" b="0" i="0" dirty="0">
                <a:solidFill>
                  <a:srgbClr val="000000"/>
                </a:solidFill>
                <a:effectLst/>
                <a:latin typeface="system-ui"/>
              </a:rPr>
              <a:t> un </a:t>
            </a:r>
            <a:r>
              <a:rPr lang="en-US" sz="4800" b="0" i="0" dirty="0" err="1">
                <a:solidFill>
                  <a:srgbClr val="000000"/>
                </a:solidFill>
                <a:effectLst/>
                <a:latin typeface="system-ui"/>
              </a:rPr>
              <a:t>miembro</a:t>
            </a:r>
            <a:r>
              <a:rPr lang="en-US" sz="4800" b="0" i="0" dirty="0">
                <a:solidFill>
                  <a:srgbClr val="000000"/>
                </a:solidFill>
                <a:effectLst/>
                <a:latin typeface="system-ui"/>
              </a:rPr>
              <a:t> </a:t>
            </a:r>
            <a:r>
              <a:rPr lang="en-US" sz="4800" b="0" i="0" dirty="0" err="1">
                <a:solidFill>
                  <a:srgbClr val="000000"/>
                </a:solidFill>
                <a:effectLst/>
                <a:latin typeface="system-ui"/>
              </a:rPr>
              <a:t>padece</a:t>
            </a:r>
            <a:r>
              <a:rPr lang="en-US" sz="4800" b="0" i="0" dirty="0">
                <a:solidFill>
                  <a:srgbClr val="000000"/>
                </a:solidFill>
                <a:effectLst/>
                <a:latin typeface="system-ui"/>
              </a:rPr>
              <a:t>, </a:t>
            </a:r>
            <a:r>
              <a:rPr lang="en-US" sz="4800" b="1" i="1" dirty="0" err="1">
                <a:solidFill>
                  <a:srgbClr val="000000"/>
                </a:solidFill>
                <a:effectLst/>
                <a:latin typeface="system-ui"/>
              </a:rPr>
              <a:t>todos</a:t>
            </a:r>
            <a:r>
              <a:rPr lang="en-US" sz="4800" b="1" i="1" dirty="0">
                <a:solidFill>
                  <a:srgbClr val="000000"/>
                </a:solidFill>
                <a:effectLst/>
                <a:latin typeface="system-ui"/>
              </a:rPr>
              <a:t> </a:t>
            </a:r>
            <a:r>
              <a:rPr lang="en-US" sz="4800" b="1" i="1" dirty="0" err="1">
                <a:solidFill>
                  <a:srgbClr val="000000"/>
                </a:solidFill>
                <a:effectLst/>
                <a:latin typeface="system-ui"/>
              </a:rPr>
              <a:t>los</a:t>
            </a:r>
            <a:r>
              <a:rPr lang="en-US" sz="4800" b="1" i="1" dirty="0">
                <a:solidFill>
                  <a:srgbClr val="000000"/>
                </a:solidFill>
                <a:effectLst/>
                <a:latin typeface="system-ui"/>
              </a:rPr>
              <a:t> </a:t>
            </a:r>
            <a:r>
              <a:rPr lang="en-US" sz="4800" b="1" i="1" dirty="0" err="1">
                <a:solidFill>
                  <a:srgbClr val="000000"/>
                </a:solidFill>
                <a:effectLst/>
                <a:latin typeface="system-ui"/>
              </a:rPr>
              <a:t>miembros</a:t>
            </a:r>
            <a:r>
              <a:rPr lang="en-US" sz="4800" b="1" i="1" dirty="0">
                <a:solidFill>
                  <a:srgbClr val="000000"/>
                </a:solidFill>
                <a:effectLst/>
                <a:latin typeface="system-ui"/>
              </a:rPr>
              <a:t> </a:t>
            </a:r>
            <a:r>
              <a:rPr lang="en-US" sz="4800" b="0" i="0" dirty="0">
                <a:solidFill>
                  <a:srgbClr val="000000"/>
                </a:solidFill>
                <a:effectLst/>
                <a:latin typeface="system-ui"/>
              </a:rPr>
              <a:t>se </a:t>
            </a:r>
            <a:r>
              <a:rPr lang="en-US" sz="4800" b="0" i="0" dirty="0" err="1">
                <a:solidFill>
                  <a:srgbClr val="000000"/>
                </a:solidFill>
                <a:effectLst/>
                <a:latin typeface="system-ui"/>
              </a:rPr>
              <a:t>duelen</a:t>
            </a:r>
            <a:r>
              <a:rPr lang="en-US" sz="4800" b="0" i="0" dirty="0">
                <a:solidFill>
                  <a:srgbClr val="000000"/>
                </a:solidFill>
                <a:effectLst/>
                <a:latin typeface="system-ui"/>
              </a:rPr>
              <a:t> con </a:t>
            </a:r>
            <a:r>
              <a:rPr lang="en-US" sz="4800" b="0" i="0" dirty="0" err="1">
                <a:solidFill>
                  <a:srgbClr val="000000"/>
                </a:solidFill>
                <a:effectLst/>
                <a:latin typeface="system-ui"/>
              </a:rPr>
              <a:t>él</a:t>
            </a:r>
            <a:r>
              <a:rPr lang="en-US" sz="4800" b="0" i="0" dirty="0">
                <a:solidFill>
                  <a:srgbClr val="000000"/>
                </a:solidFill>
                <a:effectLst/>
                <a:latin typeface="system-ui"/>
              </a:rPr>
              <a:t>, y </a:t>
            </a:r>
            <a:r>
              <a:rPr lang="en-US" sz="4800" b="0" i="0" dirty="0" err="1">
                <a:solidFill>
                  <a:srgbClr val="000000"/>
                </a:solidFill>
                <a:effectLst/>
                <a:latin typeface="system-ui"/>
              </a:rPr>
              <a:t>si</a:t>
            </a:r>
            <a:r>
              <a:rPr lang="en-US" sz="4800" b="0" i="0" dirty="0">
                <a:solidFill>
                  <a:srgbClr val="000000"/>
                </a:solidFill>
                <a:effectLst/>
                <a:latin typeface="system-ui"/>
              </a:rPr>
              <a:t> un </a:t>
            </a:r>
            <a:r>
              <a:rPr lang="en-US" sz="4800" b="0" i="0" dirty="0" err="1">
                <a:solidFill>
                  <a:srgbClr val="000000"/>
                </a:solidFill>
                <a:effectLst/>
                <a:latin typeface="system-ui"/>
              </a:rPr>
              <a:t>miembro</a:t>
            </a:r>
            <a:r>
              <a:rPr lang="en-US" sz="4800" b="0" i="0" dirty="0">
                <a:solidFill>
                  <a:srgbClr val="000000"/>
                </a:solidFill>
                <a:effectLst/>
                <a:latin typeface="system-ui"/>
              </a:rPr>
              <a:t> </a:t>
            </a:r>
            <a:r>
              <a:rPr lang="en-US" sz="4800" b="0" i="0" dirty="0" err="1">
                <a:solidFill>
                  <a:srgbClr val="000000"/>
                </a:solidFill>
                <a:effectLst/>
                <a:latin typeface="system-ui"/>
              </a:rPr>
              <a:t>recibe</a:t>
            </a:r>
            <a:r>
              <a:rPr lang="en-US" sz="4800" b="0" i="0" dirty="0">
                <a:solidFill>
                  <a:srgbClr val="000000"/>
                </a:solidFill>
                <a:effectLst/>
                <a:latin typeface="system-ui"/>
              </a:rPr>
              <a:t> </a:t>
            </a:r>
            <a:r>
              <a:rPr lang="en-US" sz="4800" b="0" i="0" dirty="0" err="1">
                <a:solidFill>
                  <a:srgbClr val="000000"/>
                </a:solidFill>
                <a:effectLst/>
                <a:latin typeface="system-ui"/>
              </a:rPr>
              <a:t>honra</a:t>
            </a:r>
            <a:r>
              <a:rPr lang="en-US" sz="4800" b="0" i="0" dirty="0">
                <a:solidFill>
                  <a:srgbClr val="000000"/>
                </a:solidFill>
                <a:effectLst/>
                <a:latin typeface="system-ui"/>
              </a:rPr>
              <a:t>, </a:t>
            </a:r>
            <a:r>
              <a:rPr lang="en-US" sz="4800" b="0" i="0" dirty="0" err="1">
                <a:solidFill>
                  <a:srgbClr val="000000"/>
                </a:solidFill>
                <a:effectLst/>
                <a:latin typeface="system-ui"/>
              </a:rPr>
              <a:t>todos</a:t>
            </a:r>
            <a:r>
              <a:rPr lang="en-US" sz="4800" b="0" i="0" dirty="0">
                <a:solidFill>
                  <a:srgbClr val="000000"/>
                </a:solidFill>
                <a:effectLst/>
                <a:latin typeface="system-ui"/>
              </a:rPr>
              <a:t> </a:t>
            </a:r>
            <a:r>
              <a:rPr lang="en-US" sz="4800" b="0" i="0" dirty="0" err="1">
                <a:solidFill>
                  <a:srgbClr val="000000"/>
                </a:solidFill>
                <a:effectLst/>
                <a:latin typeface="system-ui"/>
              </a:rPr>
              <a:t>los</a:t>
            </a:r>
            <a:r>
              <a:rPr lang="en-US" sz="4800" b="0" i="0" dirty="0">
                <a:solidFill>
                  <a:srgbClr val="000000"/>
                </a:solidFill>
                <a:effectLst/>
                <a:latin typeface="system-ui"/>
              </a:rPr>
              <a:t> </a:t>
            </a:r>
            <a:r>
              <a:rPr lang="en-US" sz="4800" b="0" i="0" dirty="0" err="1">
                <a:solidFill>
                  <a:srgbClr val="000000"/>
                </a:solidFill>
                <a:effectLst/>
                <a:latin typeface="system-ui"/>
              </a:rPr>
              <a:t>miembros</a:t>
            </a:r>
            <a:r>
              <a:rPr lang="en-US" sz="4800" b="0" i="0" dirty="0">
                <a:solidFill>
                  <a:srgbClr val="000000"/>
                </a:solidFill>
                <a:effectLst/>
                <a:latin typeface="system-ui"/>
              </a:rPr>
              <a:t> con </a:t>
            </a:r>
            <a:r>
              <a:rPr lang="en-US" sz="4800" b="0" i="0" dirty="0" err="1">
                <a:solidFill>
                  <a:srgbClr val="000000"/>
                </a:solidFill>
                <a:effectLst/>
                <a:latin typeface="system-ui"/>
              </a:rPr>
              <a:t>él</a:t>
            </a:r>
            <a:r>
              <a:rPr lang="en-US" sz="4800" b="0" i="0" dirty="0">
                <a:solidFill>
                  <a:srgbClr val="000000"/>
                </a:solidFill>
                <a:effectLst/>
                <a:latin typeface="system-ui"/>
              </a:rPr>
              <a:t> se </a:t>
            </a:r>
            <a:r>
              <a:rPr lang="en-US" sz="4800" b="0" i="0" dirty="0" err="1">
                <a:solidFill>
                  <a:srgbClr val="000000"/>
                </a:solidFill>
                <a:effectLst/>
                <a:latin typeface="system-ui"/>
              </a:rPr>
              <a:t>gozan</a:t>
            </a:r>
            <a:r>
              <a:rPr lang="en-US" sz="4800" b="0" i="0" dirty="0">
                <a:solidFill>
                  <a:srgbClr val="000000"/>
                </a:solidFill>
                <a:effectLst/>
                <a:latin typeface="system-ui"/>
              </a:rPr>
              <a:t>.</a:t>
            </a:r>
            <a:endParaRPr lang="en-CL" sz="4800" dirty="0"/>
          </a:p>
        </p:txBody>
      </p:sp>
    </p:spTree>
    <p:extLst>
      <p:ext uri="{BB962C8B-B14F-4D97-AF65-F5344CB8AC3E}">
        <p14:creationId xmlns:p14="http://schemas.microsoft.com/office/powerpoint/2010/main" val="1878479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1AECB6A-01CA-C4A3-695A-8432852C3A69}"/>
              </a:ext>
            </a:extLst>
          </p:cNvPr>
          <p:cNvPicPr>
            <a:picLocks noGrp="1" noChangeAspect="1"/>
          </p:cNvPicPr>
          <p:nvPr>
            <p:ph idx="1"/>
          </p:nvPr>
        </p:nvPicPr>
        <p:blipFill>
          <a:blip r:embed="rId2"/>
          <a:stretch>
            <a:fillRect/>
          </a:stretch>
        </p:blipFill>
        <p:spPr>
          <a:xfrm>
            <a:off x="135924" y="123567"/>
            <a:ext cx="11911914" cy="6586151"/>
          </a:xfrm>
        </p:spPr>
      </p:pic>
    </p:spTree>
    <p:extLst>
      <p:ext uri="{BB962C8B-B14F-4D97-AF65-F5344CB8AC3E}">
        <p14:creationId xmlns:p14="http://schemas.microsoft.com/office/powerpoint/2010/main" val="3627496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1297</Words>
  <Application>Microsoft Macintosh PowerPoint</Application>
  <PresentationFormat>Widescreen</PresentationFormat>
  <Paragraphs>77</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APPLE CHANCERY</vt:lpstr>
      <vt:lpstr>Arial</vt:lpstr>
      <vt:lpstr>Avenir Next Condensed</vt:lpstr>
      <vt:lpstr>Calibri</vt:lpstr>
      <vt:lpstr>Calibri Light</vt:lpstr>
      <vt:lpstr>Google Sans</vt:lpstr>
      <vt:lpstr>Helvetica</vt:lpstr>
      <vt:lpstr>system-ui</vt:lpstr>
      <vt:lpstr>Office Theme</vt:lpstr>
      <vt:lpstr>                  Historia de la Iglesia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9</cp:revision>
  <dcterms:created xsi:type="dcterms:W3CDTF">2025-06-04T00:06:08Z</dcterms:created>
  <dcterms:modified xsi:type="dcterms:W3CDTF">2025-06-07T22:42:40Z</dcterms:modified>
</cp:coreProperties>
</file>