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812" r:id="rId2"/>
    <p:sldId id="813" r:id="rId3"/>
    <p:sldId id="259" r:id="rId4"/>
    <p:sldId id="258" r:id="rId5"/>
    <p:sldId id="261" r:id="rId6"/>
    <p:sldId id="263" r:id="rId7"/>
    <p:sldId id="264" r:id="rId8"/>
    <p:sldId id="265" r:id="rId9"/>
    <p:sldId id="267" r:id="rId10"/>
    <p:sldId id="268" r:id="rId11"/>
    <p:sldId id="270" r:id="rId12"/>
    <p:sldId id="271" r:id="rId13"/>
    <p:sldId id="272" r:id="rId14"/>
    <p:sldId id="273" r:id="rId15"/>
    <p:sldId id="274" r:id="rId16"/>
    <p:sldId id="277" r:id="rId17"/>
    <p:sldId id="278" r:id="rId18"/>
    <p:sldId id="280" r:id="rId19"/>
    <p:sldId id="281" r:id="rId20"/>
    <p:sldId id="279" r:id="rId21"/>
    <p:sldId id="282" r:id="rId22"/>
  </p:sldIdLst>
  <p:sldSz cx="12192000" cy="6858000"/>
  <p:notesSz cx="6858000" cy="9144000"/>
  <p:defaultText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35" autoAdjust="0"/>
    <p:restoredTop sz="94679"/>
  </p:normalViewPr>
  <p:slideViewPr>
    <p:cSldViewPr snapToGrid="0">
      <p:cViewPr varScale="1">
        <p:scale>
          <a:sx n="62" d="100"/>
          <a:sy n="62" d="100"/>
        </p:scale>
        <p:origin x="7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A2F11-40EE-EC4D-B142-B49B661C3F4B}" type="datetimeFigureOut">
              <a:rPr lang="en-CL" smtClean="0"/>
              <a:t>07/13/2025</a:t>
            </a:fld>
            <a:endParaRPr lang="en-C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A018B-CEE0-F545-B953-B8E539EAE44B}" type="slidenum">
              <a:rPr lang="en-CL" smtClean="0"/>
              <a:t>‹#›</a:t>
            </a:fld>
            <a:endParaRPr lang="en-CL"/>
          </a:p>
        </p:txBody>
      </p:sp>
    </p:spTree>
    <p:extLst>
      <p:ext uri="{BB962C8B-B14F-4D97-AF65-F5344CB8AC3E}">
        <p14:creationId xmlns:p14="http://schemas.microsoft.com/office/powerpoint/2010/main" val="205985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9A0A018B-CEE0-F545-B953-B8E539EAE44B}" type="slidenum">
              <a:rPr lang="en-CL" smtClean="0"/>
              <a:t>6</a:t>
            </a:fld>
            <a:endParaRPr lang="en-CL"/>
          </a:p>
        </p:txBody>
      </p:sp>
    </p:spTree>
    <p:extLst>
      <p:ext uri="{BB962C8B-B14F-4D97-AF65-F5344CB8AC3E}">
        <p14:creationId xmlns:p14="http://schemas.microsoft.com/office/powerpoint/2010/main" val="221513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DBB7-F630-0534-A6C6-B582C01F9B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L"/>
          </a:p>
        </p:txBody>
      </p:sp>
      <p:sp>
        <p:nvSpPr>
          <p:cNvPr id="3" name="Subtitle 2">
            <a:extLst>
              <a:ext uri="{FF2B5EF4-FFF2-40B4-BE49-F238E27FC236}">
                <a16:creationId xmlns:a16="http://schemas.microsoft.com/office/drawing/2014/main" id="{A6BE69DC-1AEC-DC74-8B2E-D9C75EB72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L"/>
          </a:p>
        </p:txBody>
      </p:sp>
      <p:sp>
        <p:nvSpPr>
          <p:cNvPr id="4" name="Date Placeholder 3">
            <a:extLst>
              <a:ext uri="{FF2B5EF4-FFF2-40B4-BE49-F238E27FC236}">
                <a16:creationId xmlns:a16="http://schemas.microsoft.com/office/drawing/2014/main" id="{FE7AD054-9D7D-C175-4E16-253857CA6554}"/>
              </a:ext>
            </a:extLst>
          </p:cNvPr>
          <p:cNvSpPr>
            <a:spLocks noGrp="1"/>
          </p:cNvSpPr>
          <p:nvPr>
            <p:ph type="dt" sz="half" idx="10"/>
          </p:nvPr>
        </p:nvSpPr>
        <p:spPr/>
        <p:txBody>
          <a:bodyPr/>
          <a:lstStyle/>
          <a:p>
            <a:fld id="{60A95081-8E81-114A-8A40-18E7F182CB4D}" type="datetimeFigureOut">
              <a:rPr lang="en-CL" smtClean="0"/>
              <a:t>07/13/2025</a:t>
            </a:fld>
            <a:endParaRPr lang="en-CL"/>
          </a:p>
        </p:txBody>
      </p:sp>
      <p:sp>
        <p:nvSpPr>
          <p:cNvPr id="5" name="Footer Placeholder 4">
            <a:extLst>
              <a:ext uri="{FF2B5EF4-FFF2-40B4-BE49-F238E27FC236}">
                <a16:creationId xmlns:a16="http://schemas.microsoft.com/office/drawing/2014/main" id="{2046E221-C558-2494-97A5-84A554C10EAC}"/>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D24B54CB-C033-8640-9D3F-B09A289705CE}"/>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42597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BF6C-74C7-53A5-2482-35253B703B04}"/>
              </a:ext>
            </a:extLst>
          </p:cNvPr>
          <p:cNvSpPr>
            <a:spLocks noGrp="1"/>
          </p:cNvSpPr>
          <p:nvPr>
            <p:ph type="title"/>
          </p:nvPr>
        </p:nvSpPr>
        <p:spPr/>
        <p:txBody>
          <a:bodyPr/>
          <a:lstStyle/>
          <a:p>
            <a:r>
              <a:rPr lang="en-US"/>
              <a:t>Click to edit Master title style</a:t>
            </a:r>
            <a:endParaRPr lang="en-CL"/>
          </a:p>
        </p:txBody>
      </p:sp>
      <p:sp>
        <p:nvSpPr>
          <p:cNvPr id="3" name="Vertical Text Placeholder 2">
            <a:extLst>
              <a:ext uri="{FF2B5EF4-FFF2-40B4-BE49-F238E27FC236}">
                <a16:creationId xmlns:a16="http://schemas.microsoft.com/office/drawing/2014/main" id="{8C7F1D01-E1B5-A1ED-AEC6-B12F54B5BB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66DB20DE-9FDC-B48E-DABD-BC18E9A0E1A3}"/>
              </a:ext>
            </a:extLst>
          </p:cNvPr>
          <p:cNvSpPr>
            <a:spLocks noGrp="1"/>
          </p:cNvSpPr>
          <p:nvPr>
            <p:ph type="dt" sz="half" idx="10"/>
          </p:nvPr>
        </p:nvSpPr>
        <p:spPr/>
        <p:txBody>
          <a:bodyPr/>
          <a:lstStyle/>
          <a:p>
            <a:fld id="{60A95081-8E81-114A-8A40-18E7F182CB4D}" type="datetimeFigureOut">
              <a:rPr lang="en-CL" smtClean="0"/>
              <a:t>07/13/2025</a:t>
            </a:fld>
            <a:endParaRPr lang="en-CL"/>
          </a:p>
        </p:txBody>
      </p:sp>
      <p:sp>
        <p:nvSpPr>
          <p:cNvPr id="5" name="Footer Placeholder 4">
            <a:extLst>
              <a:ext uri="{FF2B5EF4-FFF2-40B4-BE49-F238E27FC236}">
                <a16:creationId xmlns:a16="http://schemas.microsoft.com/office/drawing/2014/main" id="{6CB3F44D-756F-2150-CD02-BC32B4BDC2B0}"/>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A3C23FFA-C6B9-5934-2BB4-8D0CA4307080}"/>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84006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01839-5862-37F6-3C7E-660D842C90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L"/>
          </a:p>
        </p:txBody>
      </p:sp>
      <p:sp>
        <p:nvSpPr>
          <p:cNvPr id="3" name="Vertical Text Placeholder 2">
            <a:extLst>
              <a:ext uri="{FF2B5EF4-FFF2-40B4-BE49-F238E27FC236}">
                <a16:creationId xmlns:a16="http://schemas.microsoft.com/office/drawing/2014/main" id="{BFC6AA0F-2FCA-E0B1-B44B-83C45D15F2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E818CF46-7077-E1EC-3E41-43B6CAD1BD43}"/>
              </a:ext>
            </a:extLst>
          </p:cNvPr>
          <p:cNvSpPr>
            <a:spLocks noGrp="1"/>
          </p:cNvSpPr>
          <p:nvPr>
            <p:ph type="dt" sz="half" idx="10"/>
          </p:nvPr>
        </p:nvSpPr>
        <p:spPr/>
        <p:txBody>
          <a:bodyPr/>
          <a:lstStyle/>
          <a:p>
            <a:fld id="{60A95081-8E81-114A-8A40-18E7F182CB4D}" type="datetimeFigureOut">
              <a:rPr lang="en-CL" smtClean="0"/>
              <a:t>07/13/2025</a:t>
            </a:fld>
            <a:endParaRPr lang="en-CL"/>
          </a:p>
        </p:txBody>
      </p:sp>
      <p:sp>
        <p:nvSpPr>
          <p:cNvPr id="5" name="Footer Placeholder 4">
            <a:extLst>
              <a:ext uri="{FF2B5EF4-FFF2-40B4-BE49-F238E27FC236}">
                <a16:creationId xmlns:a16="http://schemas.microsoft.com/office/drawing/2014/main" id="{5135B173-9623-03F6-C1CC-CDFEF86A35A2}"/>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0BB46549-B2C4-8A64-A7EC-7266C9B3B93E}"/>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39624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232492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1176-F014-AB2E-94C6-7C81F69C4AEE}"/>
              </a:ext>
            </a:extLst>
          </p:cNvPr>
          <p:cNvSpPr>
            <a:spLocks noGrp="1"/>
          </p:cNvSpPr>
          <p:nvPr>
            <p:ph type="title"/>
          </p:nvPr>
        </p:nvSpPr>
        <p:spPr/>
        <p:txBody>
          <a:bodyPr/>
          <a:lstStyle/>
          <a:p>
            <a:r>
              <a:rPr lang="en-US"/>
              <a:t>Click to edit Master title style</a:t>
            </a:r>
            <a:endParaRPr lang="en-CL"/>
          </a:p>
        </p:txBody>
      </p:sp>
      <p:sp>
        <p:nvSpPr>
          <p:cNvPr id="3" name="Content Placeholder 2">
            <a:extLst>
              <a:ext uri="{FF2B5EF4-FFF2-40B4-BE49-F238E27FC236}">
                <a16:creationId xmlns:a16="http://schemas.microsoft.com/office/drawing/2014/main" id="{30E79378-3C9A-E995-B572-FCDE6035A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3933788E-3D71-531E-C6B3-C538F5EE3968}"/>
              </a:ext>
            </a:extLst>
          </p:cNvPr>
          <p:cNvSpPr>
            <a:spLocks noGrp="1"/>
          </p:cNvSpPr>
          <p:nvPr>
            <p:ph type="dt" sz="half" idx="10"/>
          </p:nvPr>
        </p:nvSpPr>
        <p:spPr/>
        <p:txBody>
          <a:bodyPr/>
          <a:lstStyle/>
          <a:p>
            <a:fld id="{60A95081-8E81-114A-8A40-18E7F182CB4D}" type="datetimeFigureOut">
              <a:rPr lang="en-CL" smtClean="0"/>
              <a:t>07/13/2025</a:t>
            </a:fld>
            <a:endParaRPr lang="en-CL"/>
          </a:p>
        </p:txBody>
      </p:sp>
      <p:sp>
        <p:nvSpPr>
          <p:cNvPr id="5" name="Footer Placeholder 4">
            <a:extLst>
              <a:ext uri="{FF2B5EF4-FFF2-40B4-BE49-F238E27FC236}">
                <a16:creationId xmlns:a16="http://schemas.microsoft.com/office/drawing/2014/main" id="{00695F09-E272-32BB-DD77-651ED29160B6}"/>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B4C35153-5483-F69C-6D18-0681534222E0}"/>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90211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CB23-A651-C502-EE1B-FEAAE26913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L"/>
          </a:p>
        </p:txBody>
      </p:sp>
      <p:sp>
        <p:nvSpPr>
          <p:cNvPr id="3" name="Text Placeholder 2">
            <a:extLst>
              <a:ext uri="{FF2B5EF4-FFF2-40B4-BE49-F238E27FC236}">
                <a16:creationId xmlns:a16="http://schemas.microsoft.com/office/drawing/2014/main" id="{AF706E52-7263-9127-233D-497EC45AA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13C3D-B978-0F94-B180-F248B6213227}"/>
              </a:ext>
            </a:extLst>
          </p:cNvPr>
          <p:cNvSpPr>
            <a:spLocks noGrp="1"/>
          </p:cNvSpPr>
          <p:nvPr>
            <p:ph type="dt" sz="half" idx="10"/>
          </p:nvPr>
        </p:nvSpPr>
        <p:spPr/>
        <p:txBody>
          <a:bodyPr/>
          <a:lstStyle/>
          <a:p>
            <a:fld id="{60A95081-8E81-114A-8A40-18E7F182CB4D}" type="datetimeFigureOut">
              <a:rPr lang="en-CL" smtClean="0"/>
              <a:t>07/13/2025</a:t>
            </a:fld>
            <a:endParaRPr lang="en-CL"/>
          </a:p>
        </p:txBody>
      </p:sp>
      <p:sp>
        <p:nvSpPr>
          <p:cNvPr id="5" name="Footer Placeholder 4">
            <a:extLst>
              <a:ext uri="{FF2B5EF4-FFF2-40B4-BE49-F238E27FC236}">
                <a16:creationId xmlns:a16="http://schemas.microsoft.com/office/drawing/2014/main" id="{6AA4C7B5-F85A-844A-AC59-56DAEB54001D}"/>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1E0D1B53-F175-9761-9E9B-A239F038979C}"/>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06555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E36C-E783-FC02-96F1-B363196C3605}"/>
              </a:ext>
            </a:extLst>
          </p:cNvPr>
          <p:cNvSpPr>
            <a:spLocks noGrp="1"/>
          </p:cNvSpPr>
          <p:nvPr>
            <p:ph type="title"/>
          </p:nvPr>
        </p:nvSpPr>
        <p:spPr/>
        <p:txBody>
          <a:bodyPr/>
          <a:lstStyle/>
          <a:p>
            <a:r>
              <a:rPr lang="en-US"/>
              <a:t>Click to edit Master title style</a:t>
            </a:r>
            <a:endParaRPr lang="en-CL"/>
          </a:p>
        </p:txBody>
      </p:sp>
      <p:sp>
        <p:nvSpPr>
          <p:cNvPr id="3" name="Content Placeholder 2">
            <a:extLst>
              <a:ext uri="{FF2B5EF4-FFF2-40B4-BE49-F238E27FC236}">
                <a16:creationId xmlns:a16="http://schemas.microsoft.com/office/drawing/2014/main" id="{D36997CC-0E49-4C0B-74AB-DBF7419A0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Content Placeholder 3">
            <a:extLst>
              <a:ext uri="{FF2B5EF4-FFF2-40B4-BE49-F238E27FC236}">
                <a16:creationId xmlns:a16="http://schemas.microsoft.com/office/drawing/2014/main" id="{54911053-9519-D980-65B9-9E742AC4B2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5" name="Date Placeholder 4">
            <a:extLst>
              <a:ext uri="{FF2B5EF4-FFF2-40B4-BE49-F238E27FC236}">
                <a16:creationId xmlns:a16="http://schemas.microsoft.com/office/drawing/2014/main" id="{5E7C6A5E-665C-2242-9626-EA50F44D3FFC}"/>
              </a:ext>
            </a:extLst>
          </p:cNvPr>
          <p:cNvSpPr>
            <a:spLocks noGrp="1"/>
          </p:cNvSpPr>
          <p:nvPr>
            <p:ph type="dt" sz="half" idx="10"/>
          </p:nvPr>
        </p:nvSpPr>
        <p:spPr/>
        <p:txBody>
          <a:bodyPr/>
          <a:lstStyle/>
          <a:p>
            <a:fld id="{60A95081-8E81-114A-8A40-18E7F182CB4D}" type="datetimeFigureOut">
              <a:rPr lang="en-CL" smtClean="0"/>
              <a:t>07/13/2025</a:t>
            </a:fld>
            <a:endParaRPr lang="en-CL"/>
          </a:p>
        </p:txBody>
      </p:sp>
      <p:sp>
        <p:nvSpPr>
          <p:cNvPr id="6" name="Footer Placeholder 5">
            <a:extLst>
              <a:ext uri="{FF2B5EF4-FFF2-40B4-BE49-F238E27FC236}">
                <a16:creationId xmlns:a16="http://schemas.microsoft.com/office/drawing/2014/main" id="{E9495B86-CB1A-9C15-B5ED-21893F640F4F}"/>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2942657A-B980-1A2E-B3AD-0929007A7C51}"/>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74060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348B-AAB5-880F-99DC-94FA92C6637F}"/>
              </a:ext>
            </a:extLst>
          </p:cNvPr>
          <p:cNvSpPr>
            <a:spLocks noGrp="1"/>
          </p:cNvSpPr>
          <p:nvPr>
            <p:ph type="title"/>
          </p:nvPr>
        </p:nvSpPr>
        <p:spPr>
          <a:xfrm>
            <a:off x="839788" y="365125"/>
            <a:ext cx="10515600" cy="1325563"/>
          </a:xfrm>
        </p:spPr>
        <p:txBody>
          <a:bodyPr/>
          <a:lstStyle/>
          <a:p>
            <a:r>
              <a:rPr lang="en-US"/>
              <a:t>Click to edit Master title style</a:t>
            </a:r>
            <a:endParaRPr lang="en-CL"/>
          </a:p>
        </p:txBody>
      </p:sp>
      <p:sp>
        <p:nvSpPr>
          <p:cNvPr id="3" name="Text Placeholder 2">
            <a:extLst>
              <a:ext uri="{FF2B5EF4-FFF2-40B4-BE49-F238E27FC236}">
                <a16:creationId xmlns:a16="http://schemas.microsoft.com/office/drawing/2014/main" id="{8B142ED0-F04F-F900-B119-4AC9779664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30F0E-AB8F-B6D3-AFF7-4DFE7B01FB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5" name="Text Placeholder 4">
            <a:extLst>
              <a:ext uri="{FF2B5EF4-FFF2-40B4-BE49-F238E27FC236}">
                <a16:creationId xmlns:a16="http://schemas.microsoft.com/office/drawing/2014/main" id="{C136220A-12C6-DA18-163C-3B7001A9EC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A81DC4-E8CA-7BF4-1CB4-434B6AC23D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7" name="Date Placeholder 6">
            <a:extLst>
              <a:ext uri="{FF2B5EF4-FFF2-40B4-BE49-F238E27FC236}">
                <a16:creationId xmlns:a16="http://schemas.microsoft.com/office/drawing/2014/main" id="{C42DE222-D88C-22AB-99FA-50C9EC7C9D00}"/>
              </a:ext>
            </a:extLst>
          </p:cNvPr>
          <p:cNvSpPr>
            <a:spLocks noGrp="1"/>
          </p:cNvSpPr>
          <p:nvPr>
            <p:ph type="dt" sz="half" idx="10"/>
          </p:nvPr>
        </p:nvSpPr>
        <p:spPr/>
        <p:txBody>
          <a:bodyPr/>
          <a:lstStyle/>
          <a:p>
            <a:fld id="{60A95081-8E81-114A-8A40-18E7F182CB4D}" type="datetimeFigureOut">
              <a:rPr lang="en-CL" smtClean="0"/>
              <a:t>07/13/2025</a:t>
            </a:fld>
            <a:endParaRPr lang="en-CL"/>
          </a:p>
        </p:txBody>
      </p:sp>
      <p:sp>
        <p:nvSpPr>
          <p:cNvPr id="8" name="Footer Placeholder 7">
            <a:extLst>
              <a:ext uri="{FF2B5EF4-FFF2-40B4-BE49-F238E27FC236}">
                <a16:creationId xmlns:a16="http://schemas.microsoft.com/office/drawing/2014/main" id="{FF92CF33-FF8F-1A7F-7E2D-2A8FB4483D5D}"/>
              </a:ext>
            </a:extLst>
          </p:cNvPr>
          <p:cNvSpPr>
            <a:spLocks noGrp="1"/>
          </p:cNvSpPr>
          <p:nvPr>
            <p:ph type="ftr" sz="quarter" idx="11"/>
          </p:nvPr>
        </p:nvSpPr>
        <p:spPr/>
        <p:txBody>
          <a:bodyPr/>
          <a:lstStyle/>
          <a:p>
            <a:endParaRPr lang="en-CL"/>
          </a:p>
        </p:txBody>
      </p:sp>
      <p:sp>
        <p:nvSpPr>
          <p:cNvPr id="9" name="Slide Number Placeholder 8">
            <a:extLst>
              <a:ext uri="{FF2B5EF4-FFF2-40B4-BE49-F238E27FC236}">
                <a16:creationId xmlns:a16="http://schemas.microsoft.com/office/drawing/2014/main" id="{249CF710-03C2-5AAC-8014-D00CDBC32D6A}"/>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344088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853E-8ECC-FDFB-5C50-E7B7B387A66A}"/>
              </a:ext>
            </a:extLst>
          </p:cNvPr>
          <p:cNvSpPr>
            <a:spLocks noGrp="1"/>
          </p:cNvSpPr>
          <p:nvPr>
            <p:ph type="title"/>
          </p:nvPr>
        </p:nvSpPr>
        <p:spPr/>
        <p:txBody>
          <a:bodyPr/>
          <a:lstStyle/>
          <a:p>
            <a:r>
              <a:rPr lang="en-US"/>
              <a:t>Click to edit Master title style</a:t>
            </a:r>
            <a:endParaRPr lang="en-CL"/>
          </a:p>
        </p:txBody>
      </p:sp>
      <p:sp>
        <p:nvSpPr>
          <p:cNvPr id="3" name="Date Placeholder 2">
            <a:extLst>
              <a:ext uri="{FF2B5EF4-FFF2-40B4-BE49-F238E27FC236}">
                <a16:creationId xmlns:a16="http://schemas.microsoft.com/office/drawing/2014/main" id="{1BA0F373-D49A-3326-47B8-BD290ED4E289}"/>
              </a:ext>
            </a:extLst>
          </p:cNvPr>
          <p:cNvSpPr>
            <a:spLocks noGrp="1"/>
          </p:cNvSpPr>
          <p:nvPr>
            <p:ph type="dt" sz="half" idx="10"/>
          </p:nvPr>
        </p:nvSpPr>
        <p:spPr/>
        <p:txBody>
          <a:bodyPr/>
          <a:lstStyle/>
          <a:p>
            <a:fld id="{60A95081-8E81-114A-8A40-18E7F182CB4D}" type="datetimeFigureOut">
              <a:rPr lang="en-CL" smtClean="0"/>
              <a:t>07/13/2025</a:t>
            </a:fld>
            <a:endParaRPr lang="en-CL"/>
          </a:p>
        </p:txBody>
      </p:sp>
      <p:sp>
        <p:nvSpPr>
          <p:cNvPr id="4" name="Footer Placeholder 3">
            <a:extLst>
              <a:ext uri="{FF2B5EF4-FFF2-40B4-BE49-F238E27FC236}">
                <a16:creationId xmlns:a16="http://schemas.microsoft.com/office/drawing/2014/main" id="{F69ABAC9-2E1B-42ED-7D1C-491F0A6434BF}"/>
              </a:ext>
            </a:extLst>
          </p:cNvPr>
          <p:cNvSpPr>
            <a:spLocks noGrp="1"/>
          </p:cNvSpPr>
          <p:nvPr>
            <p:ph type="ftr" sz="quarter" idx="11"/>
          </p:nvPr>
        </p:nvSpPr>
        <p:spPr/>
        <p:txBody>
          <a:bodyPr/>
          <a:lstStyle/>
          <a:p>
            <a:endParaRPr lang="en-CL"/>
          </a:p>
        </p:txBody>
      </p:sp>
      <p:sp>
        <p:nvSpPr>
          <p:cNvPr id="5" name="Slide Number Placeholder 4">
            <a:extLst>
              <a:ext uri="{FF2B5EF4-FFF2-40B4-BE49-F238E27FC236}">
                <a16:creationId xmlns:a16="http://schemas.microsoft.com/office/drawing/2014/main" id="{B34C9851-B2D2-F570-D38D-4F6F3A7952A2}"/>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127672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F0262-2DE5-E5A4-1E0E-D3C31EE39660}"/>
              </a:ext>
            </a:extLst>
          </p:cNvPr>
          <p:cNvSpPr>
            <a:spLocks noGrp="1"/>
          </p:cNvSpPr>
          <p:nvPr>
            <p:ph type="dt" sz="half" idx="10"/>
          </p:nvPr>
        </p:nvSpPr>
        <p:spPr/>
        <p:txBody>
          <a:bodyPr/>
          <a:lstStyle/>
          <a:p>
            <a:fld id="{60A95081-8E81-114A-8A40-18E7F182CB4D}" type="datetimeFigureOut">
              <a:rPr lang="en-CL" smtClean="0"/>
              <a:t>07/13/2025</a:t>
            </a:fld>
            <a:endParaRPr lang="en-CL"/>
          </a:p>
        </p:txBody>
      </p:sp>
      <p:sp>
        <p:nvSpPr>
          <p:cNvPr id="3" name="Footer Placeholder 2">
            <a:extLst>
              <a:ext uri="{FF2B5EF4-FFF2-40B4-BE49-F238E27FC236}">
                <a16:creationId xmlns:a16="http://schemas.microsoft.com/office/drawing/2014/main" id="{18898E63-C1B0-F118-F5F4-566152BAA2CD}"/>
              </a:ext>
            </a:extLst>
          </p:cNvPr>
          <p:cNvSpPr>
            <a:spLocks noGrp="1"/>
          </p:cNvSpPr>
          <p:nvPr>
            <p:ph type="ftr" sz="quarter" idx="11"/>
          </p:nvPr>
        </p:nvSpPr>
        <p:spPr/>
        <p:txBody>
          <a:bodyPr/>
          <a:lstStyle/>
          <a:p>
            <a:endParaRPr lang="en-CL"/>
          </a:p>
        </p:txBody>
      </p:sp>
      <p:sp>
        <p:nvSpPr>
          <p:cNvPr id="4" name="Slide Number Placeholder 3">
            <a:extLst>
              <a:ext uri="{FF2B5EF4-FFF2-40B4-BE49-F238E27FC236}">
                <a16:creationId xmlns:a16="http://schemas.microsoft.com/office/drawing/2014/main" id="{FB7756A2-3859-579D-C945-658924B0D6A7}"/>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189837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7FD4-FBEA-7737-A88E-8028B858A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L"/>
          </a:p>
        </p:txBody>
      </p:sp>
      <p:sp>
        <p:nvSpPr>
          <p:cNvPr id="3" name="Content Placeholder 2">
            <a:extLst>
              <a:ext uri="{FF2B5EF4-FFF2-40B4-BE49-F238E27FC236}">
                <a16:creationId xmlns:a16="http://schemas.microsoft.com/office/drawing/2014/main" id="{8E42DE83-D1E2-8362-EDAE-3019BE82B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Text Placeholder 3">
            <a:extLst>
              <a:ext uri="{FF2B5EF4-FFF2-40B4-BE49-F238E27FC236}">
                <a16:creationId xmlns:a16="http://schemas.microsoft.com/office/drawing/2014/main" id="{E4F32D2A-B967-9EAD-6869-437184585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359DAF-537B-66DF-ED87-2C633D6B1413}"/>
              </a:ext>
            </a:extLst>
          </p:cNvPr>
          <p:cNvSpPr>
            <a:spLocks noGrp="1"/>
          </p:cNvSpPr>
          <p:nvPr>
            <p:ph type="dt" sz="half" idx="10"/>
          </p:nvPr>
        </p:nvSpPr>
        <p:spPr/>
        <p:txBody>
          <a:bodyPr/>
          <a:lstStyle/>
          <a:p>
            <a:fld id="{60A95081-8E81-114A-8A40-18E7F182CB4D}" type="datetimeFigureOut">
              <a:rPr lang="en-CL" smtClean="0"/>
              <a:t>07/13/2025</a:t>
            </a:fld>
            <a:endParaRPr lang="en-CL"/>
          </a:p>
        </p:txBody>
      </p:sp>
      <p:sp>
        <p:nvSpPr>
          <p:cNvPr id="6" name="Footer Placeholder 5">
            <a:extLst>
              <a:ext uri="{FF2B5EF4-FFF2-40B4-BE49-F238E27FC236}">
                <a16:creationId xmlns:a16="http://schemas.microsoft.com/office/drawing/2014/main" id="{2353C821-DB9A-A449-10CD-8FF8D9CDFE54}"/>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BFEB3B85-4535-79BF-BA54-3272091CBF09}"/>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136223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32CD-E29B-226C-1DAC-7090946ED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L"/>
          </a:p>
        </p:txBody>
      </p:sp>
      <p:sp>
        <p:nvSpPr>
          <p:cNvPr id="3" name="Picture Placeholder 2">
            <a:extLst>
              <a:ext uri="{FF2B5EF4-FFF2-40B4-BE49-F238E27FC236}">
                <a16:creationId xmlns:a16="http://schemas.microsoft.com/office/drawing/2014/main" id="{D3642A3D-6F20-9893-DC72-426C608BEB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L"/>
          </a:p>
        </p:txBody>
      </p:sp>
      <p:sp>
        <p:nvSpPr>
          <p:cNvPr id="4" name="Text Placeholder 3">
            <a:extLst>
              <a:ext uri="{FF2B5EF4-FFF2-40B4-BE49-F238E27FC236}">
                <a16:creationId xmlns:a16="http://schemas.microsoft.com/office/drawing/2014/main" id="{2CF40083-DA73-3C8C-CE1B-E234DC0C4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50F8B-D5E5-479F-66B6-C17E52DAD459}"/>
              </a:ext>
            </a:extLst>
          </p:cNvPr>
          <p:cNvSpPr>
            <a:spLocks noGrp="1"/>
          </p:cNvSpPr>
          <p:nvPr>
            <p:ph type="dt" sz="half" idx="10"/>
          </p:nvPr>
        </p:nvSpPr>
        <p:spPr/>
        <p:txBody>
          <a:bodyPr/>
          <a:lstStyle/>
          <a:p>
            <a:fld id="{60A95081-8E81-114A-8A40-18E7F182CB4D}" type="datetimeFigureOut">
              <a:rPr lang="en-CL" smtClean="0"/>
              <a:t>07/13/2025</a:t>
            </a:fld>
            <a:endParaRPr lang="en-CL"/>
          </a:p>
        </p:txBody>
      </p:sp>
      <p:sp>
        <p:nvSpPr>
          <p:cNvPr id="6" name="Footer Placeholder 5">
            <a:extLst>
              <a:ext uri="{FF2B5EF4-FFF2-40B4-BE49-F238E27FC236}">
                <a16:creationId xmlns:a16="http://schemas.microsoft.com/office/drawing/2014/main" id="{4A20CA19-4070-BE16-D039-1D8CB679F879}"/>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86CB9237-62A7-4131-7631-FD66922D9FC0}"/>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401081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A0B57-0484-F694-ABBF-3170B2239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L"/>
          </a:p>
        </p:txBody>
      </p:sp>
      <p:sp>
        <p:nvSpPr>
          <p:cNvPr id="3" name="Text Placeholder 2">
            <a:extLst>
              <a:ext uri="{FF2B5EF4-FFF2-40B4-BE49-F238E27FC236}">
                <a16:creationId xmlns:a16="http://schemas.microsoft.com/office/drawing/2014/main" id="{1A51A53A-B20B-604E-E4C7-A23BC0036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6E54B8EF-29A4-28F5-E2D8-8B048378E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95081-8E81-114A-8A40-18E7F182CB4D}" type="datetimeFigureOut">
              <a:rPr lang="en-CL" smtClean="0"/>
              <a:t>07/13/2025</a:t>
            </a:fld>
            <a:endParaRPr lang="en-CL"/>
          </a:p>
        </p:txBody>
      </p:sp>
      <p:sp>
        <p:nvSpPr>
          <p:cNvPr id="5" name="Footer Placeholder 4">
            <a:extLst>
              <a:ext uri="{FF2B5EF4-FFF2-40B4-BE49-F238E27FC236}">
                <a16:creationId xmlns:a16="http://schemas.microsoft.com/office/drawing/2014/main" id="{E2FB8880-405E-27D9-0D04-91D0D5E5B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L"/>
          </a:p>
        </p:txBody>
      </p:sp>
      <p:sp>
        <p:nvSpPr>
          <p:cNvPr id="6" name="Slide Number Placeholder 5">
            <a:extLst>
              <a:ext uri="{FF2B5EF4-FFF2-40B4-BE49-F238E27FC236}">
                <a16:creationId xmlns:a16="http://schemas.microsoft.com/office/drawing/2014/main" id="{982A5C2A-301C-C243-B18B-DFCF296B7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B8EF3-87BE-F440-8F30-4CD4582425C7}" type="slidenum">
              <a:rPr lang="en-CL" smtClean="0"/>
              <a:t>‹#›</a:t>
            </a:fld>
            <a:endParaRPr lang="en-CL"/>
          </a:p>
        </p:txBody>
      </p:sp>
    </p:spTree>
    <p:extLst>
      <p:ext uri="{BB962C8B-B14F-4D97-AF65-F5344CB8AC3E}">
        <p14:creationId xmlns:p14="http://schemas.microsoft.com/office/powerpoint/2010/main" val="316864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iblegateway.com/passage/?search=Hebreos%207&amp;version=RVR196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18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8F579A-462F-8B69-E9C3-4F9D1D2FC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814" y="1449278"/>
            <a:ext cx="9176222" cy="5004057"/>
          </a:xfrm>
          <a:prstGeom prst="rect">
            <a:avLst/>
          </a:prstGeom>
        </p:spPr>
      </p:pic>
      <p:pic>
        <p:nvPicPr>
          <p:cNvPr id="4" name="Church ON background - Picture 20">
            <a:extLst>
              <a:ext uri="{FF2B5EF4-FFF2-40B4-BE49-F238E27FC236}">
                <a16:creationId xmlns:a16="http://schemas.microsoft.com/office/drawing/2014/main" id="{93499B95-4CD5-7F85-9834-CF0ACFC6E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14" y="1449279"/>
            <a:ext cx="9176222" cy="5004057"/>
          </a:xfrm>
          <a:prstGeom prst="rect">
            <a:avLst/>
          </a:prstGeom>
          <a:effectLst>
            <a:outerShdw blurRad="50800" dist="50800" dir="3300000" algn="tl" rotWithShape="0">
              <a:prstClr val="black">
                <a:alpha val="60000"/>
              </a:prstClr>
            </a:outerShdw>
          </a:effectLst>
        </p:spPr>
      </p:pic>
      <p:sp>
        <p:nvSpPr>
          <p:cNvPr id="5" name="Title 1 - &quot;HIstoria&quot; only">
            <a:extLst>
              <a:ext uri="{FF2B5EF4-FFF2-40B4-BE49-F238E27FC236}">
                <a16:creationId xmlns:a16="http://schemas.microsoft.com/office/drawing/2014/main" id="{1B9975BF-0B41-06BE-10D5-0EF20CE5899C}"/>
              </a:ext>
            </a:extLst>
          </p:cNvPr>
          <p:cNvSpPr txBox="1">
            <a:spLocks/>
          </p:cNvSpPr>
          <p:nvPr/>
        </p:nvSpPr>
        <p:spPr>
          <a:xfrm>
            <a:off x="1055440" y="548680"/>
            <a:ext cx="10081120" cy="720080"/>
          </a:xfrm>
          <a:prstGeom prst="rect">
            <a:avLst/>
          </a:prstGeom>
        </p:spPr>
        <p:txBody>
          <a:bodyPr vert="horz" lIns="91440" tIns="45720" rIns="91440" bIns="45720" rtlCol="0" anchor="b"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noProof="0" dirty="0">
                <a:solidFill>
                  <a:schemeClr val="bg1"/>
                </a:solidFill>
                <a:effectLst>
                  <a:outerShdw blurRad="50800" dist="50800" dir="3300000" algn="tl" rotWithShape="0">
                    <a:schemeClr val="tx1">
                      <a:alpha val="80000"/>
                    </a:schemeClr>
                  </a:outerShdw>
                </a:effectLst>
              </a:rPr>
              <a:t>                  </a:t>
            </a:r>
            <a:r>
              <a:rPr lang="es-419" sz="5400" b="1" noProof="0" dirty="0">
                <a:solidFill>
                  <a:schemeClr val="bg1"/>
                </a:solidFill>
                <a:effectLst>
                  <a:outerShdw blurRad="50800" dist="50800" dir="3300000" algn="tl" rotWithShape="0">
                    <a:schemeClr val="tx1">
                      <a:alpha val="80000"/>
                    </a:schemeClr>
                  </a:outerShdw>
                </a:effectLst>
                <a:latin typeface="APPLE CHANCERY" panose="03020702040506060504" pitchFamily="66" charset="-79"/>
                <a:cs typeface="APPLE CHANCERY" panose="03020702040506060504" pitchFamily="66" charset="-79"/>
              </a:rPr>
              <a:t>Historia de</a:t>
            </a:r>
          </a:p>
        </p:txBody>
      </p:sp>
      <p:sp>
        <p:nvSpPr>
          <p:cNvPr id="6" name="Title 2 - All (right half)">
            <a:extLst>
              <a:ext uri="{FF2B5EF4-FFF2-40B4-BE49-F238E27FC236}">
                <a16:creationId xmlns:a16="http://schemas.microsoft.com/office/drawing/2014/main" id="{DCC000DD-A82C-BA68-5C87-31B3D7F6830C}"/>
              </a:ext>
            </a:extLst>
          </p:cNvPr>
          <p:cNvSpPr txBox="1">
            <a:spLocks/>
          </p:cNvSpPr>
          <p:nvPr/>
        </p:nvSpPr>
        <p:spPr>
          <a:xfrm>
            <a:off x="1055440" y="548680"/>
            <a:ext cx="10081120" cy="720080"/>
          </a:xfrm>
          <a:prstGeom prst="rect">
            <a:avLst/>
          </a:prstGeom>
        </p:spPr>
        <p:txBody>
          <a:bodyPr anchor="b"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noProof="0" dirty="0">
                <a:solidFill>
                  <a:schemeClr val="bg1"/>
                </a:solidFill>
                <a:effectLst>
                  <a:outerShdw blurRad="50800" dist="50800" dir="3300000" algn="tl" rotWithShape="0">
                    <a:schemeClr val="tx1">
                      <a:alpha val="80000"/>
                    </a:schemeClr>
                  </a:outerShdw>
                </a:effectLst>
              </a:rPr>
              <a:t>                  </a:t>
            </a:r>
            <a:r>
              <a:rPr lang="es-419" sz="5400" b="1" noProof="0" dirty="0">
                <a:solidFill>
                  <a:schemeClr val="bg1"/>
                </a:solidFill>
                <a:effectLst>
                  <a:outerShdw blurRad="50800" dist="50800" dir="3300000" algn="tl" rotWithShape="0">
                    <a:schemeClr val="tx1">
                      <a:alpha val="80000"/>
                    </a:schemeClr>
                  </a:outerShdw>
                </a:effectLst>
                <a:latin typeface="APPLE CHANCERY" panose="03020702040506060504" pitchFamily="66" charset="-79"/>
                <a:cs typeface="APPLE CHANCERY" panose="03020702040506060504" pitchFamily="66" charset="-79"/>
              </a:rPr>
              <a:t>Historia de la Iglesia</a:t>
            </a:r>
          </a:p>
        </p:txBody>
      </p:sp>
      <p:pic>
        <p:nvPicPr>
          <p:cNvPr id="7" name="LOGO arrival  - Picture 23">
            <a:extLst>
              <a:ext uri="{FF2B5EF4-FFF2-40B4-BE49-F238E27FC236}">
                <a16:creationId xmlns:a16="http://schemas.microsoft.com/office/drawing/2014/main" id="{CB246604-D2DB-B480-914C-254C01BFD5D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95" b="94358" l="9979" r="89991">
                        <a14:foregroundMark x1="69032" y1="64481" x2="69032" y2="64481"/>
                        <a14:foregroundMark x1="68396" y1="64267" x2="54807" y2="53358"/>
                        <a14:foregroundMark x1="50652" y1="26384" x2="51016" y2="75228"/>
                        <a14:foregroundMark x1="29997" y1="35733" x2="33788" y2="34175"/>
                        <a14:foregroundMark x1="73946" y1="37722" x2="71034" y2="35089"/>
                        <a14:foregroundMark x1="48499" y1="94358" x2="48499" y2="94358"/>
                        <a14:foregroundMark x1="40946" y1="61580" x2="40946" y2="61580"/>
                        <a14:foregroundMark x1="35669" y1="32617" x2="67000" y2="33960"/>
                        <a14:foregroundMark x1="35153" y1="42880" x2="52442" y2="42397"/>
                        <a14:foregroundMark x1="52442" y1="42397" x2="60752" y2="42665"/>
                        <a14:foregroundMark x1="60752" y1="42665" x2="64635" y2="42397"/>
                        <a14:foregroundMark x1="46861" y1="25900" x2="46982" y2="85707"/>
                        <a14:foregroundMark x1="46982" y1="85223" x2="46739" y2="86351"/>
                        <a14:foregroundMark x1="53534" y1="25255" x2="53291" y2="85922"/>
                        <a14:foregroundMark x1="35942" y1="39119" x2="26175" y2="42988"/>
                        <a14:foregroundMark x1="25235" y1="41537" x2="26388" y2="43364"/>
                        <a14:foregroundMark x1="63967" y1="38152" x2="74249" y2="42773"/>
                        <a14:foregroundMark x1="75493" y1="40570" x2="72824" y2="45191"/>
                        <a14:foregroundMark x1="45769" y1="25363" x2="48286" y2="24664"/>
                        <a14:foregroundMark x1="55384" y1="26222" x2="51896" y2="24288"/>
                        <a14:foregroundMark x1="45890" y1="86029" x2="48347" y2="86620"/>
                        <a14:foregroundMark x1="54747" y1="85277" x2="51956" y2="86351"/>
                      </a14:backgroundRemoval>
                    </a14:imgEffect>
                  </a14:imgLayer>
                </a14:imgProps>
              </a:ext>
              <a:ext uri="{28A0092B-C50C-407E-A947-70E740481C1C}">
                <a14:useLocalDpi xmlns:a14="http://schemas.microsoft.com/office/drawing/2010/main" val="0"/>
              </a:ext>
            </a:extLst>
          </a:blip>
          <a:srcRect l="21136" t="3063" r="19298" b="6578"/>
          <a:stretch>
            <a:fillRect/>
          </a:stretch>
        </p:blipFill>
        <p:spPr>
          <a:xfrm>
            <a:off x="3647728" y="2060848"/>
            <a:ext cx="4464496" cy="4248472"/>
          </a:xfrm>
          <a:prstGeom prst="rect">
            <a:avLst/>
          </a:prstGeom>
        </p:spPr>
      </p:pic>
      <p:pic>
        <p:nvPicPr>
          <p:cNvPr id="8" name="LOGO front - Picture 25">
            <a:extLst>
              <a:ext uri="{FF2B5EF4-FFF2-40B4-BE49-F238E27FC236}">
                <a16:creationId xmlns:a16="http://schemas.microsoft.com/office/drawing/2014/main" id="{A9B5405F-AA24-1FAD-621E-6AA055A6E2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95" b="94358" l="9979" r="89991">
                        <a14:foregroundMark x1="69032" y1="64481" x2="69032" y2="64481"/>
                        <a14:foregroundMark x1="68396" y1="64267" x2="54807" y2="53358"/>
                        <a14:foregroundMark x1="50652" y1="26384" x2="51016" y2="75228"/>
                        <a14:foregroundMark x1="29997" y1="35733" x2="33788" y2="34175"/>
                        <a14:foregroundMark x1="73946" y1="37722" x2="71034" y2="35089"/>
                        <a14:foregroundMark x1="48499" y1="94358" x2="48499" y2="94358"/>
                        <a14:foregroundMark x1="40946" y1="61580" x2="40946" y2="61580"/>
                        <a14:foregroundMark x1="35669" y1="32617" x2="67000" y2="33960"/>
                        <a14:foregroundMark x1="35153" y1="42880" x2="52442" y2="42397"/>
                        <a14:foregroundMark x1="52442" y1="42397" x2="60752" y2="42665"/>
                        <a14:foregroundMark x1="60752" y1="42665" x2="64635" y2="42397"/>
                        <a14:foregroundMark x1="46861" y1="25900" x2="46982" y2="85707"/>
                        <a14:foregroundMark x1="46982" y1="85223" x2="46739" y2="86351"/>
                        <a14:foregroundMark x1="53534" y1="25255" x2="53291" y2="85922"/>
                        <a14:foregroundMark x1="35942" y1="39119" x2="26175" y2="42988"/>
                        <a14:foregroundMark x1="25235" y1="41537" x2="26388" y2="43364"/>
                        <a14:foregroundMark x1="63967" y1="38152" x2="74249" y2="42773"/>
                        <a14:foregroundMark x1="75493" y1="40570" x2="72824" y2="45191"/>
                        <a14:foregroundMark x1="45769" y1="25363" x2="48286" y2="24664"/>
                        <a14:foregroundMark x1="55384" y1="26222" x2="51896" y2="24288"/>
                        <a14:foregroundMark x1="45890" y1="86029" x2="48347" y2="86620"/>
                        <a14:foregroundMark x1="54747" y1="85277" x2="51956" y2="86351"/>
                      </a14:backgroundRemoval>
                    </a14:imgEffect>
                  </a14:imgLayer>
                </a14:imgProps>
              </a:ext>
              <a:ext uri="{28A0092B-C50C-407E-A947-70E740481C1C}">
                <a14:useLocalDpi xmlns:a14="http://schemas.microsoft.com/office/drawing/2010/main" val="0"/>
              </a:ext>
            </a:extLst>
          </a:blip>
          <a:srcRect l="21136" t="3063" r="19298" b="6578"/>
          <a:stretch>
            <a:fillRect/>
          </a:stretch>
        </p:blipFill>
        <p:spPr>
          <a:xfrm>
            <a:off x="3647728" y="2060848"/>
            <a:ext cx="4464496" cy="4248472"/>
          </a:xfrm>
          <a:prstGeom prst="rect">
            <a:avLst/>
          </a:prstGeom>
        </p:spPr>
      </p:pic>
      <p:pic>
        <p:nvPicPr>
          <p:cNvPr id="9" name="LOGO MID - Picture 24">
            <a:extLst>
              <a:ext uri="{FF2B5EF4-FFF2-40B4-BE49-F238E27FC236}">
                <a16:creationId xmlns:a16="http://schemas.microsoft.com/office/drawing/2014/main" id="{B9B65A69-9D73-E185-C028-1B1197148939}"/>
              </a:ext>
            </a:extLst>
          </p:cNvPr>
          <p:cNvPicPr preferRelativeResize="0">
            <a:picLocks/>
          </p:cNvPicPr>
          <p:nvPr/>
        </p:nvPicPr>
        <p:blipFill>
          <a:blip r:embed="rId4">
            <a:extLst>
              <a:ext uri="{BEBA8EAE-BF5A-486C-A8C5-ECC9F3942E4B}">
                <a14:imgProps xmlns:a14="http://schemas.microsoft.com/office/drawing/2010/main">
                  <a14:imgLayer r:embed="rId5">
                    <a14:imgEffect>
                      <a14:backgroundRemoval t="9995" b="94358" l="9979" r="89991">
                        <a14:foregroundMark x1="69032" y1="64481" x2="69032" y2="64481"/>
                        <a14:foregroundMark x1="68396" y1="64267" x2="54807" y2="53358"/>
                        <a14:foregroundMark x1="50652" y1="26384" x2="51016" y2="75228"/>
                        <a14:foregroundMark x1="29997" y1="35733" x2="33788" y2="34175"/>
                        <a14:foregroundMark x1="73946" y1="37722" x2="71034" y2="35089"/>
                        <a14:foregroundMark x1="48499" y1="94358" x2="48499" y2="94358"/>
                        <a14:foregroundMark x1="40946" y1="61580" x2="40946" y2="61580"/>
                        <a14:foregroundMark x1="35669" y1="32617" x2="67000" y2="33960"/>
                        <a14:foregroundMark x1="35153" y1="42880" x2="52442" y2="42397"/>
                        <a14:foregroundMark x1="52442" y1="42397" x2="60752" y2="42665"/>
                        <a14:foregroundMark x1="60752" y1="42665" x2="64635" y2="42397"/>
                        <a14:foregroundMark x1="46861" y1="25900" x2="46982" y2="85707"/>
                        <a14:foregroundMark x1="46982" y1="85223" x2="46739" y2="86351"/>
                        <a14:foregroundMark x1="53534" y1="25255" x2="53291" y2="85922"/>
                        <a14:foregroundMark x1="35942" y1="39119" x2="26175" y2="42988"/>
                        <a14:foregroundMark x1="25235" y1="41537" x2="26388" y2="43364"/>
                        <a14:foregroundMark x1="63967" y1="38152" x2="74249" y2="42773"/>
                        <a14:foregroundMark x1="75493" y1="40570" x2="72824" y2="45191"/>
                        <a14:foregroundMark x1="45769" y1="25363" x2="48286" y2="24664"/>
                        <a14:foregroundMark x1="55384" y1="26222" x2="51896" y2="24288"/>
                        <a14:foregroundMark x1="45890" y1="86029" x2="48347" y2="86620"/>
                        <a14:foregroundMark x1="54747" y1="85277" x2="51956" y2="86351"/>
                      </a14:backgroundRemoval>
                    </a14:imgEffect>
                  </a14:imgLayer>
                </a14:imgProps>
              </a:ext>
              <a:ext uri="{28A0092B-C50C-407E-A947-70E740481C1C}">
                <a14:useLocalDpi xmlns:a14="http://schemas.microsoft.com/office/drawing/2010/main" val="0"/>
              </a:ext>
            </a:extLst>
          </a:blip>
          <a:srcRect l="17592" t="3063" r="19297" b="1806"/>
          <a:stretch>
            <a:fillRect/>
          </a:stretch>
        </p:blipFill>
        <p:spPr>
          <a:xfrm>
            <a:off x="191344" y="5373216"/>
            <a:ext cx="1152128" cy="1008112"/>
          </a:xfrm>
          <a:prstGeom prst="rect">
            <a:avLst/>
          </a:prstGeom>
        </p:spPr>
      </p:pic>
      <p:pic>
        <p:nvPicPr>
          <p:cNvPr id="10" name="LOGO small - Picture 24">
            <a:extLst>
              <a:ext uri="{FF2B5EF4-FFF2-40B4-BE49-F238E27FC236}">
                <a16:creationId xmlns:a16="http://schemas.microsoft.com/office/drawing/2014/main" id="{74572096-A0CC-FD53-EDCF-2242788DE5AB}"/>
              </a:ext>
            </a:extLst>
          </p:cNvPr>
          <p:cNvPicPr preferRelativeResize="0">
            <a:picLocks/>
          </p:cNvPicPr>
          <p:nvPr/>
        </p:nvPicPr>
        <p:blipFill>
          <a:blip r:embed="rId4">
            <a:extLst>
              <a:ext uri="{BEBA8EAE-BF5A-486C-A8C5-ECC9F3942E4B}">
                <a14:imgProps xmlns:a14="http://schemas.microsoft.com/office/drawing/2010/main">
                  <a14:imgLayer r:embed="rId5">
                    <a14:imgEffect>
                      <a14:backgroundRemoval t="9995" b="94358" l="9979" r="89991">
                        <a14:foregroundMark x1="69032" y1="64481" x2="69032" y2="64481"/>
                        <a14:foregroundMark x1="68396" y1="64267" x2="54807" y2="53358"/>
                        <a14:foregroundMark x1="50652" y1="26384" x2="51016" y2="75228"/>
                        <a14:foregroundMark x1="29997" y1="35733" x2="33788" y2="34175"/>
                        <a14:foregroundMark x1="73946" y1="37722" x2="71034" y2="35089"/>
                        <a14:foregroundMark x1="48499" y1="94358" x2="48499" y2="94358"/>
                        <a14:foregroundMark x1="40946" y1="61580" x2="40946" y2="61580"/>
                        <a14:foregroundMark x1="35669" y1="32617" x2="67000" y2="33960"/>
                        <a14:foregroundMark x1="35153" y1="42880" x2="52442" y2="42397"/>
                        <a14:foregroundMark x1="52442" y1="42397" x2="60752" y2="42665"/>
                        <a14:foregroundMark x1="60752" y1="42665" x2="64635" y2="42397"/>
                        <a14:foregroundMark x1="46861" y1="25900" x2="46982" y2="85707"/>
                        <a14:foregroundMark x1="46982" y1="85223" x2="46739" y2="86351"/>
                        <a14:foregroundMark x1="53534" y1="25255" x2="53291" y2="85922"/>
                        <a14:foregroundMark x1="35942" y1="39119" x2="26175" y2="42988"/>
                        <a14:foregroundMark x1="25235" y1="41537" x2="26388" y2="43364"/>
                        <a14:foregroundMark x1="63967" y1="38152" x2="74249" y2="42773"/>
                        <a14:foregroundMark x1="75493" y1="40570" x2="72824" y2="45191"/>
                        <a14:foregroundMark x1="45769" y1="25363" x2="48286" y2="24664"/>
                        <a14:foregroundMark x1="55384" y1="26222" x2="51896" y2="24288"/>
                        <a14:foregroundMark x1="45890" y1="86029" x2="48347" y2="86620"/>
                        <a14:foregroundMark x1="54747" y1="85277" x2="51956" y2="86351"/>
                      </a14:backgroundRemoval>
                    </a14:imgEffect>
                  </a14:imgLayer>
                </a14:imgProps>
              </a:ext>
              <a:ext uri="{28A0092B-C50C-407E-A947-70E740481C1C}">
                <a14:useLocalDpi xmlns:a14="http://schemas.microsoft.com/office/drawing/2010/main" val="0"/>
              </a:ext>
            </a:extLst>
          </a:blip>
          <a:srcRect l="17592" t="3063" r="19297" b="1806"/>
          <a:stretch>
            <a:fillRect/>
          </a:stretch>
        </p:blipFill>
        <p:spPr>
          <a:xfrm>
            <a:off x="250651" y="5438874"/>
            <a:ext cx="1029600" cy="874800"/>
          </a:xfrm>
          <a:prstGeom prst="rect">
            <a:avLst/>
          </a:prstGeom>
        </p:spPr>
      </p:pic>
    </p:spTree>
    <p:extLst>
      <p:ext uri="{BB962C8B-B14F-4D97-AF65-F5344CB8AC3E}">
        <p14:creationId xmlns:p14="http://schemas.microsoft.com/office/powerpoint/2010/main" val="149758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par>
                          <p:cTn id="13" fill="hold">
                            <p:stCondLst>
                              <p:cond delay="150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600"/>
                                        <p:tgtEl>
                                          <p:spTgt spid="6"/>
                                        </p:tgtEl>
                                      </p:cBhvr>
                                    </p:animEffect>
                                  </p:childTnLst>
                                </p:cTn>
                              </p:par>
                            </p:childTnLst>
                          </p:cTn>
                        </p:par>
                        <p:par>
                          <p:cTn id="17" fill="hold">
                            <p:stCondLst>
                              <p:cond delay="21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1000"/>
                                        <p:tgtEl>
                                          <p:spTgt spid="7"/>
                                        </p:tgtEl>
                                      </p:cBhvr>
                                    </p:animEffect>
                                  </p:childTnLst>
                                </p:cTn>
                              </p:par>
                            </p:childTnLst>
                          </p:cTn>
                        </p:par>
                        <p:par>
                          <p:cTn id="21" fill="hold">
                            <p:stCondLst>
                              <p:cond delay="310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6" presetClass="emph" presetSubtype="0" fill="hold" nodeType="withEffect">
                                  <p:stCondLst>
                                    <p:cond delay="0"/>
                                  </p:stCondLst>
                                  <p:childTnLst>
                                    <p:animScale>
                                      <p:cBhvr>
                                        <p:cTn id="28" dur="750" fill="hold"/>
                                        <p:tgtEl>
                                          <p:spTgt spid="8"/>
                                        </p:tgtEl>
                                      </p:cBhvr>
                                      <p:by x="25000" y="25000"/>
                                    </p:animScale>
                                  </p:childTnLst>
                                </p:cTn>
                              </p:par>
                              <p:par>
                                <p:cTn id="29" presetID="49" presetClass="path" presetSubtype="0" accel="50000" decel="50000" fill="hold" nodeType="withEffect">
                                  <p:stCondLst>
                                    <p:cond delay="0"/>
                                  </p:stCondLst>
                                  <p:childTnLst>
                                    <p:animMotion origin="layout" path="M -1.66667E-6 4.81481E-6 L -0.4194 0.24675 " pathEditMode="relative" rAng="0" ptsTypes="AA">
                                      <p:cBhvr>
                                        <p:cTn id="30" dur="750" fill="hold"/>
                                        <p:tgtEl>
                                          <p:spTgt spid="8"/>
                                        </p:tgtEl>
                                        <p:attrNameLst>
                                          <p:attrName>ppt_x</p:attrName>
                                          <p:attrName>ppt_y</p:attrName>
                                        </p:attrNameLst>
                                      </p:cBhvr>
                                      <p:rCtr x="-20977" y="12338"/>
                                    </p:animMotion>
                                  </p:childTnLst>
                                </p:cTn>
                              </p:par>
                            </p:childTnLst>
                          </p:cTn>
                        </p:par>
                        <p:par>
                          <p:cTn id="31" fill="hold">
                            <p:stCondLst>
                              <p:cond delay="3850"/>
                            </p:stCondLst>
                            <p:childTnLst>
                              <p:par>
                                <p:cTn id="32" presetID="10" presetClass="exit" presetSubtype="0" fill="hold" nodeType="afterEffect">
                                  <p:stCondLst>
                                    <p:cond delay="0"/>
                                  </p:stCondLst>
                                  <p:childTnLst>
                                    <p:animEffect transition="out" filter="fade">
                                      <p:cBhvr>
                                        <p:cTn id="33" dur="300"/>
                                        <p:tgtEl>
                                          <p:spTgt spid="8"/>
                                        </p:tgtEl>
                                      </p:cBhvr>
                                    </p:animEffect>
                                    <p:set>
                                      <p:cBhvr>
                                        <p:cTn id="34" dur="1" fill="hold">
                                          <p:stCondLst>
                                            <p:cond delay="299"/>
                                          </p:stCondLst>
                                        </p:cTn>
                                        <p:tgtEl>
                                          <p:spTgt spid="8"/>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300"/>
                                        <p:tgtEl>
                                          <p:spTgt spid="9"/>
                                        </p:tgtEl>
                                      </p:cBhvr>
                                    </p:animEffect>
                                  </p:childTnLst>
                                </p:cTn>
                              </p:par>
                              <p:par>
                                <p:cTn id="38" presetID="10" presetClass="exit" presetSubtype="0" fill="hold" nodeType="withEffect">
                                  <p:stCondLst>
                                    <p:cond delay="0"/>
                                  </p:stCondLst>
                                  <p:childTnLst>
                                    <p:animEffect transition="out" filter="fade">
                                      <p:cBhvr>
                                        <p:cTn id="39" dur="300"/>
                                        <p:tgtEl>
                                          <p:spTgt spid="9"/>
                                        </p:tgtEl>
                                      </p:cBhvr>
                                    </p:animEffect>
                                    <p:set>
                                      <p:cBhvr>
                                        <p:cTn id="40" dur="1" fill="hold">
                                          <p:stCondLst>
                                            <p:cond delay="299"/>
                                          </p:stCondLst>
                                        </p:cTn>
                                        <p:tgtEl>
                                          <p:spTgt spid="9"/>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alpha val="71579"/>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F8CAF8-E8E6-3405-771C-F3ED207AE844}"/>
              </a:ext>
            </a:extLst>
          </p:cNvPr>
          <p:cNvPicPr>
            <a:picLocks noChangeAspect="1"/>
          </p:cNvPicPr>
          <p:nvPr/>
        </p:nvPicPr>
        <p:blipFill>
          <a:blip r:embed="rId2"/>
          <a:stretch>
            <a:fillRect/>
          </a:stretch>
        </p:blipFill>
        <p:spPr>
          <a:xfrm>
            <a:off x="3546763" y="0"/>
            <a:ext cx="4253345" cy="6858000"/>
          </a:xfrm>
          <a:prstGeom prst="rect">
            <a:avLst/>
          </a:prstGeom>
        </p:spPr>
      </p:pic>
    </p:spTree>
    <p:extLst>
      <p:ext uri="{BB962C8B-B14F-4D97-AF65-F5344CB8AC3E}">
        <p14:creationId xmlns:p14="http://schemas.microsoft.com/office/powerpoint/2010/main" val="168785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alpha val="41307"/>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3502A-8501-2FE4-CA75-A2496967AD63}"/>
              </a:ext>
            </a:extLst>
          </p:cNvPr>
          <p:cNvSpPr>
            <a:spLocks noGrp="1"/>
          </p:cNvSpPr>
          <p:nvPr>
            <p:ph idx="1"/>
          </p:nvPr>
        </p:nvSpPr>
        <p:spPr>
          <a:xfrm>
            <a:off x="180109" y="193964"/>
            <a:ext cx="11817927" cy="6525491"/>
          </a:xfrm>
        </p:spPr>
        <p:txBody>
          <a:bodyPr>
            <a:noAutofit/>
          </a:bodyPr>
          <a:lstStyle/>
          <a:p>
            <a:pPr marL="0" indent="0">
              <a:buNone/>
            </a:pPr>
            <a:r>
              <a:rPr lang="en-CL" sz="3600" dirty="0"/>
              <a:t>La controversia continuó, convocándose un segundo Concilio de Constantinopla, el año 553, que ratificó el credo de Calcedonia.</a:t>
            </a:r>
          </a:p>
          <a:p>
            <a:pPr marL="0" indent="0">
              <a:buNone/>
            </a:pPr>
            <a:r>
              <a:rPr lang="en-CL" sz="3600" dirty="0"/>
              <a:t>Pero adivinen…….luego de este concilio aprece el conflicto en relación a la voluntad humana y la divina en Cristo, siendo que Cristo, teniendo voluntad humana, con seguridad pecó.</a:t>
            </a:r>
          </a:p>
          <a:p>
            <a:pPr marL="0" indent="0">
              <a:buNone/>
            </a:pPr>
            <a:r>
              <a:rPr lang="en-CL" sz="3600" dirty="0"/>
              <a:t>Como se solucionó?.....con el concilio de Constantinopla III, año 680-681.</a:t>
            </a:r>
          </a:p>
          <a:p>
            <a:pPr marL="0" indent="0">
              <a:buNone/>
            </a:pPr>
            <a:r>
              <a:rPr lang="en-US" sz="3600" dirty="0"/>
              <a:t>S</a:t>
            </a:r>
            <a:r>
              <a:rPr lang="en-CL" sz="3600" dirty="0"/>
              <a:t>e decide confirmar el credo de Calcedonia con la adición de que Cristo tenía dos voluntades, humana y divina , siendo la humana sujeta a la divina.</a:t>
            </a:r>
          </a:p>
        </p:txBody>
      </p:sp>
    </p:spTree>
    <p:extLst>
      <p:ext uri="{BB962C8B-B14F-4D97-AF65-F5344CB8AC3E}">
        <p14:creationId xmlns:p14="http://schemas.microsoft.com/office/powerpoint/2010/main" val="308325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8212E-2BF6-D04F-060B-837292EED5C1}"/>
              </a:ext>
            </a:extLst>
          </p:cNvPr>
          <p:cNvSpPr>
            <a:spLocks noGrp="1"/>
          </p:cNvSpPr>
          <p:nvPr>
            <p:ph idx="1"/>
          </p:nvPr>
        </p:nvSpPr>
        <p:spPr>
          <a:xfrm>
            <a:off x="0" y="0"/>
            <a:ext cx="12192000" cy="6858000"/>
          </a:xfrm>
        </p:spPr>
        <p:txBody>
          <a:bodyPr>
            <a:normAutofit lnSpcReduction="10000"/>
          </a:bodyPr>
          <a:lstStyle/>
          <a:p>
            <a:pPr marL="0" indent="0">
              <a:buNone/>
            </a:pPr>
            <a:r>
              <a:rPr lang="en-CL" sz="3200" dirty="0"/>
              <a:t>Aunque estos grandes concilios no solucionaron para siempre los debates, si nos muestran cual fue el objeto de mayor ataque y cuestionamiento…… CRISTO.</a:t>
            </a:r>
          </a:p>
          <a:p>
            <a:pPr marL="0" indent="0">
              <a:buNone/>
            </a:pPr>
            <a:r>
              <a:rPr lang="en-CL" sz="3200" dirty="0"/>
              <a:t>Es notorio el intento de Satanás de denostar y cuestionar la obra y deidad de Cristo.</a:t>
            </a:r>
          </a:p>
          <a:p>
            <a:pPr marL="0" indent="0">
              <a:buNone/>
            </a:pPr>
            <a:endParaRPr lang="en-CL" sz="3200" dirty="0"/>
          </a:p>
          <a:p>
            <a:pPr marL="0" indent="0" algn="l">
              <a:buNone/>
            </a:pPr>
            <a:r>
              <a:rPr lang="en-US" sz="3200" b="1" i="0" dirty="0">
                <a:solidFill>
                  <a:srgbClr val="000000"/>
                </a:solidFill>
                <a:effectLst/>
                <a:latin typeface="system-ui"/>
              </a:rPr>
              <a:t>Juan 1:1</a:t>
            </a:r>
          </a:p>
          <a:p>
            <a:pPr marL="0" indent="0" algn="l">
              <a:buNone/>
            </a:pPr>
            <a:r>
              <a:rPr lang="en-US" sz="3200" b="1" i="0" dirty="0">
                <a:solidFill>
                  <a:srgbClr val="000000"/>
                </a:solidFill>
                <a:effectLst/>
                <a:latin typeface="system-ui"/>
              </a:rPr>
              <a:t>1 </a:t>
            </a:r>
            <a:r>
              <a:rPr lang="en-US" sz="3200" b="0" i="0" dirty="0" err="1">
                <a:solidFill>
                  <a:srgbClr val="000000"/>
                </a:solidFill>
                <a:effectLst/>
                <a:latin typeface="system-ui"/>
              </a:rPr>
              <a:t>En</a:t>
            </a:r>
            <a:r>
              <a:rPr lang="en-US" sz="3200" b="0" i="0" dirty="0">
                <a:solidFill>
                  <a:srgbClr val="000000"/>
                </a:solidFill>
                <a:effectLst/>
                <a:latin typeface="system-ui"/>
              </a:rPr>
              <a:t> </a:t>
            </a:r>
            <a:r>
              <a:rPr lang="en-US" sz="3200" b="0" i="0" dirty="0" err="1">
                <a:solidFill>
                  <a:srgbClr val="000000"/>
                </a:solidFill>
                <a:effectLst/>
                <a:latin typeface="system-ui"/>
              </a:rPr>
              <a:t>el</a:t>
            </a:r>
            <a:r>
              <a:rPr lang="en-US" sz="3200" b="0" i="0" dirty="0">
                <a:solidFill>
                  <a:srgbClr val="000000"/>
                </a:solidFill>
                <a:effectLst/>
                <a:latin typeface="system-ui"/>
              </a:rPr>
              <a:t> principio era </a:t>
            </a:r>
            <a:r>
              <a:rPr lang="en-US" sz="3200" b="0" i="0" dirty="0" err="1">
                <a:solidFill>
                  <a:srgbClr val="000000"/>
                </a:solidFill>
                <a:effectLst/>
                <a:latin typeface="system-ui"/>
              </a:rPr>
              <a:t>el</a:t>
            </a:r>
            <a:r>
              <a:rPr lang="en-US" sz="3200" b="0" i="0" dirty="0">
                <a:solidFill>
                  <a:srgbClr val="000000"/>
                </a:solidFill>
                <a:effectLst/>
                <a:latin typeface="system-ui"/>
              </a:rPr>
              <a:t> Verbo, y </a:t>
            </a:r>
            <a:r>
              <a:rPr lang="en-US" sz="3200" b="0" i="0" dirty="0" err="1">
                <a:solidFill>
                  <a:srgbClr val="000000"/>
                </a:solidFill>
                <a:effectLst/>
                <a:latin typeface="system-ui"/>
              </a:rPr>
              <a:t>el</a:t>
            </a:r>
            <a:r>
              <a:rPr lang="en-US" sz="3200" b="0" i="0" dirty="0">
                <a:solidFill>
                  <a:srgbClr val="000000"/>
                </a:solidFill>
                <a:effectLst/>
                <a:latin typeface="system-ui"/>
              </a:rPr>
              <a:t> Verbo era con Dios, y </a:t>
            </a:r>
            <a:r>
              <a:rPr lang="en-US" sz="3200" b="0" i="0" dirty="0" err="1">
                <a:solidFill>
                  <a:srgbClr val="000000"/>
                </a:solidFill>
                <a:effectLst/>
                <a:latin typeface="system-ui"/>
              </a:rPr>
              <a:t>el</a:t>
            </a:r>
            <a:r>
              <a:rPr lang="en-US" sz="3200" b="0" i="0" dirty="0">
                <a:solidFill>
                  <a:srgbClr val="000000"/>
                </a:solidFill>
                <a:effectLst/>
                <a:latin typeface="system-ui"/>
              </a:rPr>
              <a:t> Verbo era Dios.</a:t>
            </a:r>
          </a:p>
          <a:p>
            <a:pPr marL="0" indent="0">
              <a:buNone/>
            </a:pPr>
            <a:endParaRPr lang="en-CL" sz="3200" dirty="0"/>
          </a:p>
          <a:p>
            <a:pPr marL="0" indent="0" algn="l">
              <a:buNone/>
            </a:pPr>
            <a:r>
              <a:rPr lang="en-US" sz="3200" b="1" i="0" dirty="0" err="1">
                <a:solidFill>
                  <a:srgbClr val="000000"/>
                </a:solidFill>
                <a:effectLst/>
                <a:latin typeface="system-ui"/>
              </a:rPr>
              <a:t>Hebreos</a:t>
            </a:r>
            <a:r>
              <a:rPr lang="en-US" sz="3200" b="1" i="0" dirty="0">
                <a:solidFill>
                  <a:srgbClr val="000000"/>
                </a:solidFill>
                <a:effectLst/>
                <a:latin typeface="system-ui"/>
              </a:rPr>
              <a:t> 1:3</a:t>
            </a:r>
          </a:p>
          <a:p>
            <a:pPr marL="0" indent="0" algn="l">
              <a:buNone/>
            </a:pPr>
            <a:r>
              <a:rPr lang="en-US" sz="3200" b="1" i="0" baseline="30000" dirty="0">
                <a:solidFill>
                  <a:srgbClr val="000000"/>
                </a:solidFill>
                <a:effectLst/>
                <a:latin typeface="system-ui"/>
              </a:rPr>
              <a:t>3 </a:t>
            </a:r>
            <a:r>
              <a:rPr lang="en-US" sz="3200" b="0" i="0" dirty="0" err="1">
                <a:solidFill>
                  <a:srgbClr val="000000"/>
                </a:solidFill>
                <a:effectLst/>
                <a:latin typeface="system-ui"/>
              </a:rPr>
              <a:t>el</a:t>
            </a:r>
            <a:r>
              <a:rPr lang="en-US" sz="3200" b="0" i="0" dirty="0">
                <a:solidFill>
                  <a:srgbClr val="000000"/>
                </a:solidFill>
                <a:effectLst/>
                <a:latin typeface="system-ui"/>
              </a:rPr>
              <a:t> </a:t>
            </a:r>
            <a:r>
              <a:rPr lang="en-US" sz="3200" b="0" i="0" dirty="0" err="1">
                <a:solidFill>
                  <a:srgbClr val="000000"/>
                </a:solidFill>
                <a:effectLst/>
                <a:latin typeface="system-ui"/>
              </a:rPr>
              <a:t>cual</a:t>
            </a:r>
            <a:r>
              <a:rPr lang="en-US" sz="3200" b="0" i="0" dirty="0">
                <a:solidFill>
                  <a:srgbClr val="000000"/>
                </a:solidFill>
                <a:effectLst/>
                <a:latin typeface="system-ui"/>
              </a:rPr>
              <a:t>, </a:t>
            </a:r>
            <a:r>
              <a:rPr lang="en-US" sz="3200" b="0" i="0" dirty="0" err="1">
                <a:solidFill>
                  <a:srgbClr val="000000"/>
                </a:solidFill>
                <a:effectLst/>
                <a:latin typeface="system-ui"/>
              </a:rPr>
              <a:t>siendo</a:t>
            </a:r>
            <a:r>
              <a:rPr lang="en-US" sz="3200" b="0" i="0" dirty="0">
                <a:solidFill>
                  <a:srgbClr val="000000"/>
                </a:solidFill>
                <a:effectLst/>
                <a:latin typeface="system-ui"/>
              </a:rPr>
              <a:t> </a:t>
            </a:r>
            <a:r>
              <a:rPr lang="en-US" sz="3200" b="0" i="0" dirty="0" err="1">
                <a:solidFill>
                  <a:srgbClr val="000000"/>
                </a:solidFill>
                <a:effectLst/>
                <a:latin typeface="system-ui"/>
              </a:rPr>
              <a:t>el</a:t>
            </a:r>
            <a:r>
              <a:rPr lang="en-US" sz="3200" b="0" i="0" dirty="0">
                <a:solidFill>
                  <a:srgbClr val="000000"/>
                </a:solidFill>
                <a:effectLst/>
                <a:latin typeface="system-ui"/>
              </a:rPr>
              <a:t> </a:t>
            </a:r>
            <a:r>
              <a:rPr lang="en-US" sz="3200" b="0" i="0" dirty="0" err="1">
                <a:solidFill>
                  <a:srgbClr val="000000"/>
                </a:solidFill>
                <a:effectLst/>
                <a:latin typeface="system-ui"/>
              </a:rPr>
              <a:t>resplandor</a:t>
            </a:r>
            <a:r>
              <a:rPr lang="en-US" sz="3200" b="0" i="0" dirty="0">
                <a:solidFill>
                  <a:srgbClr val="000000"/>
                </a:solidFill>
                <a:effectLst/>
                <a:latin typeface="system-ui"/>
              </a:rPr>
              <a:t> de </a:t>
            </a:r>
            <a:r>
              <a:rPr lang="en-US" sz="3200" b="0" i="0" dirty="0" err="1">
                <a:solidFill>
                  <a:srgbClr val="000000"/>
                </a:solidFill>
                <a:effectLst/>
                <a:latin typeface="system-ui"/>
              </a:rPr>
              <a:t>su</a:t>
            </a:r>
            <a:r>
              <a:rPr lang="en-US" sz="3200" b="0" i="0" dirty="0">
                <a:solidFill>
                  <a:srgbClr val="000000"/>
                </a:solidFill>
                <a:effectLst/>
                <a:latin typeface="system-ui"/>
              </a:rPr>
              <a:t> gloria, y la imagen </a:t>
            </a:r>
            <a:r>
              <a:rPr lang="en-US" sz="3200" b="0" i="0" dirty="0" err="1">
                <a:solidFill>
                  <a:srgbClr val="000000"/>
                </a:solidFill>
                <a:effectLst/>
                <a:latin typeface="system-ui"/>
              </a:rPr>
              <a:t>misma</a:t>
            </a:r>
            <a:r>
              <a:rPr lang="en-US" sz="3200" b="0" i="0" dirty="0">
                <a:solidFill>
                  <a:srgbClr val="000000"/>
                </a:solidFill>
                <a:effectLst/>
                <a:latin typeface="system-ui"/>
              </a:rPr>
              <a:t> de </a:t>
            </a:r>
            <a:r>
              <a:rPr lang="en-US" sz="3200" b="0" i="0" dirty="0" err="1">
                <a:solidFill>
                  <a:srgbClr val="000000"/>
                </a:solidFill>
                <a:effectLst/>
                <a:latin typeface="system-ui"/>
              </a:rPr>
              <a:t>su</a:t>
            </a:r>
            <a:r>
              <a:rPr lang="en-US" sz="3200" b="0" i="0" dirty="0">
                <a:solidFill>
                  <a:srgbClr val="000000"/>
                </a:solidFill>
                <a:effectLst/>
                <a:latin typeface="system-ui"/>
              </a:rPr>
              <a:t> </a:t>
            </a:r>
            <a:r>
              <a:rPr lang="en-US" sz="3200" b="0" i="0" dirty="0" err="1">
                <a:solidFill>
                  <a:srgbClr val="000000"/>
                </a:solidFill>
                <a:effectLst/>
                <a:latin typeface="system-ui"/>
              </a:rPr>
              <a:t>sustancia</a:t>
            </a:r>
            <a:r>
              <a:rPr lang="en-US" sz="3200" b="0" i="0" dirty="0">
                <a:solidFill>
                  <a:srgbClr val="000000"/>
                </a:solidFill>
                <a:effectLst/>
                <a:latin typeface="system-ui"/>
              </a:rPr>
              <a:t>, y </a:t>
            </a:r>
            <a:r>
              <a:rPr lang="en-US" sz="3200" b="0" i="0" dirty="0" err="1">
                <a:solidFill>
                  <a:srgbClr val="000000"/>
                </a:solidFill>
                <a:effectLst/>
                <a:latin typeface="system-ui"/>
              </a:rPr>
              <a:t>quien</a:t>
            </a:r>
            <a:r>
              <a:rPr lang="en-US" sz="3200" b="0" i="0" dirty="0">
                <a:solidFill>
                  <a:srgbClr val="000000"/>
                </a:solidFill>
                <a:effectLst/>
                <a:latin typeface="system-ui"/>
              </a:rPr>
              <a:t> </a:t>
            </a:r>
            <a:r>
              <a:rPr lang="en-US" sz="3200" b="0" i="0" dirty="0" err="1">
                <a:solidFill>
                  <a:srgbClr val="000000"/>
                </a:solidFill>
                <a:effectLst/>
                <a:latin typeface="system-ui"/>
              </a:rPr>
              <a:t>sustenta</a:t>
            </a:r>
            <a:r>
              <a:rPr lang="en-US" sz="3200" b="0" i="0" dirty="0">
                <a:solidFill>
                  <a:srgbClr val="000000"/>
                </a:solidFill>
                <a:effectLst/>
                <a:latin typeface="system-ui"/>
              </a:rPr>
              <a:t> </a:t>
            </a:r>
            <a:r>
              <a:rPr lang="en-US" sz="3200" b="0" i="0" dirty="0" err="1">
                <a:solidFill>
                  <a:srgbClr val="000000"/>
                </a:solidFill>
                <a:effectLst/>
                <a:latin typeface="system-ui"/>
              </a:rPr>
              <a:t>todas</a:t>
            </a:r>
            <a:r>
              <a:rPr lang="en-US" sz="3200" b="0" i="0" dirty="0">
                <a:solidFill>
                  <a:srgbClr val="000000"/>
                </a:solidFill>
                <a:effectLst/>
                <a:latin typeface="system-ui"/>
              </a:rPr>
              <a:t> las </a:t>
            </a:r>
            <a:r>
              <a:rPr lang="en-US" sz="3200" b="0" i="0" dirty="0" err="1">
                <a:solidFill>
                  <a:srgbClr val="000000"/>
                </a:solidFill>
                <a:effectLst/>
                <a:latin typeface="system-ui"/>
              </a:rPr>
              <a:t>cosas</a:t>
            </a:r>
            <a:r>
              <a:rPr lang="en-US" sz="3200" b="0" i="0" dirty="0">
                <a:solidFill>
                  <a:srgbClr val="000000"/>
                </a:solidFill>
                <a:effectLst/>
                <a:latin typeface="system-ui"/>
              </a:rPr>
              <a:t> con la palabra de </a:t>
            </a:r>
            <a:r>
              <a:rPr lang="en-US" sz="3200" b="0" i="0" dirty="0" err="1">
                <a:solidFill>
                  <a:srgbClr val="000000"/>
                </a:solidFill>
                <a:effectLst/>
                <a:latin typeface="system-ui"/>
              </a:rPr>
              <a:t>su</a:t>
            </a:r>
            <a:r>
              <a:rPr lang="en-US" sz="3200" b="0" i="0" dirty="0">
                <a:solidFill>
                  <a:srgbClr val="000000"/>
                </a:solidFill>
                <a:effectLst/>
                <a:latin typeface="system-ui"/>
              </a:rPr>
              <a:t> </a:t>
            </a:r>
            <a:r>
              <a:rPr lang="en-US" sz="3200" b="0" i="0" dirty="0" err="1">
                <a:solidFill>
                  <a:srgbClr val="000000"/>
                </a:solidFill>
                <a:effectLst/>
                <a:latin typeface="system-ui"/>
              </a:rPr>
              <a:t>poder</a:t>
            </a:r>
            <a:r>
              <a:rPr lang="en-US" sz="3200" b="0" i="0" dirty="0">
                <a:solidFill>
                  <a:srgbClr val="000000"/>
                </a:solidFill>
                <a:effectLst/>
                <a:latin typeface="system-ui"/>
              </a:rPr>
              <a:t>, </a:t>
            </a:r>
            <a:r>
              <a:rPr lang="en-US" sz="3200" b="0" i="0" dirty="0" err="1">
                <a:solidFill>
                  <a:srgbClr val="000000"/>
                </a:solidFill>
                <a:effectLst/>
                <a:latin typeface="system-ui"/>
              </a:rPr>
              <a:t>habiendo</a:t>
            </a:r>
            <a:r>
              <a:rPr lang="en-US" sz="3200" b="0" i="0" dirty="0">
                <a:solidFill>
                  <a:srgbClr val="000000"/>
                </a:solidFill>
                <a:effectLst/>
                <a:latin typeface="system-ui"/>
              </a:rPr>
              <a:t> </a:t>
            </a:r>
            <a:r>
              <a:rPr lang="en-US" sz="3200" b="0" i="0" dirty="0" err="1">
                <a:solidFill>
                  <a:srgbClr val="000000"/>
                </a:solidFill>
                <a:effectLst/>
                <a:latin typeface="system-ui"/>
              </a:rPr>
              <a:t>efectuado</a:t>
            </a:r>
            <a:r>
              <a:rPr lang="en-US" sz="3200" b="0" i="0" dirty="0">
                <a:solidFill>
                  <a:srgbClr val="000000"/>
                </a:solidFill>
                <a:effectLst/>
                <a:latin typeface="system-ui"/>
              </a:rPr>
              <a:t> la </a:t>
            </a:r>
            <a:r>
              <a:rPr lang="en-US" sz="3200" b="0" i="0" dirty="0" err="1">
                <a:solidFill>
                  <a:srgbClr val="000000"/>
                </a:solidFill>
                <a:effectLst/>
                <a:latin typeface="system-ui"/>
              </a:rPr>
              <a:t>purificación</a:t>
            </a:r>
            <a:r>
              <a:rPr lang="en-US" sz="3200" b="0" i="0" dirty="0">
                <a:solidFill>
                  <a:srgbClr val="000000"/>
                </a:solidFill>
                <a:effectLst/>
                <a:latin typeface="system-ui"/>
              </a:rPr>
              <a:t> de </a:t>
            </a:r>
            <a:r>
              <a:rPr lang="en-US" sz="3200" b="0" i="0" dirty="0" err="1">
                <a:solidFill>
                  <a:srgbClr val="000000"/>
                </a:solidFill>
                <a:effectLst/>
                <a:latin typeface="system-ui"/>
              </a:rPr>
              <a:t>nuestros</a:t>
            </a:r>
            <a:r>
              <a:rPr lang="en-US" sz="3200" b="0" i="0" dirty="0">
                <a:solidFill>
                  <a:srgbClr val="000000"/>
                </a:solidFill>
                <a:effectLst/>
                <a:latin typeface="system-ui"/>
              </a:rPr>
              <a:t> </a:t>
            </a:r>
            <a:r>
              <a:rPr lang="en-US" sz="3200" b="0" i="0" dirty="0" err="1">
                <a:solidFill>
                  <a:srgbClr val="000000"/>
                </a:solidFill>
                <a:effectLst/>
                <a:latin typeface="system-ui"/>
              </a:rPr>
              <a:t>pecados</a:t>
            </a:r>
            <a:r>
              <a:rPr lang="en-US" sz="3200" b="0" i="0" dirty="0">
                <a:solidFill>
                  <a:srgbClr val="000000"/>
                </a:solidFill>
                <a:effectLst/>
                <a:latin typeface="system-ui"/>
              </a:rPr>
              <a:t> </a:t>
            </a:r>
            <a:r>
              <a:rPr lang="en-US" sz="3200" b="0" i="0" dirty="0" err="1">
                <a:solidFill>
                  <a:srgbClr val="000000"/>
                </a:solidFill>
                <a:effectLst/>
                <a:latin typeface="system-ui"/>
              </a:rPr>
              <a:t>por</a:t>
            </a:r>
            <a:r>
              <a:rPr lang="en-US" sz="3200" b="0" i="0" dirty="0">
                <a:solidFill>
                  <a:srgbClr val="000000"/>
                </a:solidFill>
                <a:effectLst/>
                <a:latin typeface="system-ui"/>
              </a:rPr>
              <a:t> medio de </a:t>
            </a:r>
            <a:r>
              <a:rPr lang="en-US" sz="3200" b="0" i="0" dirty="0" err="1">
                <a:solidFill>
                  <a:srgbClr val="000000"/>
                </a:solidFill>
                <a:effectLst/>
                <a:latin typeface="system-ui"/>
              </a:rPr>
              <a:t>sí</a:t>
            </a:r>
            <a:r>
              <a:rPr lang="en-US" sz="3200" b="0" i="0" dirty="0">
                <a:solidFill>
                  <a:srgbClr val="000000"/>
                </a:solidFill>
                <a:effectLst/>
                <a:latin typeface="system-ui"/>
              </a:rPr>
              <a:t> </a:t>
            </a:r>
            <a:r>
              <a:rPr lang="en-US" sz="3200" b="0" i="0" dirty="0" err="1">
                <a:solidFill>
                  <a:srgbClr val="000000"/>
                </a:solidFill>
                <a:effectLst/>
                <a:latin typeface="system-ui"/>
              </a:rPr>
              <a:t>mismo</a:t>
            </a:r>
            <a:r>
              <a:rPr lang="en-US" sz="3200" b="0" i="0" dirty="0">
                <a:solidFill>
                  <a:srgbClr val="000000"/>
                </a:solidFill>
                <a:effectLst/>
                <a:latin typeface="system-ui"/>
              </a:rPr>
              <a:t>, se </a:t>
            </a:r>
            <a:r>
              <a:rPr lang="en-US" sz="3200" b="0" i="0" dirty="0" err="1">
                <a:solidFill>
                  <a:srgbClr val="000000"/>
                </a:solidFill>
                <a:effectLst/>
                <a:latin typeface="system-ui"/>
              </a:rPr>
              <a:t>sentó</a:t>
            </a:r>
            <a:r>
              <a:rPr lang="en-US" sz="3200" b="0" i="0" dirty="0">
                <a:solidFill>
                  <a:srgbClr val="000000"/>
                </a:solidFill>
                <a:effectLst/>
                <a:latin typeface="system-ui"/>
              </a:rPr>
              <a:t> a la </a:t>
            </a:r>
            <a:r>
              <a:rPr lang="en-US" sz="3200" b="0" i="0" dirty="0" err="1">
                <a:solidFill>
                  <a:srgbClr val="000000"/>
                </a:solidFill>
                <a:effectLst/>
                <a:latin typeface="system-ui"/>
              </a:rPr>
              <a:t>diestra</a:t>
            </a:r>
            <a:r>
              <a:rPr lang="en-US" sz="3200" b="0" i="0" dirty="0">
                <a:solidFill>
                  <a:srgbClr val="000000"/>
                </a:solidFill>
                <a:effectLst/>
                <a:latin typeface="system-ui"/>
              </a:rPr>
              <a:t> de la </a:t>
            </a:r>
            <a:r>
              <a:rPr lang="en-US" sz="3200" b="0" i="0" dirty="0" err="1">
                <a:solidFill>
                  <a:srgbClr val="000000"/>
                </a:solidFill>
                <a:effectLst/>
                <a:latin typeface="system-ui"/>
              </a:rPr>
              <a:t>Majestad</a:t>
            </a:r>
            <a:r>
              <a:rPr lang="en-US" sz="3200" b="0" i="0" dirty="0">
                <a:solidFill>
                  <a:srgbClr val="000000"/>
                </a:solidFill>
                <a:effectLst/>
                <a:latin typeface="system-ui"/>
              </a:rPr>
              <a:t> </a:t>
            </a:r>
            <a:r>
              <a:rPr lang="en-US" sz="3200" b="0" i="0" dirty="0" err="1">
                <a:solidFill>
                  <a:srgbClr val="000000"/>
                </a:solidFill>
                <a:effectLst/>
                <a:latin typeface="system-ui"/>
              </a:rPr>
              <a:t>en</a:t>
            </a:r>
            <a:r>
              <a:rPr lang="en-US" sz="3200" b="0" i="0" dirty="0">
                <a:solidFill>
                  <a:srgbClr val="000000"/>
                </a:solidFill>
                <a:effectLst/>
                <a:latin typeface="system-ui"/>
              </a:rPr>
              <a:t> las </a:t>
            </a:r>
            <a:r>
              <a:rPr lang="en-US" sz="3200" b="0" i="0" dirty="0" err="1">
                <a:solidFill>
                  <a:srgbClr val="000000"/>
                </a:solidFill>
                <a:effectLst/>
                <a:latin typeface="system-ui"/>
              </a:rPr>
              <a:t>alturas</a:t>
            </a:r>
            <a:r>
              <a:rPr lang="en-US" sz="3200" b="0" i="0" dirty="0">
                <a:solidFill>
                  <a:srgbClr val="000000"/>
                </a:solidFill>
                <a:effectLst/>
                <a:latin typeface="system-ui"/>
              </a:rPr>
              <a:t>,</a:t>
            </a:r>
          </a:p>
          <a:p>
            <a:pPr marL="0" indent="0">
              <a:buNone/>
            </a:pPr>
            <a:endParaRPr lang="en-CL" dirty="0"/>
          </a:p>
        </p:txBody>
      </p:sp>
    </p:spTree>
    <p:extLst>
      <p:ext uri="{BB962C8B-B14F-4D97-AF65-F5344CB8AC3E}">
        <p14:creationId xmlns:p14="http://schemas.microsoft.com/office/powerpoint/2010/main" val="87599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E9307-33EC-9DA8-54BA-A7484D87FD99}"/>
              </a:ext>
            </a:extLst>
          </p:cNvPr>
          <p:cNvSpPr>
            <a:spLocks noGrp="1"/>
          </p:cNvSpPr>
          <p:nvPr>
            <p:ph idx="1"/>
          </p:nvPr>
        </p:nvSpPr>
        <p:spPr>
          <a:xfrm>
            <a:off x="110836" y="124690"/>
            <a:ext cx="11984182" cy="6622473"/>
          </a:xfrm>
        </p:spPr>
        <p:txBody>
          <a:bodyPr>
            <a:normAutofit lnSpcReduction="10000"/>
          </a:bodyPr>
          <a:lstStyle/>
          <a:p>
            <a:pPr marL="0" indent="0">
              <a:buNone/>
            </a:pPr>
            <a:endParaRPr lang="en-CL" dirty="0"/>
          </a:p>
          <a:p>
            <a:pPr marL="0" indent="0" algn="l">
              <a:buNone/>
            </a:pPr>
            <a:r>
              <a:rPr lang="en-US" sz="3600" b="1" i="0" dirty="0">
                <a:solidFill>
                  <a:srgbClr val="000000"/>
                </a:solidFill>
                <a:effectLst/>
                <a:latin typeface="system-ui"/>
              </a:rPr>
              <a:t>Juan 1:14</a:t>
            </a:r>
          </a:p>
          <a:p>
            <a:pPr marL="0" indent="0" algn="l">
              <a:buNone/>
            </a:pPr>
            <a:r>
              <a:rPr lang="en-US" sz="3600" b="1" i="0" baseline="30000" dirty="0">
                <a:solidFill>
                  <a:srgbClr val="000000"/>
                </a:solidFill>
                <a:effectLst/>
                <a:latin typeface="system-ui"/>
              </a:rPr>
              <a:t>14 </a:t>
            </a:r>
            <a:r>
              <a:rPr lang="en-US" sz="3600" b="0" i="0" dirty="0">
                <a:solidFill>
                  <a:srgbClr val="000000"/>
                </a:solidFill>
                <a:effectLst/>
                <a:latin typeface="system-ui"/>
              </a:rPr>
              <a:t>Y </a:t>
            </a:r>
            <a:r>
              <a:rPr lang="en-US" sz="3600" b="0" i="0" dirty="0" err="1">
                <a:solidFill>
                  <a:srgbClr val="000000"/>
                </a:solidFill>
                <a:effectLst/>
                <a:latin typeface="system-ui"/>
              </a:rPr>
              <a:t>aquel</a:t>
            </a:r>
            <a:r>
              <a:rPr lang="en-US" sz="3600" b="0" i="0" dirty="0">
                <a:solidFill>
                  <a:srgbClr val="000000"/>
                </a:solidFill>
                <a:effectLst/>
                <a:latin typeface="system-ui"/>
              </a:rPr>
              <a:t> Verbo </a:t>
            </a:r>
            <a:r>
              <a:rPr lang="en-US" sz="3600" b="0" i="0" dirty="0" err="1">
                <a:solidFill>
                  <a:srgbClr val="000000"/>
                </a:solidFill>
                <a:effectLst/>
                <a:latin typeface="system-ui"/>
              </a:rPr>
              <a:t>fue</a:t>
            </a:r>
            <a:r>
              <a:rPr lang="en-US" sz="3600" b="0" i="0" dirty="0">
                <a:solidFill>
                  <a:srgbClr val="000000"/>
                </a:solidFill>
                <a:effectLst/>
                <a:latin typeface="system-ui"/>
              </a:rPr>
              <a:t> </a:t>
            </a:r>
            <a:r>
              <a:rPr lang="en-US" sz="3600" b="0" i="0" dirty="0" err="1">
                <a:solidFill>
                  <a:srgbClr val="000000"/>
                </a:solidFill>
                <a:effectLst/>
                <a:latin typeface="system-ui"/>
              </a:rPr>
              <a:t>hecho</a:t>
            </a:r>
            <a:r>
              <a:rPr lang="en-US" sz="3600" b="0" i="0" dirty="0">
                <a:solidFill>
                  <a:srgbClr val="000000"/>
                </a:solidFill>
                <a:effectLst/>
                <a:latin typeface="system-ui"/>
              </a:rPr>
              <a:t> carne, y </a:t>
            </a:r>
            <a:r>
              <a:rPr lang="en-US" sz="3600" b="0" i="0" dirty="0" err="1">
                <a:solidFill>
                  <a:srgbClr val="000000"/>
                </a:solidFill>
                <a:effectLst/>
                <a:latin typeface="system-ui"/>
              </a:rPr>
              <a:t>habitó</a:t>
            </a:r>
            <a:r>
              <a:rPr lang="en-US" sz="3600" b="0" i="0" dirty="0">
                <a:solidFill>
                  <a:srgbClr val="000000"/>
                </a:solidFill>
                <a:effectLst/>
                <a:latin typeface="system-ui"/>
              </a:rPr>
              <a:t> entre </a:t>
            </a:r>
            <a:r>
              <a:rPr lang="en-US" sz="3600" b="0" i="0" dirty="0" err="1">
                <a:solidFill>
                  <a:srgbClr val="000000"/>
                </a:solidFill>
                <a:effectLst/>
                <a:latin typeface="system-ui"/>
              </a:rPr>
              <a:t>nosotros</a:t>
            </a:r>
            <a:r>
              <a:rPr lang="en-US" sz="3600" b="0" i="0" dirty="0">
                <a:solidFill>
                  <a:srgbClr val="000000"/>
                </a:solidFill>
                <a:effectLst/>
                <a:latin typeface="system-ui"/>
              </a:rPr>
              <a:t> (y </a:t>
            </a:r>
            <a:r>
              <a:rPr lang="en-US" sz="3600" b="0" i="0" dirty="0" err="1">
                <a:solidFill>
                  <a:srgbClr val="000000"/>
                </a:solidFill>
                <a:effectLst/>
                <a:latin typeface="system-ui"/>
              </a:rPr>
              <a:t>vimos</a:t>
            </a:r>
            <a:r>
              <a:rPr lang="en-US" sz="3600" b="0" i="0" dirty="0">
                <a:solidFill>
                  <a:srgbClr val="000000"/>
                </a:solidFill>
                <a:effectLst/>
                <a:latin typeface="system-ui"/>
              </a:rPr>
              <a:t> </a:t>
            </a:r>
            <a:r>
              <a:rPr lang="en-US" sz="3600" b="0" i="0" dirty="0" err="1">
                <a:solidFill>
                  <a:srgbClr val="000000"/>
                </a:solidFill>
                <a:effectLst/>
                <a:latin typeface="system-ui"/>
              </a:rPr>
              <a:t>su</a:t>
            </a:r>
            <a:r>
              <a:rPr lang="en-US" sz="3600" b="0" i="0" dirty="0">
                <a:solidFill>
                  <a:srgbClr val="000000"/>
                </a:solidFill>
                <a:effectLst/>
                <a:latin typeface="system-ui"/>
              </a:rPr>
              <a:t> gloria, gloria </a:t>
            </a:r>
            <a:r>
              <a:rPr lang="en-US" sz="3600" b="0" i="0" dirty="0" err="1">
                <a:solidFill>
                  <a:srgbClr val="000000"/>
                </a:solidFill>
                <a:effectLst/>
                <a:latin typeface="system-ui"/>
              </a:rPr>
              <a:t>como</a:t>
            </a:r>
            <a:r>
              <a:rPr lang="en-US" sz="3600" b="0" i="0" dirty="0">
                <a:solidFill>
                  <a:srgbClr val="000000"/>
                </a:solidFill>
                <a:effectLst/>
                <a:latin typeface="system-ui"/>
              </a:rPr>
              <a:t> del </a:t>
            </a:r>
            <a:r>
              <a:rPr lang="en-US" sz="3600" b="0" i="0" dirty="0" err="1">
                <a:solidFill>
                  <a:srgbClr val="000000"/>
                </a:solidFill>
                <a:effectLst/>
                <a:latin typeface="system-ui"/>
              </a:rPr>
              <a:t>unigénito</a:t>
            </a:r>
            <a:r>
              <a:rPr lang="en-US" sz="3600" b="0" i="0" dirty="0">
                <a:solidFill>
                  <a:srgbClr val="000000"/>
                </a:solidFill>
                <a:effectLst/>
                <a:latin typeface="system-ui"/>
              </a:rPr>
              <a:t> </a:t>
            </a:r>
            <a:r>
              <a:rPr lang="en-US" sz="3600" b="1" i="0" dirty="0">
                <a:solidFill>
                  <a:srgbClr val="000000"/>
                </a:solidFill>
                <a:effectLst/>
                <a:latin typeface="system-ui"/>
              </a:rPr>
              <a:t>(</a:t>
            </a:r>
            <a:r>
              <a:rPr lang="el-GR" sz="3600" b="1" i="0" dirty="0">
                <a:solidFill>
                  <a:srgbClr val="001D35"/>
                </a:solidFill>
                <a:effectLst/>
                <a:latin typeface="Google Sans"/>
              </a:rPr>
              <a:t>μονογενής</a:t>
            </a:r>
            <a:r>
              <a:rPr lang="en-US" sz="3600" b="1" i="0" dirty="0">
                <a:solidFill>
                  <a:srgbClr val="001D35"/>
                </a:solidFill>
                <a:effectLst/>
                <a:latin typeface="Google Sans"/>
              </a:rPr>
              <a:t>) </a:t>
            </a:r>
            <a:r>
              <a:rPr lang="en-US" sz="3600" b="0" i="0" dirty="0">
                <a:solidFill>
                  <a:srgbClr val="000000"/>
                </a:solidFill>
                <a:effectLst/>
                <a:latin typeface="system-ui"/>
              </a:rPr>
              <a:t>del Padre), </a:t>
            </a:r>
            <a:r>
              <a:rPr lang="en-US" sz="3600" b="0" i="0" dirty="0" err="1">
                <a:solidFill>
                  <a:srgbClr val="000000"/>
                </a:solidFill>
                <a:effectLst/>
                <a:latin typeface="system-ui"/>
              </a:rPr>
              <a:t>lleno</a:t>
            </a:r>
            <a:r>
              <a:rPr lang="en-US" sz="3600" b="0" i="0" dirty="0">
                <a:solidFill>
                  <a:srgbClr val="000000"/>
                </a:solidFill>
                <a:effectLst/>
                <a:latin typeface="system-ui"/>
              </a:rPr>
              <a:t> de </a:t>
            </a:r>
            <a:r>
              <a:rPr lang="en-US" sz="3600" b="0" i="0" dirty="0" err="1">
                <a:solidFill>
                  <a:srgbClr val="000000"/>
                </a:solidFill>
                <a:effectLst/>
                <a:latin typeface="system-ui"/>
              </a:rPr>
              <a:t>gracia</a:t>
            </a:r>
            <a:r>
              <a:rPr lang="en-US" sz="3600" b="0" i="0" dirty="0">
                <a:solidFill>
                  <a:srgbClr val="000000"/>
                </a:solidFill>
                <a:effectLst/>
                <a:latin typeface="system-ui"/>
              </a:rPr>
              <a:t> y de </a:t>
            </a:r>
            <a:r>
              <a:rPr lang="en-US" sz="3600" b="0" i="0" dirty="0" err="1">
                <a:solidFill>
                  <a:srgbClr val="000000"/>
                </a:solidFill>
                <a:effectLst/>
                <a:latin typeface="system-ui"/>
              </a:rPr>
              <a:t>verdad</a:t>
            </a:r>
            <a:r>
              <a:rPr lang="en-US" sz="3600" b="0" i="0" dirty="0">
                <a:solidFill>
                  <a:srgbClr val="000000"/>
                </a:solidFill>
                <a:effectLst/>
                <a:latin typeface="system-ui"/>
              </a:rPr>
              <a:t>.</a:t>
            </a:r>
          </a:p>
          <a:p>
            <a:pPr marL="0" indent="0">
              <a:buNone/>
            </a:pPr>
            <a:endParaRPr lang="en-CL" sz="3600" dirty="0"/>
          </a:p>
          <a:p>
            <a:pPr marL="0" indent="0">
              <a:buNone/>
            </a:pPr>
            <a:endParaRPr lang="en-US" sz="3600" dirty="0"/>
          </a:p>
          <a:p>
            <a:pPr marL="0" indent="0">
              <a:buNone/>
            </a:pPr>
            <a:r>
              <a:rPr lang="en-US" sz="3600" b="0" i="0" dirty="0" err="1">
                <a:solidFill>
                  <a:srgbClr val="001D35"/>
                </a:solidFill>
                <a:effectLst/>
                <a:latin typeface="Google Sans"/>
              </a:rPr>
              <a:t>En</a:t>
            </a:r>
            <a:r>
              <a:rPr lang="en-US" sz="3600" b="0" i="0" dirty="0">
                <a:solidFill>
                  <a:srgbClr val="001D35"/>
                </a:solidFill>
                <a:effectLst/>
                <a:latin typeface="Google Sans"/>
              </a:rPr>
              <a:t> </a:t>
            </a:r>
            <a:r>
              <a:rPr lang="en-US" sz="3600" b="0" i="0" dirty="0" err="1">
                <a:solidFill>
                  <a:srgbClr val="001D35"/>
                </a:solidFill>
                <a:effectLst/>
                <a:latin typeface="Google Sans"/>
              </a:rPr>
              <a:t>griego</a:t>
            </a:r>
            <a:r>
              <a:rPr lang="en-US" sz="3600" b="0" i="0" dirty="0">
                <a:solidFill>
                  <a:srgbClr val="001D35"/>
                </a:solidFill>
                <a:effectLst/>
                <a:latin typeface="Google Sans"/>
              </a:rPr>
              <a:t>, la palabra </a:t>
            </a:r>
            <a:r>
              <a:rPr lang="el-GR" sz="3600" b="0" i="0" dirty="0">
                <a:solidFill>
                  <a:srgbClr val="001D35"/>
                </a:solidFill>
                <a:effectLst/>
                <a:latin typeface="Google Sans"/>
              </a:rPr>
              <a:t>μονογενής</a:t>
            </a:r>
            <a:r>
              <a:rPr lang="en-US" sz="3600" dirty="0">
                <a:solidFill>
                  <a:srgbClr val="001D35"/>
                </a:solidFill>
                <a:latin typeface="Google Sans"/>
              </a:rPr>
              <a:t> ( </a:t>
            </a:r>
            <a:r>
              <a:rPr lang="en-US" sz="3600" b="1" i="1" dirty="0" err="1">
                <a:solidFill>
                  <a:srgbClr val="001D35"/>
                </a:solidFill>
                <a:latin typeface="Google Sans"/>
              </a:rPr>
              <a:t>monogenés</a:t>
            </a:r>
            <a:r>
              <a:rPr lang="en-US" sz="3600" dirty="0">
                <a:solidFill>
                  <a:srgbClr val="001D35"/>
                </a:solidFill>
                <a:latin typeface="Google Sans"/>
              </a:rPr>
              <a:t> )</a:t>
            </a:r>
            <a:r>
              <a:rPr lang="el-GR" sz="3600" b="0" i="0" dirty="0">
                <a:solidFill>
                  <a:srgbClr val="001D35"/>
                </a:solidFill>
                <a:effectLst/>
                <a:latin typeface="Google Sans"/>
              </a:rPr>
              <a:t> </a:t>
            </a:r>
            <a:r>
              <a:rPr lang="en-US" sz="3600" b="0" i="0" dirty="0" err="1">
                <a:solidFill>
                  <a:srgbClr val="001D35"/>
                </a:solidFill>
                <a:effectLst/>
                <a:latin typeface="Google Sans"/>
              </a:rPr>
              <a:t>significa</a:t>
            </a:r>
            <a:r>
              <a:rPr lang="en-US" sz="3600" b="0" i="0" dirty="0">
                <a:solidFill>
                  <a:srgbClr val="001D35"/>
                </a:solidFill>
                <a:effectLst/>
                <a:latin typeface="Google Sans"/>
              </a:rPr>
              <a:t> </a:t>
            </a:r>
            <a:r>
              <a:rPr lang="en-US" sz="3600" b="0" i="0" dirty="0" err="1">
                <a:solidFill>
                  <a:srgbClr val="001D35"/>
                </a:solidFill>
                <a:effectLst/>
                <a:latin typeface="Google Sans"/>
              </a:rPr>
              <a:t>literalmente</a:t>
            </a:r>
            <a:r>
              <a:rPr lang="en-US" sz="3600" b="0" i="0" dirty="0">
                <a:solidFill>
                  <a:srgbClr val="001D35"/>
                </a:solidFill>
                <a:effectLst/>
                <a:latin typeface="Google Sans"/>
              </a:rPr>
              <a:t> </a:t>
            </a:r>
            <a:r>
              <a:rPr lang="en-US" sz="3600" b="1" dirty="0"/>
              <a:t>"</a:t>
            </a:r>
            <a:r>
              <a:rPr lang="en-US" sz="3600" b="1" dirty="0" err="1"/>
              <a:t>único</a:t>
            </a:r>
            <a:r>
              <a:rPr lang="en-US" sz="3600" b="1" dirty="0"/>
              <a:t> </a:t>
            </a:r>
            <a:r>
              <a:rPr lang="en-US" sz="3600" b="1" dirty="0" err="1"/>
              <a:t>en</a:t>
            </a:r>
            <a:r>
              <a:rPr lang="en-US" sz="3600" b="1" dirty="0"/>
              <a:t> </a:t>
            </a:r>
            <a:r>
              <a:rPr lang="en-US" sz="3600" b="1" dirty="0" err="1"/>
              <a:t>su</a:t>
            </a:r>
            <a:r>
              <a:rPr lang="en-US" sz="3600" b="1" dirty="0"/>
              <a:t> </a:t>
            </a:r>
            <a:r>
              <a:rPr lang="en-US" sz="3600" b="1" dirty="0" err="1"/>
              <a:t>especie</a:t>
            </a:r>
            <a:r>
              <a:rPr lang="en-US" sz="3600" b="1" dirty="0"/>
              <a:t>" o "</a:t>
            </a:r>
            <a:r>
              <a:rPr lang="en-US" sz="3600" b="1" dirty="0" err="1"/>
              <a:t>único</a:t>
            </a:r>
            <a:r>
              <a:rPr lang="en-US" sz="3600" b="1" dirty="0"/>
              <a:t> </a:t>
            </a:r>
            <a:r>
              <a:rPr lang="en-US" sz="3600" b="1" dirty="0" err="1"/>
              <a:t>en</a:t>
            </a:r>
            <a:r>
              <a:rPr lang="en-US" sz="3600" b="1" dirty="0"/>
              <a:t> </a:t>
            </a:r>
            <a:r>
              <a:rPr lang="en-US" sz="3600" b="1" dirty="0" err="1"/>
              <a:t>su</a:t>
            </a:r>
            <a:r>
              <a:rPr lang="en-US" sz="3600" b="1" dirty="0"/>
              <a:t> </a:t>
            </a:r>
            <a:r>
              <a:rPr lang="en-US" sz="3600" b="1" dirty="0" err="1"/>
              <a:t>género</a:t>
            </a:r>
            <a:r>
              <a:rPr lang="en-US" sz="3600" b="1" dirty="0"/>
              <a:t>”.</a:t>
            </a:r>
          </a:p>
          <a:p>
            <a:pPr marL="0" indent="0">
              <a:buNone/>
            </a:pPr>
            <a:endParaRPr lang="en-US" sz="3600" dirty="0"/>
          </a:p>
          <a:p>
            <a:pPr marL="0" indent="0">
              <a:buNone/>
            </a:pPr>
            <a:r>
              <a:rPr lang="en-US" sz="3600" dirty="0"/>
              <a:t>No hay </a:t>
            </a:r>
            <a:r>
              <a:rPr lang="en-US" sz="3600" dirty="0" err="1"/>
              <a:t>otro</a:t>
            </a:r>
            <a:r>
              <a:rPr lang="en-US" sz="3600" dirty="0"/>
              <a:t> </a:t>
            </a:r>
            <a:r>
              <a:rPr lang="en-US" sz="3600" dirty="0" err="1"/>
              <a:t>como</a:t>
            </a:r>
            <a:r>
              <a:rPr lang="en-US" sz="3600" dirty="0"/>
              <a:t> </a:t>
            </a:r>
            <a:r>
              <a:rPr lang="en-US" sz="3600" dirty="0" err="1"/>
              <a:t>Jesucristo</a:t>
            </a:r>
            <a:r>
              <a:rPr lang="en-US" sz="3600" dirty="0"/>
              <a:t>, </a:t>
            </a:r>
            <a:r>
              <a:rPr lang="en-US" sz="3600" dirty="0" err="1"/>
              <a:t>único</a:t>
            </a:r>
            <a:r>
              <a:rPr lang="en-US" sz="3600" dirty="0"/>
              <a:t>, incomparable, </a:t>
            </a:r>
            <a:r>
              <a:rPr lang="en-US" sz="3600" dirty="0" err="1"/>
              <a:t>inigualable</a:t>
            </a:r>
            <a:r>
              <a:rPr lang="en-US" sz="3600" dirty="0"/>
              <a:t>,….DIOS.</a:t>
            </a:r>
            <a:endParaRPr lang="en-CL" sz="3600" dirty="0"/>
          </a:p>
        </p:txBody>
      </p:sp>
    </p:spTree>
    <p:extLst>
      <p:ext uri="{BB962C8B-B14F-4D97-AF65-F5344CB8AC3E}">
        <p14:creationId xmlns:p14="http://schemas.microsoft.com/office/powerpoint/2010/main" val="327240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894AD69-8C68-2A64-58DB-DD80F51442A3}"/>
              </a:ext>
            </a:extLst>
          </p:cNvPr>
          <p:cNvPicPr>
            <a:picLocks noGrp="1" noChangeAspect="1"/>
          </p:cNvPicPr>
          <p:nvPr>
            <p:ph idx="1"/>
          </p:nvPr>
        </p:nvPicPr>
        <p:blipFill>
          <a:blip r:embed="rId2"/>
          <a:stretch>
            <a:fillRect/>
          </a:stretch>
        </p:blipFill>
        <p:spPr>
          <a:xfrm>
            <a:off x="5043054" y="96982"/>
            <a:ext cx="7038109" cy="6567054"/>
          </a:xfrm>
        </p:spPr>
      </p:pic>
      <p:sp>
        <p:nvSpPr>
          <p:cNvPr id="6" name="Text Placeholder 5">
            <a:extLst>
              <a:ext uri="{FF2B5EF4-FFF2-40B4-BE49-F238E27FC236}">
                <a16:creationId xmlns:a16="http://schemas.microsoft.com/office/drawing/2014/main" id="{2738248A-8C8F-8DA3-97ED-EF0A6F9E6642}"/>
              </a:ext>
            </a:extLst>
          </p:cNvPr>
          <p:cNvSpPr>
            <a:spLocks noGrp="1"/>
          </p:cNvSpPr>
          <p:nvPr>
            <p:ph type="body" sz="half" idx="2"/>
          </p:nvPr>
        </p:nvSpPr>
        <p:spPr>
          <a:xfrm>
            <a:off x="110836" y="96982"/>
            <a:ext cx="4661189" cy="6567054"/>
          </a:xfrm>
        </p:spPr>
        <p:txBody>
          <a:bodyPr>
            <a:normAutofit/>
          </a:bodyPr>
          <a:lstStyle/>
          <a:p>
            <a:endParaRPr lang="en-CL" sz="8800" dirty="0"/>
          </a:p>
          <a:p>
            <a:endParaRPr lang="en-CL" sz="8800" dirty="0"/>
          </a:p>
          <a:p>
            <a:r>
              <a:rPr lang="en-CL" sz="8800" b="1" i="1" dirty="0"/>
              <a:t>Nestorio</a:t>
            </a:r>
          </a:p>
        </p:txBody>
      </p:sp>
    </p:spTree>
    <p:extLst>
      <p:ext uri="{BB962C8B-B14F-4D97-AF65-F5344CB8AC3E}">
        <p14:creationId xmlns:p14="http://schemas.microsoft.com/office/powerpoint/2010/main" val="98222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894AD69-8C68-2A64-58DB-DD80F51442A3}"/>
              </a:ext>
            </a:extLst>
          </p:cNvPr>
          <p:cNvPicPr>
            <a:picLocks noGrp="1" noChangeAspect="1"/>
          </p:cNvPicPr>
          <p:nvPr>
            <p:ph idx="1"/>
          </p:nvPr>
        </p:nvPicPr>
        <p:blipFill>
          <a:blip r:embed="rId2"/>
          <a:stretch>
            <a:fillRect/>
          </a:stretch>
        </p:blipFill>
        <p:spPr>
          <a:xfrm>
            <a:off x="5043054" y="96982"/>
            <a:ext cx="7038109" cy="6567054"/>
          </a:xfrm>
        </p:spPr>
      </p:pic>
      <p:sp>
        <p:nvSpPr>
          <p:cNvPr id="6" name="Text Placeholder 5">
            <a:extLst>
              <a:ext uri="{FF2B5EF4-FFF2-40B4-BE49-F238E27FC236}">
                <a16:creationId xmlns:a16="http://schemas.microsoft.com/office/drawing/2014/main" id="{2738248A-8C8F-8DA3-97ED-EF0A6F9E6642}"/>
              </a:ext>
            </a:extLst>
          </p:cNvPr>
          <p:cNvSpPr>
            <a:spLocks noGrp="1"/>
          </p:cNvSpPr>
          <p:nvPr>
            <p:ph type="body" sz="half" idx="2"/>
          </p:nvPr>
        </p:nvSpPr>
        <p:spPr>
          <a:xfrm>
            <a:off x="110836" y="96982"/>
            <a:ext cx="4661189" cy="6567054"/>
          </a:xfrm>
        </p:spPr>
        <p:txBody>
          <a:bodyPr>
            <a:normAutofit/>
          </a:bodyPr>
          <a:lstStyle/>
          <a:p>
            <a:endParaRPr lang="en-CL" sz="4000" b="1" dirty="0"/>
          </a:p>
          <a:p>
            <a:r>
              <a:rPr lang="en-CL" sz="4000" b="1" dirty="0"/>
              <a:t>Nestorio </a:t>
            </a:r>
            <a:r>
              <a:rPr lang="en-CL" sz="4000" dirty="0"/>
              <a:t>fue obispo de Constantinopla desde el 428 al 431 y fue el gestor del nestorianismo, que, entre otras cosas, negaba a María como Theotokos</a:t>
            </a:r>
            <a:endParaRPr lang="en-CL" sz="4000" b="1" dirty="0"/>
          </a:p>
        </p:txBody>
      </p:sp>
    </p:spTree>
    <p:extLst>
      <p:ext uri="{BB962C8B-B14F-4D97-AF65-F5344CB8AC3E}">
        <p14:creationId xmlns:p14="http://schemas.microsoft.com/office/powerpoint/2010/main" val="2771087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alpha val="44934"/>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1E32A6-43C4-792D-05EF-2EDCCD0615A5}"/>
              </a:ext>
            </a:extLst>
          </p:cNvPr>
          <p:cNvSpPr>
            <a:spLocks noGrp="1"/>
          </p:cNvSpPr>
          <p:nvPr>
            <p:ph idx="1"/>
          </p:nvPr>
        </p:nvSpPr>
        <p:spPr>
          <a:xfrm>
            <a:off x="138545" y="166254"/>
            <a:ext cx="11720946" cy="6497781"/>
          </a:xfrm>
        </p:spPr>
        <p:txBody>
          <a:bodyPr>
            <a:normAutofit fontScale="92500" lnSpcReduction="10000"/>
          </a:bodyPr>
          <a:lstStyle/>
          <a:p>
            <a:pPr marL="0" indent="0">
              <a:buNone/>
            </a:pPr>
            <a:r>
              <a:rPr lang="en-CL" sz="3200" dirty="0"/>
              <a:t>Theotokos en una palabra griega que significa madre de Dios. </a:t>
            </a:r>
          </a:p>
          <a:p>
            <a:pPr marL="0" indent="0">
              <a:buNone/>
            </a:pPr>
            <a:r>
              <a:rPr lang="en-CL" sz="3200" dirty="0"/>
              <a:t>Nestorio consideraba a María como madre de Jesús, siendo sostén biológico del desarrollo de Jesús antes de su nacimiento, no de su concepción.</a:t>
            </a:r>
          </a:p>
          <a:p>
            <a:pPr marL="0" indent="0">
              <a:buNone/>
            </a:pPr>
            <a:endParaRPr lang="en-CL" sz="3200" dirty="0"/>
          </a:p>
          <a:p>
            <a:pPr marL="0" indent="0">
              <a:buNone/>
            </a:pPr>
            <a:r>
              <a:rPr lang="en-CL" sz="3200" dirty="0"/>
              <a:t>En el Concilio de Efeso, el año 431, se reafirmo la doctrina de la maternidad divina de María.</a:t>
            </a:r>
          </a:p>
          <a:p>
            <a:pPr marL="0" indent="0">
              <a:buNone/>
            </a:pPr>
            <a:r>
              <a:rPr lang="en-CL" sz="3200" dirty="0"/>
              <a:t>En el Concilio de Letrán, palacio de Letrán en Roma, en el 649, se reafirmó la virginidad perpetua de María, mantenida durante toda su vida.</a:t>
            </a:r>
          </a:p>
          <a:p>
            <a:pPr marL="0" indent="0">
              <a:buNone/>
            </a:pPr>
            <a:r>
              <a:rPr lang="en-CL" sz="3200" dirty="0"/>
              <a:t>La bula papal Ineffabilis Deus de Pio IX, el año 1854, declara la inmaculada concepción de María.</a:t>
            </a:r>
          </a:p>
          <a:p>
            <a:pPr marL="0" indent="0">
              <a:buNone/>
            </a:pPr>
            <a:r>
              <a:rPr lang="en-US" sz="3200" b="0" i="0" dirty="0">
                <a:solidFill>
                  <a:srgbClr val="474747"/>
                </a:solidFill>
                <a:effectLst/>
                <a:latin typeface="Google Sans"/>
              </a:rPr>
              <a:t>La </a:t>
            </a:r>
            <a:r>
              <a:rPr lang="en-US" sz="3200" b="0" i="0" dirty="0" err="1">
                <a:solidFill>
                  <a:srgbClr val="474747"/>
                </a:solidFill>
                <a:effectLst/>
                <a:latin typeface="Google Sans"/>
              </a:rPr>
              <a:t>bula</a:t>
            </a:r>
            <a:r>
              <a:rPr lang="en-US" sz="3200" b="0" i="0" dirty="0">
                <a:solidFill>
                  <a:srgbClr val="474747"/>
                </a:solidFill>
                <a:effectLst/>
                <a:latin typeface="Google Sans"/>
              </a:rPr>
              <a:t> </a:t>
            </a:r>
            <a:r>
              <a:rPr lang="en-US" sz="3200" b="0" i="0" dirty="0" err="1">
                <a:solidFill>
                  <a:srgbClr val="474747"/>
                </a:solidFill>
                <a:effectLst/>
                <a:latin typeface="Google Sans"/>
              </a:rPr>
              <a:t>Munificentissimus</a:t>
            </a:r>
            <a:r>
              <a:rPr lang="en-US" sz="3200" b="0" i="0" dirty="0">
                <a:solidFill>
                  <a:srgbClr val="474747"/>
                </a:solidFill>
                <a:effectLst/>
                <a:latin typeface="Google Sans"/>
              </a:rPr>
              <a:t> Deus de Pio XII, </a:t>
            </a:r>
            <a:r>
              <a:rPr lang="en-US" sz="3200" b="0" i="0" dirty="0" err="1">
                <a:solidFill>
                  <a:srgbClr val="474747"/>
                </a:solidFill>
                <a:effectLst/>
                <a:latin typeface="Google Sans"/>
              </a:rPr>
              <a:t>año</a:t>
            </a:r>
            <a:r>
              <a:rPr lang="en-US" sz="3200" b="0" i="0" dirty="0">
                <a:solidFill>
                  <a:srgbClr val="474747"/>
                </a:solidFill>
                <a:effectLst/>
                <a:latin typeface="Google Sans"/>
              </a:rPr>
              <a:t> 1950, </a:t>
            </a:r>
            <a:r>
              <a:rPr lang="en-US" sz="3200" b="0" i="0" dirty="0" err="1">
                <a:solidFill>
                  <a:srgbClr val="040C28"/>
                </a:solidFill>
                <a:effectLst/>
                <a:latin typeface="Google Sans"/>
              </a:rPr>
              <a:t>declara</a:t>
            </a:r>
            <a:r>
              <a:rPr lang="en-US" sz="3200" b="0" i="0" dirty="0">
                <a:solidFill>
                  <a:srgbClr val="040C28"/>
                </a:solidFill>
                <a:effectLst/>
                <a:latin typeface="Google Sans"/>
              </a:rPr>
              <a:t> que la </a:t>
            </a:r>
            <a:r>
              <a:rPr lang="en-US" sz="3200" b="0" i="0" dirty="0" err="1">
                <a:solidFill>
                  <a:srgbClr val="040C28"/>
                </a:solidFill>
                <a:effectLst/>
                <a:latin typeface="Google Sans"/>
              </a:rPr>
              <a:t>asunción</a:t>
            </a:r>
            <a:r>
              <a:rPr lang="en-US" sz="3200" b="0" i="0" dirty="0">
                <a:solidFill>
                  <a:srgbClr val="040C28"/>
                </a:solidFill>
                <a:effectLst/>
                <a:latin typeface="Google Sans"/>
              </a:rPr>
              <a:t> de María, la </a:t>
            </a:r>
            <a:r>
              <a:rPr lang="en-US" sz="3200" b="0" i="0" dirty="0" err="1">
                <a:solidFill>
                  <a:srgbClr val="040C28"/>
                </a:solidFill>
                <a:effectLst/>
                <a:latin typeface="Google Sans"/>
              </a:rPr>
              <a:t>madre</a:t>
            </a:r>
            <a:r>
              <a:rPr lang="en-US" sz="3200" b="0" i="0" dirty="0">
                <a:solidFill>
                  <a:srgbClr val="040C28"/>
                </a:solidFill>
                <a:effectLst/>
                <a:latin typeface="Google Sans"/>
              </a:rPr>
              <a:t> de Dios, al </a:t>
            </a:r>
            <a:r>
              <a:rPr lang="en-US" sz="3200" b="0" i="0" dirty="0" err="1">
                <a:solidFill>
                  <a:srgbClr val="040C28"/>
                </a:solidFill>
                <a:effectLst/>
                <a:latin typeface="Google Sans"/>
              </a:rPr>
              <a:t>cielo</a:t>
            </a:r>
            <a:r>
              <a:rPr lang="en-US" sz="3200" b="0" i="0" dirty="0">
                <a:solidFill>
                  <a:srgbClr val="040C28"/>
                </a:solidFill>
                <a:effectLst/>
                <a:latin typeface="Google Sans"/>
              </a:rPr>
              <a:t> es un dogma de </a:t>
            </a:r>
            <a:r>
              <a:rPr lang="en-US" sz="3200" b="0" i="0" dirty="0" err="1">
                <a:solidFill>
                  <a:srgbClr val="040C28"/>
                </a:solidFill>
                <a:effectLst/>
                <a:latin typeface="Google Sans"/>
              </a:rPr>
              <a:t>fe</a:t>
            </a:r>
            <a:r>
              <a:rPr lang="en-US" sz="3200" b="0" i="0" dirty="0">
                <a:solidFill>
                  <a:srgbClr val="474747"/>
                </a:solidFill>
                <a:effectLst/>
                <a:latin typeface="Google Sans"/>
              </a:rPr>
              <a:t>. </a:t>
            </a:r>
            <a:r>
              <a:rPr lang="en-US" sz="3200" b="0" i="0" dirty="0" err="1">
                <a:solidFill>
                  <a:srgbClr val="474747"/>
                </a:solidFill>
                <a:effectLst/>
                <a:latin typeface="Google Sans"/>
              </a:rPr>
              <a:t>Esto</a:t>
            </a:r>
            <a:r>
              <a:rPr lang="en-US" sz="3200" b="0" i="0" dirty="0">
                <a:solidFill>
                  <a:srgbClr val="474747"/>
                </a:solidFill>
                <a:effectLst/>
                <a:latin typeface="Google Sans"/>
              </a:rPr>
              <a:t> </a:t>
            </a:r>
            <a:r>
              <a:rPr lang="en-US" sz="3200" b="0" i="0" dirty="0" err="1">
                <a:solidFill>
                  <a:srgbClr val="474747"/>
                </a:solidFill>
                <a:effectLst/>
                <a:latin typeface="Google Sans"/>
              </a:rPr>
              <a:t>significa</a:t>
            </a:r>
            <a:r>
              <a:rPr lang="en-US" sz="3200" b="0" i="0" dirty="0">
                <a:solidFill>
                  <a:srgbClr val="474747"/>
                </a:solidFill>
                <a:effectLst/>
                <a:latin typeface="Google Sans"/>
              </a:rPr>
              <a:t> que es </a:t>
            </a:r>
            <a:r>
              <a:rPr lang="en-US" sz="3200" b="0" i="0" dirty="0" err="1">
                <a:solidFill>
                  <a:srgbClr val="474747"/>
                </a:solidFill>
                <a:effectLst/>
                <a:latin typeface="Google Sans"/>
              </a:rPr>
              <a:t>una</a:t>
            </a:r>
            <a:r>
              <a:rPr lang="en-US" sz="3200" b="0" i="0" dirty="0">
                <a:solidFill>
                  <a:srgbClr val="474747"/>
                </a:solidFill>
                <a:effectLst/>
                <a:latin typeface="Google Sans"/>
              </a:rPr>
              <a:t> </a:t>
            </a:r>
            <a:r>
              <a:rPr lang="en-US" sz="3200" b="0" i="0" dirty="0" err="1">
                <a:solidFill>
                  <a:srgbClr val="474747"/>
                </a:solidFill>
                <a:effectLst/>
                <a:latin typeface="Google Sans"/>
              </a:rPr>
              <a:t>verdad</a:t>
            </a:r>
            <a:r>
              <a:rPr lang="en-US" sz="3200" b="0" i="0" dirty="0">
                <a:solidFill>
                  <a:srgbClr val="474747"/>
                </a:solidFill>
                <a:effectLst/>
                <a:latin typeface="Google Sans"/>
              </a:rPr>
              <a:t> </a:t>
            </a:r>
            <a:r>
              <a:rPr lang="en-US" sz="3200" b="0" i="0" dirty="0" err="1">
                <a:solidFill>
                  <a:srgbClr val="474747"/>
                </a:solidFill>
                <a:effectLst/>
                <a:latin typeface="Google Sans"/>
              </a:rPr>
              <a:t>revelada</a:t>
            </a:r>
            <a:r>
              <a:rPr lang="en-US" sz="3200" b="0" i="0" dirty="0">
                <a:solidFill>
                  <a:srgbClr val="474747"/>
                </a:solidFill>
                <a:effectLst/>
                <a:latin typeface="Google Sans"/>
              </a:rPr>
              <a:t> </a:t>
            </a:r>
            <a:r>
              <a:rPr lang="en-US" sz="3200" b="0" i="0" dirty="0" err="1">
                <a:solidFill>
                  <a:srgbClr val="474747"/>
                </a:solidFill>
                <a:effectLst/>
                <a:latin typeface="Google Sans"/>
              </a:rPr>
              <a:t>por</a:t>
            </a:r>
            <a:r>
              <a:rPr lang="en-US" sz="3200" b="0" i="0" dirty="0">
                <a:solidFill>
                  <a:srgbClr val="474747"/>
                </a:solidFill>
                <a:effectLst/>
                <a:latin typeface="Google Sans"/>
              </a:rPr>
              <a:t> Dios y que </a:t>
            </a:r>
            <a:r>
              <a:rPr lang="en-US" sz="3200" b="0" i="0" dirty="0" err="1">
                <a:solidFill>
                  <a:srgbClr val="474747"/>
                </a:solidFill>
                <a:effectLst/>
                <a:latin typeface="Google Sans"/>
              </a:rPr>
              <a:t>todos</a:t>
            </a:r>
            <a:r>
              <a:rPr lang="en-US" sz="3200" b="0" i="0" dirty="0">
                <a:solidFill>
                  <a:srgbClr val="474747"/>
                </a:solidFill>
                <a:effectLst/>
                <a:latin typeface="Google Sans"/>
              </a:rPr>
              <a:t> </a:t>
            </a:r>
            <a:r>
              <a:rPr lang="en-US" sz="3200" b="0" i="0" dirty="0" err="1">
                <a:solidFill>
                  <a:srgbClr val="474747"/>
                </a:solidFill>
                <a:effectLst/>
                <a:latin typeface="Google Sans"/>
              </a:rPr>
              <a:t>los</a:t>
            </a:r>
            <a:r>
              <a:rPr lang="en-US" sz="3200" b="0" i="0" dirty="0">
                <a:solidFill>
                  <a:srgbClr val="474747"/>
                </a:solidFill>
                <a:effectLst/>
                <a:latin typeface="Google Sans"/>
              </a:rPr>
              <a:t> </a:t>
            </a:r>
            <a:r>
              <a:rPr lang="en-US" sz="3200" b="0" i="0" dirty="0" err="1">
                <a:solidFill>
                  <a:srgbClr val="474747"/>
                </a:solidFill>
                <a:effectLst/>
                <a:latin typeface="Google Sans"/>
              </a:rPr>
              <a:t>católicos</a:t>
            </a:r>
            <a:r>
              <a:rPr lang="en-US" sz="3200" b="0" i="0" dirty="0">
                <a:solidFill>
                  <a:srgbClr val="474747"/>
                </a:solidFill>
                <a:effectLst/>
                <a:latin typeface="Google Sans"/>
              </a:rPr>
              <a:t> </a:t>
            </a:r>
            <a:r>
              <a:rPr lang="en-US" sz="3200" b="0" i="0" dirty="0" err="1">
                <a:solidFill>
                  <a:srgbClr val="474747"/>
                </a:solidFill>
                <a:effectLst/>
                <a:latin typeface="Google Sans"/>
              </a:rPr>
              <a:t>están</a:t>
            </a:r>
            <a:r>
              <a:rPr lang="en-US" sz="3200" b="0" i="0" dirty="0">
                <a:solidFill>
                  <a:srgbClr val="474747"/>
                </a:solidFill>
                <a:effectLst/>
                <a:latin typeface="Google Sans"/>
              </a:rPr>
              <a:t> </a:t>
            </a:r>
            <a:r>
              <a:rPr lang="en-US" sz="3200" b="0" i="0" dirty="0" err="1">
                <a:solidFill>
                  <a:srgbClr val="474747"/>
                </a:solidFill>
                <a:effectLst/>
                <a:latin typeface="Google Sans"/>
              </a:rPr>
              <a:t>obligados</a:t>
            </a:r>
            <a:r>
              <a:rPr lang="en-US" sz="3200" b="0" i="0" dirty="0">
                <a:solidFill>
                  <a:srgbClr val="474747"/>
                </a:solidFill>
                <a:effectLst/>
                <a:latin typeface="Google Sans"/>
              </a:rPr>
              <a:t> a </a:t>
            </a:r>
            <a:r>
              <a:rPr lang="en-US" sz="3200" b="0" i="0" dirty="0" err="1">
                <a:solidFill>
                  <a:srgbClr val="474747"/>
                </a:solidFill>
                <a:effectLst/>
                <a:latin typeface="Google Sans"/>
              </a:rPr>
              <a:t>creer</a:t>
            </a:r>
            <a:r>
              <a:rPr lang="en-US" b="0" i="0" dirty="0">
                <a:solidFill>
                  <a:srgbClr val="474747"/>
                </a:solidFill>
                <a:effectLst/>
                <a:latin typeface="Google Sans"/>
              </a:rPr>
              <a:t>.</a:t>
            </a:r>
            <a:endParaRPr lang="en-CL" dirty="0"/>
          </a:p>
        </p:txBody>
      </p:sp>
    </p:spTree>
    <p:extLst>
      <p:ext uri="{BB962C8B-B14F-4D97-AF65-F5344CB8AC3E}">
        <p14:creationId xmlns:p14="http://schemas.microsoft.com/office/powerpoint/2010/main" val="375082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D36B6-4906-D60B-ADEA-A03081F9CDE8}"/>
              </a:ext>
            </a:extLst>
          </p:cNvPr>
          <p:cNvSpPr>
            <a:spLocks noGrp="1"/>
          </p:cNvSpPr>
          <p:nvPr>
            <p:ph idx="1"/>
          </p:nvPr>
        </p:nvSpPr>
        <p:spPr>
          <a:xfrm>
            <a:off x="166255" y="124691"/>
            <a:ext cx="11845636" cy="6567054"/>
          </a:xfrm>
        </p:spPr>
        <p:txBody>
          <a:bodyPr/>
          <a:lstStyle/>
          <a:p>
            <a:pPr marL="0" indent="0">
              <a:buNone/>
            </a:pPr>
            <a:r>
              <a:rPr lang="en-US" b="0" i="0" dirty="0">
                <a:solidFill>
                  <a:srgbClr val="474747"/>
                </a:solidFill>
                <a:effectLst/>
                <a:latin typeface="Google Sans"/>
              </a:rPr>
              <a:t>La </a:t>
            </a:r>
            <a:r>
              <a:rPr lang="en-US" b="0" i="0" dirty="0" err="1">
                <a:solidFill>
                  <a:srgbClr val="474747"/>
                </a:solidFill>
                <a:effectLst/>
                <a:latin typeface="Google Sans"/>
              </a:rPr>
              <a:t>Iglesia</a:t>
            </a:r>
            <a:r>
              <a:rPr lang="en-US" b="0" i="0" dirty="0">
                <a:solidFill>
                  <a:srgbClr val="474747"/>
                </a:solidFill>
                <a:effectLst/>
                <a:latin typeface="Google Sans"/>
              </a:rPr>
              <a:t> </a:t>
            </a:r>
            <a:r>
              <a:rPr lang="en-US" b="0" i="0" dirty="0" err="1">
                <a:solidFill>
                  <a:srgbClr val="474747"/>
                </a:solidFill>
                <a:effectLst/>
                <a:latin typeface="Google Sans"/>
              </a:rPr>
              <a:t>Católica</a:t>
            </a:r>
            <a:r>
              <a:rPr lang="en-US" b="0" i="0" dirty="0">
                <a:solidFill>
                  <a:srgbClr val="474747"/>
                </a:solidFill>
                <a:effectLst/>
                <a:latin typeface="Google Sans"/>
              </a:rPr>
              <a:t> </a:t>
            </a:r>
            <a:r>
              <a:rPr lang="en-US" b="0" i="0" dirty="0" err="1">
                <a:solidFill>
                  <a:srgbClr val="474747"/>
                </a:solidFill>
                <a:effectLst/>
                <a:latin typeface="Google Sans"/>
              </a:rPr>
              <a:t>enseña</a:t>
            </a:r>
            <a:r>
              <a:rPr lang="en-US" b="0" i="0" dirty="0">
                <a:solidFill>
                  <a:srgbClr val="474747"/>
                </a:solidFill>
                <a:effectLst/>
                <a:latin typeface="Google Sans"/>
              </a:rPr>
              <a:t> que la Virgen María, « </a:t>
            </a:r>
            <a:r>
              <a:rPr lang="en-US" b="0" i="0" dirty="0" err="1">
                <a:solidFill>
                  <a:srgbClr val="040C28"/>
                </a:solidFill>
                <a:effectLst/>
                <a:latin typeface="Google Sans"/>
              </a:rPr>
              <a:t>habiendo</a:t>
            </a:r>
            <a:r>
              <a:rPr lang="en-US" b="0" i="0" dirty="0">
                <a:solidFill>
                  <a:srgbClr val="040C28"/>
                </a:solidFill>
                <a:effectLst/>
                <a:latin typeface="Google Sans"/>
              </a:rPr>
              <a:t> </a:t>
            </a:r>
            <a:r>
              <a:rPr lang="en-US" b="0" i="0" dirty="0" err="1">
                <a:solidFill>
                  <a:srgbClr val="040C28"/>
                </a:solidFill>
                <a:effectLst/>
                <a:latin typeface="Google Sans"/>
              </a:rPr>
              <a:t>completado</a:t>
            </a:r>
            <a:r>
              <a:rPr lang="en-US" b="0" i="0" dirty="0">
                <a:solidFill>
                  <a:srgbClr val="040C28"/>
                </a:solidFill>
                <a:effectLst/>
                <a:latin typeface="Google Sans"/>
              </a:rPr>
              <a:t> </a:t>
            </a:r>
            <a:r>
              <a:rPr lang="en-US" b="0" i="0" dirty="0" err="1">
                <a:solidFill>
                  <a:srgbClr val="040C28"/>
                </a:solidFill>
                <a:effectLst/>
                <a:latin typeface="Google Sans"/>
              </a:rPr>
              <a:t>el</a:t>
            </a:r>
            <a:r>
              <a:rPr lang="en-US" b="0" i="0" dirty="0">
                <a:solidFill>
                  <a:srgbClr val="040C28"/>
                </a:solidFill>
                <a:effectLst/>
                <a:latin typeface="Google Sans"/>
              </a:rPr>
              <a:t> </a:t>
            </a:r>
            <a:r>
              <a:rPr lang="en-US" b="0" i="0" dirty="0" err="1">
                <a:solidFill>
                  <a:srgbClr val="040C28"/>
                </a:solidFill>
                <a:effectLst/>
                <a:latin typeface="Google Sans"/>
              </a:rPr>
              <a:t>curso</a:t>
            </a:r>
            <a:r>
              <a:rPr lang="en-US" b="0" i="0" dirty="0">
                <a:solidFill>
                  <a:srgbClr val="040C28"/>
                </a:solidFill>
                <a:effectLst/>
                <a:latin typeface="Google Sans"/>
              </a:rPr>
              <a:t> de </a:t>
            </a:r>
            <a:r>
              <a:rPr lang="en-US" b="0" i="0" dirty="0" err="1">
                <a:solidFill>
                  <a:srgbClr val="040C28"/>
                </a:solidFill>
                <a:effectLst/>
                <a:latin typeface="Google Sans"/>
              </a:rPr>
              <a:t>su</a:t>
            </a:r>
            <a:r>
              <a:rPr lang="en-US" b="0" i="0" dirty="0">
                <a:solidFill>
                  <a:srgbClr val="040C28"/>
                </a:solidFill>
                <a:effectLst/>
                <a:latin typeface="Google Sans"/>
              </a:rPr>
              <a:t> </a:t>
            </a:r>
            <a:r>
              <a:rPr lang="en-US" b="0" i="0" dirty="0" err="1">
                <a:solidFill>
                  <a:srgbClr val="040C28"/>
                </a:solidFill>
                <a:effectLst/>
                <a:latin typeface="Google Sans"/>
              </a:rPr>
              <a:t>vida</a:t>
            </a:r>
            <a:r>
              <a:rPr lang="en-US" b="0" i="0" dirty="0">
                <a:solidFill>
                  <a:srgbClr val="040C28"/>
                </a:solidFill>
                <a:effectLst/>
                <a:latin typeface="Google Sans"/>
              </a:rPr>
              <a:t> </a:t>
            </a:r>
            <a:r>
              <a:rPr lang="en-US" b="0" i="0" dirty="0" err="1">
                <a:solidFill>
                  <a:srgbClr val="040C28"/>
                </a:solidFill>
                <a:effectLst/>
                <a:latin typeface="Google Sans"/>
              </a:rPr>
              <a:t>terrena</a:t>
            </a:r>
            <a:r>
              <a:rPr lang="en-US" b="0" i="0" dirty="0">
                <a:solidFill>
                  <a:srgbClr val="040C28"/>
                </a:solidFill>
                <a:effectLst/>
                <a:latin typeface="Google Sans"/>
              </a:rPr>
              <a:t>, </a:t>
            </a:r>
            <a:r>
              <a:rPr lang="en-US" b="0" i="0" dirty="0" err="1">
                <a:solidFill>
                  <a:srgbClr val="040C28"/>
                </a:solidFill>
                <a:effectLst/>
                <a:latin typeface="Google Sans"/>
              </a:rPr>
              <a:t>fue</a:t>
            </a:r>
            <a:r>
              <a:rPr lang="en-US" b="0" i="0" dirty="0">
                <a:solidFill>
                  <a:srgbClr val="040C28"/>
                </a:solidFill>
                <a:effectLst/>
                <a:latin typeface="Google Sans"/>
              </a:rPr>
              <a:t> </a:t>
            </a:r>
            <a:r>
              <a:rPr lang="en-US" b="0" i="0" dirty="0" err="1">
                <a:solidFill>
                  <a:srgbClr val="040C28"/>
                </a:solidFill>
                <a:effectLst/>
                <a:latin typeface="Google Sans"/>
              </a:rPr>
              <a:t>asunta</a:t>
            </a:r>
            <a:r>
              <a:rPr lang="en-US" b="0" i="0" dirty="0">
                <a:solidFill>
                  <a:srgbClr val="040C28"/>
                </a:solidFill>
                <a:effectLst/>
                <a:latin typeface="Google Sans"/>
              </a:rPr>
              <a:t> ( </a:t>
            </a:r>
            <a:r>
              <a:rPr lang="en-US" b="0" i="0" dirty="0" err="1">
                <a:solidFill>
                  <a:srgbClr val="040C28"/>
                </a:solidFill>
                <a:effectLst/>
                <a:latin typeface="Google Sans"/>
              </a:rPr>
              <a:t>fue</a:t>
            </a:r>
            <a:r>
              <a:rPr lang="en-US" b="0" i="0" dirty="0">
                <a:solidFill>
                  <a:srgbClr val="040C28"/>
                </a:solidFill>
                <a:effectLst/>
                <a:latin typeface="Google Sans"/>
              </a:rPr>
              <a:t> </a:t>
            </a:r>
            <a:r>
              <a:rPr lang="en-US" b="0" i="0" dirty="0" err="1">
                <a:solidFill>
                  <a:srgbClr val="040C28"/>
                </a:solidFill>
                <a:effectLst/>
                <a:latin typeface="Google Sans"/>
              </a:rPr>
              <a:t>glorificada</a:t>
            </a:r>
            <a:r>
              <a:rPr lang="en-US" b="0" i="0" dirty="0">
                <a:solidFill>
                  <a:srgbClr val="040C28"/>
                </a:solidFill>
                <a:effectLst/>
                <a:latin typeface="Google Sans"/>
              </a:rPr>
              <a:t> y </a:t>
            </a:r>
            <a:r>
              <a:rPr lang="en-US" b="0" i="0" dirty="0" err="1">
                <a:solidFill>
                  <a:srgbClr val="040C28"/>
                </a:solidFill>
                <a:effectLst/>
                <a:latin typeface="Google Sans"/>
              </a:rPr>
              <a:t>llevada</a:t>
            </a:r>
            <a:r>
              <a:rPr lang="en-US" b="0" i="0" dirty="0">
                <a:solidFill>
                  <a:srgbClr val="040C28"/>
                </a:solidFill>
                <a:effectLst/>
                <a:latin typeface="Google Sans"/>
              </a:rPr>
              <a:t> ) </a:t>
            </a:r>
            <a:r>
              <a:rPr lang="en-US" b="0" i="0" dirty="0" err="1">
                <a:solidFill>
                  <a:srgbClr val="040C28"/>
                </a:solidFill>
                <a:effectLst/>
                <a:latin typeface="Google Sans"/>
              </a:rPr>
              <a:t>en</a:t>
            </a:r>
            <a:r>
              <a:rPr lang="en-US" b="0" i="0" dirty="0">
                <a:solidFill>
                  <a:srgbClr val="040C28"/>
                </a:solidFill>
                <a:effectLst/>
                <a:latin typeface="Google Sans"/>
              </a:rPr>
              <a:t> </a:t>
            </a:r>
            <a:r>
              <a:rPr lang="en-US" b="0" i="0" dirty="0" err="1">
                <a:solidFill>
                  <a:srgbClr val="040C28"/>
                </a:solidFill>
                <a:effectLst/>
                <a:latin typeface="Google Sans"/>
              </a:rPr>
              <a:t>cuerpo</a:t>
            </a:r>
            <a:r>
              <a:rPr lang="en-US" b="0" i="0" dirty="0">
                <a:solidFill>
                  <a:srgbClr val="040C28"/>
                </a:solidFill>
                <a:effectLst/>
                <a:latin typeface="Google Sans"/>
              </a:rPr>
              <a:t> y alma a la gloria celestial».</a:t>
            </a:r>
          </a:p>
          <a:p>
            <a:pPr marL="0" indent="0">
              <a:buNone/>
            </a:pPr>
            <a:endParaRPr lang="en-US" dirty="0">
              <a:solidFill>
                <a:srgbClr val="040C28"/>
              </a:solidFill>
              <a:latin typeface="Google Sans"/>
            </a:endParaRPr>
          </a:p>
          <a:p>
            <a:pPr marL="0" indent="0">
              <a:buNone/>
            </a:pPr>
            <a:r>
              <a:rPr lang="en-US" b="1" i="0" dirty="0" err="1">
                <a:solidFill>
                  <a:srgbClr val="000000"/>
                </a:solidFill>
                <a:effectLst/>
                <a:latin typeface="Times" pitchFamily="2" charset="0"/>
              </a:rPr>
              <a:t>Catecismo</a:t>
            </a:r>
            <a:r>
              <a:rPr lang="en-US" b="1" i="0" dirty="0">
                <a:solidFill>
                  <a:srgbClr val="000000"/>
                </a:solidFill>
                <a:effectLst/>
                <a:latin typeface="Times" pitchFamily="2" charset="0"/>
              </a:rPr>
              <a:t> de la </a:t>
            </a:r>
            <a:r>
              <a:rPr lang="en-US" b="1" i="0" dirty="0" err="1">
                <a:solidFill>
                  <a:srgbClr val="000000"/>
                </a:solidFill>
                <a:effectLst/>
                <a:latin typeface="Times" pitchFamily="2" charset="0"/>
              </a:rPr>
              <a:t>Iglesia</a:t>
            </a:r>
            <a:r>
              <a:rPr lang="en-US" b="1" i="0" dirty="0">
                <a:solidFill>
                  <a:srgbClr val="000000"/>
                </a:solidFill>
                <a:effectLst/>
                <a:latin typeface="Times" pitchFamily="2" charset="0"/>
              </a:rPr>
              <a:t> </a:t>
            </a:r>
            <a:r>
              <a:rPr lang="en-US" b="1" i="0" dirty="0" err="1">
                <a:solidFill>
                  <a:srgbClr val="000000"/>
                </a:solidFill>
                <a:effectLst/>
                <a:latin typeface="Times" pitchFamily="2" charset="0"/>
              </a:rPr>
              <a:t>Católica</a:t>
            </a:r>
            <a:r>
              <a:rPr lang="en-US" b="1" i="0" dirty="0">
                <a:solidFill>
                  <a:srgbClr val="000000"/>
                </a:solidFill>
                <a:effectLst/>
                <a:latin typeface="Times" pitchFamily="2" charset="0"/>
              </a:rPr>
              <a:t> </a:t>
            </a:r>
            <a:r>
              <a:rPr lang="en-US" b="1" i="0" dirty="0" err="1">
                <a:solidFill>
                  <a:srgbClr val="000000"/>
                </a:solidFill>
                <a:effectLst/>
                <a:latin typeface="Times" pitchFamily="2" charset="0"/>
              </a:rPr>
              <a:t>párrafo</a:t>
            </a:r>
            <a:r>
              <a:rPr lang="en-US" b="1" i="0" dirty="0">
                <a:solidFill>
                  <a:srgbClr val="000000"/>
                </a:solidFill>
                <a:effectLst/>
                <a:latin typeface="Times" pitchFamily="2" charset="0"/>
              </a:rPr>
              <a:t> 970</a:t>
            </a:r>
          </a:p>
          <a:p>
            <a:pPr marL="0" indent="0">
              <a:buNone/>
            </a:pPr>
            <a:endParaRPr lang="en-US" b="1" dirty="0">
              <a:solidFill>
                <a:srgbClr val="000000"/>
              </a:solidFill>
              <a:latin typeface="Times" pitchFamily="2" charset="0"/>
            </a:endParaRPr>
          </a:p>
          <a:p>
            <a:pPr marL="0" indent="0">
              <a:buNone/>
            </a:pPr>
            <a:r>
              <a:rPr lang="en-US" b="1" i="0" dirty="0">
                <a:solidFill>
                  <a:srgbClr val="000000"/>
                </a:solidFill>
                <a:effectLst/>
                <a:latin typeface="Times" pitchFamily="2" charset="0"/>
              </a:rPr>
              <a:t>970</a:t>
            </a:r>
            <a:r>
              <a:rPr lang="en-US" b="0" i="0" dirty="0">
                <a:solidFill>
                  <a:srgbClr val="000000"/>
                </a:solidFill>
                <a:effectLst/>
                <a:latin typeface="Times" pitchFamily="2" charset="0"/>
              </a:rPr>
              <a:t> "La </a:t>
            </a:r>
            <a:r>
              <a:rPr lang="en-US" b="0" i="0" dirty="0" err="1">
                <a:solidFill>
                  <a:srgbClr val="000000"/>
                </a:solidFill>
                <a:effectLst/>
                <a:latin typeface="Times" pitchFamily="2" charset="0"/>
              </a:rPr>
              <a:t>misión</a:t>
            </a:r>
            <a:r>
              <a:rPr lang="en-US" b="0" i="0" dirty="0">
                <a:solidFill>
                  <a:srgbClr val="000000"/>
                </a:solidFill>
                <a:effectLst/>
                <a:latin typeface="Times" pitchFamily="2" charset="0"/>
              </a:rPr>
              <a:t> maternal de María para con </a:t>
            </a:r>
            <a:r>
              <a:rPr lang="en-US" b="0" i="0" dirty="0" err="1">
                <a:solidFill>
                  <a:srgbClr val="000000"/>
                </a:solidFill>
                <a:effectLst/>
                <a:latin typeface="Times" pitchFamily="2" charset="0"/>
              </a:rPr>
              <a:t>los</a:t>
            </a:r>
            <a:r>
              <a:rPr lang="en-US" b="0" i="0" dirty="0">
                <a:solidFill>
                  <a:srgbClr val="000000"/>
                </a:solidFill>
                <a:effectLst/>
                <a:latin typeface="Times" pitchFamily="2" charset="0"/>
              </a:rPr>
              <a:t> hombres de </a:t>
            </a:r>
            <a:r>
              <a:rPr lang="en-US" b="0" i="0" dirty="0" err="1">
                <a:solidFill>
                  <a:srgbClr val="000000"/>
                </a:solidFill>
                <a:effectLst/>
                <a:latin typeface="Times" pitchFamily="2" charset="0"/>
              </a:rPr>
              <a:t>ninguna</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manera</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disminuye</a:t>
            </a:r>
            <a:r>
              <a:rPr lang="en-US" b="0" i="0" dirty="0">
                <a:solidFill>
                  <a:srgbClr val="000000"/>
                </a:solidFill>
                <a:effectLst/>
                <a:latin typeface="Times" pitchFamily="2" charset="0"/>
              </a:rPr>
              <a:t> o </a:t>
            </a:r>
            <a:r>
              <a:rPr lang="en-US" b="0" i="0" dirty="0" err="1">
                <a:solidFill>
                  <a:srgbClr val="000000"/>
                </a:solidFill>
                <a:effectLst/>
                <a:latin typeface="Times" pitchFamily="2" charset="0"/>
              </a:rPr>
              <a:t>hace</a:t>
            </a:r>
            <a:r>
              <a:rPr lang="en-US" b="0" i="0" dirty="0">
                <a:solidFill>
                  <a:srgbClr val="000000"/>
                </a:solidFill>
                <a:effectLst/>
                <a:latin typeface="Times" pitchFamily="2" charset="0"/>
              </a:rPr>
              <a:t> sombra a la </a:t>
            </a:r>
            <a:r>
              <a:rPr lang="en-US" b="0" i="0" dirty="0" err="1">
                <a:solidFill>
                  <a:srgbClr val="000000"/>
                </a:solidFill>
                <a:effectLst/>
                <a:latin typeface="Times" pitchFamily="2" charset="0"/>
              </a:rPr>
              <a:t>única</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mediación</a:t>
            </a:r>
            <a:r>
              <a:rPr lang="en-US" b="0" i="0" dirty="0">
                <a:solidFill>
                  <a:srgbClr val="000000"/>
                </a:solidFill>
                <a:effectLst/>
                <a:latin typeface="Times" pitchFamily="2" charset="0"/>
              </a:rPr>
              <a:t> de Cristo, </a:t>
            </a:r>
            <a:r>
              <a:rPr lang="en-US" i="0" dirty="0" err="1">
                <a:solidFill>
                  <a:srgbClr val="000000"/>
                </a:solidFill>
                <a:effectLst/>
                <a:latin typeface="Times" pitchFamily="2" charset="0"/>
              </a:rPr>
              <a:t>sino</a:t>
            </a:r>
            <a:r>
              <a:rPr lang="en-US" i="0" dirty="0">
                <a:solidFill>
                  <a:srgbClr val="000000"/>
                </a:solidFill>
                <a:effectLst/>
                <a:latin typeface="Times" pitchFamily="2" charset="0"/>
              </a:rPr>
              <a:t> que </a:t>
            </a:r>
            <a:r>
              <a:rPr lang="en-US" i="0" dirty="0" err="1">
                <a:solidFill>
                  <a:srgbClr val="000000"/>
                </a:solidFill>
                <a:effectLst/>
                <a:latin typeface="Times" pitchFamily="2" charset="0"/>
              </a:rPr>
              <a:t>manifiesta</a:t>
            </a:r>
            <a:r>
              <a:rPr lang="en-US" i="0" dirty="0">
                <a:solidFill>
                  <a:srgbClr val="000000"/>
                </a:solidFill>
                <a:effectLst/>
                <a:latin typeface="Times" pitchFamily="2" charset="0"/>
              </a:rPr>
              <a:t> </a:t>
            </a:r>
            <a:r>
              <a:rPr lang="en-US" i="0" dirty="0" err="1">
                <a:solidFill>
                  <a:srgbClr val="000000"/>
                </a:solidFill>
                <a:effectLst/>
                <a:latin typeface="Times" pitchFamily="2" charset="0"/>
              </a:rPr>
              <a:t>su</a:t>
            </a:r>
            <a:r>
              <a:rPr lang="en-US" i="0" dirty="0">
                <a:solidFill>
                  <a:srgbClr val="000000"/>
                </a:solidFill>
                <a:effectLst/>
                <a:latin typeface="Times" pitchFamily="2" charset="0"/>
              </a:rPr>
              <a:t> </a:t>
            </a:r>
            <a:r>
              <a:rPr lang="en-US" i="0" dirty="0" err="1">
                <a:solidFill>
                  <a:srgbClr val="000000"/>
                </a:solidFill>
                <a:effectLst/>
                <a:latin typeface="Times" pitchFamily="2" charset="0"/>
              </a:rPr>
              <a:t>eficacia</a:t>
            </a:r>
            <a:r>
              <a:rPr lang="en-US" i="0" dirty="0">
                <a:solidFill>
                  <a:srgbClr val="000000"/>
                </a:solidFill>
                <a:effectLst/>
                <a:latin typeface="Times" pitchFamily="2" charset="0"/>
              </a:rPr>
              <a:t>. </a:t>
            </a:r>
            <a:r>
              <a:rPr lang="en-US" i="0" dirty="0" err="1">
                <a:solidFill>
                  <a:srgbClr val="000000"/>
                </a:solidFill>
                <a:effectLst/>
                <a:latin typeface="Times" pitchFamily="2" charset="0"/>
              </a:rPr>
              <a:t>En</a:t>
            </a:r>
            <a:r>
              <a:rPr lang="en-US" i="0" dirty="0">
                <a:solidFill>
                  <a:srgbClr val="000000"/>
                </a:solidFill>
                <a:effectLst/>
                <a:latin typeface="Times" pitchFamily="2" charset="0"/>
              </a:rPr>
              <a:t> </a:t>
            </a:r>
            <a:r>
              <a:rPr lang="en-US" i="0" dirty="0" err="1">
                <a:solidFill>
                  <a:srgbClr val="000000"/>
                </a:solidFill>
                <a:effectLst/>
                <a:latin typeface="Times" pitchFamily="2" charset="0"/>
              </a:rPr>
              <a:t>efecto</a:t>
            </a:r>
            <a:r>
              <a:rPr lang="en-US" i="0" dirty="0">
                <a:solidFill>
                  <a:srgbClr val="000000"/>
                </a:solidFill>
                <a:effectLst/>
                <a:latin typeface="Times" pitchFamily="2" charset="0"/>
              </a:rPr>
              <a:t>, </a:t>
            </a:r>
            <a:r>
              <a:rPr lang="en-US" i="0" dirty="0" err="1">
                <a:solidFill>
                  <a:srgbClr val="000000"/>
                </a:solidFill>
                <a:effectLst/>
                <a:latin typeface="Times" pitchFamily="2" charset="0"/>
              </a:rPr>
              <a:t>todo</a:t>
            </a:r>
            <a:r>
              <a:rPr lang="en-US" i="0" dirty="0">
                <a:solidFill>
                  <a:srgbClr val="000000"/>
                </a:solidFill>
                <a:effectLst/>
                <a:latin typeface="Times" pitchFamily="2" charset="0"/>
              </a:rPr>
              <a:t> </a:t>
            </a:r>
            <a:r>
              <a:rPr lang="en-US" i="0" dirty="0" err="1">
                <a:solidFill>
                  <a:srgbClr val="000000"/>
                </a:solidFill>
                <a:effectLst/>
                <a:latin typeface="Times" pitchFamily="2" charset="0"/>
              </a:rPr>
              <a:t>el</a:t>
            </a:r>
            <a:r>
              <a:rPr lang="en-US" i="0" dirty="0">
                <a:solidFill>
                  <a:srgbClr val="000000"/>
                </a:solidFill>
                <a:effectLst/>
                <a:latin typeface="Times" pitchFamily="2" charset="0"/>
              </a:rPr>
              <a:t> </a:t>
            </a:r>
            <a:r>
              <a:rPr lang="en-US" i="0" dirty="0" err="1">
                <a:solidFill>
                  <a:srgbClr val="000000"/>
                </a:solidFill>
                <a:effectLst/>
                <a:latin typeface="Times" pitchFamily="2" charset="0"/>
              </a:rPr>
              <a:t>influjo</a:t>
            </a:r>
            <a:r>
              <a:rPr lang="en-US" i="0" dirty="0">
                <a:solidFill>
                  <a:srgbClr val="000000"/>
                </a:solidFill>
                <a:effectLst/>
                <a:latin typeface="Times" pitchFamily="2" charset="0"/>
              </a:rPr>
              <a:t> de la </a:t>
            </a:r>
            <a:r>
              <a:rPr lang="en-US" i="0" dirty="0" err="1">
                <a:solidFill>
                  <a:srgbClr val="000000"/>
                </a:solidFill>
                <a:effectLst/>
                <a:latin typeface="Times" pitchFamily="2" charset="0"/>
              </a:rPr>
              <a:t>Santísi</a:t>
            </a:r>
            <a:r>
              <a:rPr lang="en-US" b="0" i="0" dirty="0" err="1">
                <a:solidFill>
                  <a:srgbClr val="000000"/>
                </a:solidFill>
                <a:effectLst/>
                <a:latin typeface="Times" pitchFamily="2" charset="0"/>
              </a:rPr>
              <a:t>ma</a:t>
            </a:r>
            <a:r>
              <a:rPr lang="en-US" b="0" i="0" dirty="0">
                <a:solidFill>
                  <a:srgbClr val="000000"/>
                </a:solidFill>
                <a:effectLst/>
                <a:latin typeface="Times" pitchFamily="2" charset="0"/>
              </a:rPr>
              <a:t> Virgen </a:t>
            </a:r>
            <a:r>
              <a:rPr lang="en-US" b="0" i="0" dirty="0" err="1">
                <a:solidFill>
                  <a:srgbClr val="000000"/>
                </a:solidFill>
                <a:effectLst/>
                <a:latin typeface="Times" pitchFamily="2" charset="0"/>
              </a:rPr>
              <a:t>en</a:t>
            </a:r>
            <a:r>
              <a:rPr lang="en-US" b="0" i="0" dirty="0">
                <a:solidFill>
                  <a:srgbClr val="000000"/>
                </a:solidFill>
                <a:effectLst/>
                <a:latin typeface="Times" pitchFamily="2" charset="0"/>
              </a:rPr>
              <a:t> la </a:t>
            </a:r>
            <a:r>
              <a:rPr lang="en-US" b="0" i="0" dirty="0" err="1">
                <a:solidFill>
                  <a:srgbClr val="000000"/>
                </a:solidFill>
                <a:effectLst/>
                <a:latin typeface="Times" pitchFamily="2" charset="0"/>
              </a:rPr>
              <a:t>salvación</a:t>
            </a:r>
            <a:r>
              <a:rPr lang="en-US" b="0" i="0" dirty="0">
                <a:solidFill>
                  <a:srgbClr val="000000"/>
                </a:solidFill>
                <a:effectLst/>
                <a:latin typeface="Times" pitchFamily="2" charset="0"/>
              </a:rPr>
              <a:t> de </a:t>
            </a:r>
            <a:r>
              <a:rPr lang="en-US" b="0" i="0" dirty="0" err="1">
                <a:solidFill>
                  <a:srgbClr val="000000"/>
                </a:solidFill>
                <a:effectLst/>
                <a:latin typeface="Times" pitchFamily="2" charset="0"/>
              </a:rPr>
              <a:t>los</a:t>
            </a:r>
            <a:r>
              <a:rPr lang="en-US" b="0" i="0" dirty="0">
                <a:solidFill>
                  <a:srgbClr val="000000"/>
                </a:solidFill>
                <a:effectLst/>
                <a:latin typeface="Times" pitchFamily="2" charset="0"/>
              </a:rPr>
              <a:t> hombres [...] </a:t>
            </a:r>
            <a:r>
              <a:rPr lang="en-US" b="0" i="0" dirty="0" err="1">
                <a:solidFill>
                  <a:srgbClr val="000000"/>
                </a:solidFill>
                <a:effectLst/>
                <a:latin typeface="Times" pitchFamily="2" charset="0"/>
              </a:rPr>
              <a:t>brota</a:t>
            </a:r>
            <a:r>
              <a:rPr lang="en-US" b="0" i="0" dirty="0">
                <a:solidFill>
                  <a:srgbClr val="000000"/>
                </a:solidFill>
                <a:effectLst/>
                <a:latin typeface="Times" pitchFamily="2" charset="0"/>
              </a:rPr>
              <a:t> de la </a:t>
            </a:r>
            <a:r>
              <a:rPr lang="en-US" b="0" i="0" dirty="0" err="1">
                <a:solidFill>
                  <a:srgbClr val="000000"/>
                </a:solidFill>
                <a:effectLst/>
                <a:latin typeface="Times" pitchFamily="2" charset="0"/>
              </a:rPr>
              <a:t>sobreabundancia</a:t>
            </a:r>
            <a:r>
              <a:rPr lang="en-US" b="0" i="0" dirty="0">
                <a:solidFill>
                  <a:srgbClr val="000000"/>
                </a:solidFill>
                <a:effectLst/>
                <a:latin typeface="Times" pitchFamily="2" charset="0"/>
              </a:rPr>
              <a:t> de </a:t>
            </a:r>
            <a:r>
              <a:rPr lang="en-US" b="0" i="0" dirty="0" err="1">
                <a:solidFill>
                  <a:srgbClr val="000000"/>
                </a:solidFill>
                <a:effectLst/>
                <a:latin typeface="Times" pitchFamily="2" charset="0"/>
              </a:rPr>
              <a:t>los</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méritos</a:t>
            </a:r>
            <a:r>
              <a:rPr lang="en-US" b="0" i="0" dirty="0">
                <a:solidFill>
                  <a:srgbClr val="000000"/>
                </a:solidFill>
                <a:effectLst/>
                <a:latin typeface="Times" pitchFamily="2" charset="0"/>
              </a:rPr>
              <a:t> de Cristo, se </a:t>
            </a:r>
            <a:r>
              <a:rPr lang="en-US" b="0" i="0" dirty="0" err="1">
                <a:solidFill>
                  <a:srgbClr val="000000"/>
                </a:solidFill>
                <a:effectLst/>
                <a:latin typeface="Times" pitchFamily="2" charset="0"/>
              </a:rPr>
              <a:t>apoya</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en</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su</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mediación</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depende</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totalmente</a:t>
            </a:r>
            <a:r>
              <a:rPr lang="en-US" b="0" i="0" dirty="0">
                <a:solidFill>
                  <a:srgbClr val="000000"/>
                </a:solidFill>
                <a:effectLst/>
                <a:latin typeface="Times" pitchFamily="2" charset="0"/>
              </a:rPr>
              <a:t> de </a:t>
            </a:r>
            <a:r>
              <a:rPr lang="en-US" b="0" i="0" dirty="0" err="1">
                <a:solidFill>
                  <a:srgbClr val="000000"/>
                </a:solidFill>
                <a:effectLst/>
                <a:latin typeface="Times" pitchFamily="2" charset="0"/>
              </a:rPr>
              <a:t>ella</a:t>
            </a:r>
            <a:r>
              <a:rPr lang="en-US" b="0" i="0" dirty="0">
                <a:solidFill>
                  <a:srgbClr val="000000"/>
                </a:solidFill>
                <a:effectLst/>
                <a:latin typeface="Times" pitchFamily="2" charset="0"/>
              </a:rPr>
              <a:t> y de </a:t>
            </a:r>
            <a:r>
              <a:rPr lang="en-US" b="0" i="0" dirty="0" err="1">
                <a:solidFill>
                  <a:srgbClr val="000000"/>
                </a:solidFill>
                <a:effectLst/>
                <a:latin typeface="Times" pitchFamily="2" charset="0"/>
              </a:rPr>
              <a:t>ella</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saca</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toda</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su</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eficacia</a:t>
            </a:r>
            <a:r>
              <a:rPr lang="en-US" b="0" i="0" dirty="0">
                <a:solidFill>
                  <a:srgbClr val="000000"/>
                </a:solidFill>
                <a:effectLst/>
                <a:latin typeface="Times" pitchFamily="2" charset="0"/>
              </a:rPr>
              <a:t>" . </a:t>
            </a:r>
            <a:endParaRPr lang="en-CL" dirty="0"/>
          </a:p>
        </p:txBody>
      </p:sp>
    </p:spTree>
    <p:extLst>
      <p:ext uri="{BB962C8B-B14F-4D97-AF65-F5344CB8AC3E}">
        <p14:creationId xmlns:p14="http://schemas.microsoft.com/office/powerpoint/2010/main" val="389858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45EA6-B349-54E9-ABAF-5C5814F9227D}"/>
              </a:ext>
            </a:extLst>
          </p:cNvPr>
          <p:cNvSpPr>
            <a:spLocks noGrp="1"/>
          </p:cNvSpPr>
          <p:nvPr>
            <p:ph idx="1"/>
          </p:nvPr>
        </p:nvSpPr>
        <p:spPr>
          <a:xfrm>
            <a:off x="193963" y="221673"/>
            <a:ext cx="11831781" cy="6456218"/>
          </a:xfrm>
        </p:spPr>
        <p:txBody>
          <a:bodyPr/>
          <a:lstStyle/>
          <a:p>
            <a:pPr marL="0" indent="0">
              <a:buNone/>
            </a:pPr>
            <a:r>
              <a:rPr lang="en-CL" dirty="0"/>
              <a:t>Nuestro ánimo no es atacar a la iglesia católica romana, pero lo visto en relación a María, claramente, nos muestra como el ministerio de Cristo es disminuido y se saca a Cristo de su lugar preeminente.</a:t>
            </a:r>
          </a:p>
          <a:p>
            <a:pPr marL="0" indent="0">
              <a:buNone/>
            </a:pPr>
            <a:endParaRPr lang="en-CL" dirty="0"/>
          </a:p>
          <a:p>
            <a:pPr marL="0" indent="0" algn="l">
              <a:buNone/>
            </a:pPr>
            <a:r>
              <a:rPr lang="en-US" b="1" i="0" dirty="0">
                <a:solidFill>
                  <a:srgbClr val="000000"/>
                </a:solidFill>
                <a:effectLst/>
                <a:latin typeface="system-ui"/>
              </a:rPr>
              <a:t>1 </a:t>
            </a:r>
            <a:r>
              <a:rPr lang="en-US" b="1" i="0" dirty="0" err="1">
                <a:solidFill>
                  <a:srgbClr val="000000"/>
                </a:solidFill>
                <a:effectLst/>
                <a:latin typeface="system-ui"/>
              </a:rPr>
              <a:t>Timoteo</a:t>
            </a:r>
            <a:r>
              <a:rPr lang="en-US" b="1" i="0" dirty="0">
                <a:solidFill>
                  <a:srgbClr val="000000"/>
                </a:solidFill>
                <a:effectLst/>
                <a:latin typeface="system-ui"/>
              </a:rPr>
              <a:t> 2:5</a:t>
            </a:r>
          </a:p>
          <a:p>
            <a:pPr marL="0" indent="0" algn="l">
              <a:buNone/>
            </a:pPr>
            <a:r>
              <a:rPr lang="en-US" b="1" i="0" baseline="30000" dirty="0">
                <a:solidFill>
                  <a:srgbClr val="000000"/>
                </a:solidFill>
                <a:effectLst/>
                <a:latin typeface="system-ui"/>
              </a:rPr>
              <a:t>5 </a:t>
            </a:r>
            <a:r>
              <a:rPr lang="en-US" b="0" i="0" dirty="0" err="1">
                <a:solidFill>
                  <a:srgbClr val="000000"/>
                </a:solidFill>
                <a:effectLst/>
                <a:latin typeface="system-ui"/>
              </a:rPr>
              <a:t>Porque</a:t>
            </a:r>
            <a:r>
              <a:rPr lang="en-US" b="0" i="0" dirty="0">
                <a:solidFill>
                  <a:srgbClr val="000000"/>
                </a:solidFill>
                <a:effectLst/>
                <a:latin typeface="system-ui"/>
              </a:rPr>
              <a:t> hay un solo Dios, y un solo </a:t>
            </a:r>
            <a:r>
              <a:rPr lang="en-US" b="1" i="0" dirty="0" err="1">
                <a:solidFill>
                  <a:srgbClr val="000000"/>
                </a:solidFill>
                <a:effectLst/>
                <a:latin typeface="system-ui"/>
              </a:rPr>
              <a:t>mediador</a:t>
            </a:r>
            <a:r>
              <a:rPr lang="en-US" b="0" i="0" dirty="0">
                <a:solidFill>
                  <a:srgbClr val="000000"/>
                </a:solidFill>
                <a:effectLst/>
                <a:latin typeface="system-ui"/>
              </a:rPr>
              <a:t> entre Dios y </a:t>
            </a:r>
            <a:r>
              <a:rPr lang="en-US" b="0" i="0" dirty="0" err="1">
                <a:solidFill>
                  <a:srgbClr val="000000"/>
                </a:solidFill>
                <a:effectLst/>
                <a:latin typeface="system-ui"/>
              </a:rPr>
              <a:t>los</a:t>
            </a:r>
            <a:r>
              <a:rPr lang="en-US" b="0" i="0" dirty="0">
                <a:solidFill>
                  <a:srgbClr val="000000"/>
                </a:solidFill>
                <a:effectLst/>
                <a:latin typeface="system-ui"/>
              </a:rPr>
              <a:t> hombres, </a:t>
            </a:r>
            <a:r>
              <a:rPr lang="en-US" b="0" i="0" dirty="0" err="1">
                <a:solidFill>
                  <a:srgbClr val="000000"/>
                </a:solidFill>
                <a:effectLst/>
                <a:latin typeface="system-ui"/>
              </a:rPr>
              <a:t>Jesucristo</a:t>
            </a:r>
            <a:r>
              <a:rPr lang="en-US" b="0" i="0" dirty="0">
                <a:solidFill>
                  <a:srgbClr val="000000"/>
                </a:solidFill>
                <a:effectLst/>
                <a:latin typeface="system-ui"/>
              </a:rPr>
              <a:t> hombre,</a:t>
            </a:r>
          </a:p>
          <a:p>
            <a:pPr marL="0" indent="0" algn="l">
              <a:buNone/>
            </a:pPr>
            <a:r>
              <a:rPr lang="en-US" b="1" i="0" dirty="0" err="1">
                <a:solidFill>
                  <a:srgbClr val="000000"/>
                </a:solidFill>
                <a:effectLst/>
                <a:latin typeface="system-ui"/>
              </a:rPr>
              <a:t>Romanos</a:t>
            </a:r>
            <a:r>
              <a:rPr lang="en-US" b="1" i="0" dirty="0">
                <a:solidFill>
                  <a:srgbClr val="000000"/>
                </a:solidFill>
                <a:effectLst/>
                <a:latin typeface="system-ui"/>
              </a:rPr>
              <a:t> 8:33-34</a:t>
            </a:r>
          </a:p>
          <a:p>
            <a:pPr marL="0" indent="0" algn="l">
              <a:buNone/>
            </a:pPr>
            <a:r>
              <a:rPr lang="en-US" b="1" i="0" baseline="30000" dirty="0">
                <a:solidFill>
                  <a:srgbClr val="000000"/>
                </a:solidFill>
                <a:effectLst/>
                <a:latin typeface="system-ui"/>
              </a:rPr>
              <a:t>33 </a:t>
            </a:r>
            <a:r>
              <a:rPr lang="en-US" b="0" i="0" dirty="0">
                <a:solidFill>
                  <a:srgbClr val="000000"/>
                </a:solidFill>
                <a:effectLst/>
                <a:latin typeface="system-ui"/>
              </a:rPr>
              <a:t>¿</a:t>
            </a:r>
            <a:r>
              <a:rPr lang="en-US" b="0" i="0" dirty="0" err="1">
                <a:solidFill>
                  <a:srgbClr val="000000"/>
                </a:solidFill>
                <a:effectLst/>
                <a:latin typeface="system-ui"/>
              </a:rPr>
              <a:t>Quién</a:t>
            </a:r>
            <a:r>
              <a:rPr lang="en-US" b="0" i="0" dirty="0">
                <a:solidFill>
                  <a:srgbClr val="000000"/>
                </a:solidFill>
                <a:effectLst/>
                <a:latin typeface="system-ui"/>
              </a:rPr>
              <a:t> </a:t>
            </a:r>
            <a:r>
              <a:rPr lang="en-US" b="0" i="0" dirty="0" err="1">
                <a:solidFill>
                  <a:srgbClr val="000000"/>
                </a:solidFill>
                <a:effectLst/>
                <a:latin typeface="system-ui"/>
              </a:rPr>
              <a:t>acusará</a:t>
            </a:r>
            <a:r>
              <a:rPr lang="en-US" b="0" i="0" dirty="0">
                <a:solidFill>
                  <a:srgbClr val="000000"/>
                </a:solidFill>
                <a:effectLst/>
                <a:latin typeface="system-ui"/>
              </a:rPr>
              <a:t> a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escogidos</a:t>
            </a:r>
            <a:r>
              <a:rPr lang="en-US" b="0" i="0" dirty="0">
                <a:solidFill>
                  <a:srgbClr val="000000"/>
                </a:solidFill>
                <a:effectLst/>
                <a:latin typeface="system-ui"/>
              </a:rPr>
              <a:t> de Dios? Dios es </a:t>
            </a:r>
            <a:r>
              <a:rPr lang="en-US" b="0" i="0" dirty="0" err="1">
                <a:solidFill>
                  <a:srgbClr val="000000"/>
                </a:solidFill>
                <a:effectLst/>
                <a:latin typeface="system-ui"/>
              </a:rPr>
              <a:t>el</a:t>
            </a:r>
            <a:r>
              <a:rPr lang="en-US" b="0" i="0" dirty="0">
                <a:solidFill>
                  <a:srgbClr val="000000"/>
                </a:solidFill>
                <a:effectLst/>
                <a:latin typeface="system-ui"/>
              </a:rPr>
              <a:t> que </a:t>
            </a:r>
            <a:r>
              <a:rPr lang="en-US" b="0" i="0" dirty="0" err="1">
                <a:solidFill>
                  <a:srgbClr val="000000"/>
                </a:solidFill>
                <a:effectLst/>
                <a:latin typeface="system-ui"/>
              </a:rPr>
              <a:t>justifica</a:t>
            </a:r>
            <a:r>
              <a:rPr lang="en-US" b="0" i="0" dirty="0">
                <a:solidFill>
                  <a:srgbClr val="000000"/>
                </a:solidFill>
                <a:effectLst/>
                <a:latin typeface="system-ui"/>
              </a:rPr>
              <a:t>. </a:t>
            </a:r>
            <a:r>
              <a:rPr lang="en-US" b="1" i="0" baseline="30000" dirty="0">
                <a:solidFill>
                  <a:srgbClr val="000000"/>
                </a:solidFill>
                <a:effectLst/>
                <a:latin typeface="system-ui"/>
              </a:rPr>
              <a:t>34 </a:t>
            </a:r>
            <a:r>
              <a:rPr lang="en-US" b="0" i="0" dirty="0">
                <a:solidFill>
                  <a:srgbClr val="000000"/>
                </a:solidFill>
                <a:effectLst/>
                <a:latin typeface="system-ui"/>
              </a:rPr>
              <a:t>¿</a:t>
            </a:r>
            <a:r>
              <a:rPr lang="en-US" b="0" i="0" dirty="0" err="1">
                <a:solidFill>
                  <a:srgbClr val="000000"/>
                </a:solidFill>
                <a:effectLst/>
                <a:latin typeface="system-ui"/>
              </a:rPr>
              <a:t>Quién</a:t>
            </a:r>
            <a:r>
              <a:rPr lang="en-US" b="0" i="0" dirty="0">
                <a:solidFill>
                  <a:srgbClr val="000000"/>
                </a:solidFill>
                <a:effectLst/>
                <a:latin typeface="system-ui"/>
              </a:rPr>
              <a:t> es </a:t>
            </a:r>
            <a:r>
              <a:rPr lang="en-US" b="0" i="0" dirty="0" err="1">
                <a:solidFill>
                  <a:srgbClr val="000000"/>
                </a:solidFill>
                <a:effectLst/>
                <a:latin typeface="system-ui"/>
              </a:rPr>
              <a:t>el</a:t>
            </a:r>
            <a:r>
              <a:rPr lang="en-US" b="0" i="0" dirty="0">
                <a:solidFill>
                  <a:srgbClr val="000000"/>
                </a:solidFill>
                <a:effectLst/>
                <a:latin typeface="system-ui"/>
              </a:rPr>
              <a:t> que </a:t>
            </a:r>
            <a:r>
              <a:rPr lang="en-US" b="0" i="0" dirty="0" err="1">
                <a:solidFill>
                  <a:srgbClr val="000000"/>
                </a:solidFill>
                <a:effectLst/>
                <a:latin typeface="system-ui"/>
              </a:rPr>
              <a:t>condenará</a:t>
            </a:r>
            <a:r>
              <a:rPr lang="en-US" b="0" i="0" dirty="0">
                <a:solidFill>
                  <a:srgbClr val="000000"/>
                </a:solidFill>
                <a:effectLst/>
                <a:latin typeface="system-ui"/>
              </a:rPr>
              <a:t>? Cristo es </a:t>
            </a:r>
            <a:r>
              <a:rPr lang="en-US" b="0" i="0" dirty="0" err="1">
                <a:solidFill>
                  <a:srgbClr val="000000"/>
                </a:solidFill>
                <a:effectLst/>
                <a:latin typeface="system-ui"/>
              </a:rPr>
              <a:t>el</a:t>
            </a:r>
            <a:r>
              <a:rPr lang="en-US" b="0" i="0" dirty="0">
                <a:solidFill>
                  <a:srgbClr val="000000"/>
                </a:solidFill>
                <a:effectLst/>
                <a:latin typeface="system-ui"/>
              </a:rPr>
              <a:t> que </a:t>
            </a:r>
            <a:r>
              <a:rPr lang="en-US" b="0" i="0" dirty="0" err="1">
                <a:solidFill>
                  <a:srgbClr val="000000"/>
                </a:solidFill>
                <a:effectLst/>
                <a:latin typeface="system-ui"/>
              </a:rPr>
              <a:t>murió</a:t>
            </a:r>
            <a:r>
              <a:rPr lang="en-US" b="0" i="0" dirty="0">
                <a:solidFill>
                  <a:srgbClr val="000000"/>
                </a:solidFill>
                <a:effectLst/>
                <a:latin typeface="system-ui"/>
              </a:rPr>
              <a:t>; </a:t>
            </a:r>
            <a:r>
              <a:rPr lang="en-US" b="0" i="0" dirty="0" err="1">
                <a:solidFill>
                  <a:srgbClr val="000000"/>
                </a:solidFill>
                <a:effectLst/>
                <a:latin typeface="system-ui"/>
              </a:rPr>
              <a:t>más</a:t>
            </a:r>
            <a:r>
              <a:rPr lang="en-US" b="0" i="0" dirty="0">
                <a:solidFill>
                  <a:srgbClr val="000000"/>
                </a:solidFill>
                <a:effectLst/>
                <a:latin typeface="system-ui"/>
              </a:rPr>
              <a:t> </a:t>
            </a:r>
            <a:r>
              <a:rPr lang="en-US" b="0" i="0" dirty="0" err="1">
                <a:solidFill>
                  <a:srgbClr val="000000"/>
                </a:solidFill>
                <a:effectLst/>
                <a:latin typeface="system-ui"/>
              </a:rPr>
              <a:t>aun</a:t>
            </a:r>
            <a:r>
              <a:rPr lang="en-US" b="0" i="0" dirty="0">
                <a:solidFill>
                  <a:srgbClr val="000000"/>
                </a:solidFill>
                <a:effectLst/>
                <a:latin typeface="system-ui"/>
              </a:rPr>
              <a:t>, </a:t>
            </a:r>
            <a:r>
              <a:rPr lang="en-US" b="0" i="0" dirty="0" err="1">
                <a:solidFill>
                  <a:srgbClr val="000000"/>
                </a:solidFill>
                <a:effectLst/>
                <a:latin typeface="system-ui"/>
              </a:rPr>
              <a:t>el</a:t>
            </a:r>
            <a:r>
              <a:rPr lang="en-US" b="0" i="0" dirty="0">
                <a:solidFill>
                  <a:srgbClr val="000000"/>
                </a:solidFill>
                <a:effectLst/>
                <a:latin typeface="system-ui"/>
              </a:rPr>
              <a:t> que </a:t>
            </a:r>
            <a:r>
              <a:rPr lang="en-US" b="0" i="0" dirty="0" err="1">
                <a:solidFill>
                  <a:srgbClr val="000000"/>
                </a:solidFill>
                <a:effectLst/>
                <a:latin typeface="system-ui"/>
              </a:rPr>
              <a:t>también</a:t>
            </a:r>
            <a:r>
              <a:rPr lang="en-US" b="0" i="0" dirty="0">
                <a:solidFill>
                  <a:srgbClr val="000000"/>
                </a:solidFill>
                <a:effectLst/>
                <a:latin typeface="system-ui"/>
              </a:rPr>
              <a:t> </a:t>
            </a:r>
            <a:r>
              <a:rPr lang="en-US" b="0" i="0" dirty="0" err="1">
                <a:solidFill>
                  <a:srgbClr val="000000"/>
                </a:solidFill>
                <a:effectLst/>
                <a:latin typeface="system-ui"/>
              </a:rPr>
              <a:t>resucitó</a:t>
            </a:r>
            <a:r>
              <a:rPr lang="en-US" b="0" i="0" dirty="0">
                <a:solidFill>
                  <a:srgbClr val="000000"/>
                </a:solidFill>
                <a:effectLst/>
                <a:latin typeface="system-ui"/>
              </a:rPr>
              <a:t>, </a:t>
            </a:r>
            <a:r>
              <a:rPr lang="en-US" b="0" i="0" dirty="0" err="1">
                <a:solidFill>
                  <a:srgbClr val="000000"/>
                </a:solidFill>
                <a:effectLst/>
                <a:latin typeface="system-ui"/>
              </a:rPr>
              <a:t>el</a:t>
            </a:r>
            <a:r>
              <a:rPr lang="en-US" b="0" i="0" dirty="0">
                <a:solidFill>
                  <a:srgbClr val="000000"/>
                </a:solidFill>
                <a:effectLst/>
                <a:latin typeface="system-ui"/>
              </a:rPr>
              <a:t> que </a:t>
            </a:r>
            <a:r>
              <a:rPr lang="en-US" b="0" i="0" dirty="0" err="1">
                <a:solidFill>
                  <a:srgbClr val="000000"/>
                </a:solidFill>
                <a:effectLst/>
                <a:latin typeface="system-ui"/>
              </a:rPr>
              <a:t>además</a:t>
            </a:r>
            <a:r>
              <a:rPr lang="en-US" b="0" i="0" dirty="0">
                <a:solidFill>
                  <a:srgbClr val="000000"/>
                </a:solidFill>
                <a:effectLst/>
                <a:latin typeface="system-ui"/>
              </a:rPr>
              <a:t> </a:t>
            </a:r>
            <a:r>
              <a:rPr lang="en-US" b="0" i="0" dirty="0" err="1">
                <a:solidFill>
                  <a:srgbClr val="000000"/>
                </a:solidFill>
                <a:effectLst/>
                <a:latin typeface="system-ui"/>
              </a:rPr>
              <a:t>está</a:t>
            </a:r>
            <a:r>
              <a:rPr lang="en-US" b="0" i="0" dirty="0">
                <a:solidFill>
                  <a:srgbClr val="000000"/>
                </a:solidFill>
                <a:effectLst/>
                <a:latin typeface="system-ui"/>
              </a:rPr>
              <a:t> a la </a:t>
            </a:r>
            <a:r>
              <a:rPr lang="en-US" b="0" i="0" dirty="0" err="1">
                <a:solidFill>
                  <a:srgbClr val="000000"/>
                </a:solidFill>
                <a:effectLst/>
                <a:latin typeface="system-ui"/>
              </a:rPr>
              <a:t>diestra</a:t>
            </a:r>
            <a:r>
              <a:rPr lang="en-US" b="0" i="0" dirty="0">
                <a:solidFill>
                  <a:srgbClr val="000000"/>
                </a:solidFill>
                <a:effectLst/>
                <a:latin typeface="system-ui"/>
              </a:rPr>
              <a:t> de Dios, </a:t>
            </a:r>
            <a:r>
              <a:rPr lang="en-US" b="0" i="0" dirty="0" err="1">
                <a:solidFill>
                  <a:srgbClr val="000000"/>
                </a:solidFill>
                <a:effectLst/>
                <a:latin typeface="system-ui"/>
              </a:rPr>
              <a:t>el</a:t>
            </a:r>
            <a:r>
              <a:rPr lang="en-US" b="0" i="0" dirty="0">
                <a:solidFill>
                  <a:srgbClr val="000000"/>
                </a:solidFill>
                <a:effectLst/>
                <a:latin typeface="system-ui"/>
              </a:rPr>
              <a:t> que </a:t>
            </a:r>
            <a:r>
              <a:rPr lang="en-US" b="0" i="0" dirty="0" err="1">
                <a:solidFill>
                  <a:srgbClr val="000000"/>
                </a:solidFill>
                <a:effectLst/>
                <a:latin typeface="system-ui"/>
              </a:rPr>
              <a:t>también</a:t>
            </a:r>
            <a:r>
              <a:rPr lang="en-US" b="0" i="0" dirty="0">
                <a:solidFill>
                  <a:srgbClr val="000000"/>
                </a:solidFill>
                <a:effectLst/>
                <a:latin typeface="system-ui"/>
              </a:rPr>
              <a:t> </a:t>
            </a:r>
            <a:r>
              <a:rPr lang="en-US" b="1" i="0" dirty="0">
                <a:solidFill>
                  <a:srgbClr val="000000"/>
                </a:solidFill>
                <a:effectLst/>
                <a:latin typeface="system-ui"/>
              </a:rPr>
              <a:t>intercede </a:t>
            </a:r>
            <a:r>
              <a:rPr lang="en-US" b="0" i="0" dirty="0" err="1">
                <a:solidFill>
                  <a:srgbClr val="000000"/>
                </a:solidFill>
                <a:effectLst/>
                <a:latin typeface="system-ui"/>
              </a:rPr>
              <a:t>por</a:t>
            </a:r>
            <a:r>
              <a:rPr lang="en-US" b="0" i="0" dirty="0">
                <a:solidFill>
                  <a:srgbClr val="000000"/>
                </a:solidFill>
                <a:effectLst/>
                <a:latin typeface="system-ui"/>
              </a:rPr>
              <a:t> </a:t>
            </a:r>
            <a:r>
              <a:rPr lang="en-US" b="0" i="0" dirty="0" err="1">
                <a:solidFill>
                  <a:srgbClr val="000000"/>
                </a:solidFill>
                <a:effectLst/>
                <a:latin typeface="system-ui"/>
              </a:rPr>
              <a:t>nosotros</a:t>
            </a:r>
            <a:r>
              <a:rPr lang="en-US" b="0" i="0" dirty="0">
                <a:solidFill>
                  <a:srgbClr val="000000"/>
                </a:solidFill>
                <a:effectLst/>
                <a:latin typeface="system-ui"/>
              </a:rPr>
              <a:t>.</a:t>
            </a:r>
          </a:p>
          <a:p>
            <a:pPr marL="0" indent="0">
              <a:buNone/>
            </a:pPr>
            <a:endParaRPr lang="en-CL" dirty="0"/>
          </a:p>
        </p:txBody>
      </p:sp>
    </p:spTree>
    <p:extLst>
      <p:ext uri="{BB962C8B-B14F-4D97-AF65-F5344CB8AC3E}">
        <p14:creationId xmlns:p14="http://schemas.microsoft.com/office/powerpoint/2010/main" val="283608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87BBF9-95A3-89A8-873B-955162824CCD}"/>
              </a:ext>
            </a:extLst>
          </p:cNvPr>
          <p:cNvSpPr>
            <a:spLocks noGrp="1"/>
          </p:cNvSpPr>
          <p:nvPr>
            <p:ph idx="1"/>
          </p:nvPr>
        </p:nvSpPr>
        <p:spPr>
          <a:xfrm>
            <a:off x="193963" y="193964"/>
            <a:ext cx="11831781" cy="6456218"/>
          </a:xfrm>
        </p:spPr>
        <p:txBody>
          <a:bodyPr/>
          <a:lstStyle/>
          <a:p>
            <a:pPr marL="0" indent="0">
              <a:buNone/>
            </a:pPr>
            <a:endParaRPr lang="en-CL" dirty="0"/>
          </a:p>
          <a:p>
            <a:pPr marL="0" indent="0">
              <a:buNone/>
            </a:pPr>
            <a:endParaRPr lang="en-CL" dirty="0"/>
          </a:p>
          <a:p>
            <a:pPr marL="0" indent="0">
              <a:buNone/>
            </a:pPr>
            <a:r>
              <a:rPr lang="en-US" sz="4000" b="1" dirty="0" err="1">
                <a:solidFill>
                  <a:srgbClr val="000000"/>
                </a:solidFill>
                <a:effectLst/>
                <a:latin typeface="system-ui"/>
              </a:rPr>
              <a:t>Hebreos</a:t>
            </a:r>
            <a:r>
              <a:rPr lang="en-US" sz="4000" b="1" dirty="0">
                <a:solidFill>
                  <a:srgbClr val="000000"/>
                </a:solidFill>
                <a:effectLst/>
                <a:latin typeface="system-ui"/>
              </a:rPr>
              <a:t> 7:23-25</a:t>
            </a:r>
          </a:p>
          <a:p>
            <a:pPr marL="0" indent="0">
              <a:buNone/>
            </a:pPr>
            <a:r>
              <a:rPr lang="en-US" sz="4000" b="1" i="0" baseline="30000" dirty="0">
                <a:solidFill>
                  <a:srgbClr val="000000"/>
                </a:solidFill>
                <a:effectLst/>
                <a:latin typeface="system-ui"/>
              </a:rPr>
              <a:t>23 </a:t>
            </a:r>
            <a:r>
              <a:rPr lang="en-US" sz="4000" b="0" i="0" dirty="0">
                <a:solidFill>
                  <a:srgbClr val="000000"/>
                </a:solidFill>
                <a:effectLst/>
                <a:latin typeface="system-ui"/>
              </a:rPr>
              <a:t>Y </a:t>
            </a:r>
            <a:r>
              <a:rPr lang="en-US" sz="4000" b="0" i="0" dirty="0" err="1">
                <a:solidFill>
                  <a:srgbClr val="000000"/>
                </a:solidFill>
                <a:effectLst/>
                <a:latin typeface="system-ui"/>
              </a:rPr>
              <a:t>los</a:t>
            </a:r>
            <a:r>
              <a:rPr lang="en-US" sz="4000" b="0" i="0" dirty="0">
                <a:solidFill>
                  <a:srgbClr val="000000"/>
                </a:solidFill>
                <a:effectLst/>
                <a:latin typeface="system-ui"/>
              </a:rPr>
              <a:t> </a:t>
            </a:r>
            <a:r>
              <a:rPr lang="en-US" sz="4000" b="0" i="0" dirty="0" err="1">
                <a:solidFill>
                  <a:srgbClr val="000000"/>
                </a:solidFill>
                <a:effectLst/>
                <a:latin typeface="system-ui"/>
              </a:rPr>
              <a:t>otros</a:t>
            </a:r>
            <a:r>
              <a:rPr lang="en-US" sz="4000" b="0" i="0" dirty="0">
                <a:solidFill>
                  <a:srgbClr val="000000"/>
                </a:solidFill>
                <a:effectLst/>
                <a:latin typeface="system-ui"/>
              </a:rPr>
              <a:t> </a:t>
            </a:r>
            <a:r>
              <a:rPr lang="en-US" sz="4000" b="0" i="0" dirty="0" err="1">
                <a:solidFill>
                  <a:srgbClr val="000000"/>
                </a:solidFill>
                <a:effectLst/>
                <a:latin typeface="system-ui"/>
              </a:rPr>
              <a:t>sacerdotes</a:t>
            </a:r>
            <a:r>
              <a:rPr lang="en-US" sz="4000" b="0" i="0" dirty="0">
                <a:solidFill>
                  <a:srgbClr val="000000"/>
                </a:solidFill>
                <a:effectLst/>
                <a:latin typeface="system-ui"/>
              </a:rPr>
              <a:t> </a:t>
            </a:r>
            <a:r>
              <a:rPr lang="en-US" sz="4000" b="0" i="0" dirty="0" err="1">
                <a:solidFill>
                  <a:srgbClr val="000000"/>
                </a:solidFill>
                <a:effectLst/>
                <a:latin typeface="system-ui"/>
              </a:rPr>
              <a:t>llegaron</a:t>
            </a:r>
            <a:r>
              <a:rPr lang="en-US" sz="4000" b="0" i="0" dirty="0">
                <a:solidFill>
                  <a:srgbClr val="000000"/>
                </a:solidFill>
                <a:effectLst/>
                <a:latin typeface="system-ui"/>
              </a:rPr>
              <a:t> a ser </a:t>
            </a:r>
            <a:r>
              <a:rPr lang="en-US" sz="4000" b="0" i="0" dirty="0" err="1">
                <a:solidFill>
                  <a:srgbClr val="000000"/>
                </a:solidFill>
                <a:effectLst/>
                <a:latin typeface="system-ui"/>
              </a:rPr>
              <a:t>muchos</a:t>
            </a:r>
            <a:r>
              <a:rPr lang="en-US" sz="4000" b="0" i="0" dirty="0">
                <a:solidFill>
                  <a:srgbClr val="000000"/>
                </a:solidFill>
                <a:effectLst/>
                <a:latin typeface="system-ui"/>
              </a:rPr>
              <a:t>, </a:t>
            </a:r>
            <a:r>
              <a:rPr lang="en-US" sz="4000" b="0" i="0" dirty="0" err="1">
                <a:solidFill>
                  <a:srgbClr val="000000"/>
                </a:solidFill>
                <a:effectLst/>
                <a:latin typeface="system-ui"/>
              </a:rPr>
              <a:t>debido</a:t>
            </a:r>
            <a:r>
              <a:rPr lang="en-US" sz="4000" b="0" i="0" dirty="0">
                <a:solidFill>
                  <a:srgbClr val="000000"/>
                </a:solidFill>
                <a:effectLst/>
                <a:latin typeface="system-ui"/>
              </a:rPr>
              <a:t> a que </a:t>
            </a:r>
            <a:r>
              <a:rPr lang="en-US" sz="4000" b="0" i="0" dirty="0" err="1">
                <a:solidFill>
                  <a:srgbClr val="000000"/>
                </a:solidFill>
                <a:effectLst/>
                <a:latin typeface="system-ui"/>
              </a:rPr>
              <a:t>por</a:t>
            </a:r>
            <a:r>
              <a:rPr lang="en-US" sz="4000" b="0" i="0" dirty="0">
                <a:solidFill>
                  <a:srgbClr val="000000"/>
                </a:solidFill>
                <a:effectLst/>
                <a:latin typeface="system-ui"/>
              </a:rPr>
              <a:t> la </a:t>
            </a:r>
            <a:r>
              <a:rPr lang="en-US" sz="4000" b="0" i="0" dirty="0" err="1">
                <a:solidFill>
                  <a:srgbClr val="000000"/>
                </a:solidFill>
                <a:effectLst/>
                <a:latin typeface="system-ui"/>
              </a:rPr>
              <a:t>muerte</a:t>
            </a:r>
            <a:r>
              <a:rPr lang="en-US" sz="4000" b="0" i="0" dirty="0">
                <a:solidFill>
                  <a:srgbClr val="000000"/>
                </a:solidFill>
                <a:effectLst/>
                <a:latin typeface="system-ui"/>
              </a:rPr>
              <a:t> no </a:t>
            </a:r>
            <a:r>
              <a:rPr lang="en-US" sz="4000" b="0" i="0" dirty="0" err="1">
                <a:solidFill>
                  <a:srgbClr val="000000"/>
                </a:solidFill>
                <a:effectLst/>
                <a:latin typeface="system-ui"/>
              </a:rPr>
              <a:t>podían</a:t>
            </a:r>
            <a:r>
              <a:rPr lang="en-US" sz="4000" b="0" i="0" dirty="0">
                <a:solidFill>
                  <a:srgbClr val="000000"/>
                </a:solidFill>
                <a:effectLst/>
                <a:latin typeface="system-ui"/>
              </a:rPr>
              <a:t> </a:t>
            </a:r>
            <a:r>
              <a:rPr lang="en-US" sz="4000" b="0" i="0" dirty="0" err="1">
                <a:solidFill>
                  <a:srgbClr val="000000"/>
                </a:solidFill>
                <a:effectLst/>
                <a:latin typeface="system-ui"/>
              </a:rPr>
              <a:t>continuar</a:t>
            </a:r>
            <a:r>
              <a:rPr lang="en-US" sz="4000" b="0" i="0" dirty="0">
                <a:solidFill>
                  <a:srgbClr val="000000"/>
                </a:solidFill>
                <a:effectLst/>
                <a:latin typeface="system-ui"/>
              </a:rPr>
              <a:t>; </a:t>
            </a:r>
            <a:r>
              <a:rPr lang="en-US" sz="4000" b="1" i="0" baseline="30000" dirty="0">
                <a:solidFill>
                  <a:srgbClr val="000000"/>
                </a:solidFill>
                <a:effectLst/>
                <a:latin typeface="system-ui"/>
              </a:rPr>
              <a:t>24 </a:t>
            </a:r>
            <a:r>
              <a:rPr lang="en-US" sz="4000" b="0" i="0" dirty="0">
                <a:solidFill>
                  <a:srgbClr val="000000"/>
                </a:solidFill>
                <a:effectLst/>
                <a:latin typeface="system-ui"/>
              </a:rPr>
              <a:t>mas </a:t>
            </a:r>
            <a:r>
              <a:rPr lang="en-US" sz="4000" b="0" i="0" dirty="0" err="1">
                <a:solidFill>
                  <a:srgbClr val="000000"/>
                </a:solidFill>
                <a:effectLst/>
                <a:latin typeface="system-ui"/>
              </a:rPr>
              <a:t>este</a:t>
            </a:r>
            <a:r>
              <a:rPr lang="en-US" sz="4000" b="0" i="0" dirty="0">
                <a:solidFill>
                  <a:srgbClr val="000000"/>
                </a:solidFill>
                <a:effectLst/>
                <a:latin typeface="system-ui"/>
              </a:rPr>
              <a:t>, </a:t>
            </a:r>
            <a:r>
              <a:rPr lang="en-US" sz="4000" b="0" i="0" dirty="0" err="1">
                <a:solidFill>
                  <a:srgbClr val="000000"/>
                </a:solidFill>
                <a:effectLst/>
                <a:latin typeface="system-ui"/>
              </a:rPr>
              <a:t>por</a:t>
            </a:r>
            <a:r>
              <a:rPr lang="en-US" sz="4000" b="0" i="0" dirty="0">
                <a:solidFill>
                  <a:srgbClr val="000000"/>
                </a:solidFill>
                <a:effectLst/>
                <a:latin typeface="system-ui"/>
              </a:rPr>
              <a:t> </a:t>
            </a:r>
            <a:r>
              <a:rPr lang="en-US" sz="4000" b="0" i="0" dirty="0" err="1">
                <a:solidFill>
                  <a:srgbClr val="000000"/>
                </a:solidFill>
                <a:effectLst/>
                <a:latin typeface="system-ui"/>
              </a:rPr>
              <a:t>cuanto</a:t>
            </a:r>
            <a:r>
              <a:rPr lang="en-US" sz="4000" b="0" i="0" dirty="0">
                <a:solidFill>
                  <a:srgbClr val="000000"/>
                </a:solidFill>
                <a:effectLst/>
                <a:latin typeface="system-ui"/>
              </a:rPr>
              <a:t> </a:t>
            </a:r>
            <a:r>
              <a:rPr lang="en-US" sz="4000" b="0" i="0" dirty="0" err="1">
                <a:solidFill>
                  <a:srgbClr val="000000"/>
                </a:solidFill>
                <a:effectLst/>
                <a:latin typeface="system-ui"/>
              </a:rPr>
              <a:t>permanece</a:t>
            </a:r>
            <a:r>
              <a:rPr lang="en-US" sz="4000" b="0" i="0" dirty="0">
                <a:solidFill>
                  <a:srgbClr val="000000"/>
                </a:solidFill>
                <a:effectLst/>
                <a:latin typeface="system-ui"/>
              </a:rPr>
              <a:t> para </a:t>
            </a:r>
            <a:r>
              <a:rPr lang="en-US" sz="4000" b="0" i="0" dirty="0" err="1">
                <a:solidFill>
                  <a:srgbClr val="000000"/>
                </a:solidFill>
                <a:effectLst/>
                <a:latin typeface="system-ui"/>
              </a:rPr>
              <a:t>siempre</a:t>
            </a:r>
            <a:r>
              <a:rPr lang="en-US" sz="4000" b="0" i="0" dirty="0">
                <a:solidFill>
                  <a:srgbClr val="000000"/>
                </a:solidFill>
                <a:effectLst/>
                <a:latin typeface="system-ui"/>
              </a:rPr>
              <a:t>, </a:t>
            </a:r>
            <a:r>
              <a:rPr lang="en-US" sz="4000" b="0" i="0" dirty="0" err="1">
                <a:solidFill>
                  <a:srgbClr val="000000"/>
                </a:solidFill>
                <a:effectLst/>
                <a:latin typeface="system-ui"/>
              </a:rPr>
              <a:t>tiene</a:t>
            </a:r>
            <a:r>
              <a:rPr lang="en-US" sz="4000" b="0" i="0" dirty="0">
                <a:solidFill>
                  <a:srgbClr val="000000"/>
                </a:solidFill>
                <a:effectLst/>
                <a:latin typeface="system-ui"/>
              </a:rPr>
              <a:t> un </a:t>
            </a:r>
            <a:r>
              <a:rPr lang="en-US" sz="4000" b="1" i="0" dirty="0" err="1">
                <a:solidFill>
                  <a:srgbClr val="000000"/>
                </a:solidFill>
                <a:effectLst/>
                <a:latin typeface="system-ui"/>
              </a:rPr>
              <a:t>sacerdocio</a:t>
            </a:r>
            <a:r>
              <a:rPr lang="en-US" sz="4000" b="1" i="0" dirty="0">
                <a:solidFill>
                  <a:srgbClr val="000000"/>
                </a:solidFill>
                <a:effectLst/>
                <a:latin typeface="system-ui"/>
              </a:rPr>
              <a:t> </a:t>
            </a:r>
            <a:r>
              <a:rPr lang="en-US" sz="4000" b="1" i="0" dirty="0" err="1">
                <a:solidFill>
                  <a:srgbClr val="000000"/>
                </a:solidFill>
                <a:effectLst/>
                <a:latin typeface="system-ui"/>
              </a:rPr>
              <a:t>inmutable</a:t>
            </a:r>
            <a:r>
              <a:rPr lang="en-US" sz="4000" b="0" i="0" dirty="0">
                <a:solidFill>
                  <a:srgbClr val="000000"/>
                </a:solidFill>
                <a:effectLst/>
                <a:latin typeface="system-ui"/>
              </a:rPr>
              <a:t>; </a:t>
            </a:r>
            <a:r>
              <a:rPr lang="en-US" sz="4000" b="1" i="0" baseline="30000" dirty="0">
                <a:solidFill>
                  <a:srgbClr val="000000"/>
                </a:solidFill>
                <a:effectLst/>
                <a:latin typeface="system-ui"/>
              </a:rPr>
              <a:t>25 </a:t>
            </a:r>
            <a:r>
              <a:rPr lang="en-US" sz="4000" b="0" i="0" dirty="0" err="1">
                <a:solidFill>
                  <a:srgbClr val="000000"/>
                </a:solidFill>
                <a:effectLst/>
                <a:latin typeface="system-ui"/>
              </a:rPr>
              <a:t>por</a:t>
            </a:r>
            <a:r>
              <a:rPr lang="en-US" sz="4000" b="0" i="0" dirty="0">
                <a:solidFill>
                  <a:srgbClr val="000000"/>
                </a:solidFill>
                <a:effectLst/>
                <a:latin typeface="system-ui"/>
              </a:rPr>
              <a:t> lo </a:t>
            </a:r>
            <a:r>
              <a:rPr lang="en-US" sz="4000" b="0" i="0" dirty="0" err="1">
                <a:solidFill>
                  <a:srgbClr val="000000"/>
                </a:solidFill>
                <a:effectLst/>
                <a:latin typeface="system-ui"/>
              </a:rPr>
              <a:t>cual</a:t>
            </a:r>
            <a:r>
              <a:rPr lang="en-US" sz="4000" b="0" i="0" dirty="0">
                <a:solidFill>
                  <a:srgbClr val="000000"/>
                </a:solidFill>
                <a:effectLst/>
                <a:latin typeface="system-ui"/>
              </a:rPr>
              <a:t> </a:t>
            </a:r>
            <a:r>
              <a:rPr lang="en-US" sz="4000" b="0" i="0" dirty="0" err="1">
                <a:solidFill>
                  <a:srgbClr val="000000"/>
                </a:solidFill>
                <a:effectLst/>
                <a:latin typeface="system-ui"/>
              </a:rPr>
              <a:t>puede</a:t>
            </a:r>
            <a:r>
              <a:rPr lang="en-US" sz="4000" b="0" i="0" dirty="0">
                <a:solidFill>
                  <a:srgbClr val="000000"/>
                </a:solidFill>
                <a:effectLst/>
                <a:latin typeface="system-ui"/>
              </a:rPr>
              <a:t> </a:t>
            </a:r>
            <a:r>
              <a:rPr lang="en-US" sz="4000" b="0" i="0" dirty="0" err="1">
                <a:solidFill>
                  <a:srgbClr val="000000"/>
                </a:solidFill>
                <a:effectLst/>
                <a:latin typeface="system-ui"/>
              </a:rPr>
              <a:t>también</a:t>
            </a:r>
            <a:r>
              <a:rPr lang="en-US" sz="4000" b="0" i="0" dirty="0">
                <a:solidFill>
                  <a:srgbClr val="000000"/>
                </a:solidFill>
                <a:effectLst/>
                <a:latin typeface="system-ui"/>
              </a:rPr>
              <a:t> </a:t>
            </a:r>
            <a:r>
              <a:rPr lang="en-US" sz="4000" b="0" i="0" dirty="0" err="1">
                <a:solidFill>
                  <a:srgbClr val="000000"/>
                </a:solidFill>
                <a:effectLst/>
                <a:latin typeface="system-ui"/>
              </a:rPr>
              <a:t>salvar</a:t>
            </a:r>
            <a:r>
              <a:rPr lang="en-US" sz="4000" b="0" i="0" dirty="0">
                <a:solidFill>
                  <a:srgbClr val="000000"/>
                </a:solidFill>
                <a:effectLst/>
                <a:latin typeface="system-ui"/>
              </a:rPr>
              <a:t> </a:t>
            </a:r>
            <a:r>
              <a:rPr lang="en-US" sz="4000" b="0" i="0" dirty="0" err="1">
                <a:solidFill>
                  <a:srgbClr val="000000"/>
                </a:solidFill>
                <a:effectLst/>
                <a:latin typeface="system-ui"/>
              </a:rPr>
              <a:t>perpetuamente</a:t>
            </a:r>
            <a:r>
              <a:rPr lang="en-US" sz="4000" b="0" i="0" dirty="0">
                <a:solidFill>
                  <a:srgbClr val="000000"/>
                </a:solidFill>
                <a:effectLst/>
                <a:latin typeface="system-ui"/>
              </a:rPr>
              <a:t> a </a:t>
            </a:r>
            <a:r>
              <a:rPr lang="en-US" sz="4000" b="0" i="0" dirty="0" err="1">
                <a:solidFill>
                  <a:srgbClr val="000000"/>
                </a:solidFill>
                <a:effectLst/>
                <a:latin typeface="system-ui"/>
              </a:rPr>
              <a:t>los</a:t>
            </a:r>
            <a:r>
              <a:rPr lang="en-US" sz="4000" b="0" i="0" dirty="0">
                <a:solidFill>
                  <a:srgbClr val="000000"/>
                </a:solidFill>
                <a:effectLst/>
                <a:latin typeface="system-ui"/>
              </a:rPr>
              <a:t> que </a:t>
            </a:r>
            <a:r>
              <a:rPr lang="en-US" sz="4000" b="0" i="0" dirty="0" err="1">
                <a:solidFill>
                  <a:srgbClr val="000000"/>
                </a:solidFill>
                <a:effectLst/>
                <a:latin typeface="system-ui"/>
              </a:rPr>
              <a:t>por</a:t>
            </a:r>
            <a:r>
              <a:rPr lang="en-US" sz="4000" b="0" i="0" dirty="0">
                <a:solidFill>
                  <a:srgbClr val="000000"/>
                </a:solidFill>
                <a:effectLst/>
                <a:latin typeface="system-ui"/>
              </a:rPr>
              <a:t> </a:t>
            </a:r>
            <a:r>
              <a:rPr lang="en-US" sz="4000" b="0" i="0" dirty="0" err="1">
                <a:solidFill>
                  <a:srgbClr val="000000"/>
                </a:solidFill>
                <a:effectLst/>
                <a:latin typeface="system-ui"/>
              </a:rPr>
              <a:t>él</a:t>
            </a:r>
            <a:r>
              <a:rPr lang="en-US" sz="4000" b="0" i="0" dirty="0">
                <a:solidFill>
                  <a:srgbClr val="000000"/>
                </a:solidFill>
                <a:effectLst/>
                <a:latin typeface="system-ui"/>
              </a:rPr>
              <a:t> se </a:t>
            </a:r>
            <a:r>
              <a:rPr lang="en-US" sz="4000" b="0" i="0" dirty="0" err="1">
                <a:solidFill>
                  <a:srgbClr val="000000"/>
                </a:solidFill>
                <a:effectLst/>
                <a:latin typeface="system-ui"/>
              </a:rPr>
              <a:t>acercan</a:t>
            </a:r>
            <a:r>
              <a:rPr lang="en-US" sz="4000" b="0" i="0" dirty="0">
                <a:solidFill>
                  <a:srgbClr val="000000"/>
                </a:solidFill>
                <a:effectLst/>
                <a:latin typeface="system-ui"/>
              </a:rPr>
              <a:t> a Dios, </a:t>
            </a:r>
            <a:r>
              <a:rPr lang="en-US" sz="4000" b="0" i="0" dirty="0" err="1">
                <a:solidFill>
                  <a:srgbClr val="000000"/>
                </a:solidFill>
                <a:effectLst/>
                <a:latin typeface="system-ui"/>
              </a:rPr>
              <a:t>viviendo</a:t>
            </a:r>
            <a:r>
              <a:rPr lang="en-US" sz="4000" b="0" i="0" dirty="0">
                <a:solidFill>
                  <a:srgbClr val="000000"/>
                </a:solidFill>
                <a:effectLst/>
                <a:latin typeface="system-ui"/>
              </a:rPr>
              <a:t> </a:t>
            </a:r>
            <a:r>
              <a:rPr lang="en-US" sz="4000" b="0" i="0" dirty="0" err="1">
                <a:solidFill>
                  <a:srgbClr val="000000"/>
                </a:solidFill>
                <a:effectLst/>
                <a:latin typeface="system-ui"/>
              </a:rPr>
              <a:t>siempre</a:t>
            </a:r>
            <a:r>
              <a:rPr lang="en-US" sz="4000" b="0" i="0" dirty="0">
                <a:solidFill>
                  <a:srgbClr val="000000"/>
                </a:solidFill>
                <a:effectLst/>
                <a:latin typeface="system-ui"/>
              </a:rPr>
              <a:t> para </a:t>
            </a:r>
            <a:r>
              <a:rPr lang="en-US" sz="4000" b="1" i="0" dirty="0">
                <a:solidFill>
                  <a:srgbClr val="000000"/>
                </a:solidFill>
                <a:effectLst/>
                <a:latin typeface="system-ui"/>
              </a:rPr>
              <a:t>interceder</a:t>
            </a:r>
            <a:r>
              <a:rPr lang="en-US" sz="4000" b="0" i="0" dirty="0">
                <a:solidFill>
                  <a:srgbClr val="000000"/>
                </a:solidFill>
                <a:effectLst/>
                <a:latin typeface="system-ui"/>
              </a:rPr>
              <a:t> </a:t>
            </a:r>
            <a:r>
              <a:rPr lang="en-US" sz="4000" b="0" i="0" dirty="0" err="1">
                <a:solidFill>
                  <a:srgbClr val="000000"/>
                </a:solidFill>
                <a:effectLst/>
                <a:latin typeface="system-ui"/>
              </a:rPr>
              <a:t>por</a:t>
            </a:r>
            <a:r>
              <a:rPr lang="en-US" sz="4000" b="0" i="0" dirty="0">
                <a:solidFill>
                  <a:srgbClr val="000000"/>
                </a:solidFill>
                <a:effectLst/>
                <a:latin typeface="system-ui"/>
              </a:rPr>
              <a:t> </a:t>
            </a:r>
            <a:r>
              <a:rPr lang="en-US" sz="4000" b="0" i="0" dirty="0" err="1">
                <a:solidFill>
                  <a:srgbClr val="000000"/>
                </a:solidFill>
                <a:effectLst/>
                <a:latin typeface="system-ui"/>
              </a:rPr>
              <a:t>ellos</a:t>
            </a:r>
            <a:r>
              <a:rPr lang="en-US" sz="4000" b="0" i="0" dirty="0">
                <a:solidFill>
                  <a:srgbClr val="000000"/>
                </a:solidFill>
                <a:effectLst/>
                <a:latin typeface="system-ui"/>
              </a:rPr>
              <a:t>.</a:t>
            </a:r>
          </a:p>
          <a:p>
            <a:pPr marL="0" indent="0">
              <a:buNone/>
            </a:pPr>
            <a:br>
              <a:rPr lang="en-US" b="0" i="0" dirty="0">
                <a:solidFill>
                  <a:srgbClr val="4A4A4A"/>
                </a:solidFill>
                <a:effectLst/>
                <a:latin typeface="system-ui"/>
                <a:hlinkClick r:id="rId2" tooltip="View Full Chapter"/>
              </a:rPr>
            </a:br>
            <a:endParaRPr lang="en-US" dirty="0">
              <a:effectLst/>
            </a:endParaRPr>
          </a:p>
          <a:p>
            <a:pPr marL="0" indent="0">
              <a:buNone/>
            </a:pPr>
            <a:endParaRPr lang="en-CL" dirty="0"/>
          </a:p>
        </p:txBody>
      </p:sp>
    </p:spTree>
    <p:extLst>
      <p:ext uri="{BB962C8B-B14F-4D97-AF65-F5344CB8AC3E}">
        <p14:creationId xmlns:p14="http://schemas.microsoft.com/office/powerpoint/2010/main" val="150042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D18E"/>
        </a:solidFill>
        <a:effectLst/>
      </p:bgPr>
    </p:bg>
    <p:spTree>
      <p:nvGrpSpPr>
        <p:cNvPr id="1" name="">
          <a:extLst>
            <a:ext uri="{FF2B5EF4-FFF2-40B4-BE49-F238E27FC236}">
              <a16:creationId xmlns:a16="http://schemas.microsoft.com/office/drawing/2014/main" id="{C1EA87E1-F5A1-2060-8195-5E4DC9F7059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CC081E5-2D67-9A3B-2B10-1FF5E608BD0D}"/>
              </a:ext>
            </a:extLst>
          </p:cNvPr>
          <p:cNvPicPr>
            <a:picLocks noChangeAspect="1"/>
          </p:cNvPicPr>
          <p:nvPr/>
        </p:nvPicPr>
        <p:blipFill>
          <a:blip r:embed="rId2">
            <a:extLst>
              <a:ext uri="{28A0092B-C50C-407E-A947-70E740481C1C}">
                <a14:useLocalDpi xmlns:a14="http://schemas.microsoft.com/office/drawing/2010/main" val="0"/>
              </a:ext>
            </a:extLst>
          </a:blip>
          <a:srcRect l="9480" t="2041" r="10412" b="6990"/>
          <a:stretch>
            <a:fillRect/>
          </a:stretch>
        </p:blipFill>
        <p:spPr>
          <a:xfrm>
            <a:off x="119336" y="5435698"/>
            <a:ext cx="1306198" cy="1146164"/>
          </a:xfrm>
          <a:prstGeom prst="rect">
            <a:avLst/>
          </a:prstGeom>
        </p:spPr>
      </p:pic>
      <p:sp>
        <p:nvSpPr>
          <p:cNvPr id="11" name="Title 1">
            <a:extLst>
              <a:ext uri="{FF2B5EF4-FFF2-40B4-BE49-F238E27FC236}">
                <a16:creationId xmlns:a16="http://schemas.microsoft.com/office/drawing/2014/main" id="{F6453EE2-8727-4EDD-8FC9-49C580B20DC0}"/>
              </a:ext>
            </a:extLst>
          </p:cNvPr>
          <p:cNvSpPr txBox="1">
            <a:spLocks/>
          </p:cNvSpPr>
          <p:nvPr/>
        </p:nvSpPr>
        <p:spPr>
          <a:xfrm>
            <a:off x="1055440" y="548680"/>
            <a:ext cx="10081120" cy="720080"/>
          </a:xfrm>
          <a:prstGeom prst="rect">
            <a:avLst/>
          </a:prstGeom>
        </p:spPr>
        <p:txBody>
          <a:bodyPr vert="horz" lIns="91440" tIns="45720" rIns="91440" bIns="45720" rtlCol="0" anchor="b"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noProof="0" dirty="0">
                <a:solidFill>
                  <a:schemeClr val="bg1"/>
                </a:solidFill>
                <a:effectLst>
                  <a:outerShdw blurRad="50800" dist="50800" dir="3300000" algn="tl" rotWithShape="0">
                    <a:schemeClr val="tx1">
                      <a:alpha val="80000"/>
                    </a:schemeClr>
                  </a:outerShdw>
                </a:effectLst>
              </a:rPr>
              <a:t>                  </a:t>
            </a:r>
            <a:r>
              <a:rPr lang="es-419" sz="5400" b="1" noProof="0" dirty="0">
                <a:solidFill>
                  <a:schemeClr val="bg1"/>
                </a:solidFill>
                <a:effectLst>
                  <a:outerShdw blurRad="50800" dist="50800" dir="3300000" algn="tl" rotWithShape="0">
                    <a:schemeClr val="tx1">
                      <a:alpha val="80000"/>
                    </a:schemeClr>
                  </a:outerShdw>
                </a:effectLst>
                <a:latin typeface="APPLE CHANCERY" panose="03020702040506060504" pitchFamily="66" charset="-79"/>
                <a:cs typeface="APPLE CHANCERY" panose="03020702040506060504" pitchFamily="66" charset="-79"/>
              </a:rPr>
              <a:t>Historia de</a:t>
            </a:r>
          </a:p>
        </p:txBody>
      </p:sp>
      <p:sp>
        <p:nvSpPr>
          <p:cNvPr id="12" name="Title 1">
            <a:extLst>
              <a:ext uri="{FF2B5EF4-FFF2-40B4-BE49-F238E27FC236}">
                <a16:creationId xmlns:a16="http://schemas.microsoft.com/office/drawing/2014/main" id="{190EFFD2-D20D-5BBA-EFB2-01179C1A8955}"/>
              </a:ext>
            </a:extLst>
          </p:cNvPr>
          <p:cNvSpPr txBox="1">
            <a:spLocks/>
          </p:cNvSpPr>
          <p:nvPr/>
        </p:nvSpPr>
        <p:spPr>
          <a:xfrm>
            <a:off x="1055440" y="548680"/>
            <a:ext cx="10081120" cy="720080"/>
          </a:xfrm>
          <a:prstGeom prst="rect">
            <a:avLst/>
          </a:prstGeom>
        </p:spPr>
        <p:txBody>
          <a:bodyPr anchor="b"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noProof="0" dirty="0">
                <a:solidFill>
                  <a:schemeClr val="bg1"/>
                </a:solidFill>
                <a:effectLst>
                  <a:outerShdw blurRad="50800" dist="50800" dir="3300000" algn="tl" rotWithShape="0">
                    <a:schemeClr val="tx1">
                      <a:alpha val="80000"/>
                    </a:schemeClr>
                  </a:outerShdw>
                </a:effectLst>
              </a:rPr>
              <a:t>                  </a:t>
            </a:r>
            <a:r>
              <a:rPr lang="es-419" sz="5400" b="1" noProof="0" dirty="0">
                <a:solidFill>
                  <a:schemeClr val="bg1"/>
                </a:solidFill>
                <a:effectLst>
                  <a:outerShdw blurRad="50800" dist="50800" dir="3300000" algn="tl" rotWithShape="0">
                    <a:schemeClr val="tx1">
                      <a:alpha val="80000"/>
                    </a:schemeClr>
                  </a:outerShdw>
                </a:effectLst>
                <a:latin typeface="APPLE CHANCERY" panose="03020702040506060504" pitchFamily="66" charset="-79"/>
                <a:cs typeface="APPLE CHANCERY" panose="03020702040506060504" pitchFamily="66" charset="-79"/>
              </a:rPr>
              <a:t>Historia de la Iglesia</a:t>
            </a:r>
          </a:p>
        </p:txBody>
      </p:sp>
      <p:pic>
        <p:nvPicPr>
          <p:cNvPr id="13" name="Church ON background - Picture 20">
            <a:extLst>
              <a:ext uri="{FF2B5EF4-FFF2-40B4-BE49-F238E27FC236}">
                <a16:creationId xmlns:a16="http://schemas.microsoft.com/office/drawing/2014/main" id="{855BE843-0471-DBD0-AE25-325F5A4F0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14" y="1449279"/>
            <a:ext cx="9176222" cy="5004057"/>
          </a:xfrm>
          <a:prstGeom prst="rect">
            <a:avLst/>
          </a:prstGeom>
          <a:effectLst>
            <a:outerShdw blurRad="50800" dist="50800" dir="3300000" algn="tl" rotWithShape="0">
              <a:prstClr val="black">
                <a:alpha val="60000"/>
              </a:prstClr>
            </a:outerShdw>
          </a:effectLst>
        </p:spPr>
      </p:pic>
      <p:sp>
        <p:nvSpPr>
          <p:cNvPr id="14" name="Rectangle 36">
            <a:extLst>
              <a:ext uri="{FF2B5EF4-FFF2-40B4-BE49-F238E27FC236}">
                <a16:creationId xmlns:a16="http://schemas.microsoft.com/office/drawing/2014/main" id="{084C1C4F-CFE0-25F3-DBBF-9A99B9ED4D62}"/>
              </a:ext>
            </a:extLst>
          </p:cNvPr>
          <p:cNvSpPr>
            <a:spLocks noChangeArrowheads="1"/>
          </p:cNvSpPr>
          <p:nvPr/>
        </p:nvSpPr>
        <p:spPr bwMode="auto">
          <a:xfrm>
            <a:off x="2279576" y="2527920"/>
            <a:ext cx="7391400" cy="75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lvl="1" algn="ctr">
              <a:lnSpc>
                <a:spcPct val="85000"/>
              </a:lnSpc>
              <a:spcBef>
                <a:spcPct val="15000"/>
              </a:spcBef>
              <a:buClr>
                <a:srgbClr val="5FF0FF"/>
              </a:buClr>
              <a:buFont typeface="Symbol" panose="05050102010706020507" pitchFamily="18" charset="2"/>
              <a:buNone/>
            </a:pPr>
            <a:r>
              <a:rPr lang="es-419" sz="5500" b="1" i="1" noProof="0" dirty="0">
                <a:solidFill>
                  <a:srgbClr val="48E800"/>
                </a:solidFill>
              </a:rPr>
              <a:t>“Concilios” </a:t>
            </a:r>
          </a:p>
        </p:txBody>
      </p:sp>
      <p:pic>
        <p:nvPicPr>
          <p:cNvPr id="15" name="LOGO small - Picture 24">
            <a:extLst>
              <a:ext uri="{FF2B5EF4-FFF2-40B4-BE49-F238E27FC236}">
                <a16:creationId xmlns:a16="http://schemas.microsoft.com/office/drawing/2014/main" id="{53246E67-1703-C027-23C8-AA52D0A52EEE}"/>
              </a:ext>
            </a:extLst>
          </p:cNvPr>
          <p:cNvPicPr preferRelativeResize="0">
            <a:picLocks/>
          </p:cNvPicPr>
          <p:nvPr/>
        </p:nvPicPr>
        <p:blipFill>
          <a:blip r:embed="rId4">
            <a:extLst>
              <a:ext uri="{BEBA8EAE-BF5A-486C-A8C5-ECC9F3942E4B}">
                <a14:imgProps xmlns:a14="http://schemas.microsoft.com/office/drawing/2010/main">
                  <a14:imgLayer r:embed="rId5">
                    <a14:imgEffect>
                      <a14:backgroundRemoval t="9995" b="94358" l="9979" r="89991">
                        <a14:foregroundMark x1="69032" y1="64481" x2="69032" y2="64481"/>
                        <a14:foregroundMark x1="68396" y1="64267" x2="54807" y2="53358"/>
                        <a14:foregroundMark x1="50652" y1="26384" x2="51016" y2="75228"/>
                        <a14:foregroundMark x1="29997" y1="35733" x2="33788" y2="34175"/>
                        <a14:foregroundMark x1="73946" y1="37722" x2="71034" y2="35089"/>
                        <a14:foregroundMark x1="48499" y1="94358" x2="48499" y2="94358"/>
                        <a14:foregroundMark x1="40946" y1="61580" x2="40946" y2="61580"/>
                        <a14:foregroundMark x1="35669" y1="32617" x2="67000" y2="33960"/>
                        <a14:foregroundMark x1="35153" y1="42880" x2="52442" y2="42397"/>
                        <a14:foregroundMark x1="52442" y1="42397" x2="60752" y2="42665"/>
                        <a14:foregroundMark x1="60752" y1="42665" x2="64635" y2="42397"/>
                        <a14:foregroundMark x1="46861" y1="25900" x2="46982" y2="85707"/>
                        <a14:foregroundMark x1="46982" y1="85223" x2="46739" y2="86351"/>
                        <a14:foregroundMark x1="53534" y1="25255" x2="53291" y2="85922"/>
                        <a14:foregroundMark x1="35942" y1="39119" x2="26175" y2="42988"/>
                        <a14:foregroundMark x1="25235" y1="41537" x2="26388" y2="43364"/>
                        <a14:foregroundMark x1="63967" y1="38152" x2="74249" y2="42773"/>
                        <a14:foregroundMark x1="75493" y1="40570" x2="72824" y2="45191"/>
                        <a14:foregroundMark x1="45769" y1="25363" x2="48286" y2="24664"/>
                        <a14:foregroundMark x1="55384" y1="26222" x2="51896" y2="24288"/>
                        <a14:foregroundMark x1="45890" y1="86029" x2="48347" y2="86620"/>
                        <a14:foregroundMark x1="54747" y1="85277" x2="51956" y2="86351"/>
                      </a14:backgroundRemoval>
                    </a14:imgEffect>
                  </a14:imgLayer>
                </a14:imgProps>
              </a:ext>
              <a:ext uri="{28A0092B-C50C-407E-A947-70E740481C1C}">
                <a14:useLocalDpi xmlns:a14="http://schemas.microsoft.com/office/drawing/2010/main" val="0"/>
              </a:ext>
            </a:extLst>
          </a:blip>
          <a:srcRect l="17592" t="3063" r="19297" b="1806"/>
          <a:stretch>
            <a:fillRect/>
          </a:stretch>
        </p:blipFill>
        <p:spPr>
          <a:xfrm>
            <a:off x="250651" y="5438874"/>
            <a:ext cx="1029600" cy="874800"/>
          </a:xfrm>
          <a:prstGeom prst="rect">
            <a:avLst/>
          </a:prstGeom>
        </p:spPr>
      </p:pic>
      <p:sp>
        <p:nvSpPr>
          <p:cNvPr id="16" name="Rectangle 36">
            <a:extLst>
              <a:ext uri="{FF2B5EF4-FFF2-40B4-BE49-F238E27FC236}">
                <a16:creationId xmlns:a16="http://schemas.microsoft.com/office/drawing/2014/main" id="{2D4766F5-DE65-2CB0-6D4E-BEE2379B5375}"/>
              </a:ext>
            </a:extLst>
          </p:cNvPr>
          <p:cNvSpPr>
            <a:spLocks noChangeArrowheads="1"/>
          </p:cNvSpPr>
          <p:nvPr/>
        </p:nvSpPr>
        <p:spPr bwMode="auto">
          <a:xfrm>
            <a:off x="2279576" y="1663824"/>
            <a:ext cx="7391400" cy="75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lvl="1" algn="ctr">
              <a:lnSpc>
                <a:spcPct val="85000"/>
              </a:lnSpc>
              <a:spcBef>
                <a:spcPct val="15000"/>
              </a:spcBef>
              <a:buClr>
                <a:srgbClr val="5FF0FF"/>
              </a:buClr>
              <a:buFont typeface="Symbol" panose="05050102010706020507" pitchFamily="18" charset="2"/>
              <a:buNone/>
            </a:pPr>
            <a:r>
              <a:rPr lang="es-419" sz="5500" b="1" i="1" noProof="0" dirty="0">
                <a:solidFill>
                  <a:srgbClr val="48E800"/>
                </a:solidFill>
              </a:rPr>
              <a:t>Clase 6:</a:t>
            </a:r>
          </a:p>
        </p:txBody>
      </p:sp>
    </p:spTree>
    <p:extLst>
      <p:ext uri="{BB962C8B-B14F-4D97-AF65-F5344CB8AC3E}">
        <p14:creationId xmlns:p14="http://schemas.microsoft.com/office/powerpoint/2010/main" val="353641745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8" presetClass="entr" presetSubtype="0" accel="50000" fill="hold" grpId="0" nodeType="withEffect">
                                  <p:stCondLst>
                                    <p:cond delay="0"/>
                                  </p:stCondLst>
                                  <p:iterate type="wd">
                                    <p:tmPct val="50000"/>
                                  </p:iterate>
                                  <p:childTnLst>
                                    <p:set>
                                      <p:cBhvr>
                                        <p:cTn id="9" dur="1" fill="hold">
                                          <p:stCondLst>
                                            <p:cond delay="0"/>
                                          </p:stCondLst>
                                        </p:cTn>
                                        <p:tgtEl>
                                          <p:spTgt spid="16"/>
                                        </p:tgtEl>
                                        <p:attrNameLst>
                                          <p:attrName>style.visibility</p:attrName>
                                        </p:attrNameLst>
                                      </p:cBhvr>
                                      <p:to>
                                        <p:strVal val="visible"/>
                                      </p:to>
                                    </p:set>
                                    <p:set>
                                      <p:cBhvr>
                                        <p:cTn id="10" dur="455" fill="hold">
                                          <p:stCondLst>
                                            <p:cond delay="0"/>
                                          </p:stCondLst>
                                        </p:cTn>
                                        <p:tgtEl>
                                          <p:spTgt spid="16"/>
                                        </p:tgtEl>
                                        <p:attrNameLst>
                                          <p:attrName>style.rotation</p:attrName>
                                        </p:attrNameLst>
                                      </p:cBhvr>
                                      <p:to>
                                        <p:strVal val="-45.0"/>
                                      </p:to>
                                    </p:set>
                                    <p:anim calcmode="lin" valueType="num">
                                      <p:cBhvr>
                                        <p:cTn id="11"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12"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3"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4"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15" fill="hold">
                            <p:stCondLst>
                              <p:cond delay="2000"/>
                            </p:stCondLst>
                            <p:childTnLst>
                              <p:par>
                                <p:cTn id="16" presetID="23" presetClass="entr" presetSubtype="528" fill="hold" grpId="0" nodeType="after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 calcmode="lin" valueType="num">
                                      <p:cBhvr>
                                        <p:cTn id="18" dur="75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9" dur="75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0" dur="750" fill="hold"/>
                                        <p:tgtEl>
                                          <p:spTgt spid="14">
                                            <p:txEl>
                                              <p:pRg st="0" end="0"/>
                                            </p:txEl>
                                          </p:spTgt>
                                        </p:tgtEl>
                                        <p:attrNameLst>
                                          <p:attrName>ppt_x</p:attrName>
                                        </p:attrNameLst>
                                      </p:cBhvr>
                                      <p:tavLst>
                                        <p:tav tm="0">
                                          <p:val>
                                            <p:fltVal val="0.5"/>
                                          </p:val>
                                        </p:tav>
                                        <p:tav tm="100000">
                                          <p:val>
                                            <p:strVal val="#ppt_x"/>
                                          </p:val>
                                        </p:tav>
                                      </p:tavLst>
                                    </p:anim>
                                    <p:anim calcmode="lin" valueType="num">
                                      <p:cBhvr>
                                        <p:cTn id="21" dur="750" fill="hold"/>
                                        <p:tgtEl>
                                          <p:spTgt spid="1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autoUpdateAnimBg="0" advAuto="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FA7372-50BC-A087-8251-602A5DA8A508}"/>
              </a:ext>
            </a:extLst>
          </p:cNvPr>
          <p:cNvSpPr>
            <a:spLocks noGrp="1"/>
          </p:cNvSpPr>
          <p:nvPr>
            <p:ph idx="1"/>
          </p:nvPr>
        </p:nvSpPr>
        <p:spPr>
          <a:xfrm>
            <a:off x="180109" y="207818"/>
            <a:ext cx="11873346" cy="6497782"/>
          </a:xfrm>
        </p:spPr>
        <p:txBody>
          <a:bodyPr/>
          <a:lstStyle/>
          <a:p>
            <a:pPr marL="0" indent="0">
              <a:buNone/>
            </a:pPr>
            <a:r>
              <a:rPr lang="en-CL" dirty="0"/>
              <a:t>El concilio de Trento, año 1555, fue el concilio que, a raíz de la agitación producida por Lutero y otros reformadores, era esperado para tratar todos los puntos levantados por la Reforma. Por eso este concilio es uno de los elementos importantes de la Contrarreforma de la iglesia católica romana.</a:t>
            </a:r>
          </a:p>
          <a:p>
            <a:pPr marL="0" indent="0">
              <a:buNone/>
            </a:pPr>
            <a:r>
              <a:rPr lang="en-CL" dirty="0"/>
              <a:t>Puntos aprobados:</a:t>
            </a:r>
          </a:p>
          <a:p>
            <a:pPr marL="0" indent="0">
              <a:buNone/>
            </a:pPr>
            <a:r>
              <a:rPr lang="en-CL" dirty="0"/>
              <a:t>Validez de los siete sacramentos.</a:t>
            </a:r>
          </a:p>
          <a:p>
            <a:pPr marL="0" indent="0">
              <a:buNone/>
            </a:pPr>
            <a:r>
              <a:rPr lang="en-CL" dirty="0"/>
              <a:t>Se establece a la tradición con la misma autoridad de la Biblia</a:t>
            </a:r>
          </a:p>
          <a:p>
            <a:pPr marL="0" indent="0">
              <a:buNone/>
            </a:pPr>
            <a:r>
              <a:rPr lang="en-CL" dirty="0"/>
              <a:t>Canonicidad de los libros apócrifos del AT</a:t>
            </a:r>
          </a:p>
          <a:p>
            <a:pPr marL="0" indent="0">
              <a:buNone/>
            </a:pPr>
            <a:r>
              <a:rPr lang="en-CL" dirty="0"/>
              <a:t>Existencia del purgatorio</a:t>
            </a:r>
          </a:p>
          <a:p>
            <a:pPr marL="0" indent="0">
              <a:buNone/>
            </a:pPr>
            <a:r>
              <a:rPr lang="en-CL" dirty="0"/>
              <a:t>Validación de la invocación de los santos, imágenes, relíquias e indulgencias</a:t>
            </a:r>
          </a:p>
          <a:p>
            <a:pPr marL="0" indent="0">
              <a:buNone/>
            </a:pPr>
            <a:r>
              <a:rPr lang="en-CL" dirty="0"/>
              <a:t>Entre otras, se define, en relación a la misa, el repartimiento sólo del pan a los laicos.</a:t>
            </a:r>
          </a:p>
        </p:txBody>
      </p:sp>
    </p:spTree>
    <p:extLst>
      <p:ext uri="{BB962C8B-B14F-4D97-AF65-F5344CB8AC3E}">
        <p14:creationId xmlns:p14="http://schemas.microsoft.com/office/powerpoint/2010/main" val="1333777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alpha val="23513"/>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4FF50-DAB6-68B9-AE77-D473C5DF9C42}"/>
              </a:ext>
            </a:extLst>
          </p:cNvPr>
          <p:cNvSpPr>
            <a:spLocks noGrp="1"/>
          </p:cNvSpPr>
          <p:nvPr>
            <p:ph idx="1"/>
          </p:nvPr>
        </p:nvSpPr>
        <p:spPr>
          <a:xfrm>
            <a:off x="5183188" y="96983"/>
            <a:ext cx="6172200" cy="6622472"/>
          </a:xfrm>
        </p:spPr>
        <p:txBody>
          <a:bodyPr>
            <a:normAutofit/>
          </a:bodyPr>
          <a:lstStyle/>
          <a:p>
            <a:pPr marL="0" indent="0">
              <a:buNone/>
            </a:pPr>
            <a:endParaRPr lang="en-CL" dirty="0"/>
          </a:p>
          <a:p>
            <a:pPr marL="0" indent="0">
              <a:buNone/>
            </a:pPr>
            <a:endParaRPr lang="en-CL" dirty="0"/>
          </a:p>
        </p:txBody>
      </p:sp>
      <p:sp>
        <p:nvSpPr>
          <p:cNvPr id="5" name="Text Placeholder 4">
            <a:extLst>
              <a:ext uri="{FF2B5EF4-FFF2-40B4-BE49-F238E27FC236}">
                <a16:creationId xmlns:a16="http://schemas.microsoft.com/office/drawing/2014/main" id="{051A998E-5C84-57A9-949F-A687164A7FC8}"/>
              </a:ext>
            </a:extLst>
          </p:cNvPr>
          <p:cNvSpPr>
            <a:spLocks noGrp="1"/>
          </p:cNvSpPr>
          <p:nvPr>
            <p:ph type="body" sz="half" idx="2"/>
          </p:nvPr>
        </p:nvSpPr>
        <p:spPr>
          <a:xfrm>
            <a:off x="0" y="96982"/>
            <a:ext cx="4772025" cy="6761018"/>
          </a:xfrm>
        </p:spPr>
        <p:txBody>
          <a:bodyPr>
            <a:normAutofit fontScale="70000" lnSpcReduction="20000"/>
          </a:bodyPr>
          <a:lstStyle/>
          <a:p>
            <a:pPr marL="0" indent="0">
              <a:buNone/>
            </a:pPr>
            <a:r>
              <a:rPr lang="en-CL" sz="4000" dirty="0"/>
              <a:t>En relación al canon bíblico hubo varios concilios pequeños y sínodos que estuvieron de acuerdo con los 27 libros actuales , que anteriormente contaron con la aprobación  de Eusebio, Orígenes y Jerónimo. Este último influenció la sínodo de Roma, el año 382, a aceptar los 27 libros. </a:t>
            </a:r>
          </a:p>
          <a:p>
            <a:pPr marL="0" indent="0">
              <a:buNone/>
            </a:pPr>
            <a:r>
              <a:rPr lang="en-CL" sz="4000" dirty="0"/>
              <a:t>El año 397, en el Concilio de Cartago se aceptaron como canónicos los 27 libros actuales del NT y AT.</a:t>
            </a:r>
          </a:p>
          <a:p>
            <a:pPr marL="0" indent="0">
              <a:buNone/>
            </a:pPr>
            <a:r>
              <a:rPr lang="en-CL" sz="4000" dirty="0"/>
              <a:t>Aunque los anteriores eran concilios pequeños, el canon fue ratificado por el Concilio de Calcedonia, el año 451. Desde esa fecha no ha habido conflicto sobre la materia.</a:t>
            </a:r>
          </a:p>
          <a:p>
            <a:endParaRPr lang="en-CL" dirty="0"/>
          </a:p>
        </p:txBody>
      </p:sp>
      <p:pic>
        <p:nvPicPr>
          <p:cNvPr id="7" name="Picture 6">
            <a:extLst>
              <a:ext uri="{FF2B5EF4-FFF2-40B4-BE49-F238E27FC236}">
                <a16:creationId xmlns:a16="http://schemas.microsoft.com/office/drawing/2014/main" id="{C44D1EA4-C818-8F1A-57FB-2C593E37B0D8}"/>
              </a:ext>
            </a:extLst>
          </p:cNvPr>
          <p:cNvPicPr>
            <a:picLocks noChangeAspect="1"/>
          </p:cNvPicPr>
          <p:nvPr/>
        </p:nvPicPr>
        <p:blipFill>
          <a:blip r:embed="rId2"/>
          <a:stretch>
            <a:fillRect/>
          </a:stretch>
        </p:blipFill>
        <p:spPr>
          <a:xfrm>
            <a:off x="4772024" y="-1"/>
            <a:ext cx="7115175" cy="6622471"/>
          </a:xfrm>
          <a:prstGeom prst="rect">
            <a:avLst/>
          </a:prstGeom>
        </p:spPr>
      </p:pic>
    </p:spTree>
    <p:extLst>
      <p:ext uri="{BB962C8B-B14F-4D97-AF65-F5344CB8AC3E}">
        <p14:creationId xmlns:p14="http://schemas.microsoft.com/office/powerpoint/2010/main" val="141928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8FB33-442E-8E2A-32E1-C2785D4ED5A5}"/>
              </a:ext>
            </a:extLst>
          </p:cNvPr>
          <p:cNvSpPr>
            <a:spLocks noGrp="1"/>
          </p:cNvSpPr>
          <p:nvPr>
            <p:ph type="title"/>
          </p:nvPr>
        </p:nvSpPr>
        <p:spPr>
          <a:xfrm>
            <a:off x="0" y="1"/>
            <a:ext cx="12192000" cy="1260763"/>
          </a:xfrm>
        </p:spPr>
        <p:txBody>
          <a:bodyPr>
            <a:normAutofit fontScale="90000"/>
          </a:bodyPr>
          <a:lstStyle/>
          <a:p>
            <a:r>
              <a:rPr lang="en-CL" dirty="0"/>
              <a:t>			</a:t>
            </a:r>
            <a:r>
              <a:rPr lang="en-CL" sz="9600" dirty="0"/>
              <a:t>   </a:t>
            </a:r>
            <a:r>
              <a:rPr lang="en-CL" sz="9600" b="1" i="1" dirty="0"/>
              <a:t>Concilios     </a:t>
            </a:r>
            <a:r>
              <a:rPr lang="en-CL" b="1" i="1" dirty="0"/>
              <a:t>clase #6</a:t>
            </a:r>
          </a:p>
        </p:txBody>
      </p:sp>
      <p:pic>
        <p:nvPicPr>
          <p:cNvPr id="5" name="Content Placeholder 4">
            <a:extLst>
              <a:ext uri="{FF2B5EF4-FFF2-40B4-BE49-F238E27FC236}">
                <a16:creationId xmlns:a16="http://schemas.microsoft.com/office/drawing/2014/main" id="{D4A3637E-5708-9351-BF65-822360876153}"/>
              </a:ext>
            </a:extLst>
          </p:cNvPr>
          <p:cNvPicPr>
            <a:picLocks noGrp="1" noChangeAspect="1"/>
          </p:cNvPicPr>
          <p:nvPr>
            <p:ph idx="1"/>
          </p:nvPr>
        </p:nvPicPr>
        <p:blipFill>
          <a:blip r:embed="rId2"/>
          <a:stretch>
            <a:fillRect/>
          </a:stretch>
        </p:blipFill>
        <p:spPr>
          <a:xfrm>
            <a:off x="928255" y="1260763"/>
            <a:ext cx="10529454" cy="5430981"/>
          </a:xfrm>
        </p:spPr>
      </p:pic>
    </p:spTree>
    <p:extLst>
      <p:ext uri="{BB962C8B-B14F-4D97-AF65-F5344CB8AC3E}">
        <p14:creationId xmlns:p14="http://schemas.microsoft.com/office/powerpoint/2010/main" val="1409701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3854B4-EA09-D814-43ED-28814016D35C}"/>
              </a:ext>
            </a:extLst>
          </p:cNvPr>
          <p:cNvSpPr>
            <a:spLocks noGrp="1"/>
          </p:cNvSpPr>
          <p:nvPr>
            <p:ph idx="1"/>
          </p:nvPr>
        </p:nvSpPr>
        <p:spPr>
          <a:xfrm>
            <a:off x="138545" y="138545"/>
            <a:ext cx="11914910" cy="6719455"/>
          </a:xfrm>
        </p:spPr>
        <p:txBody>
          <a:bodyPr>
            <a:normAutofit/>
          </a:bodyPr>
          <a:lstStyle/>
          <a:p>
            <a:pPr marL="0" indent="0">
              <a:buNone/>
            </a:pPr>
            <a:endParaRPr lang="en-CL" sz="4400" b="1" dirty="0"/>
          </a:p>
          <a:p>
            <a:pPr marL="0" indent="0">
              <a:buNone/>
            </a:pPr>
            <a:r>
              <a:rPr lang="en-CL" sz="4400" b="1" dirty="0"/>
              <a:t>Concilio</a:t>
            </a:r>
            <a:r>
              <a:rPr lang="en-CL" sz="4400" dirty="0"/>
              <a:t>: del latín </a:t>
            </a:r>
            <a:r>
              <a:rPr lang="en-CL" sz="4400" i="1" dirty="0"/>
              <a:t>consilium</a:t>
            </a:r>
            <a:r>
              <a:rPr lang="en-CL" sz="4400" dirty="0"/>
              <a:t>, una asamblea o conjunto de personas, reunidos con el propósito de deliberar, consultar o decidir. En el NT la palabra se usa comúnmente para traducir </a:t>
            </a:r>
            <a:r>
              <a:rPr lang="en-CL" sz="4400" i="1" dirty="0"/>
              <a:t>sunedrion</a:t>
            </a:r>
            <a:r>
              <a:rPr lang="en-CL" sz="4400" dirty="0"/>
              <a:t>, sentados juntos. En el ambiente eclesiástico los concilios y sínodos son asambleas de cristianos reunidos con el propósito de discutir y decidir en materias de doctrina y  administración. El sínodo es, en general, de carácter mas local .                         </a:t>
            </a:r>
            <a:r>
              <a:rPr lang="en-CL" sz="4400" dirty="0">
                <a:solidFill>
                  <a:schemeClr val="accent1">
                    <a:lumMod val="75000"/>
                  </a:schemeClr>
                </a:solidFill>
              </a:rPr>
              <a:t>Condiciones</a:t>
            </a:r>
          </a:p>
        </p:txBody>
      </p:sp>
    </p:spTree>
    <p:extLst>
      <p:ext uri="{BB962C8B-B14F-4D97-AF65-F5344CB8AC3E}">
        <p14:creationId xmlns:p14="http://schemas.microsoft.com/office/powerpoint/2010/main" val="185229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CE84016-4DC7-9E11-5881-355A26D729A1}"/>
              </a:ext>
            </a:extLst>
          </p:cNvPr>
          <p:cNvPicPr>
            <a:picLocks noGrp="1" noChangeAspect="1"/>
          </p:cNvPicPr>
          <p:nvPr>
            <p:ph idx="1"/>
          </p:nvPr>
        </p:nvPicPr>
        <p:blipFill>
          <a:blip r:embed="rId2"/>
          <a:stretch>
            <a:fillRect/>
          </a:stretch>
        </p:blipFill>
        <p:spPr>
          <a:xfrm>
            <a:off x="5018566" y="233915"/>
            <a:ext cx="6889897" cy="6358268"/>
          </a:xfrm>
        </p:spPr>
      </p:pic>
      <p:sp>
        <p:nvSpPr>
          <p:cNvPr id="4" name="Text Placeholder 3">
            <a:extLst>
              <a:ext uri="{FF2B5EF4-FFF2-40B4-BE49-F238E27FC236}">
                <a16:creationId xmlns:a16="http://schemas.microsoft.com/office/drawing/2014/main" id="{0B18CA5D-0B05-3601-6912-19596B9254AD}"/>
              </a:ext>
            </a:extLst>
          </p:cNvPr>
          <p:cNvSpPr>
            <a:spLocks noGrp="1"/>
          </p:cNvSpPr>
          <p:nvPr>
            <p:ph type="body" sz="half" idx="2"/>
          </p:nvPr>
        </p:nvSpPr>
        <p:spPr>
          <a:xfrm>
            <a:off x="283536" y="233915"/>
            <a:ext cx="4735031" cy="6358269"/>
          </a:xfrm>
        </p:spPr>
        <p:txBody>
          <a:bodyPr/>
          <a:lstStyle/>
          <a:p>
            <a:r>
              <a:rPr lang="en-CL" sz="5400" dirty="0"/>
              <a:t>Recuerdan algún Concilio que hayamos visto en el estudio del libro de Hechos ?</a:t>
            </a:r>
          </a:p>
          <a:p>
            <a:endParaRPr lang="en-CL" dirty="0"/>
          </a:p>
        </p:txBody>
      </p:sp>
    </p:spTree>
    <p:extLst>
      <p:ext uri="{BB962C8B-B14F-4D97-AF65-F5344CB8AC3E}">
        <p14:creationId xmlns:p14="http://schemas.microsoft.com/office/powerpoint/2010/main" val="178326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85C99-2C6A-9AA2-3994-692653442EE6}"/>
              </a:ext>
            </a:extLst>
          </p:cNvPr>
          <p:cNvSpPr>
            <a:spLocks noGrp="1"/>
          </p:cNvSpPr>
          <p:nvPr>
            <p:ph idx="1"/>
          </p:nvPr>
        </p:nvSpPr>
        <p:spPr>
          <a:xfrm>
            <a:off x="170121" y="170120"/>
            <a:ext cx="11865935" cy="6528391"/>
          </a:xfrm>
        </p:spPr>
        <p:txBody>
          <a:bodyPr>
            <a:noAutofit/>
          </a:bodyPr>
          <a:lstStyle/>
          <a:p>
            <a:pPr marL="0" indent="0">
              <a:buNone/>
            </a:pPr>
            <a:r>
              <a:rPr lang="en-CL" sz="3800" dirty="0"/>
              <a:t>El libro de hechos, en el capítulo 15, nos relata lo que fue el concilio de Jerusalén, entre el año 49 y 50 .</a:t>
            </a:r>
          </a:p>
          <a:p>
            <a:pPr marL="0" indent="0">
              <a:buNone/>
            </a:pPr>
            <a:endParaRPr lang="en-CL" sz="3800" dirty="0"/>
          </a:p>
          <a:p>
            <a:pPr marL="0" indent="0" algn="l">
              <a:buNone/>
            </a:pPr>
            <a:r>
              <a:rPr lang="en-US" sz="3800" b="1" i="0" dirty="0" err="1">
                <a:solidFill>
                  <a:srgbClr val="000000"/>
                </a:solidFill>
                <a:effectLst/>
                <a:latin typeface="system-ui"/>
              </a:rPr>
              <a:t>Hechos</a:t>
            </a:r>
            <a:r>
              <a:rPr lang="en-US" sz="3800" b="1" i="0" dirty="0">
                <a:solidFill>
                  <a:srgbClr val="000000"/>
                </a:solidFill>
                <a:effectLst/>
                <a:latin typeface="system-ui"/>
              </a:rPr>
              <a:t> 15:1</a:t>
            </a:r>
          </a:p>
          <a:p>
            <a:pPr marL="0" indent="0" algn="l">
              <a:buNone/>
            </a:pPr>
            <a:r>
              <a:rPr lang="en-US" sz="3800" b="1" i="0" dirty="0">
                <a:solidFill>
                  <a:srgbClr val="000000"/>
                </a:solidFill>
                <a:effectLst/>
                <a:latin typeface="system-ui"/>
              </a:rPr>
              <a:t>15 </a:t>
            </a:r>
            <a:r>
              <a:rPr lang="en-US" sz="3800" b="0" i="0" dirty="0" err="1">
                <a:solidFill>
                  <a:srgbClr val="000000"/>
                </a:solidFill>
                <a:effectLst/>
                <a:latin typeface="system-ui"/>
              </a:rPr>
              <a:t>Entonces</a:t>
            </a:r>
            <a:r>
              <a:rPr lang="en-US" sz="3800" b="0" i="0" dirty="0">
                <a:solidFill>
                  <a:srgbClr val="000000"/>
                </a:solidFill>
                <a:effectLst/>
                <a:latin typeface="system-ui"/>
              </a:rPr>
              <a:t> </a:t>
            </a:r>
            <a:r>
              <a:rPr lang="en-US" sz="3800" b="0" i="0" dirty="0" err="1">
                <a:solidFill>
                  <a:srgbClr val="000000"/>
                </a:solidFill>
                <a:effectLst/>
                <a:latin typeface="system-ui"/>
              </a:rPr>
              <a:t>algunos</a:t>
            </a:r>
            <a:r>
              <a:rPr lang="en-US" sz="3800" b="0" i="0" dirty="0">
                <a:solidFill>
                  <a:srgbClr val="000000"/>
                </a:solidFill>
                <a:effectLst/>
                <a:latin typeface="system-ui"/>
              </a:rPr>
              <a:t> que </a:t>
            </a:r>
            <a:r>
              <a:rPr lang="en-US" sz="3800" b="0" i="0" dirty="0" err="1">
                <a:solidFill>
                  <a:srgbClr val="000000"/>
                </a:solidFill>
                <a:effectLst/>
                <a:latin typeface="system-ui"/>
              </a:rPr>
              <a:t>venían</a:t>
            </a:r>
            <a:r>
              <a:rPr lang="en-US" sz="3800" b="0" i="0" dirty="0">
                <a:solidFill>
                  <a:srgbClr val="000000"/>
                </a:solidFill>
                <a:effectLst/>
                <a:latin typeface="system-ui"/>
              </a:rPr>
              <a:t> de Judea </a:t>
            </a:r>
            <a:r>
              <a:rPr lang="en-US" sz="3800" b="0" i="0" dirty="0" err="1">
                <a:solidFill>
                  <a:srgbClr val="000000"/>
                </a:solidFill>
                <a:effectLst/>
                <a:latin typeface="system-ui"/>
              </a:rPr>
              <a:t>enseñaban</a:t>
            </a:r>
            <a:r>
              <a:rPr lang="en-US" sz="3800" b="0" i="0" dirty="0">
                <a:solidFill>
                  <a:srgbClr val="000000"/>
                </a:solidFill>
                <a:effectLst/>
                <a:latin typeface="system-ui"/>
              </a:rPr>
              <a:t> a </a:t>
            </a:r>
            <a:r>
              <a:rPr lang="en-US" sz="3800" b="0" i="0" dirty="0" err="1">
                <a:solidFill>
                  <a:srgbClr val="000000"/>
                </a:solidFill>
                <a:effectLst/>
                <a:latin typeface="system-ui"/>
              </a:rPr>
              <a:t>los</a:t>
            </a:r>
            <a:r>
              <a:rPr lang="en-US" sz="3800" b="0" i="0" dirty="0">
                <a:solidFill>
                  <a:srgbClr val="000000"/>
                </a:solidFill>
                <a:effectLst/>
                <a:latin typeface="system-ui"/>
              </a:rPr>
              <a:t> </a:t>
            </a:r>
            <a:r>
              <a:rPr lang="en-US" sz="3800" b="0" i="0" dirty="0" err="1">
                <a:solidFill>
                  <a:srgbClr val="000000"/>
                </a:solidFill>
                <a:effectLst/>
                <a:latin typeface="system-ui"/>
              </a:rPr>
              <a:t>hermanos</a:t>
            </a:r>
            <a:r>
              <a:rPr lang="en-US" sz="3800" b="0" i="0" dirty="0">
                <a:solidFill>
                  <a:srgbClr val="000000"/>
                </a:solidFill>
                <a:effectLst/>
                <a:latin typeface="system-ui"/>
              </a:rPr>
              <a:t>: Si no </a:t>
            </a:r>
            <a:r>
              <a:rPr lang="en-US" sz="3800" b="0" i="0" dirty="0" err="1">
                <a:solidFill>
                  <a:srgbClr val="000000"/>
                </a:solidFill>
                <a:effectLst/>
                <a:latin typeface="system-ui"/>
              </a:rPr>
              <a:t>os</a:t>
            </a:r>
            <a:r>
              <a:rPr lang="en-US" sz="3800" b="0" i="0" dirty="0">
                <a:solidFill>
                  <a:srgbClr val="000000"/>
                </a:solidFill>
                <a:effectLst/>
                <a:latin typeface="system-ui"/>
              </a:rPr>
              <a:t> </a:t>
            </a:r>
            <a:r>
              <a:rPr lang="en-US" sz="3800" b="0" i="0" dirty="0" err="1">
                <a:solidFill>
                  <a:srgbClr val="000000"/>
                </a:solidFill>
                <a:effectLst/>
                <a:latin typeface="system-ui"/>
              </a:rPr>
              <a:t>circuncidáis</a:t>
            </a:r>
            <a:r>
              <a:rPr lang="en-US" sz="3800" b="0" i="0" dirty="0">
                <a:solidFill>
                  <a:srgbClr val="000000"/>
                </a:solidFill>
                <a:effectLst/>
                <a:latin typeface="system-ui"/>
              </a:rPr>
              <a:t> </a:t>
            </a:r>
            <a:r>
              <a:rPr lang="en-US" sz="3800" b="0" i="0" dirty="0" err="1">
                <a:solidFill>
                  <a:srgbClr val="000000"/>
                </a:solidFill>
                <a:effectLst/>
                <a:latin typeface="system-ui"/>
              </a:rPr>
              <a:t>conforme</a:t>
            </a:r>
            <a:r>
              <a:rPr lang="en-US" sz="3800" b="0" i="0" dirty="0">
                <a:solidFill>
                  <a:srgbClr val="000000"/>
                </a:solidFill>
                <a:effectLst/>
                <a:latin typeface="system-ui"/>
              </a:rPr>
              <a:t> al </a:t>
            </a:r>
            <a:r>
              <a:rPr lang="en-US" sz="3800" b="0" i="0" dirty="0" err="1">
                <a:solidFill>
                  <a:srgbClr val="000000"/>
                </a:solidFill>
                <a:effectLst/>
                <a:latin typeface="system-ui"/>
              </a:rPr>
              <a:t>rito</a:t>
            </a:r>
            <a:r>
              <a:rPr lang="en-US" sz="3800" b="0" i="0" dirty="0">
                <a:solidFill>
                  <a:srgbClr val="000000"/>
                </a:solidFill>
                <a:effectLst/>
                <a:latin typeface="system-ui"/>
              </a:rPr>
              <a:t> de </a:t>
            </a:r>
            <a:r>
              <a:rPr lang="en-US" sz="3800" b="0" i="0" dirty="0" err="1">
                <a:solidFill>
                  <a:srgbClr val="000000"/>
                </a:solidFill>
                <a:effectLst/>
                <a:latin typeface="system-ui"/>
              </a:rPr>
              <a:t>Moisés</a:t>
            </a:r>
            <a:r>
              <a:rPr lang="en-US" sz="3800" b="0" i="0" dirty="0">
                <a:solidFill>
                  <a:srgbClr val="000000"/>
                </a:solidFill>
                <a:effectLst/>
                <a:latin typeface="system-ui"/>
              </a:rPr>
              <a:t>, no </a:t>
            </a:r>
            <a:r>
              <a:rPr lang="en-US" sz="3800" b="0" i="0" dirty="0" err="1">
                <a:solidFill>
                  <a:srgbClr val="000000"/>
                </a:solidFill>
                <a:effectLst/>
                <a:latin typeface="system-ui"/>
              </a:rPr>
              <a:t>podéis</a:t>
            </a:r>
            <a:r>
              <a:rPr lang="en-US" sz="3800" b="0" i="0" dirty="0">
                <a:solidFill>
                  <a:srgbClr val="000000"/>
                </a:solidFill>
                <a:effectLst/>
                <a:latin typeface="system-ui"/>
              </a:rPr>
              <a:t> ser salvos.</a:t>
            </a:r>
          </a:p>
          <a:p>
            <a:pPr marL="0" indent="0">
              <a:buNone/>
            </a:pPr>
            <a:endParaRPr lang="en-CL" sz="3800" dirty="0"/>
          </a:p>
          <a:p>
            <a:pPr marL="0" indent="0">
              <a:buNone/>
            </a:pPr>
            <a:r>
              <a:rPr lang="en-CL" sz="3800" dirty="0"/>
              <a:t>Se establece que la salvación es para judíos y gentiles (9) y que no se necesita circuncisión (ley) para ser salvos (10)</a:t>
            </a:r>
          </a:p>
        </p:txBody>
      </p:sp>
    </p:spTree>
    <p:extLst>
      <p:ext uri="{BB962C8B-B14F-4D97-AF65-F5344CB8AC3E}">
        <p14:creationId xmlns:p14="http://schemas.microsoft.com/office/powerpoint/2010/main" val="414600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D1359-4D5D-01DA-05F5-4AA5F8592AEC}"/>
              </a:ext>
            </a:extLst>
          </p:cNvPr>
          <p:cNvSpPr>
            <a:spLocks noGrp="1"/>
          </p:cNvSpPr>
          <p:nvPr>
            <p:ph idx="1"/>
          </p:nvPr>
        </p:nvSpPr>
        <p:spPr>
          <a:xfrm>
            <a:off x="138545" y="166255"/>
            <a:ext cx="11887200" cy="6567054"/>
          </a:xfrm>
        </p:spPr>
        <p:txBody>
          <a:bodyPr>
            <a:noAutofit/>
          </a:bodyPr>
          <a:lstStyle/>
          <a:p>
            <a:pPr marL="0" indent="0">
              <a:buNone/>
            </a:pPr>
            <a:r>
              <a:rPr lang="en-CL" sz="3800" dirty="0"/>
              <a:t>El Concilio de Nicea, celebrado en el año 325, en Nicea, actualmente Iznik en Turquía, fue el primer concilio universal de la Iglesia cristiana, convocada por el emperador Constantino I. </a:t>
            </a:r>
          </a:p>
          <a:p>
            <a:pPr marL="0" indent="0">
              <a:buNone/>
            </a:pPr>
            <a:r>
              <a:rPr lang="en-CL" sz="3800" dirty="0"/>
              <a:t>La principal controversia a tratar era la naturaleza de Cristo, debido a la propagación del arrianismo, defendido por Arrio, quien negaba la divinidad de Cristo, afirmando que Cristo era una criatura creada por Dios.</a:t>
            </a:r>
          </a:p>
          <a:p>
            <a:pPr marL="0" indent="0">
              <a:buNone/>
            </a:pPr>
            <a:r>
              <a:rPr lang="en-CL" sz="3800" dirty="0"/>
              <a:t>Como resultado el concilio elaboró una declaración de fe     ( credo ) que establecía la convicción plena de la divinidad de Cristo, afirmando que era de la misma sustancia que el Padre.</a:t>
            </a:r>
          </a:p>
        </p:txBody>
      </p:sp>
    </p:spTree>
    <p:extLst>
      <p:ext uri="{BB962C8B-B14F-4D97-AF65-F5344CB8AC3E}">
        <p14:creationId xmlns:p14="http://schemas.microsoft.com/office/powerpoint/2010/main" val="153886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E3ABAE-4F66-F796-90BB-D65CDE13F4B0}"/>
              </a:ext>
            </a:extLst>
          </p:cNvPr>
          <p:cNvSpPr>
            <a:spLocks noGrp="1"/>
          </p:cNvSpPr>
          <p:nvPr>
            <p:ph idx="1"/>
          </p:nvPr>
        </p:nvSpPr>
        <p:spPr>
          <a:xfrm>
            <a:off x="124690" y="207818"/>
            <a:ext cx="12067309" cy="6539346"/>
          </a:xfrm>
        </p:spPr>
        <p:txBody>
          <a:bodyPr>
            <a:noAutofit/>
          </a:bodyPr>
          <a:lstStyle/>
          <a:p>
            <a:pPr marL="0" indent="0">
              <a:buNone/>
            </a:pPr>
            <a:r>
              <a:rPr lang="en-CL" sz="3000" dirty="0"/>
              <a:t>Teniendo clara la naturaleza divina de Cristo, aparece las dudas en relación a la naturaleza humana de Cristo , en relación al pecado inherente de todo ser humano. Se postula que Cristo era una versión mas elevada del hombre, toda vez que su naturaleza divina lo eleva a ese status, sin ser ” semejante a los hombres “. Se discutió en varios sínodos y finalmente, en el concilio de Constantinopla I, el año 381, afirma la plena y verdadera humanidad de Cristo. </a:t>
            </a:r>
          </a:p>
          <a:p>
            <a:pPr marL="0" indent="0">
              <a:buNone/>
            </a:pPr>
            <a:r>
              <a:rPr lang="en-CL" sz="3000" dirty="0"/>
              <a:t>Luego nació una tercera controversia. </a:t>
            </a:r>
            <a:r>
              <a:rPr lang="en-US" sz="3000" dirty="0"/>
              <a:t>S</a:t>
            </a:r>
            <a:r>
              <a:rPr lang="en-CL" sz="3000" dirty="0"/>
              <a:t>i Cristo era plenamente divino y plenamente humano, como se relacionaban esas naturalezas en una persona?</a:t>
            </a:r>
          </a:p>
          <a:p>
            <a:pPr marL="0" indent="0">
              <a:buNone/>
            </a:pPr>
            <a:r>
              <a:rPr lang="en-CL" sz="3000" dirty="0"/>
              <a:t>Esto llevó a convocar el Concilio de Efeso, año 431, que no logró definir la controversia. Por lo anterior se convoca al Concilio de Calcedonia, año 451, en lo que es actualmente un sector de Estambul, donde se decide que Cristo es verdadero Dios y verdadero hombre, y que sus dos naturalezas están unidas en El, sin confundirse, ni cambiar, dividirse o separarse.</a:t>
            </a:r>
          </a:p>
        </p:txBody>
      </p:sp>
    </p:spTree>
    <p:extLst>
      <p:ext uri="{BB962C8B-B14F-4D97-AF65-F5344CB8AC3E}">
        <p14:creationId xmlns:p14="http://schemas.microsoft.com/office/powerpoint/2010/main" val="303480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4B359EA-899B-738D-5742-202A0DB4C9A8}"/>
              </a:ext>
            </a:extLst>
          </p:cNvPr>
          <p:cNvPicPr>
            <a:picLocks noGrp="1" noChangeAspect="1"/>
          </p:cNvPicPr>
          <p:nvPr>
            <p:ph idx="1"/>
          </p:nvPr>
        </p:nvPicPr>
        <p:blipFill>
          <a:blip r:embed="rId2"/>
          <a:stretch>
            <a:fillRect/>
          </a:stretch>
        </p:blipFill>
        <p:spPr>
          <a:xfrm>
            <a:off x="4772026" y="110834"/>
            <a:ext cx="7253718" cy="6567055"/>
          </a:xfrm>
        </p:spPr>
      </p:pic>
      <p:sp>
        <p:nvSpPr>
          <p:cNvPr id="4" name="Text Placeholder 3">
            <a:extLst>
              <a:ext uri="{FF2B5EF4-FFF2-40B4-BE49-F238E27FC236}">
                <a16:creationId xmlns:a16="http://schemas.microsoft.com/office/drawing/2014/main" id="{58BF7ECE-B12F-F3F3-7CB3-4918910D92D7}"/>
              </a:ext>
            </a:extLst>
          </p:cNvPr>
          <p:cNvSpPr>
            <a:spLocks noGrp="1"/>
          </p:cNvSpPr>
          <p:nvPr>
            <p:ph type="body" sz="half" idx="2"/>
          </p:nvPr>
        </p:nvSpPr>
        <p:spPr>
          <a:xfrm>
            <a:off x="166256" y="110835"/>
            <a:ext cx="4605770" cy="6567055"/>
          </a:xfrm>
        </p:spPr>
        <p:txBody>
          <a:bodyPr>
            <a:normAutofit/>
          </a:bodyPr>
          <a:lstStyle/>
          <a:p>
            <a:endParaRPr lang="en-US" sz="6000" dirty="0"/>
          </a:p>
          <a:p>
            <a:endParaRPr lang="en-US" sz="6000" dirty="0"/>
          </a:p>
          <a:p>
            <a:r>
              <a:rPr lang="en-US" sz="6000" dirty="0"/>
              <a:t>S</a:t>
            </a:r>
            <a:r>
              <a:rPr lang="en-CL" sz="6000" dirty="0"/>
              <a:t>e solucionó la controversia?</a:t>
            </a:r>
          </a:p>
        </p:txBody>
      </p:sp>
    </p:spTree>
    <p:extLst>
      <p:ext uri="{BB962C8B-B14F-4D97-AF65-F5344CB8AC3E}">
        <p14:creationId xmlns:p14="http://schemas.microsoft.com/office/powerpoint/2010/main" val="1332438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1529</Words>
  <Application>Microsoft Office PowerPoint</Application>
  <PresentationFormat>Widescreen</PresentationFormat>
  <Paragraphs>85</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APPLE CHANCERY</vt:lpstr>
      <vt:lpstr>Arial</vt:lpstr>
      <vt:lpstr>Calibri</vt:lpstr>
      <vt:lpstr>Calibri Light</vt:lpstr>
      <vt:lpstr>Google Sans</vt:lpstr>
      <vt:lpstr>Symbol</vt:lpstr>
      <vt:lpstr>system-ui</vt:lpstr>
      <vt:lpstr>Times</vt:lpstr>
      <vt:lpstr>Office Theme</vt:lpstr>
      <vt:lpstr>PowerPoint Presentation</vt:lpstr>
      <vt:lpstr>PowerPoint Presentation</vt:lpstr>
      <vt:lpstr>      Concilios     clase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Stuart David Allsop C</cp:lastModifiedBy>
  <cp:revision>20</cp:revision>
  <dcterms:created xsi:type="dcterms:W3CDTF">2025-06-04T00:06:08Z</dcterms:created>
  <dcterms:modified xsi:type="dcterms:W3CDTF">2025-07-14T02:20:57Z</dcterms:modified>
</cp:coreProperties>
</file>