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70"/>
  </p:notesMasterIdLst>
  <p:sldIdLst>
    <p:sldId id="812" r:id="rId2"/>
    <p:sldId id="813" r:id="rId3"/>
    <p:sldId id="2420" r:id="rId4"/>
    <p:sldId id="800" r:id="rId5"/>
    <p:sldId id="2358" r:id="rId6"/>
    <p:sldId id="2355" r:id="rId7"/>
    <p:sldId id="2356" r:id="rId8"/>
    <p:sldId id="2359" r:id="rId9"/>
    <p:sldId id="2357" r:id="rId10"/>
    <p:sldId id="2367" r:id="rId11"/>
    <p:sldId id="2368" r:id="rId12"/>
    <p:sldId id="2360" r:id="rId13"/>
    <p:sldId id="2364" r:id="rId14"/>
    <p:sldId id="2369" r:id="rId15"/>
    <p:sldId id="2370" r:id="rId16"/>
    <p:sldId id="2371" r:id="rId17"/>
    <p:sldId id="2372" r:id="rId18"/>
    <p:sldId id="2365" r:id="rId19"/>
    <p:sldId id="2366" r:id="rId20"/>
    <p:sldId id="2373" r:id="rId21"/>
    <p:sldId id="2391" r:id="rId22"/>
    <p:sldId id="2361" r:id="rId23"/>
    <p:sldId id="2390" r:id="rId24"/>
    <p:sldId id="2362" r:id="rId25"/>
    <p:sldId id="822" r:id="rId26"/>
    <p:sldId id="2380" r:id="rId27"/>
    <p:sldId id="2381" r:id="rId28"/>
    <p:sldId id="2382" r:id="rId29"/>
    <p:sldId id="828" r:id="rId30"/>
    <p:sldId id="2383" r:id="rId31"/>
    <p:sldId id="2384" r:id="rId32"/>
    <p:sldId id="2385" r:id="rId33"/>
    <p:sldId id="2386" r:id="rId34"/>
    <p:sldId id="2387" r:id="rId35"/>
    <p:sldId id="2388" r:id="rId36"/>
    <p:sldId id="2389" r:id="rId37"/>
    <p:sldId id="2392" r:id="rId38"/>
    <p:sldId id="2393" r:id="rId39"/>
    <p:sldId id="2394" r:id="rId40"/>
    <p:sldId id="2395" r:id="rId41"/>
    <p:sldId id="2396" r:id="rId42"/>
    <p:sldId id="2397" r:id="rId43"/>
    <p:sldId id="2398" r:id="rId44"/>
    <p:sldId id="2399" r:id="rId45"/>
    <p:sldId id="2403" r:id="rId46"/>
    <p:sldId id="2402" r:id="rId47"/>
    <p:sldId id="2401" r:id="rId48"/>
    <p:sldId id="2400" r:id="rId49"/>
    <p:sldId id="2405" r:id="rId50"/>
    <p:sldId id="2407" r:id="rId51"/>
    <p:sldId id="2404" r:id="rId52"/>
    <p:sldId id="2406" r:id="rId53"/>
    <p:sldId id="2409" r:id="rId54"/>
    <p:sldId id="2410" r:id="rId55"/>
    <p:sldId id="2411" r:id="rId56"/>
    <p:sldId id="2412" r:id="rId57"/>
    <p:sldId id="2413" r:id="rId58"/>
    <p:sldId id="2414" r:id="rId59"/>
    <p:sldId id="2415" r:id="rId60"/>
    <p:sldId id="2416" r:id="rId61"/>
    <p:sldId id="2408" r:id="rId62"/>
    <p:sldId id="2418" r:id="rId63"/>
    <p:sldId id="2419" r:id="rId64"/>
    <p:sldId id="2374" r:id="rId65"/>
    <p:sldId id="2421" r:id="rId66"/>
    <p:sldId id="892" r:id="rId67"/>
    <p:sldId id="317" r:id="rId68"/>
    <p:sldId id="399"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BDAFF"/>
    <a:srgbClr val="FFFF00"/>
    <a:srgbClr val="65EDFF"/>
    <a:srgbClr val="6FFF2F"/>
    <a:srgbClr val="59FF0F"/>
    <a:srgbClr val="EFE0A7"/>
    <a:srgbClr val="7F2612"/>
    <a:srgbClr val="F1E1BD"/>
    <a:srgbClr val="D88161"/>
    <a:srgbClr val="F6C9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81" autoAdjust="0"/>
    <p:restoredTop sz="96301" autoAdjust="0"/>
  </p:normalViewPr>
  <p:slideViewPr>
    <p:cSldViewPr>
      <p:cViewPr varScale="1">
        <p:scale>
          <a:sx n="77" d="100"/>
          <a:sy n="77" d="100"/>
        </p:scale>
        <p:origin x="846"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4" d="100"/>
          <a:sy n="54" d="100"/>
        </p:scale>
        <p:origin x="-219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02C4B0F-7DD7-A805-3621-533D6A9C7FF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dirty="0"/>
          </a:p>
        </p:txBody>
      </p:sp>
      <p:sp>
        <p:nvSpPr>
          <p:cNvPr id="14339" name="Rectangle 3">
            <a:extLst>
              <a:ext uri="{FF2B5EF4-FFF2-40B4-BE49-F238E27FC236}">
                <a16:creationId xmlns:a16="http://schemas.microsoft.com/office/drawing/2014/main" id="{D107E9B1-6457-6F7E-445F-2BE416841B40}"/>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dirty="0"/>
          </a:p>
        </p:txBody>
      </p:sp>
      <p:sp>
        <p:nvSpPr>
          <p:cNvPr id="14340" name="Rectangle 4">
            <a:extLst>
              <a:ext uri="{FF2B5EF4-FFF2-40B4-BE49-F238E27FC236}">
                <a16:creationId xmlns:a16="http://schemas.microsoft.com/office/drawing/2014/main" id="{55EDEEBA-38D8-F4EB-E9C2-9FB5794C47C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a:extLst>
              <a:ext uri="{FF2B5EF4-FFF2-40B4-BE49-F238E27FC236}">
                <a16:creationId xmlns:a16="http://schemas.microsoft.com/office/drawing/2014/main" id="{E5570F3B-31B5-A588-DE1E-A402420DB488}"/>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42" name="Rectangle 6">
            <a:extLst>
              <a:ext uri="{FF2B5EF4-FFF2-40B4-BE49-F238E27FC236}">
                <a16:creationId xmlns:a16="http://schemas.microsoft.com/office/drawing/2014/main" id="{B031F278-F32E-C2A5-3B32-BF95878CAB9E}"/>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dirty="0"/>
          </a:p>
        </p:txBody>
      </p:sp>
      <p:sp>
        <p:nvSpPr>
          <p:cNvPr id="14343" name="Rectangle 7">
            <a:extLst>
              <a:ext uri="{FF2B5EF4-FFF2-40B4-BE49-F238E27FC236}">
                <a16:creationId xmlns:a16="http://schemas.microsoft.com/office/drawing/2014/main" id="{AFD387EC-A201-6806-C84B-381E81CD8B7F}"/>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7D19396-CA32-4714-8CE5-16F7E3B4132A}"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D19396-CA32-4714-8CE5-16F7E3B4132A}" type="slidenum">
              <a:rPr lang="en-US" altLang="en-US" smtClean="0"/>
              <a:pPr/>
              <a:t>1</a:t>
            </a:fld>
            <a:endParaRPr lang="en-US" altLang="en-US" dirty="0"/>
          </a:p>
        </p:txBody>
      </p:sp>
    </p:spTree>
    <p:extLst>
      <p:ext uri="{BB962C8B-B14F-4D97-AF65-F5344CB8AC3E}">
        <p14:creationId xmlns:p14="http://schemas.microsoft.com/office/powerpoint/2010/main" val="163906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04B17-E717-6622-32E8-9A909ABAD7AA}"/>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31D6CD82-4F60-AAE2-5FF2-A0AA853DC7C5}"/>
              </a:ext>
            </a:extLst>
          </p:cNvPr>
          <p:cNvSpPr>
            <a:spLocks noGrp="1" noChangeArrowheads="1"/>
          </p:cNvSpPr>
          <p:nvPr>
            <p:ph type="sldNum" sz="quarter" idx="5"/>
          </p:nvPr>
        </p:nvSpPr>
        <p:spPr>
          <a:ln/>
        </p:spPr>
        <p:txBody>
          <a:bodyPr/>
          <a:lstStyle/>
          <a:p>
            <a:fld id="{845046DF-92D5-4C2C-AA27-FCDD3C48A305}" type="slidenum">
              <a:rPr lang="en-US" altLang="en-US"/>
              <a:pPr/>
              <a:t>12</a:t>
            </a:fld>
            <a:endParaRPr lang="en-US" altLang="en-US" dirty="0"/>
          </a:p>
        </p:txBody>
      </p:sp>
      <p:sp>
        <p:nvSpPr>
          <p:cNvPr id="967682" name="Rectangle 2">
            <a:extLst>
              <a:ext uri="{FF2B5EF4-FFF2-40B4-BE49-F238E27FC236}">
                <a16:creationId xmlns:a16="http://schemas.microsoft.com/office/drawing/2014/main" id="{A23FA968-B05B-5D21-D946-0F23C6A594B4}"/>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F7B36567-A30A-5591-93BE-E14FC8813F1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779916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0A5BA-BFC0-8D89-3526-1C567540CE14}"/>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98BC4F93-E39E-F892-2DD1-E6DD42379453}"/>
              </a:ext>
            </a:extLst>
          </p:cNvPr>
          <p:cNvSpPr>
            <a:spLocks noGrp="1" noChangeArrowheads="1"/>
          </p:cNvSpPr>
          <p:nvPr>
            <p:ph type="sldNum" sz="quarter" idx="5"/>
          </p:nvPr>
        </p:nvSpPr>
        <p:spPr>
          <a:ln/>
        </p:spPr>
        <p:txBody>
          <a:bodyPr/>
          <a:lstStyle/>
          <a:p>
            <a:fld id="{845046DF-92D5-4C2C-AA27-FCDD3C48A305}" type="slidenum">
              <a:rPr lang="en-US" altLang="en-US"/>
              <a:pPr/>
              <a:t>13</a:t>
            </a:fld>
            <a:endParaRPr lang="en-US" altLang="en-US" dirty="0"/>
          </a:p>
        </p:txBody>
      </p:sp>
      <p:sp>
        <p:nvSpPr>
          <p:cNvPr id="967682" name="Rectangle 2">
            <a:extLst>
              <a:ext uri="{FF2B5EF4-FFF2-40B4-BE49-F238E27FC236}">
                <a16:creationId xmlns:a16="http://schemas.microsoft.com/office/drawing/2014/main" id="{5C5D9096-1B7A-E6E3-C46D-67DE5FBF4AE5}"/>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2D9E1247-82F0-D34F-43A0-F19C3D94CF4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342724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52207-3BD5-7F9C-4E41-CEC1ADA4CC17}"/>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57BAD6A5-05DE-4895-A31E-F4D79B8BBC24}"/>
              </a:ext>
            </a:extLst>
          </p:cNvPr>
          <p:cNvSpPr>
            <a:spLocks noGrp="1" noChangeArrowheads="1"/>
          </p:cNvSpPr>
          <p:nvPr>
            <p:ph type="sldNum" sz="quarter" idx="5"/>
          </p:nvPr>
        </p:nvSpPr>
        <p:spPr>
          <a:ln/>
        </p:spPr>
        <p:txBody>
          <a:bodyPr/>
          <a:lstStyle/>
          <a:p>
            <a:fld id="{845046DF-92D5-4C2C-AA27-FCDD3C48A305}" type="slidenum">
              <a:rPr lang="en-US" altLang="en-US"/>
              <a:pPr/>
              <a:t>14</a:t>
            </a:fld>
            <a:endParaRPr lang="en-US" altLang="en-US" dirty="0"/>
          </a:p>
        </p:txBody>
      </p:sp>
      <p:sp>
        <p:nvSpPr>
          <p:cNvPr id="967682" name="Rectangle 2">
            <a:extLst>
              <a:ext uri="{FF2B5EF4-FFF2-40B4-BE49-F238E27FC236}">
                <a16:creationId xmlns:a16="http://schemas.microsoft.com/office/drawing/2014/main" id="{D7132728-7F65-48D4-F75E-C09584311212}"/>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C437671D-C96A-A404-0A67-81CE2AC3055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1078166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71800-7D8C-16C8-DEA5-2F0F93E4C063}"/>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97DD6315-0F6B-2941-87BD-A5BB09ACAA75}"/>
              </a:ext>
            </a:extLst>
          </p:cNvPr>
          <p:cNvSpPr>
            <a:spLocks noGrp="1" noChangeArrowheads="1"/>
          </p:cNvSpPr>
          <p:nvPr>
            <p:ph type="sldNum" sz="quarter" idx="5"/>
          </p:nvPr>
        </p:nvSpPr>
        <p:spPr>
          <a:ln/>
        </p:spPr>
        <p:txBody>
          <a:bodyPr/>
          <a:lstStyle/>
          <a:p>
            <a:fld id="{845046DF-92D5-4C2C-AA27-FCDD3C48A305}" type="slidenum">
              <a:rPr lang="en-US" altLang="en-US"/>
              <a:pPr/>
              <a:t>15</a:t>
            </a:fld>
            <a:endParaRPr lang="en-US" altLang="en-US" dirty="0"/>
          </a:p>
        </p:txBody>
      </p:sp>
      <p:sp>
        <p:nvSpPr>
          <p:cNvPr id="967682" name="Rectangle 2">
            <a:extLst>
              <a:ext uri="{FF2B5EF4-FFF2-40B4-BE49-F238E27FC236}">
                <a16:creationId xmlns:a16="http://schemas.microsoft.com/office/drawing/2014/main" id="{7AF30F1D-A666-C56A-493E-9C459AC8ADAF}"/>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F84C63E7-0362-CFC0-9BA2-BB234624C97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053139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CB511-568F-B265-FEC9-DA7C709DCE83}"/>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1A37C758-A41B-FF0E-FC46-859D10C34417}"/>
              </a:ext>
            </a:extLst>
          </p:cNvPr>
          <p:cNvSpPr>
            <a:spLocks noGrp="1" noChangeArrowheads="1"/>
          </p:cNvSpPr>
          <p:nvPr>
            <p:ph type="sldNum" sz="quarter" idx="5"/>
          </p:nvPr>
        </p:nvSpPr>
        <p:spPr>
          <a:ln/>
        </p:spPr>
        <p:txBody>
          <a:bodyPr/>
          <a:lstStyle/>
          <a:p>
            <a:fld id="{845046DF-92D5-4C2C-AA27-FCDD3C48A305}" type="slidenum">
              <a:rPr lang="en-US" altLang="en-US"/>
              <a:pPr/>
              <a:t>16</a:t>
            </a:fld>
            <a:endParaRPr lang="en-US" altLang="en-US" dirty="0"/>
          </a:p>
        </p:txBody>
      </p:sp>
      <p:sp>
        <p:nvSpPr>
          <p:cNvPr id="967682" name="Rectangle 2">
            <a:extLst>
              <a:ext uri="{FF2B5EF4-FFF2-40B4-BE49-F238E27FC236}">
                <a16:creationId xmlns:a16="http://schemas.microsoft.com/office/drawing/2014/main" id="{6B109797-21C9-6DC4-51D6-6EE4D6FA0629}"/>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A034B8A6-4FF4-858A-DB2C-2D462333D53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3629178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A4B9A-7878-C85A-D214-262D09442ADC}"/>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9443685B-3F50-E963-328B-C8269B268923}"/>
              </a:ext>
            </a:extLst>
          </p:cNvPr>
          <p:cNvSpPr>
            <a:spLocks noGrp="1" noChangeArrowheads="1"/>
          </p:cNvSpPr>
          <p:nvPr>
            <p:ph type="sldNum" sz="quarter" idx="5"/>
          </p:nvPr>
        </p:nvSpPr>
        <p:spPr>
          <a:ln/>
        </p:spPr>
        <p:txBody>
          <a:bodyPr/>
          <a:lstStyle/>
          <a:p>
            <a:fld id="{845046DF-92D5-4C2C-AA27-FCDD3C48A305}" type="slidenum">
              <a:rPr lang="en-US" altLang="en-US"/>
              <a:pPr/>
              <a:t>17</a:t>
            </a:fld>
            <a:endParaRPr lang="en-US" altLang="en-US" dirty="0"/>
          </a:p>
        </p:txBody>
      </p:sp>
      <p:sp>
        <p:nvSpPr>
          <p:cNvPr id="967682" name="Rectangle 2">
            <a:extLst>
              <a:ext uri="{FF2B5EF4-FFF2-40B4-BE49-F238E27FC236}">
                <a16:creationId xmlns:a16="http://schemas.microsoft.com/office/drawing/2014/main" id="{87F4015C-EB6B-B5F3-5E6E-27BBDD413F49}"/>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A059A8E1-AEB4-36D7-907F-01FDA9F58EB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699940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16F73-2D45-1497-CD08-ED175A2F471D}"/>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FEC00510-7AC1-AF29-7E1A-CEFEF4164EFE}"/>
              </a:ext>
            </a:extLst>
          </p:cNvPr>
          <p:cNvSpPr>
            <a:spLocks noGrp="1" noChangeArrowheads="1"/>
          </p:cNvSpPr>
          <p:nvPr>
            <p:ph type="sldNum" sz="quarter" idx="5"/>
          </p:nvPr>
        </p:nvSpPr>
        <p:spPr>
          <a:ln/>
        </p:spPr>
        <p:txBody>
          <a:bodyPr/>
          <a:lstStyle/>
          <a:p>
            <a:fld id="{845046DF-92D5-4C2C-AA27-FCDD3C48A305}" type="slidenum">
              <a:rPr lang="en-US" altLang="en-US"/>
              <a:pPr/>
              <a:t>18</a:t>
            </a:fld>
            <a:endParaRPr lang="en-US" altLang="en-US" dirty="0"/>
          </a:p>
        </p:txBody>
      </p:sp>
      <p:sp>
        <p:nvSpPr>
          <p:cNvPr id="967682" name="Rectangle 2">
            <a:extLst>
              <a:ext uri="{FF2B5EF4-FFF2-40B4-BE49-F238E27FC236}">
                <a16:creationId xmlns:a16="http://schemas.microsoft.com/office/drawing/2014/main" id="{E1DD0022-1E6E-FA43-4C38-E8EB32205A03}"/>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EE4EA883-1928-3C74-07DF-F744ABBAED2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1905762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6A02C-85EF-FE39-B828-CF5949C31ECB}"/>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33E24061-6CD4-4552-DEED-6478882D0BBD}"/>
              </a:ext>
            </a:extLst>
          </p:cNvPr>
          <p:cNvSpPr>
            <a:spLocks noGrp="1" noChangeArrowheads="1"/>
          </p:cNvSpPr>
          <p:nvPr>
            <p:ph type="sldNum" sz="quarter" idx="5"/>
          </p:nvPr>
        </p:nvSpPr>
        <p:spPr>
          <a:ln/>
        </p:spPr>
        <p:txBody>
          <a:bodyPr/>
          <a:lstStyle/>
          <a:p>
            <a:fld id="{845046DF-92D5-4C2C-AA27-FCDD3C48A305}" type="slidenum">
              <a:rPr lang="en-US" altLang="en-US"/>
              <a:pPr/>
              <a:t>19</a:t>
            </a:fld>
            <a:endParaRPr lang="en-US" altLang="en-US" dirty="0"/>
          </a:p>
        </p:txBody>
      </p:sp>
      <p:sp>
        <p:nvSpPr>
          <p:cNvPr id="967682" name="Rectangle 2">
            <a:extLst>
              <a:ext uri="{FF2B5EF4-FFF2-40B4-BE49-F238E27FC236}">
                <a16:creationId xmlns:a16="http://schemas.microsoft.com/office/drawing/2014/main" id="{C673E267-3FBE-ADD3-96A6-710983C9BAFC}"/>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6A95F713-652C-998E-03DA-FF0E23AA466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471579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B90A9-1825-BE2A-6737-123DB1E19B02}"/>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F5279E3F-FFF3-0373-7B5A-AF7E7D684151}"/>
              </a:ext>
            </a:extLst>
          </p:cNvPr>
          <p:cNvSpPr>
            <a:spLocks noGrp="1" noChangeArrowheads="1"/>
          </p:cNvSpPr>
          <p:nvPr>
            <p:ph type="sldNum" sz="quarter" idx="5"/>
          </p:nvPr>
        </p:nvSpPr>
        <p:spPr>
          <a:ln/>
        </p:spPr>
        <p:txBody>
          <a:bodyPr/>
          <a:lstStyle/>
          <a:p>
            <a:fld id="{845046DF-92D5-4C2C-AA27-FCDD3C48A305}" type="slidenum">
              <a:rPr lang="en-US" altLang="en-US"/>
              <a:pPr/>
              <a:t>20</a:t>
            </a:fld>
            <a:endParaRPr lang="en-US" altLang="en-US" dirty="0"/>
          </a:p>
        </p:txBody>
      </p:sp>
      <p:sp>
        <p:nvSpPr>
          <p:cNvPr id="967682" name="Rectangle 2">
            <a:extLst>
              <a:ext uri="{FF2B5EF4-FFF2-40B4-BE49-F238E27FC236}">
                <a16:creationId xmlns:a16="http://schemas.microsoft.com/office/drawing/2014/main" id="{24B19C75-CED8-690F-930F-4AB07F752453}"/>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202AF66A-E615-C3E4-DF4D-9648EE00532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3012508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2D0F3-8652-4C99-ACDF-F15EE319D577}"/>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A9EEA392-8CC5-F6F4-C1D9-49943A8A0366}"/>
              </a:ext>
            </a:extLst>
          </p:cNvPr>
          <p:cNvSpPr>
            <a:spLocks noGrp="1" noChangeArrowheads="1"/>
          </p:cNvSpPr>
          <p:nvPr>
            <p:ph type="sldNum" sz="quarter" idx="5"/>
          </p:nvPr>
        </p:nvSpPr>
        <p:spPr>
          <a:ln/>
        </p:spPr>
        <p:txBody>
          <a:bodyPr/>
          <a:lstStyle/>
          <a:p>
            <a:fld id="{845046DF-92D5-4C2C-AA27-FCDD3C48A305}" type="slidenum">
              <a:rPr lang="en-US" altLang="en-US"/>
              <a:pPr/>
              <a:t>21</a:t>
            </a:fld>
            <a:endParaRPr lang="en-US" altLang="en-US" dirty="0"/>
          </a:p>
        </p:txBody>
      </p:sp>
      <p:sp>
        <p:nvSpPr>
          <p:cNvPr id="967682" name="Rectangle 2">
            <a:extLst>
              <a:ext uri="{FF2B5EF4-FFF2-40B4-BE49-F238E27FC236}">
                <a16:creationId xmlns:a16="http://schemas.microsoft.com/office/drawing/2014/main" id="{282F46B1-0067-0332-0D41-5D0F3E103FDE}"/>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016C7BD5-FFA4-7F9A-D473-69C50D39BE8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853106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6DA91-6113-C645-007E-D7E48C442C64}"/>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839BBC89-8D6D-E0EC-7575-09209DA3565F}"/>
              </a:ext>
            </a:extLst>
          </p:cNvPr>
          <p:cNvSpPr>
            <a:spLocks noGrp="1" noChangeArrowheads="1"/>
          </p:cNvSpPr>
          <p:nvPr>
            <p:ph type="sldNum" sz="quarter" idx="5"/>
          </p:nvPr>
        </p:nvSpPr>
        <p:spPr>
          <a:ln/>
        </p:spPr>
        <p:txBody>
          <a:bodyPr/>
          <a:lstStyle/>
          <a:p>
            <a:fld id="{845046DF-92D5-4C2C-AA27-FCDD3C48A305}" type="slidenum">
              <a:rPr lang="en-US" altLang="en-US"/>
              <a:pPr/>
              <a:t>4</a:t>
            </a:fld>
            <a:endParaRPr lang="en-US" altLang="en-US" dirty="0"/>
          </a:p>
        </p:txBody>
      </p:sp>
      <p:sp>
        <p:nvSpPr>
          <p:cNvPr id="967682" name="Rectangle 2">
            <a:extLst>
              <a:ext uri="{FF2B5EF4-FFF2-40B4-BE49-F238E27FC236}">
                <a16:creationId xmlns:a16="http://schemas.microsoft.com/office/drawing/2014/main" id="{B472F229-5051-47D6-C767-49B7747CD583}"/>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B3BE79CA-1219-434D-C1D7-64A596674FB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08354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4C539-3C4F-801C-06C4-E5E6104C7BF8}"/>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FDD773B8-F6A3-1A23-4D0D-B0D33DC2DFCC}"/>
              </a:ext>
            </a:extLst>
          </p:cNvPr>
          <p:cNvSpPr>
            <a:spLocks noGrp="1" noChangeArrowheads="1"/>
          </p:cNvSpPr>
          <p:nvPr>
            <p:ph type="sldNum" sz="quarter" idx="5"/>
          </p:nvPr>
        </p:nvSpPr>
        <p:spPr>
          <a:ln/>
        </p:spPr>
        <p:txBody>
          <a:bodyPr/>
          <a:lstStyle/>
          <a:p>
            <a:fld id="{845046DF-92D5-4C2C-AA27-FCDD3C48A305}" type="slidenum">
              <a:rPr lang="en-US" altLang="en-US"/>
              <a:pPr/>
              <a:t>22</a:t>
            </a:fld>
            <a:endParaRPr lang="en-US" altLang="en-US" dirty="0"/>
          </a:p>
        </p:txBody>
      </p:sp>
      <p:sp>
        <p:nvSpPr>
          <p:cNvPr id="967682" name="Rectangle 2">
            <a:extLst>
              <a:ext uri="{FF2B5EF4-FFF2-40B4-BE49-F238E27FC236}">
                <a16:creationId xmlns:a16="http://schemas.microsoft.com/office/drawing/2014/main" id="{2766FAE1-2066-3E0E-C312-A49AA28A2261}"/>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B97AFAF8-FC6C-EB38-A4C8-A4E6D83BCFF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796167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F4639-0E17-1B11-ACA2-0660D6B5B131}"/>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2020F1BE-63DE-5DBA-218A-D093B5C41508}"/>
              </a:ext>
            </a:extLst>
          </p:cNvPr>
          <p:cNvSpPr>
            <a:spLocks noGrp="1" noChangeArrowheads="1"/>
          </p:cNvSpPr>
          <p:nvPr>
            <p:ph type="sldNum" sz="quarter" idx="5"/>
          </p:nvPr>
        </p:nvSpPr>
        <p:spPr>
          <a:ln/>
        </p:spPr>
        <p:txBody>
          <a:bodyPr/>
          <a:lstStyle/>
          <a:p>
            <a:fld id="{845046DF-92D5-4C2C-AA27-FCDD3C48A305}" type="slidenum">
              <a:rPr lang="en-US" altLang="en-US"/>
              <a:pPr/>
              <a:t>23</a:t>
            </a:fld>
            <a:endParaRPr lang="en-US" altLang="en-US" dirty="0"/>
          </a:p>
        </p:txBody>
      </p:sp>
      <p:sp>
        <p:nvSpPr>
          <p:cNvPr id="967682" name="Rectangle 2">
            <a:extLst>
              <a:ext uri="{FF2B5EF4-FFF2-40B4-BE49-F238E27FC236}">
                <a16:creationId xmlns:a16="http://schemas.microsoft.com/office/drawing/2014/main" id="{826C0BA4-7DF8-20F6-7501-DCD4D88AD16F}"/>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5B141311-799A-4805-904D-500520E2FF7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153845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EDC32-CD72-1A5A-477B-F6A2F6CBC7D8}"/>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D4272BD7-68FA-B9B4-404B-F6C90F926B3E}"/>
              </a:ext>
            </a:extLst>
          </p:cNvPr>
          <p:cNvSpPr>
            <a:spLocks noGrp="1" noChangeArrowheads="1"/>
          </p:cNvSpPr>
          <p:nvPr>
            <p:ph type="sldNum" sz="quarter" idx="5"/>
          </p:nvPr>
        </p:nvSpPr>
        <p:spPr>
          <a:ln/>
        </p:spPr>
        <p:txBody>
          <a:bodyPr/>
          <a:lstStyle/>
          <a:p>
            <a:fld id="{845046DF-92D5-4C2C-AA27-FCDD3C48A305}" type="slidenum">
              <a:rPr lang="en-US" altLang="en-US"/>
              <a:pPr/>
              <a:t>24</a:t>
            </a:fld>
            <a:endParaRPr lang="en-US" altLang="en-US" dirty="0"/>
          </a:p>
        </p:txBody>
      </p:sp>
      <p:sp>
        <p:nvSpPr>
          <p:cNvPr id="967682" name="Rectangle 2">
            <a:extLst>
              <a:ext uri="{FF2B5EF4-FFF2-40B4-BE49-F238E27FC236}">
                <a16:creationId xmlns:a16="http://schemas.microsoft.com/office/drawing/2014/main" id="{5A406DCD-0E59-8350-91F5-B8B7F656E561}"/>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09AC493C-41AB-14EE-C69D-B4F761CE0D2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153997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F2537-1214-41B3-81B2-D493657906FD}"/>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AFD985D8-350E-B7C8-DE06-60A6300FF7C7}"/>
              </a:ext>
            </a:extLst>
          </p:cNvPr>
          <p:cNvSpPr>
            <a:spLocks noGrp="1" noChangeArrowheads="1"/>
          </p:cNvSpPr>
          <p:nvPr>
            <p:ph type="sldNum" sz="quarter" idx="5"/>
          </p:nvPr>
        </p:nvSpPr>
        <p:spPr>
          <a:ln/>
        </p:spPr>
        <p:txBody>
          <a:bodyPr/>
          <a:lstStyle/>
          <a:p>
            <a:fld id="{845046DF-92D5-4C2C-AA27-FCDD3C48A305}" type="slidenum">
              <a:rPr lang="en-US" altLang="en-US"/>
              <a:pPr/>
              <a:t>25</a:t>
            </a:fld>
            <a:endParaRPr lang="en-US" altLang="en-US" dirty="0"/>
          </a:p>
        </p:txBody>
      </p:sp>
      <p:sp>
        <p:nvSpPr>
          <p:cNvPr id="967682" name="Rectangle 2">
            <a:extLst>
              <a:ext uri="{FF2B5EF4-FFF2-40B4-BE49-F238E27FC236}">
                <a16:creationId xmlns:a16="http://schemas.microsoft.com/office/drawing/2014/main" id="{334268F4-174E-FA25-D7AB-13FF9CCD882F}"/>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E49DC277-7AE1-2423-C43D-B69FBABA0BF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3290512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56DA3-3F49-3C03-6F7A-E910837E93BC}"/>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2BB42856-442F-1937-2D42-CEB14586EA76}"/>
              </a:ext>
            </a:extLst>
          </p:cNvPr>
          <p:cNvSpPr>
            <a:spLocks noGrp="1" noChangeArrowheads="1"/>
          </p:cNvSpPr>
          <p:nvPr>
            <p:ph type="sldNum" sz="quarter" idx="5"/>
          </p:nvPr>
        </p:nvSpPr>
        <p:spPr>
          <a:ln/>
        </p:spPr>
        <p:txBody>
          <a:bodyPr/>
          <a:lstStyle/>
          <a:p>
            <a:fld id="{845046DF-92D5-4C2C-AA27-FCDD3C48A305}" type="slidenum">
              <a:rPr lang="en-US" altLang="en-US"/>
              <a:pPr/>
              <a:t>26</a:t>
            </a:fld>
            <a:endParaRPr lang="en-US" altLang="en-US" dirty="0"/>
          </a:p>
        </p:txBody>
      </p:sp>
      <p:sp>
        <p:nvSpPr>
          <p:cNvPr id="967682" name="Rectangle 2">
            <a:extLst>
              <a:ext uri="{FF2B5EF4-FFF2-40B4-BE49-F238E27FC236}">
                <a16:creationId xmlns:a16="http://schemas.microsoft.com/office/drawing/2014/main" id="{0247960B-8A49-67D9-2667-44F2691CBBBC}"/>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8E81BAB4-886D-A90E-7AB1-4E3AEA2F805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3255563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0A1C6-9B14-7858-6F85-DEC7297F6CB3}"/>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60AD5008-EBC5-AA82-DF61-7FD04617F11D}"/>
              </a:ext>
            </a:extLst>
          </p:cNvPr>
          <p:cNvSpPr>
            <a:spLocks noGrp="1" noChangeArrowheads="1"/>
          </p:cNvSpPr>
          <p:nvPr>
            <p:ph type="sldNum" sz="quarter" idx="5"/>
          </p:nvPr>
        </p:nvSpPr>
        <p:spPr>
          <a:ln/>
        </p:spPr>
        <p:txBody>
          <a:bodyPr/>
          <a:lstStyle/>
          <a:p>
            <a:fld id="{845046DF-92D5-4C2C-AA27-FCDD3C48A305}" type="slidenum">
              <a:rPr lang="en-US" altLang="en-US"/>
              <a:pPr/>
              <a:t>27</a:t>
            </a:fld>
            <a:endParaRPr lang="en-US" altLang="en-US" dirty="0"/>
          </a:p>
        </p:txBody>
      </p:sp>
      <p:sp>
        <p:nvSpPr>
          <p:cNvPr id="967682" name="Rectangle 2">
            <a:extLst>
              <a:ext uri="{FF2B5EF4-FFF2-40B4-BE49-F238E27FC236}">
                <a16:creationId xmlns:a16="http://schemas.microsoft.com/office/drawing/2014/main" id="{A414EA16-9FEF-0DA3-DB03-C37437018806}"/>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15EF2A69-B87E-DFBB-68E8-203608F0CC3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1862813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21BD3-1695-F6D7-E81A-01E70348DC66}"/>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CB19C00F-0004-A906-F00A-50771E1A8ADB}"/>
              </a:ext>
            </a:extLst>
          </p:cNvPr>
          <p:cNvSpPr>
            <a:spLocks noGrp="1" noChangeArrowheads="1"/>
          </p:cNvSpPr>
          <p:nvPr>
            <p:ph type="sldNum" sz="quarter" idx="5"/>
          </p:nvPr>
        </p:nvSpPr>
        <p:spPr>
          <a:ln/>
        </p:spPr>
        <p:txBody>
          <a:bodyPr/>
          <a:lstStyle/>
          <a:p>
            <a:fld id="{845046DF-92D5-4C2C-AA27-FCDD3C48A305}" type="slidenum">
              <a:rPr lang="en-US" altLang="en-US"/>
              <a:pPr/>
              <a:t>28</a:t>
            </a:fld>
            <a:endParaRPr lang="en-US" altLang="en-US" dirty="0"/>
          </a:p>
        </p:txBody>
      </p:sp>
      <p:sp>
        <p:nvSpPr>
          <p:cNvPr id="967682" name="Rectangle 2">
            <a:extLst>
              <a:ext uri="{FF2B5EF4-FFF2-40B4-BE49-F238E27FC236}">
                <a16:creationId xmlns:a16="http://schemas.microsoft.com/office/drawing/2014/main" id="{7C198888-1CC1-A993-A6DE-61856C4420BF}"/>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5EA81C3B-3193-6B2D-0178-606D26E18F7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334793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04852-1CB1-4037-5C4D-6E0351580C71}"/>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F42EEC5C-3CBD-9BDD-A618-270B9BFF0F1E}"/>
              </a:ext>
            </a:extLst>
          </p:cNvPr>
          <p:cNvSpPr>
            <a:spLocks noGrp="1" noChangeArrowheads="1"/>
          </p:cNvSpPr>
          <p:nvPr>
            <p:ph type="sldNum" sz="quarter" idx="5"/>
          </p:nvPr>
        </p:nvSpPr>
        <p:spPr>
          <a:ln/>
        </p:spPr>
        <p:txBody>
          <a:bodyPr/>
          <a:lstStyle/>
          <a:p>
            <a:fld id="{845046DF-92D5-4C2C-AA27-FCDD3C48A305}" type="slidenum">
              <a:rPr lang="en-US" altLang="en-US"/>
              <a:pPr/>
              <a:t>29</a:t>
            </a:fld>
            <a:endParaRPr lang="en-US" altLang="en-US" dirty="0"/>
          </a:p>
        </p:txBody>
      </p:sp>
      <p:sp>
        <p:nvSpPr>
          <p:cNvPr id="967682" name="Rectangle 2">
            <a:extLst>
              <a:ext uri="{FF2B5EF4-FFF2-40B4-BE49-F238E27FC236}">
                <a16:creationId xmlns:a16="http://schemas.microsoft.com/office/drawing/2014/main" id="{3E2C0C71-769F-7F7D-2313-414A1CC95B4B}"/>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81636ED1-AC10-836A-02D1-F8FE4AB749B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158017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92E0E-C6EA-983C-0F84-704003FAAF9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736D1E87-5124-6C1F-FBD8-07068F7133E9}"/>
              </a:ext>
            </a:extLst>
          </p:cNvPr>
          <p:cNvSpPr>
            <a:spLocks noGrp="1" noChangeArrowheads="1"/>
          </p:cNvSpPr>
          <p:nvPr>
            <p:ph type="sldNum" sz="quarter" idx="5"/>
          </p:nvPr>
        </p:nvSpPr>
        <p:spPr>
          <a:ln/>
        </p:spPr>
        <p:txBody>
          <a:bodyPr/>
          <a:lstStyle/>
          <a:p>
            <a:fld id="{845046DF-92D5-4C2C-AA27-FCDD3C48A305}" type="slidenum">
              <a:rPr lang="en-US" altLang="en-US"/>
              <a:pPr/>
              <a:t>30</a:t>
            </a:fld>
            <a:endParaRPr lang="en-US" altLang="en-US" dirty="0"/>
          </a:p>
        </p:txBody>
      </p:sp>
      <p:sp>
        <p:nvSpPr>
          <p:cNvPr id="967682" name="Rectangle 2">
            <a:extLst>
              <a:ext uri="{FF2B5EF4-FFF2-40B4-BE49-F238E27FC236}">
                <a16:creationId xmlns:a16="http://schemas.microsoft.com/office/drawing/2014/main" id="{016FF3C5-A27D-412B-6F9F-FF7736315F3B}"/>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10BA9538-26B8-2380-9659-6EE4004EC5E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1207424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DF18E-4486-FB37-83B0-29CDE7B608C5}"/>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1CC5BA44-A1BF-273E-7A75-CBE1A91A62E0}"/>
              </a:ext>
            </a:extLst>
          </p:cNvPr>
          <p:cNvSpPr>
            <a:spLocks noGrp="1" noChangeArrowheads="1"/>
          </p:cNvSpPr>
          <p:nvPr>
            <p:ph type="sldNum" sz="quarter" idx="5"/>
          </p:nvPr>
        </p:nvSpPr>
        <p:spPr>
          <a:ln/>
        </p:spPr>
        <p:txBody>
          <a:bodyPr/>
          <a:lstStyle/>
          <a:p>
            <a:fld id="{845046DF-92D5-4C2C-AA27-FCDD3C48A305}" type="slidenum">
              <a:rPr lang="en-US" altLang="en-US"/>
              <a:pPr/>
              <a:t>31</a:t>
            </a:fld>
            <a:endParaRPr lang="en-US" altLang="en-US" dirty="0"/>
          </a:p>
        </p:txBody>
      </p:sp>
      <p:sp>
        <p:nvSpPr>
          <p:cNvPr id="967682" name="Rectangle 2">
            <a:extLst>
              <a:ext uri="{FF2B5EF4-FFF2-40B4-BE49-F238E27FC236}">
                <a16:creationId xmlns:a16="http://schemas.microsoft.com/office/drawing/2014/main" id="{CF4991AA-6AF6-BDEB-ADBE-FC6FD20F662F}"/>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05047505-54FE-B611-417A-7C2090227D1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3081939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6D7A0-0457-7FDD-EA19-704A43209CD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D15AFC70-2550-9C39-F93A-580A9CA6FC57}"/>
              </a:ext>
            </a:extLst>
          </p:cNvPr>
          <p:cNvSpPr>
            <a:spLocks noGrp="1" noChangeArrowheads="1"/>
          </p:cNvSpPr>
          <p:nvPr>
            <p:ph type="sldNum" sz="quarter" idx="5"/>
          </p:nvPr>
        </p:nvSpPr>
        <p:spPr>
          <a:ln/>
        </p:spPr>
        <p:txBody>
          <a:bodyPr/>
          <a:lstStyle/>
          <a:p>
            <a:fld id="{845046DF-92D5-4C2C-AA27-FCDD3C48A305}" type="slidenum">
              <a:rPr lang="en-US" altLang="en-US"/>
              <a:pPr/>
              <a:t>5</a:t>
            </a:fld>
            <a:endParaRPr lang="en-US" altLang="en-US" dirty="0"/>
          </a:p>
        </p:txBody>
      </p:sp>
      <p:sp>
        <p:nvSpPr>
          <p:cNvPr id="967682" name="Rectangle 2">
            <a:extLst>
              <a:ext uri="{FF2B5EF4-FFF2-40B4-BE49-F238E27FC236}">
                <a16:creationId xmlns:a16="http://schemas.microsoft.com/office/drawing/2014/main" id="{0D891FAC-5FD0-3950-FAFC-3B179CC8D882}"/>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B7EC9BA0-225A-E146-9C63-4AF9665D564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3770489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E1513-10A8-50F3-EF41-0F5A11C3BDFA}"/>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1B8B940E-93FE-EF19-7804-9D1B7074A94B}"/>
              </a:ext>
            </a:extLst>
          </p:cNvPr>
          <p:cNvSpPr>
            <a:spLocks noGrp="1" noChangeArrowheads="1"/>
          </p:cNvSpPr>
          <p:nvPr>
            <p:ph type="sldNum" sz="quarter" idx="5"/>
          </p:nvPr>
        </p:nvSpPr>
        <p:spPr>
          <a:ln/>
        </p:spPr>
        <p:txBody>
          <a:bodyPr/>
          <a:lstStyle/>
          <a:p>
            <a:fld id="{845046DF-92D5-4C2C-AA27-FCDD3C48A305}" type="slidenum">
              <a:rPr lang="en-US" altLang="en-US"/>
              <a:pPr/>
              <a:t>32</a:t>
            </a:fld>
            <a:endParaRPr lang="en-US" altLang="en-US" dirty="0"/>
          </a:p>
        </p:txBody>
      </p:sp>
      <p:sp>
        <p:nvSpPr>
          <p:cNvPr id="967682" name="Rectangle 2">
            <a:extLst>
              <a:ext uri="{FF2B5EF4-FFF2-40B4-BE49-F238E27FC236}">
                <a16:creationId xmlns:a16="http://schemas.microsoft.com/office/drawing/2014/main" id="{81153060-4D07-E303-692D-FC77E0D3D35F}"/>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FE694E8C-E5D5-73AA-8B11-B75B987234A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544958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5CD39-3363-5A52-D149-BFC3C6140DD5}"/>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EA222463-2B16-922A-CA70-A0ADB820EC70}"/>
              </a:ext>
            </a:extLst>
          </p:cNvPr>
          <p:cNvSpPr>
            <a:spLocks noGrp="1" noChangeArrowheads="1"/>
          </p:cNvSpPr>
          <p:nvPr>
            <p:ph type="sldNum" sz="quarter" idx="5"/>
          </p:nvPr>
        </p:nvSpPr>
        <p:spPr>
          <a:ln/>
        </p:spPr>
        <p:txBody>
          <a:bodyPr/>
          <a:lstStyle/>
          <a:p>
            <a:fld id="{845046DF-92D5-4C2C-AA27-FCDD3C48A305}" type="slidenum">
              <a:rPr lang="en-US" altLang="en-US"/>
              <a:pPr/>
              <a:t>33</a:t>
            </a:fld>
            <a:endParaRPr lang="en-US" altLang="en-US" dirty="0"/>
          </a:p>
        </p:txBody>
      </p:sp>
      <p:sp>
        <p:nvSpPr>
          <p:cNvPr id="967682" name="Rectangle 2">
            <a:extLst>
              <a:ext uri="{FF2B5EF4-FFF2-40B4-BE49-F238E27FC236}">
                <a16:creationId xmlns:a16="http://schemas.microsoft.com/office/drawing/2014/main" id="{5071801A-9BAA-50B7-456E-CE06132C3976}"/>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2847FDB4-E4FA-CCDD-898B-65EC0C4F99B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3908389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AEE82-58E0-0134-1059-CBEA7C739848}"/>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37CEF834-C596-3D37-1A73-D562C43FDF26}"/>
              </a:ext>
            </a:extLst>
          </p:cNvPr>
          <p:cNvSpPr>
            <a:spLocks noGrp="1" noChangeArrowheads="1"/>
          </p:cNvSpPr>
          <p:nvPr>
            <p:ph type="sldNum" sz="quarter" idx="5"/>
          </p:nvPr>
        </p:nvSpPr>
        <p:spPr>
          <a:ln/>
        </p:spPr>
        <p:txBody>
          <a:bodyPr/>
          <a:lstStyle/>
          <a:p>
            <a:fld id="{845046DF-92D5-4C2C-AA27-FCDD3C48A305}" type="slidenum">
              <a:rPr lang="en-US" altLang="en-US"/>
              <a:pPr/>
              <a:t>34</a:t>
            </a:fld>
            <a:endParaRPr lang="en-US" altLang="en-US" dirty="0"/>
          </a:p>
        </p:txBody>
      </p:sp>
      <p:sp>
        <p:nvSpPr>
          <p:cNvPr id="967682" name="Rectangle 2">
            <a:extLst>
              <a:ext uri="{FF2B5EF4-FFF2-40B4-BE49-F238E27FC236}">
                <a16:creationId xmlns:a16="http://schemas.microsoft.com/office/drawing/2014/main" id="{768A985A-BF2A-F250-37D7-A861EF3A8120}"/>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E947CABC-753E-9F2D-8296-E58AE3BABDA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12697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D767E-2F0B-CF27-AFFD-2BBFF14797D2}"/>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5B5E9CCF-46EA-835E-2C16-5BE30C72CAB2}"/>
              </a:ext>
            </a:extLst>
          </p:cNvPr>
          <p:cNvSpPr>
            <a:spLocks noGrp="1" noChangeArrowheads="1"/>
          </p:cNvSpPr>
          <p:nvPr>
            <p:ph type="sldNum" sz="quarter" idx="5"/>
          </p:nvPr>
        </p:nvSpPr>
        <p:spPr>
          <a:ln/>
        </p:spPr>
        <p:txBody>
          <a:bodyPr/>
          <a:lstStyle/>
          <a:p>
            <a:fld id="{845046DF-92D5-4C2C-AA27-FCDD3C48A305}" type="slidenum">
              <a:rPr lang="en-US" altLang="en-US"/>
              <a:pPr/>
              <a:t>35</a:t>
            </a:fld>
            <a:endParaRPr lang="en-US" altLang="en-US" dirty="0"/>
          </a:p>
        </p:txBody>
      </p:sp>
      <p:sp>
        <p:nvSpPr>
          <p:cNvPr id="967682" name="Rectangle 2">
            <a:extLst>
              <a:ext uri="{FF2B5EF4-FFF2-40B4-BE49-F238E27FC236}">
                <a16:creationId xmlns:a16="http://schemas.microsoft.com/office/drawing/2014/main" id="{6AFDE7C0-5FC5-19F7-0489-90F3DDF012CA}"/>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D4EF1198-213E-35D3-8F5D-5FD6D0AA603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1842842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000B2-EA32-0D00-109A-5EAB367792A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ABD7A0AE-2157-F6C8-90D8-629916296FF7}"/>
              </a:ext>
            </a:extLst>
          </p:cNvPr>
          <p:cNvSpPr>
            <a:spLocks noGrp="1" noChangeArrowheads="1"/>
          </p:cNvSpPr>
          <p:nvPr>
            <p:ph type="sldNum" sz="quarter" idx="5"/>
          </p:nvPr>
        </p:nvSpPr>
        <p:spPr>
          <a:ln/>
        </p:spPr>
        <p:txBody>
          <a:bodyPr/>
          <a:lstStyle/>
          <a:p>
            <a:fld id="{845046DF-92D5-4C2C-AA27-FCDD3C48A305}" type="slidenum">
              <a:rPr lang="en-US" altLang="en-US"/>
              <a:pPr/>
              <a:t>36</a:t>
            </a:fld>
            <a:endParaRPr lang="en-US" altLang="en-US" dirty="0"/>
          </a:p>
        </p:txBody>
      </p:sp>
      <p:sp>
        <p:nvSpPr>
          <p:cNvPr id="967682" name="Rectangle 2">
            <a:extLst>
              <a:ext uri="{FF2B5EF4-FFF2-40B4-BE49-F238E27FC236}">
                <a16:creationId xmlns:a16="http://schemas.microsoft.com/office/drawing/2014/main" id="{FC205F92-2BB2-AA8B-EF49-B78B3A4DD8BB}"/>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56CA46FB-38DB-4634-4AFB-DC38E645BEC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1411788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103FF-5896-10FB-3C80-03C8C145B5E0}"/>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945B78AB-EDB9-8499-2C2B-28E2866B2432}"/>
              </a:ext>
            </a:extLst>
          </p:cNvPr>
          <p:cNvSpPr>
            <a:spLocks noGrp="1" noChangeArrowheads="1"/>
          </p:cNvSpPr>
          <p:nvPr>
            <p:ph type="sldNum" sz="quarter" idx="5"/>
          </p:nvPr>
        </p:nvSpPr>
        <p:spPr>
          <a:ln/>
        </p:spPr>
        <p:txBody>
          <a:bodyPr/>
          <a:lstStyle/>
          <a:p>
            <a:fld id="{845046DF-92D5-4C2C-AA27-FCDD3C48A305}" type="slidenum">
              <a:rPr lang="en-US" altLang="en-US"/>
              <a:pPr/>
              <a:t>37</a:t>
            </a:fld>
            <a:endParaRPr lang="en-US" altLang="en-US" dirty="0"/>
          </a:p>
        </p:txBody>
      </p:sp>
      <p:sp>
        <p:nvSpPr>
          <p:cNvPr id="967682" name="Rectangle 2">
            <a:extLst>
              <a:ext uri="{FF2B5EF4-FFF2-40B4-BE49-F238E27FC236}">
                <a16:creationId xmlns:a16="http://schemas.microsoft.com/office/drawing/2014/main" id="{2345293D-CD5C-5BBB-3C10-EF0E81A3F695}"/>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06C201A3-7C27-2FF2-9F75-F84E2C1AF8A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405415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CAF92-357E-809B-2F5F-5B62C3B69B18}"/>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FF7F8BBE-6FD6-EC7B-EA59-937D14DC6310}"/>
              </a:ext>
            </a:extLst>
          </p:cNvPr>
          <p:cNvSpPr>
            <a:spLocks noGrp="1" noChangeArrowheads="1"/>
          </p:cNvSpPr>
          <p:nvPr>
            <p:ph type="sldNum" sz="quarter" idx="5"/>
          </p:nvPr>
        </p:nvSpPr>
        <p:spPr>
          <a:ln/>
        </p:spPr>
        <p:txBody>
          <a:bodyPr/>
          <a:lstStyle/>
          <a:p>
            <a:fld id="{845046DF-92D5-4C2C-AA27-FCDD3C48A305}" type="slidenum">
              <a:rPr lang="en-US" altLang="en-US"/>
              <a:pPr/>
              <a:t>38</a:t>
            </a:fld>
            <a:endParaRPr lang="en-US" altLang="en-US" dirty="0"/>
          </a:p>
        </p:txBody>
      </p:sp>
      <p:sp>
        <p:nvSpPr>
          <p:cNvPr id="967682" name="Rectangle 2">
            <a:extLst>
              <a:ext uri="{FF2B5EF4-FFF2-40B4-BE49-F238E27FC236}">
                <a16:creationId xmlns:a16="http://schemas.microsoft.com/office/drawing/2014/main" id="{C8311A4C-46F0-C7DA-A828-E3F1D7941813}"/>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C1DE5B3B-2C45-05A0-07FA-A497CE7F884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566857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F56D1-E419-C366-100C-17D2B3EB9D81}"/>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AC40C189-6014-0A5D-B0D9-D5A4C9C541F2}"/>
              </a:ext>
            </a:extLst>
          </p:cNvPr>
          <p:cNvSpPr>
            <a:spLocks noGrp="1" noChangeArrowheads="1"/>
          </p:cNvSpPr>
          <p:nvPr>
            <p:ph type="sldNum" sz="quarter" idx="5"/>
          </p:nvPr>
        </p:nvSpPr>
        <p:spPr>
          <a:ln/>
        </p:spPr>
        <p:txBody>
          <a:bodyPr/>
          <a:lstStyle/>
          <a:p>
            <a:fld id="{845046DF-92D5-4C2C-AA27-FCDD3C48A305}" type="slidenum">
              <a:rPr lang="en-US" altLang="en-US"/>
              <a:pPr/>
              <a:t>39</a:t>
            </a:fld>
            <a:endParaRPr lang="en-US" altLang="en-US" dirty="0"/>
          </a:p>
        </p:txBody>
      </p:sp>
      <p:sp>
        <p:nvSpPr>
          <p:cNvPr id="967682" name="Rectangle 2">
            <a:extLst>
              <a:ext uri="{FF2B5EF4-FFF2-40B4-BE49-F238E27FC236}">
                <a16:creationId xmlns:a16="http://schemas.microsoft.com/office/drawing/2014/main" id="{2E3D1145-6EEA-09CA-B9E6-205230F788BE}"/>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A7A61637-3247-7BEF-B949-0FD90FF338E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472756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CE2D1-5564-AD8F-E453-CBADD0646310}"/>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6BD1E912-E4DF-3830-3A84-EC29CD44118D}"/>
              </a:ext>
            </a:extLst>
          </p:cNvPr>
          <p:cNvSpPr>
            <a:spLocks noGrp="1" noChangeArrowheads="1"/>
          </p:cNvSpPr>
          <p:nvPr>
            <p:ph type="sldNum" sz="quarter" idx="5"/>
          </p:nvPr>
        </p:nvSpPr>
        <p:spPr>
          <a:ln/>
        </p:spPr>
        <p:txBody>
          <a:bodyPr/>
          <a:lstStyle/>
          <a:p>
            <a:fld id="{845046DF-92D5-4C2C-AA27-FCDD3C48A305}" type="slidenum">
              <a:rPr lang="en-US" altLang="en-US"/>
              <a:pPr/>
              <a:t>40</a:t>
            </a:fld>
            <a:endParaRPr lang="en-US" altLang="en-US" dirty="0"/>
          </a:p>
        </p:txBody>
      </p:sp>
      <p:sp>
        <p:nvSpPr>
          <p:cNvPr id="967682" name="Rectangle 2">
            <a:extLst>
              <a:ext uri="{FF2B5EF4-FFF2-40B4-BE49-F238E27FC236}">
                <a16:creationId xmlns:a16="http://schemas.microsoft.com/office/drawing/2014/main" id="{E2D766C0-1F23-135A-8EF2-D65A8AD31399}"/>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94AC097D-9FFE-B75A-3AA6-335EB814C15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7014903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94A8E-E82E-208E-33B2-9C9415B6F63D}"/>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12CF999B-BFC7-EE74-8F4D-340D057F1F84}"/>
              </a:ext>
            </a:extLst>
          </p:cNvPr>
          <p:cNvSpPr>
            <a:spLocks noGrp="1" noChangeArrowheads="1"/>
          </p:cNvSpPr>
          <p:nvPr>
            <p:ph type="sldNum" sz="quarter" idx="5"/>
          </p:nvPr>
        </p:nvSpPr>
        <p:spPr>
          <a:ln/>
        </p:spPr>
        <p:txBody>
          <a:bodyPr/>
          <a:lstStyle/>
          <a:p>
            <a:fld id="{845046DF-92D5-4C2C-AA27-FCDD3C48A305}" type="slidenum">
              <a:rPr lang="en-US" altLang="en-US"/>
              <a:pPr/>
              <a:t>41</a:t>
            </a:fld>
            <a:endParaRPr lang="en-US" altLang="en-US" dirty="0"/>
          </a:p>
        </p:txBody>
      </p:sp>
      <p:sp>
        <p:nvSpPr>
          <p:cNvPr id="967682" name="Rectangle 2">
            <a:extLst>
              <a:ext uri="{FF2B5EF4-FFF2-40B4-BE49-F238E27FC236}">
                <a16:creationId xmlns:a16="http://schemas.microsoft.com/office/drawing/2014/main" id="{37319F1D-EB0B-9424-397A-B47EB8B05210}"/>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3863A916-C28C-B673-8C5B-621B45101C3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289677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5DA19-E34B-0D30-9191-307072F37E41}"/>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D2931FD3-B26D-E67B-7FA5-26026EDB8AE5}"/>
              </a:ext>
            </a:extLst>
          </p:cNvPr>
          <p:cNvSpPr>
            <a:spLocks noGrp="1" noChangeArrowheads="1"/>
          </p:cNvSpPr>
          <p:nvPr>
            <p:ph type="sldNum" sz="quarter" idx="5"/>
          </p:nvPr>
        </p:nvSpPr>
        <p:spPr>
          <a:ln/>
        </p:spPr>
        <p:txBody>
          <a:bodyPr/>
          <a:lstStyle/>
          <a:p>
            <a:fld id="{845046DF-92D5-4C2C-AA27-FCDD3C48A305}" type="slidenum">
              <a:rPr lang="en-US" altLang="en-US"/>
              <a:pPr/>
              <a:t>6</a:t>
            </a:fld>
            <a:endParaRPr lang="en-US" altLang="en-US" dirty="0"/>
          </a:p>
        </p:txBody>
      </p:sp>
      <p:sp>
        <p:nvSpPr>
          <p:cNvPr id="967682" name="Rectangle 2">
            <a:extLst>
              <a:ext uri="{FF2B5EF4-FFF2-40B4-BE49-F238E27FC236}">
                <a16:creationId xmlns:a16="http://schemas.microsoft.com/office/drawing/2014/main" id="{D77325D0-2CE5-99E2-16BD-4F6F0CE15B0F}"/>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526C79DA-3833-82DA-D10B-7E6B890A4C5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613919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0FF76-388A-646C-0D17-01CD90DE079F}"/>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863947B5-DABB-425F-3D86-856F88B03D57}"/>
              </a:ext>
            </a:extLst>
          </p:cNvPr>
          <p:cNvSpPr>
            <a:spLocks noGrp="1" noChangeArrowheads="1"/>
          </p:cNvSpPr>
          <p:nvPr>
            <p:ph type="sldNum" sz="quarter" idx="5"/>
          </p:nvPr>
        </p:nvSpPr>
        <p:spPr>
          <a:ln/>
        </p:spPr>
        <p:txBody>
          <a:bodyPr/>
          <a:lstStyle/>
          <a:p>
            <a:fld id="{845046DF-92D5-4C2C-AA27-FCDD3C48A305}" type="slidenum">
              <a:rPr lang="en-US" altLang="en-US"/>
              <a:pPr/>
              <a:t>42</a:t>
            </a:fld>
            <a:endParaRPr lang="en-US" altLang="en-US" dirty="0"/>
          </a:p>
        </p:txBody>
      </p:sp>
      <p:sp>
        <p:nvSpPr>
          <p:cNvPr id="967682" name="Rectangle 2">
            <a:extLst>
              <a:ext uri="{FF2B5EF4-FFF2-40B4-BE49-F238E27FC236}">
                <a16:creationId xmlns:a16="http://schemas.microsoft.com/office/drawing/2014/main" id="{1EE246E6-8F15-A3D1-876E-385F56A9DF48}"/>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D77DC283-9C3F-4F5A-BB3F-45BE35294B4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30265681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6F7E7-BD01-D9EA-ED75-1D9A023BEF9B}"/>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AB39A1ED-59BC-9373-3A37-CA0CF5A623D0}"/>
              </a:ext>
            </a:extLst>
          </p:cNvPr>
          <p:cNvSpPr>
            <a:spLocks noGrp="1" noChangeArrowheads="1"/>
          </p:cNvSpPr>
          <p:nvPr>
            <p:ph type="sldNum" sz="quarter" idx="5"/>
          </p:nvPr>
        </p:nvSpPr>
        <p:spPr>
          <a:ln/>
        </p:spPr>
        <p:txBody>
          <a:bodyPr/>
          <a:lstStyle/>
          <a:p>
            <a:fld id="{845046DF-92D5-4C2C-AA27-FCDD3C48A305}" type="slidenum">
              <a:rPr lang="en-US" altLang="en-US"/>
              <a:pPr/>
              <a:t>43</a:t>
            </a:fld>
            <a:endParaRPr lang="en-US" altLang="en-US" dirty="0"/>
          </a:p>
        </p:txBody>
      </p:sp>
      <p:sp>
        <p:nvSpPr>
          <p:cNvPr id="967682" name="Rectangle 2">
            <a:extLst>
              <a:ext uri="{FF2B5EF4-FFF2-40B4-BE49-F238E27FC236}">
                <a16:creationId xmlns:a16="http://schemas.microsoft.com/office/drawing/2014/main" id="{B5C98458-B214-ABD0-4199-72C0A1E6EAE9}"/>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BF4EB281-9656-2DB9-D8DE-32AE7AAE794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4003403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08CBA-31E4-1EDF-FD26-0BF01232FC1C}"/>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E900B85F-26A9-2B3B-7E85-47C8C9E7B9CF}"/>
              </a:ext>
            </a:extLst>
          </p:cNvPr>
          <p:cNvSpPr>
            <a:spLocks noGrp="1" noChangeArrowheads="1"/>
          </p:cNvSpPr>
          <p:nvPr>
            <p:ph type="sldNum" sz="quarter" idx="5"/>
          </p:nvPr>
        </p:nvSpPr>
        <p:spPr>
          <a:ln/>
        </p:spPr>
        <p:txBody>
          <a:bodyPr/>
          <a:lstStyle/>
          <a:p>
            <a:fld id="{845046DF-92D5-4C2C-AA27-FCDD3C48A305}" type="slidenum">
              <a:rPr lang="en-US" altLang="en-US"/>
              <a:pPr/>
              <a:t>44</a:t>
            </a:fld>
            <a:endParaRPr lang="en-US" altLang="en-US" dirty="0"/>
          </a:p>
        </p:txBody>
      </p:sp>
      <p:sp>
        <p:nvSpPr>
          <p:cNvPr id="967682" name="Rectangle 2">
            <a:extLst>
              <a:ext uri="{FF2B5EF4-FFF2-40B4-BE49-F238E27FC236}">
                <a16:creationId xmlns:a16="http://schemas.microsoft.com/office/drawing/2014/main" id="{673C05F4-F770-8A03-ACFC-206E6F928590}"/>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04D65AD6-D03F-9207-0745-81576C46EF0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71026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C5F2E-134B-7314-8BB1-107788E0A64A}"/>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27713A91-E28A-80F4-27A4-950C9AFE7C96}"/>
              </a:ext>
            </a:extLst>
          </p:cNvPr>
          <p:cNvSpPr>
            <a:spLocks noGrp="1" noChangeArrowheads="1"/>
          </p:cNvSpPr>
          <p:nvPr>
            <p:ph type="sldNum" sz="quarter" idx="5"/>
          </p:nvPr>
        </p:nvSpPr>
        <p:spPr>
          <a:ln/>
        </p:spPr>
        <p:txBody>
          <a:bodyPr/>
          <a:lstStyle/>
          <a:p>
            <a:fld id="{845046DF-92D5-4C2C-AA27-FCDD3C48A305}" type="slidenum">
              <a:rPr lang="en-US" altLang="en-US"/>
              <a:pPr/>
              <a:t>45</a:t>
            </a:fld>
            <a:endParaRPr lang="en-US" altLang="en-US" dirty="0"/>
          </a:p>
        </p:txBody>
      </p:sp>
      <p:sp>
        <p:nvSpPr>
          <p:cNvPr id="967682" name="Rectangle 2">
            <a:extLst>
              <a:ext uri="{FF2B5EF4-FFF2-40B4-BE49-F238E27FC236}">
                <a16:creationId xmlns:a16="http://schemas.microsoft.com/office/drawing/2014/main" id="{633A338E-BA16-8F0F-B5A3-1E9D03DA6217}"/>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CB53FDA7-2CF4-BD38-9DDC-E140EF8404D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565638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15AEF-9F52-575F-472D-E56E13CB159A}"/>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40C62362-18FF-C079-545B-DC8FC131C212}"/>
              </a:ext>
            </a:extLst>
          </p:cNvPr>
          <p:cNvSpPr>
            <a:spLocks noGrp="1" noChangeArrowheads="1"/>
          </p:cNvSpPr>
          <p:nvPr>
            <p:ph type="sldNum" sz="quarter" idx="5"/>
          </p:nvPr>
        </p:nvSpPr>
        <p:spPr>
          <a:ln/>
        </p:spPr>
        <p:txBody>
          <a:bodyPr/>
          <a:lstStyle/>
          <a:p>
            <a:fld id="{845046DF-92D5-4C2C-AA27-FCDD3C48A305}" type="slidenum">
              <a:rPr lang="en-US" altLang="en-US"/>
              <a:pPr/>
              <a:t>46</a:t>
            </a:fld>
            <a:endParaRPr lang="en-US" altLang="en-US" dirty="0"/>
          </a:p>
        </p:txBody>
      </p:sp>
      <p:sp>
        <p:nvSpPr>
          <p:cNvPr id="967682" name="Rectangle 2">
            <a:extLst>
              <a:ext uri="{FF2B5EF4-FFF2-40B4-BE49-F238E27FC236}">
                <a16:creationId xmlns:a16="http://schemas.microsoft.com/office/drawing/2014/main" id="{6AE9AF04-AC97-B8C9-A15C-F8DE7B918A10}"/>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44C12A03-6D63-1128-A26C-4ED33E24A4F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3030037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A1D9F-7C7E-0122-8E60-D7DDB682FB01}"/>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A0DE7683-BB3C-1ABA-E482-4386ABBE00A1}"/>
              </a:ext>
            </a:extLst>
          </p:cNvPr>
          <p:cNvSpPr>
            <a:spLocks noGrp="1" noChangeArrowheads="1"/>
          </p:cNvSpPr>
          <p:nvPr>
            <p:ph type="sldNum" sz="quarter" idx="5"/>
          </p:nvPr>
        </p:nvSpPr>
        <p:spPr>
          <a:ln/>
        </p:spPr>
        <p:txBody>
          <a:bodyPr/>
          <a:lstStyle/>
          <a:p>
            <a:fld id="{845046DF-92D5-4C2C-AA27-FCDD3C48A305}" type="slidenum">
              <a:rPr lang="en-US" altLang="en-US"/>
              <a:pPr/>
              <a:t>47</a:t>
            </a:fld>
            <a:endParaRPr lang="en-US" altLang="en-US" dirty="0"/>
          </a:p>
        </p:txBody>
      </p:sp>
      <p:sp>
        <p:nvSpPr>
          <p:cNvPr id="967682" name="Rectangle 2">
            <a:extLst>
              <a:ext uri="{FF2B5EF4-FFF2-40B4-BE49-F238E27FC236}">
                <a16:creationId xmlns:a16="http://schemas.microsoft.com/office/drawing/2014/main" id="{B3C88FEC-039C-A799-8156-1F9CE09407B8}"/>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B77B1C51-8726-4CD9-81CF-0A7D7BD86A7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3246693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E57AB-CC04-59CC-891B-63F34B71ED72}"/>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413012D2-01F8-6C30-DD39-516CF25EAB0D}"/>
              </a:ext>
            </a:extLst>
          </p:cNvPr>
          <p:cNvSpPr>
            <a:spLocks noGrp="1" noChangeArrowheads="1"/>
          </p:cNvSpPr>
          <p:nvPr>
            <p:ph type="sldNum" sz="quarter" idx="5"/>
          </p:nvPr>
        </p:nvSpPr>
        <p:spPr>
          <a:ln/>
        </p:spPr>
        <p:txBody>
          <a:bodyPr/>
          <a:lstStyle/>
          <a:p>
            <a:fld id="{845046DF-92D5-4C2C-AA27-FCDD3C48A305}" type="slidenum">
              <a:rPr lang="en-US" altLang="en-US"/>
              <a:pPr/>
              <a:t>48</a:t>
            </a:fld>
            <a:endParaRPr lang="en-US" altLang="en-US" dirty="0"/>
          </a:p>
        </p:txBody>
      </p:sp>
      <p:sp>
        <p:nvSpPr>
          <p:cNvPr id="967682" name="Rectangle 2">
            <a:extLst>
              <a:ext uri="{FF2B5EF4-FFF2-40B4-BE49-F238E27FC236}">
                <a16:creationId xmlns:a16="http://schemas.microsoft.com/office/drawing/2014/main" id="{59D6D119-361E-951E-E849-06FFDE0C8F4A}"/>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E766BB77-0B5B-ACE3-32DC-5DC9F12FC25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484786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13977-6AD5-6B2F-3279-EAC97DD92333}"/>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325BA07A-EE1C-5A2F-2B50-8B25F3AAB96A}"/>
              </a:ext>
            </a:extLst>
          </p:cNvPr>
          <p:cNvSpPr>
            <a:spLocks noGrp="1" noChangeArrowheads="1"/>
          </p:cNvSpPr>
          <p:nvPr>
            <p:ph type="sldNum" sz="quarter" idx="5"/>
          </p:nvPr>
        </p:nvSpPr>
        <p:spPr>
          <a:ln/>
        </p:spPr>
        <p:txBody>
          <a:bodyPr/>
          <a:lstStyle/>
          <a:p>
            <a:fld id="{845046DF-92D5-4C2C-AA27-FCDD3C48A305}" type="slidenum">
              <a:rPr lang="en-US" altLang="en-US"/>
              <a:pPr/>
              <a:t>49</a:t>
            </a:fld>
            <a:endParaRPr lang="en-US" altLang="en-US" dirty="0"/>
          </a:p>
        </p:txBody>
      </p:sp>
      <p:sp>
        <p:nvSpPr>
          <p:cNvPr id="967682" name="Rectangle 2">
            <a:extLst>
              <a:ext uri="{FF2B5EF4-FFF2-40B4-BE49-F238E27FC236}">
                <a16:creationId xmlns:a16="http://schemas.microsoft.com/office/drawing/2014/main" id="{D2AE6D94-1A61-7CFC-F553-32569BAEDD94}"/>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76E6DBEF-EFF8-C9A2-B3C0-4F491477D27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0855859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74B5A-66CA-CD1D-0EB3-5DCA7B71518D}"/>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8F7B8AC7-1E7C-EFDB-3C8B-9CC1AB6CE621}"/>
              </a:ext>
            </a:extLst>
          </p:cNvPr>
          <p:cNvSpPr>
            <a:spLocks noGrp="1" noChangeArrowheads="1"/>
          </p:cNvSpPr>
          <p:nvPr>
            <p:ph type="sldNum" sz="quarter" idx="5"/>
          </p:nvPr>
        </p:nvSpPr>
        <p:spPr>
          <a:ln/>
        </p:spPr>
        <p:txBody>
          <a:bodyPr/>
          <a:lstStyle/>
          <a:p>
            <a:fld id="{845046DF-92D5-4C2C-AA27-FCDD3C48A305}" type="slidenum">
              <a:rPr lang="en-US" altLang="en-US"/>
              <a:pPr/>
              <a:t>50</a:t>
            </a:fld>
            <a:endParaRPr lang="en-US" altLang="en-US" dirty="0"/>
          </a:p>
        </p:txBody>
      </p:sp>
      <p:sp>
        <p:nvSpPr>
          <p:cNvPr id="967682" name="Rectangle 2">
            <a:extLst>
              <a:ext uri="{FF2B5EF4-FFF2-40B4-BE49-F238E27FC236}">
                <a16:creationId xmlns:a16="http://schemas.microsoft.com/office/drawing/2014/main" id="{20AF377B-353E-4F4F-0DC5-FAC85A07A1F9}"/>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635E5B09-6D75-6D4F-1D8E-15EB8A74B24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10739231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18689-F6D8-2BD8-0E6F-5313DEF67561}"/>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1300D663-BF48-45A3-57D1-ABDDC5A3589F}"/>
              </a:ext>
            </a:extLst>
          </p:cNvPr>
          <p:cNvSpPr>
            <a:spLocks noGrp="1" noChangeArrowheads="1"/>
          </p:cNvSpPr>
          <p:nvPr>
            <p:ph type="sldNum" sz="quarter" idx="5"/>
          </p:nvPr>
        </p:nvSpPr>
        <p:spPr>
          <a:ln/>
        </p:spPr>
        <p:txBody>
          <a:bodyPr/>
          <a:lstStyle/>
          <a:p>
            <a:fld id="{845046DF-92D5-4C2C-AA27-FCDD3C48A305}" type="slidenum">
              <a:rPr lang="en-US" altLang="en-US"/>
              <a:pPr/>
              <a:t>51</a:t>
            </a:fld>
            <a:endParaRPr lang="en-US" altLang="en-US" dirty="0"/>
          </a:p>
        </p:txBody>
      </p:sp>
      <p:sp>
        <p:nvSpPr>
          <p:cNvPr id="967682" name="Rectangle 2">
            <a:extLst>
              <a:ext uri="{FF2B5EF4-FFF2-40B4-BE49-F238E27FC236}">
                <a16:creationId xmlns:a16="http://schemas.microsoft.com/office/drawing/2014/main" id="{CBAA5C6F-8EDB-FAD8-5CBF-77D7B1B7B779}"/>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3D9ED1E0-5C99-9169-21F2-251B59350B9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428192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21BB0-B3B7-4373-7957-E5CCD129B240}"/>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F75A2B06-3A85-8F41-650C-2EB7AFD1DB87}"/>
              </a:ext>
            </a:extLst>
          </p:cNvPr>
          <p:cNvSpPr>
            <a:spLocks noGrp="1" noChangeArrowheads="1"/>
          </p:cNvSpPr>
          <p:nvPr>
            <p:ph type="sldNum" sz="quarter" idx="5"/>
          </p:nvPr>
        </p:nvSpPr>
        <p:spPr>
          <a:ln/>
        </p:spPr>
        <p:txBody>
          <a:bodyPr/>
          <a:lstStyle/>
          <a:p>
            <a:fld id="{845046DF-92D5-4C2C-AA27-FCDD3C48A305}" type="slidenum">
              <a:rPr lang="en-US" altLang="en-US"/>
              <a:pPr/>
              <a:t>7</a:t>
            </a:fld>
            <a:endParaRPr lang="en-US" altLang="en-US" dirty="0"/>
          </a:p>
        </p:txBody>
      </p:sp>
      <p:sp>
        <p:nvSpPr>
          <p:cNvPr id="967682" name="Rectangle 2">
            <a:extLst>
              <a:ext uri="{FF2B5EF4-FFF2-40B4-BE49-F238E27FC236}">
                <a16:creationId xmlns:a16="http://schemas.microsoft.com/office/drawing/2014/main" id="{6574A402-6C6D-ADD3-1770-4BEBC369138A}"/>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AAFB762C-5050-0D09-8E47-697550B750C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34445193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BEF44-4D23-B71A-805A-BB2B5722DA3A}"/>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EFE0DE46-2E58-628D-E471-12A10D0FDFF5}"/>
              </a:ext>
            </a:extLst>
          </p:cNvPr>
          <p:cNvSpPr>
            <a:spLocks noGrp="1" noChangeArrowheads="1"/>
          </p:cNvSpPr>
          <p:nvPr>
            <p:ph type="sldNum" sz="quarter" idx="5"/>
          </p:nvPr>
        </p:nvSpPr>
        <p:spPr>
          <a:ln/>
        </p:spPr>
        <p:txBody>
          <a:bodyPr/>
          <a:lstStyle/>
          <a:p>
            <a:fld id="{845046DF-92D5-4C2C-AA27-FCDD3C48A305}" type="slidenum">
              <a:rPr lang="en-US" altLang="en-US"/>
              <a:pPr/>
              <a:t>52</a:t>
            </a:fld>
            <a:endParaRPr lang="en-US" altLang="en-US" dirty="0"/>
          </a:p>
        </p:txBody>
      </p:sp>
      <p:sp>
        <p:nvSpPr>
          <p:cNvPr id="967682" name="Rectangle 2">
            <a:extLst>
              <a:ext uri="{FF2B5EF4-FFF2-40B4-BE49-F238E27FC236}">
                <a16:creationId xmlns:a16="http://schemas.microsoft.com/office/drawing/2014/main" id="{4B0AEB27-B172-A3D1-8176-19D5C8B2E94B}"/>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A6145E28-00E7-BB51-7F01-F9619FF374F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6889545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68A07-4269-2E46-7C7C-2C8992B8727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E4FE4417-35A2-F984-6EB0-A5043E597629}"/>
              </a:ext>
            </a:extLst>
          </p:cNvPr>
          <p:cNvSpPr>
            <a:spLocks noGrp="1" noChangeArrowheads="1"/>
          </p:cNvSpPr>
          <p:nvPr>
            <p:ph type="sldNum" sz="quarter" idx="5"/>
          </p:nvPr>
        </p:nvSpPr>
        <p:spPr>
          <a:ln/>
        </p:spPr>
        <p:txBody>
          <a:bodyPr/>
          <a:lstStyle/>
          <a:p>
            <a:fld id="{845046DF-92D5-4C2C-AA27-FCDD3C48A305}" type="slidenum">
              <a:rPr lang="en-US" altLang="en-US"/>
              <a:pPr/>
              <a:t>53</a:t>
            </a:fld>
            <a:endParaRPr lang="en-US" altLang="en-US" dirty="0"/>
          </a:p>
        </p:txBody>
      </p:sp>
      <p:sp>
        <p:nvSpPr>
          <p:cNvPr id="967682" name="Rectangle 2">
            <a:extLst>
              <a:ext uri="{FF2B5EF4-FFF2-40B4-BE49-F238E27FC236}">
                <a16:creationId xmlns:a16="http://schemas.microsoft.com/office/drawing/2014/main" id="{BD9FDD88-22D1-9396-5726-A9E599FCE143}"/>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474C54D4-DC1F-0E9D-7618-29CC8D350AA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8188698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8D659-FE09-D4DE-F921-CA453515543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F5E2B033-0C41-8941-5DAD-ED2F59831581}"/>
              </a:ext>
            </a:extLst>
          </p:cNvPr>
          <p:cNvSpPr>
            <a:spLocks noGrp="1" noChangeArrowheads="1"/>
          </p:cNvSpPr>
          <p:nvPr>
            <p:ph type="sldNum" sz="quarter" idx="5"/>
          </p:nvPr>
        </p:nvSpPr>
        <p:spPr>
          <a:ln/>
        </p:spPr>
        <p:txBody>
          <a:bodyPr/>
          <a:lstStyle/>
          <a:p>
            <a:fld id="{845046DF-92D5-4C2C-AA27-FCDD3C48A305}" type="slidenum">
              <a:rPr lang="en-US" altLang="en-US"/>
              <a:pPr/>
              <a:t>54</a:t>
            </a:fld>
            <a:endParaRPr lang="en-US" altLang="en-US" dirty="0"/>
          </a:p>
        </p:txBody>
      </p:sp>
      <p:sp>
        <p:nvSpPr>
          <p:cNvPr id="967682" name="Rectangle 2">
            <a:extLst>
              <a:ext uri="{FF2B5EF4-FFF2-40B4-BE49-F238E27FC236}">
                <a16:creationId xmlns:a16="http://schemas.microsoft.com/office/drawing/2014/main" id="{9EAC6509-2EB0-2668-7FA2-3388C729BEDB}"/>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9444196A-7AA4-41A3-7DF2-94DAC37BDC9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3865141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B2994-8B31-D008-B2A1-C43CBBFB3411}"/>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9F306544-716B-A25A-62EB-37DDB6EE0988}"/>
              </a:ext>
            </a:extLst>
          </p:cNvPr>
          <p:cNvSpPr>
            <a:spLocks noGrp="1" noChangeArrowheads="1"/>
          </p:cNvSpPr>
          <p:nvPr>
            <p:ph type="sldNum" sz="quarter" idx="5"/>
          </p:nvPr>
        </p:nvSpPr>
        <p:spPr>
          <a:ln/>
        </p:spPr>
        <p:txBody>
          <a:bodyPr/>
          <a:lstStyle/>
          <a:p>
            <a:fld id="{845046DF-92D5-4C2C-AA27-FCDD3C48A305}" type="slidenum">
              <a:rPr lang="en-US" altLang="en-US"/>
              <a:pPr/>
              <a:t>55</a:t>
            </a:fld>
            <a:endParaRPr lang="en-US" altLang="en-US" dirty="0"/>
          </a:p>
        </p:txBody>
      </p:sp>
      <p:sp>
        <p:nvSpPr>
          <p:cNvPr id="967682" name="Rectangle 2">
            <a:extLst>
              <a:ext uri="{FF2B5EF4-FFF2-40B4-BE49-F238E27FC236}">
                <a16:creationId xmlns:a16="http://schemas.microsoft.com/office/drawing/2014/main" id="{B4087084-3ED4-17C9-C4A1-36015423BE6E}"/>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C58F7B50-108B-9222-AD2E-76C0C22C6E8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15077306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30D6F-667B-BBF6-811B-A068E3F3585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CA67B421-0416-E3BC-3907-652E261115B3}"/>
              </a:ext>
            </a:extLst>
          </p:cNvPr>
          <p:cNvSpPr>
            <a:spLocks noGrp="1" noChangeArrowheads="1"/>
          </p:cNvSpPr>
          <p:nvPr>
            <p:ph type="sldNum" sz="quarter" idx="5"/>
          </p:nvPr>
        </p:nvSpPr>
        <p:spPr>
          <a:ln/>
        </p:spPr>
        <p:txBody>
          <a:bodyPr/>
          <a:lstStyle/>
          <a:p>
            <a:fld id="{845046DF-92D5-4C2C-AA27-FCDD3C48A305}" type="slidenum">
              <a:rPr lang="en-US" altLang="en-US"/>
              <a:pPr/>
              <a:t>56</a:t>
            </a:fld>
            <a:endParaRPr lang="en-US" altLang="en-US" dirty="0"/>
          </a:p>
        </p:txBody>
      </p:sp>
      <p:sp>
        <p:nvSpPr>
          <p:cNvPr id="967682" name="Rectangle 2">
            <a:extLst>
              <a:ext uri="{FF2B5EF4-FFF2-40B4-BE49-F238E27FC236}">
                <a16:creationId xmlns:a16="http://schemas.microsoft.com/office/drawing/2014/main" id="{65DD0939-B95C-1F18-12C2-960B070F4EE9}"/>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CC3A32EC-49B9-B3F0-1EE1-85086D51134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905526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DCAE8-BC1C-5A0D-F7F0-9FEEC2D35064}"/>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2EA0F3E6-5C9A-E7E2-CD8B-5E8B8F7AF86C}"/>
              </a:ext>
            </a:extLst>
          </p:cNvPr>
          <p:cNvSpPr>
            <a:spLocks noGrp="1" noChangeArrowheads="1"/>
          </p:cNvSpPr>
          <p:nvPr>
            <p:ph type="sldNum" sz="quarter" idx="5"/>
          </p:nvPr>
        </p:nvSpPr>
        <p:spPr>
          <a:ln/>
        </p:spPr>
        <p:txBody>
          <a:bodyPr/>
          <a:lstStyle/>
          <a:p>
            <a:fld id="{845046DF-92D5-4C2C-AA27-FCDD3C48A305}" type="slidenum">
              <a:rPr lang="en-US" altLang="en-US"/>
              <a:pPr/>
              <a:t>57</a:t>
            </a:fld>
            <a:endParaRPr lang="en-US" altLang="en-US" dirty="0"/>
          </a:p>
        </p:txBody>
      </p:sp>
      <p:sp>
        <p:nvSpPr>
          <p:cNvPr id="967682" name="Rectangle 2">
            <a:extLst>
              <a:ext uri="{FF2B5EF4-FFF2-40B4-BE49-F238E27FC236}">
                <a16:creationId xmlns:a16="http://schemas.microsoft.com/office/drawing/2014/main" id="{77D59B31-EC33-510C-772A-32057269AB49}"/>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C6991453-31C5-7EC4-06DF-8AE1DF23AB8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40659318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D401D-F621-68F5-C99C-DD8D31AFF6AB}"/>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B663B62D-D573-0ECA-17E6-E8E3D7D924E0}"/>
              </a:ext>
            </a:extLst>
          </p:cNvPr>
          <p:cNvSpPr>
            <a:spLocks noGrp="1" noChangeArrowheads="1"/>
          </p:cNvSpPr>
          <p:nvPr>
            <p:ph type="sldNum" sz="quarter" idx="5"/>
          </p:nvPr>
        </p:nvSpPr>
        <p:spPr>
          <a:ln/>
        </p:spPr>
        <p:txBody>
          <a:bodyPr/>
          <a:lstStyle/>
          <a:p>
            <a:fld id="{845046DF-92D5-4C2C-AA27-FCDD3C48A305}" type="slidenum">
              <a:rPr lang="en-US" altLang="en-US"/>
              <a:pPr/>
              <a:t>58</a:t>
            </a:fld>
            <a:endParaRPr lang="en-US" altLang="en-US" dirty="0"/>
          </a:p>
        </p:txBody>
      </p:sp>
      <p:sp>
        <p:nvSpPr>
          <p:cNvPr id="967682" name="Rectangle 2">
            <a:extLst>
              <a:ext uri="{FF2B5EF4-FFF2-40B4-BE49-F238E27FC236}">
                <a16:creationId xmlns:a16="http://schemas.microsoft.com/office/drawing/2014/main" id="{956E30AC-7689-1696-7738-818F92ABF09C}"/>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FC4520FA-848E-D5F3-FBE5-F6883E14D1F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18814915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ACE8A-F9D2-904E-3F39-AFBC4EE31DA4}"/>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8ABEC54D-8079-DBC3-B93F-B88AFA0D9AC0}"/>
              </a:ext>
            </a:extLst>
          </p:cNvPr>
          <p:cNvSpPr>
            <a:spLocks noGrp="1" noChangeArrowheads="1"/>
          </p:cNvSpPr>
          <p:nvPr>
            <p:ph type="sldNum" sz="quarter" idx="5"/>
          </p:nvPr>
        </p:nvSpPr>
        <p:spPr>
          <a:ln/>
        </p:spPr>
        <p:txBody>
          <a:bodyPr/>
          <a:lstStyle/>
          <a:p>
            <a:fld id="{845046DF-92D5-4C2C-AA27-FCDD3C48A305}" type="slidenum">
              <a:rPr lang="en-US" altLang="en-US"/>
              <a:pPr/>
              <a:t>59</a:t>
            </a:fld>
            <a:endParaRPr lang="en-US" altLang="en-US" dirty="0"/>
          </a:p>
        </p:txBody>
      </p:sp>
      <p:sp>
        <p:nvSpPr>
          <p:cNvPr id="967682" name="Rectangle 2">
            <a:extLst>
              <a:ext uri="{FF2B5EF4-FFF2-40B4-BE49-F238E27FC236}">
                <a16:creationId xmlns:a16="http://schemas.microsoft.com/office/drawing/2014/main" id="{28F9ED0A-C076-79C2-4549-2A08A63007CA}"/>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9707747B-3C78-0C28-86A9-EDC84CB2A36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5588414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997EC-FD30-B09B-8943-E69B23A40D51}"/>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E70AE788-A53F-F36B-B33E-23878FB06420}"/>
              </a:ext>
            </a:extLst>
          </p:cNvPr>
          <p:cNvSpPr>
            <a:spLocks noGrp="1" noChangeArrowheads="1"/>
          </p:cNvSpPr>
          <p:nvPr>
            <p:ph type="sldNum" sz="quarter" idx="5"/>
          </p:nvPr>
        </p:nvSpPr>
        <p:spPr>
          <a:ln/>
        </p:spPr>
        <p:txBody>
          <a:bodyPr/>
          <a:lstStyle/>
          <a:p>
            <a:fld id="{845046DF-92D5-4C2C-AA27-FCDD3C48A305}" type="slidenum">
              <a:rPr lang="en-US" altLang="en-US"/>
              <a:pPr/>
              <a:t>60</a:t>
            </a:fld>
            <a:endParaRPr lang="en-US" altLang="en-US" dirty="0"/>
          </a:p>
        </p:txBody>
      </p:sp>
      <p:sp>
        <p:nvSpPr>
          <p:cNvPr id="967682" name="Rectangle 2">
            <a:extLst>
              <a:ext uri="{FF2B5EF4-FFF2-40B4-BE49-F238E27FC236}">
                <a16:creationId xmlns:a16="http://schemas.microsoft.com/office/drawing/2014/main" id="{8B1D4D30-C6B0-CF73-4855-ED759948A33A}"/>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43646B90-D8AB-D726-681C-68BBC02E749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19573095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15CF6-5ACD-87DB-336F-1A3291EAE51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E6C872F4-4E4C-61CB-49D7-E3C8A58CF68F}"/>
              </a:ext>
            </a:extLst>
          </p:cNvPr>
          <p:cNvSpPr>
            <a:spLocks noGrp="1" noChangeArrowheads="1"/>
          </p:cNvSpPr>
          <p:nvPr>
            <p:ph type="sldNum" sz="quarter" idx="5"/>
          </p:nvPr>
        </p:nvSpPr>
        <p:spPr>
          <a:ln/>
        </p:spPr>
        <p:txBody>
          <a:bodyPr/>
          <a:lstStyle/>
          <a:p>
            <a:fld id="{845046DF-92D5-4C2C-AA27-FCDD3C48A305}" type="slidenum">
              <a:rPr lang="en-US" altLang="en-US"/>
              <a:pPr/>
              <a:t>61</a:t>
            </a:fld>
            <a:endParaRPr lang="en-US" altLang="en-US" dirty="0"/>
          </a:p>
        </p:txBody>
      </p:sp>
      <p:sp>
        <p:nvSpPr>
          <p:cNvPr id="967682" name="Rectangle 2">
            <a:extLst>
              <a:ext uri="{FF2B5EF4-FFF2-40B4-BE49-F238E27FC236}">
                <a16:creationId xmlns:a16="http://schemas.microsoft.com/office/drawing/2014/main" id="{D22E63A9-D849-EC06-B049-1E08823FB569}"/>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07553B7D-BB4A-572D-34DB-B15C983A57A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8248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0920-FA12-6856-6747-FF74125329E1}"/>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1E158A29-1FF0-564C-836E-B3C7AD389417}"/>
              </a:ext>
            </a:extLst>
          </p:cNvPr>
          <p:cNvSpPr>
            <a:spLocks noGrp="1" noChangeArrowheads="1"/>
          </p:cNvSpPr>
          <p:nvPr>
            <p:ph type="sldNum" sz="quarter" idx="5"/>
          </p:nvPr>
        </p:nvSpPr>
        <p:spPr>
          <a:ln/>
        </p:spPr>
        <p:txBody>
          <a:bodyPr/>
          <a:lstStyle/>
          <a:p>
            <a:fld id="{845046DF-92D5-4C2C-AA27-FCDD3C48A305}" type="slidenum">
              <a:rPr lang="en-US" altLang="en-US"/>
              <a:pPr/>
              <a:t>8</a:t>
            </a:fld>
            <a:endParaRPr lang="en-US" altLang="en-US" dirty="0"/>
          </a:p>
        </p:txBody>
      </p:sp>
      <p:sp>
        <p:nvSpPr>
          <p:cNvPr id="967682" name="Rectangle 2">
            <a:extLst>
              <a:ext uri="{FF2B5EF4-FFF2-40B4-BE49-F238E27FC236}">
                <a16:creationId xmlns:a16="http://schemas.microsoft.com/office/drawing/2014/main" id="{5AE0C16F-A8FC-DA49-B852-E4F6E39534EB}"/>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C119280A-4C5E-129B-0399-DE9EAC5FF63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18425079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B6BDB-7358-2D72-68B5-6674F410247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80563A8A-DED6-059A-4D36-E5F0EFBB963D}"/>
              </a:ext>
            </a:extLst>
          </p:cNvPr>
          <p:cNvSpPr>
            <a:spLocks noGrp="1" noChangeArrowheads="1"/>
          </p:cNvSpPr>
          <p:nvPr>
            <p:ph type="sldNum" sz="quarter" idx="5"/>
          </p:nvPr>
        </p:nvSpPr>
        <p:spPr>
          <a:ln/>
        </p:spPr>
        <p:txBody>
          <a:bodyPr/>
          <a:lstStyle/>
          <a:p>
            <a:fld id="{845046DF-92D5-4C2C-AA27-FCDD3C48A305}" type="slidenum">
              <a:rPr lang="en-US" altLang="en-US"/>
              <a:pPr/>
              <a:t>62</a:t>
            </a:fld>
            <a:endParaRPr lang="en-US" altLang="en-US" dirty="0"/>
          </a:p>
        </p:txBody>
      </p:sp>
      <p:sp>
        <p:nvSpPr>
          <p:cNvPr id="967682" name="Rectangle 2">
            <a:extLst>
              <a:ext uri="{FF2B5EF4-FFF2-40B4-BE49-F238E27FC236}">
                <a16:creationId xmlns:a16="http://schemas.microsoft.com/office/drawing/2014/main" id="{FF3B2792-C734-8454-E1DA-C46B85700C62}"/>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03812CC4-F82C-A3C1-9550-24A2EEE7DC0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12296078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B6D7C-2A3C-6D0F-C7E7-49606F2099F0}"/>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40EDFED2-434C-E0FE-B481-9BB865B5B663}"/>
              </a:ext>
            </a:extLst>
          </p:cNvPr>
          <p:cNvSpPr>
            <a:spLocks noGrp="1" noChangeArrowheads="1"/>
          </p:cNvSpPr>
          <p:nvPr>
            <p:ph type="sldNum" sz="quarter" idx="5"/>
          </p:nvPr>
        </p:nvSpPr>
        <p:spPr>
          <a:ln/>
        </p:spPr>
        <p:txBody>
          <a:bodyPr/>
          <a:lstStyle/>
          <a:p>
            <a:fld id="{845046DF-92D5-4C2C-AA27-FCDD3C48A305}" type="slidenum">
              <a:rPr lang="en-US" altLang="en-US"/>
              <a:pPr/>
              <a:t>63</a:t>
            </a:fld>
            <a:endParaRPr lang="en-US" altLang="en-US" dirty="0"/>
          </a:p>
        </p:txBody>
      </p:sp>
      <p:sp>
        <p:nvSpPr>
          <p:cNvPr id="967682" name="Rectangle 2">
            <a:extLst>
              <a:ext uri="{FF2B5EF4-FFF2-40B4-BE49-F238E27FC236}">
                <a16:creationId xmlns:a16="http://schemas.microsoft.com/office/drawing/2014/main" id="{1A09CC53-497A-C218-159D-F6F55F13A476}"/>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2383E29B-FED1-96F3-8FCB-2D143ECD657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8731632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45B39-8427-697D-86D4-4A8175572D13}"/>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30AC5745-4FDC-49B7-1E16-4C737274C131}"/>
              </a:ext>
            </a:extLst>
          </p:cNvPr>
          <p:cNvSpPr>
            <a:spLocks noGrp="1" noChangeArrowheads="1"/>
          </p:cNvSpPr>
          <p:nvPr>
            <p:ph type="sldNum" sz="quarter" idx="5"/>
          </p:nvPr>
        </p:nvSpPr>
        <p:spPr>
          <a:ln/>
        </p:spPr>
        <p:txBody>
          <a:bodyPr/>
          <a:lstStyle/>
          <a:p>
            <a:fld id="{845046DF-92D5-4C2C-AA27-FCDD3C48A305}" type="slidenum">
              <a:rPr lang="en-US" altLang="en-US"/>
              <a:pPr/>
              <a:t>64</a:t>
            </a:fld>
            <a:endParaRPr lang="en-US" altLang="en-US" dirty="0"/>
          </a:p>
        </p:txBody>
      </p:sp>
      <p:sp>
        <p:nvSpPr>
          <p:cNvPr id="967682" name="Rectangle 2">
            <a:extLst>
              <a:ext uri="{FF2B5EF4-FFF2-40B4-BE49-F238E27FC236}">
                <a16:creationId xmlns:a16="http://schemas.microsoft.com/office/drawing/2014/main" id="{B82DC217-D11E-C584-B2B2-0C691FFAA260}"/>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B6310565-2EF7-CA93-BD44-DA2E2C7ABDD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15148820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84C10-AA34-3564-71F4-E6FDEB272F2C}"/>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BBDAEEDE-321F-0FCA-6A64-4FE9DAC2F49D}"/>
              </a:ext>
            </a:extLst>
          </p:cNvPr>
          <p:cNvSpPr>
            <a:spLocks noGrp="1" noChangeArrowheads="1"/>
          </p:cNvSpPr>
          <p:nvPr>
            <p:ph type="sldNum" sz="quarter" idx="5"/>
          </p:nvPr>
        </p:nvSpPr>
        <p:spPr>
          <a:ln/>
        </p:spPr>
        <p:txBody>
          <a:bodyPr/>
          <a:lstStyle/>
          <a:p>
            <a:fld id="{845046DF-92D5-4C2C-AA27-FCDD3C48A305}" type="slidenum">
              <a:rPr lang="en-US" altLang="en-US"/>
              <a:pPr/>
              <a:t>65</a:t>
            </a:fld>
            <a:endParaRPr lang="en-US" altLang="en-US" dirty="0"/>
          </a:p>
        </p:txBody>
      </p:sp>
      <p:sp>
        <p:nvSpPr>
          <p:cNvPr id="967682" name="Rectangle 2">
            <a:extLst>
              <a:ext uri="{FF2B5EF4-FFF2-40B4-BE49-F238E27FC236}">
                <a16:creationId xmlns:a16="http://schemas.microsoft.com/office/drawing/2014/main" id="{F4913C01-04EE-E038-28A6-074BF19F07A9}"/>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0AC59D69-7736-23E0-C7DE-BDDA99DA61B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30057833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5D8DFB6-D27C-B855-6A88-C15D65D65513}"/>
              </a:ext>
            </a:extLst>
          </p:cNvPr>
          <p:cNvSpPr>
            <a:spLocks noGrp="1" noChangeArrowheads="1"/>
          </p:cNvSpPr>
          <p:nvPr>
            <p:ph type="sldNum" sz="quarter" idx="5"/>
          </p:nvPr>
        </p:nvSpPr>
        <p:spPr>
          <a:ln/>
        </p:spPr>
        <p:txBody>
          <a:bodyPr/>
          <a:lstStyle/>
          <a:p>
            <a:fld id="{F78AD082-69B5-4562-9470-64369CDD2E41}" type="slidenum">
              <a:rPr lang="en-US" altLang="en-US"/>
              <a:pPr/>
              <a:t>67</a:t>
            </a:fld>
            <a:endParaRPr lang="en-US" altLang="en-US" dirty="0"/>
          </a:p>
        </p:txBody>
      </p:sp>
      <p:sp>
        <p:nvSpPr>
          <p:cNvPr id="115714" name="Rectangle 2">
            <a:extLst>
              <a:ext uri="{FF2B5EF4-FFF2-40B4-BE49-F238E27FC236}">
                <a16:creationId xmlns:a16="http://schemas.microsoft.com/office/drawing/2014/main" id="{CB2909D3-FE5D-4F56-1FFC-712F8EEC745A}"/>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15715" name="Rectangle 3">
            <a:extLst>
              <a:ext uri="{FF2B5EF4-FFF2-40B4-BE49-F238E27FC236}">
                <a16:creationId xmlns:a16="http://schemas.microsoft.com/office/drawing/2014/main" id="{5241F2A9-054B-B10F-1696-5C61F03AB62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8832D0D-DBF2-0429-2641-F06B2106189F}"/>
              </a:ext>
            </a:extLst>
          </p:cNvPr>
          <p:cNvSpPr>
            <a:spLocks noGrp="1" noChangeArrowheads="1"/>
          </p:cNvSpPr>
          <p:nvPr>
            <p:ph type="sldNum" sz="quarter" idx="5"/>
          </p:nvPr>
        </p:nvSpPr>
        <p:spPr>
          <a:ln/>
        </p:spPr>
        <p:txBody>
          <a:bodyPr/>
          <a:lstStyle/>
          <a:p>
            <a:fld id="{8ACCFE78-B700-4D20-ACF5-BDADB9DAB9E1}" type="slidenum">
              <a:rPr lang="en-US" altLang="en-US"/>
              <a:pPr/>
              <a:t>68</a:t>
            </a:fld>
            <a:endParaRPr lang="en-US" altLang="en-US" dirty="0"/>
          </a:p>
        </p:txBody>
      </p:sp>
      <p:sp>
        <p:nvSpPr>
          <p:cNvPr id="211970" name="Rectangle 2">
            <a:extLst>
              <a:ext uri="{FF2B5EF4-FFF2-40B4-BE49-F238E27FC236}">
                <a16:creationId xmlns:a16="http://schemas.microsoft.com/office/drawing/2014/main" id="{8DD8680C-6CA9-72EC-E36C-317AC49E21D8}"/>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11971" name="Rectangle 3">
            <a:extLst>
              <a:ext uri="{FF2B5EF4-FFF2-40B4-BE49-F238E27FC236}">
                <a16:creationId xmlns:a16="http://schemas.microsoft.com/office/drawing/2014/main" id="{8458D0F1-ED02-4AEE-3A8B-9043766BA1A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ctr">
              <a:spcBef>
                <a:spcPct val="50000"/>
              </a:spcBef>
            </a:pPr>
            <a:r>
              <a:rPr kumimoji="0" lang="es-MX" altLang="en-US" sz="1600" b="1" dirty="0">
                <a:solidFill>
                  <a:srgbClr val="000000"/>
                </a:solidFill>
                <a:latin typeface="Arial" panose="020B0604020202020204" pitchFamily="34" charset="0"/>
              </a:rPr>
              <a:t>Preparado por:</a:t>
            </a:r>
          </a:p>
          <a:p>
            <a:pPr algn="ctr">
              <a:spcBef>
                <a:spcPct val="50000"/>
              </a:spcBef>
            </a:pPr>
            <a:r>
              <a:rPr kumimoji="0" lang="es-MX" altLang="en-US" sz="1600" b="1" dirty="0">
                <a:solidFill>
                  <a:srgbClr val="000000"/>
                </a:solidFill>
                <a:latin typeface="Arial" panose="020B0604020202020204" pitchFamily="34" charset="0"/>
              </a:rPr>
              <a:t>Stuart Allsop</a:t>
            </a:r>
          </a:p>
          <a:p>
            <a:pPr algn="ctr">
              <a:spcBef>
                <a:spcPct val="50000"/>
              </a:spcBef>
            </a:pPr>
            <a:r>
              <a:rPr kumimoji="0" lang="es-MX" altLang="en-US" sz="1600" b="1" dirty="0">
                <a:solidFill>
                  <a:srgbClr val="000000"/>
                </a:solidFill>
                <a:latin typeface="Arial" panose="020B0604020202020204" pitchFamily="34" charset="0"/>
              </a:rPr>
              <a:t>ChristLink.cl</a:t>
            </a:r>
          </a:p>
          <a:p>
            <a:pPr algn="ctr">
              <a:spcBef>
                <a:spcPct val="50000"/>
              </a:spcBef>
            </a:pPr>
            <a:r>
              <a:rPr kumimoji="0" lang="es-MX" altLang="en-US" sz="1600" b="1" dirty="0">
                <a:solidFill>
                  <a:srgbClr val="000000"/>
                </a:solidFill>
                <a:latin typeface="Arial" panose="020B0604020202020204" pitchFamily="34" charset="0"/>
              </a:rPr>
              <a:t>Santiago, CHILE</a:t>
            </a:r>
          </a:p>
          <a:p>
            <a:pPr algn="ctr">
              <a:spcBef>
                <a:spcPct val="50000"/>
              </a:spcBef>
            </a:pPr>
            <a:r>
              <a:rPr kumimoji="0" lang="es-MX" altLang="en-US" sz="1600" b="1" dirty="0">
                <a:solidFill>
                  <a:srgbClr val="000000"/>
                </a:solidFill>
                <a:latin typeface="Arial" panose="020B0604020202020204" pitchFamily="34" charset="0"/>
              </a:rPr>
              <a:t>www.i-ccc.cl</a:t>
            </a:r>
            <a:endParaRPr kumimoji="0" lang="es-ES_tradnl" altLang="en-US" sz="1600" dirty="0">
              <a:solidFill>
                <a:srgbClr val="000000"/>
              </a:solidFill>
              <a:latin typeface="Arial" panose="020B0604020202020204" pitchFamily="34" charset="0"/>
            </a:endParaRPr>
          </a:p>
          <a:p>
            <a:endParaRPr lang="es-ES_tradnl" altLang="en-US" sz="1600" dirty="0"/>
          </a:p>
          <a:p>
            <a:endParaRPr lang="es-ES_tradnl" altLang="en-US" sz="16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53F2C-1DBE-FE3A-FF9E-A29E222BA4EB}"/>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A073467F-317E-E822-7375-66C4BF0E0A77}"/>
              </a:ext>
            </a:extLst>
          </p:cNvPr>
          <p:cNvSpPr>
            <a:spLocks noGrp="1" noChangeArrowheads="1"/>
          </p:cNvSpPr>
          <p:nvPr>
            <p:ph type="sldNum" sz="quarter" idx="5"/>
          </p:nvPr>
        </p:nvSpPr>
        <p:spPr>
          <a:ln/>
        </p:spPr>
        <p:txBody>
          <a:bodyPr/>
          <a:lstStyle/>
          <a:p>
            <a:fld id="{845046DF-92D5-4C2C-AA27-FCDD3C48A305}" type="slidenum">
              <a:rPr lang="en-US" altLang="en-US"/>
              <a:pPr/>
              <a:t>9</a:t>
            </a:fld>
            <a:endParaRPr lang="en-US" altLang="en-US" dirty="0"/>
          </a:p>
        </p:txBody>
      </p:sp>
      <p:sp>
        <p:nvSpPr>
          <p:cNvPr id="967682" name="Rectangle 2">
            <a:extLst>
              <a:ext uri="{FF2B5EF4-FFF2-40B4-BE49-F238E27FC236}">
                <a16:creationId xmlns:a16="http://schemas.microsoft.com/office/drawing/2014/main" id="{CCBB9F7D-5D1C-A830-5227-9141B518F532}"/>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68788BBB-81DC-91FE-03B6-17F195ED5D3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816767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A3057-96C8-6AB0-0FEC-FDDAAA62A0C9}"/>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4023EABC-FED6-B186-E69C-E0F253FA493F}"/>
              </a:ext>
            </a:extLst>
          </p:cNvPr>
          <p:cNvSpPr>
            <a:spLocks noGrp="1" noChangeArrowheads="1"/>
          </p:cNvSpPr>
          <p:nvPr>
            <p:ph type="sldNum" sz="quarter" idx="5"/>
          </p:nvPr>
        </p:nvSpPr>
        <p:spPr>
          <a:ln/>
        </p:spPr>
        <p:txBody>
          <a:bodyPr/>
          <a:lstStyle/>
          <a:p>
            <a:fld id="{845046DF-92D5-4C2C-AA27-FCDD3C48A305}" type="slidenum">
              <a:rPr lang="en-US" altLang="en-US"/>
              <a:pPr/>
              <a:t>10</a:t>
            </a:fld>
            <a:endParaRPr lang="en-US" altLang="en-US" dirty="0"/>
          </a:p>
        </p:txBody>
      </p:sp>
      <p:sp>
        <p:nvSpPr>
          <p:cNvPr id="967682" name="Rectangle 2">
            <a:extLst>
              <a:ext uri="{FF2B5EF4-FFF2-40B4-BE49-F238E27FC236}">
                <a16:creationId xmlns:a16="http://schemas.microsoft.com/office/drawing/2014/main" id="{18E323DF-4E82-885D-5E09-B93247553230}"/>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535EEA9F-6614-E77C-4997-4DA49A845FA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318075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419AA-D8E7-FF6F-79C3-5F4B02880551}"/>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10B8C7C0-347F-0782-220A-E2AFA8FE79E9}"/>
              </a:ext>
            </a:extLst>
          </p:cNvPr>
          <p:cNvSpPr>
            <a:spLocks noGrp="1" noChangeArrowheads="1"/>
          </p:cNvSpPr>
          <p:nvPr>
            <p:ph type="sldNum" sz="quarter" idx="5"/>
          </p:nvPr>
        </p:nvSpPr>
        <p:spPr>
          <a:ln/>
        </p:spPr>
        <p:txBody>
          <a:bodyPr/>
          <a:lstStyle/>
          <a:p>
            <a:fld id="{845046DF-92D5-4C2C-AA27-FCDD3C48A305}" type="slidenum">
              <a:rPr lang="en-US" altLang="en-US"/>
              <a:pPr/>
              <a:t>11</a:t>
            </a:fld>
            <a:endParaRPr lang="en-US" altLang="en-US" dirty="0"/>
          </a:p>
        </p:txBody>
      </p:sp>
      <p:sp>
        <p:nvSpPr>
          <p:cNvPr id="967682" name="Rectangle 2">
            <a:extLst>
              <a:ext uri="{FF2B5EF4-FFF2-40B4-BE49-F238E27FC236}">
                <a16:creationId xmlns:a16="http://schemas.microsoft.com/office/drawing/2014/main" id="{A5E30B81-B8DF-2E7D-189F-B7CDC4E755D5}"/>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4CB33CCE-F8D8-40ED-DE39-ACE4AAEA603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277947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Tree>
    <p:extLst>
      <p:ext uri="{BB962C8B-B14F-4D97-AF65-F5344CB8AC3E}">
        <p14:creationId xmlns:p14="http://schemas.microsoft.com/office/powerpoint/2010/main" val="42405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8" name="TITLE - Rectangle 5">
            <a:extLst>
              <a:ext uri="{FF2B5EF4-FFF2-40B4-BE49-F238E27FC236}">
                <a16:creationId xmlns:a16="http://schemas.microsoft.com/office/drawing/2014/main" id="{385F2D4B-B1D0-F0D1-8835-D52122762B80}"/>
              </a:ext>
            </a:extLst>
          </p:cNvPr>
          <p:cNvSpPr>
            <a:spLocks noChangeArrowheads="1"/>
          </p:cNvSpPr>
          <p:nvPr userDrawn="1"/>
        </p:nvSpPr>
        <p:spPr bwMode="auto">
          <a:xfrm>
            <a:off x="1752600" y="508771"/>
            <a:ext cx="8686800" cy="25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spcBef>
                <a:spcPct val="15000"/>
              </a:spcBef>
              <a:buClrTx/>
              <a:buSzTx/>
              <a:buFontTx/>
              <a:buNone/>
            </a:pPr>
            <a:r>
              <a:rPr kumimoji="0" lang="es-ES" altLang="en-US" sz="3900" b="1" i="1" u="sng" spc="300" dirty="0">
                <a:solidFill>
                  <a:srgbClr val="EFF9FF"/>
                </a:solidFill>
                <a:effectLst>
                  <a:outerShdw blurRad="63500" dist="63500" dir="3300000" algn="tl" rotWithShape="0">
                    <a:schemeClr val="tx1">
                      <a:alpha val="80000"/>
                    </a:schemeClr>
                  </a:outerShdw>
                </a:effectLst>
                <a:latin typeface="Arial" panose="020B0604020202020204" pitchFamily="34" charset="0"/>
              </a:rPr>
              <a:t>Herejías</a:t>
            </a:r>
            <a:endParaRPr kumimoji="0" lang="es-ES_tradnl" altLang="en-US" sz="2200" b="1" i="1" u="sng" spc="300" dirty="0">
              <a:solidFill>
                <a:srgbClr val="EFF9FF"/>
              </a:solidFill>
              <a:effectLst>
                <a:outerShdw blurRad="63500" dist="63500" dir="3300000" algn="tl" rotWithShape="0">
                  <a:schemeClr val="tx1">
                    <a:alpha val="80000"/>
                  </a:schemeClr>
                </a:outerShdw>
              </a:effectLst>
              <a:latin typeface="Arial" panose="020B0604020202020204" pitchFamily="34" charset="0"/>
            </a:endParaRPr>
          </a:p>
        </p:txBody>
      </p:sp>
    </p:spTree>
    <p:extLst>
      <p:ext uri="{BB962C8B-B14F-4D97-AF65-F5344CB8AC3E}">
        <p14:creationId xmlns:p14="http://schemas.microsoft.com/office/powerpoint/2010/main" val="1296142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7" name="TITLE - Rectangle 5">
            <a:extLst>
              <a:ext uri="{FF2B5EF4-FFF2-40B4-BE49-F238E27FC236}">
                <a16:creationId xmlns:a16="http://schemas.microsoft.com/office/drawing/2014/main" id="{5F7E2DDE-3DB7-5400-EFD5-3155C793587B}"/>
              </a:ext>
            </a:extLst>
          </p:cNvPr>
          <p:cNvSpPr>
            <a:spLocks noChangeArrowheads="1"/>
          </p:cNvSpPr>
          <p:nvPr userDrawn="1"/>
        </p:nvSpPr>
        <p:spPr bwMode="auto">
          <a:xfrm>
            <a:off x="1752600" y="580779"/>
            <a:ext cx="8686800" cy="25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spcBef>
                <a:spcPct val="15000"/>
              </a:spcBef>
              <a:buClrTx/>
              <a:buSzTx/>
              <a:buFontTx/>
              <a:buNone/>
            </a:pPr>
            <a:r>
              <a:rPr kumimoji="0" lang="es-ES" altLang="en-US" sz="3900" b="1" i="1" u="sng" dirty="0">
                <a:solidFill>
                  <a:srgbClr val="EFF9FF"/>
                </a:solidFill>
                <a:effectLst>
                  <a:outerShdw blurRad="63500" dist="63500" dir="3300000" algn="tl" rotWithShape="0">
                    <a:schemeClr val="tx1">
                      <a:alpha val="80000"/>
                    </a:schemeClr>
                  </a:outerShdw>
                </a:effectLst>
                <a:latin typeface="Arial" panose="020B0604020202020204" pitchFamily="34" charset="0"/>
              </a:rPr>
              <a:t>33333</a:t>
            </a:r>
            <a:endParaRPr kumimoji="0" lang="es-ES_tradnl" altLang="en-US" sz="2200" b="1" i="1" u="sng" dirty="0">
              <a:solidFill>
                <a:srgbClr val="EFF9FF"/>
              </a:solidFill>
              <a:effectLst>
                <a:outerShdw blurRad="63500" dist="63500" dir="3300000" algn="tl" rotWithShape="0">
                  <a:schemeClr val="tx1">
                    <a:alpha val="80000"/>
                  </a:schemeClr>
                </a:outerShdw>
              </a:effectLst>
              <a:latin typeface="Arial" panose="020B0604020202020204" pitchFamily="34" charset="0"/>
            </a:endParaRPr>
          </a:p>
        </p:txBody>
      </p:sp>
    </p:spTree>
    <p:extLst>
      <p:ext uri="{BB962C8B-B14F-4D97-AF65-F5344CB8AC3E}">
        <p14:creationId xmlns:p14="http://schemas.microsoft.com/office/powerpoint/2010/main" val="26547971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ltLang="en-US" dirty="0"/>
          </a:p>
        </p:txBody>
      </p:sp>
      <p:sp>
        <p:nvSpPr>
          <p:cNvPr id="9" name="Rectangle 8">
            <a:extLst>
              <a:ext uri="{FF2B5EF4-FFF2-40B4-BE49-F238E27FC236}">
                <a16:creationId xmlns:a16="http://schemas.microsoft.com/office/drawing/2014/main" id="{1C859BA8-61F2-C0F1-366F-6701D4C5DBE4}"/>
              </a:ext>
            </a:extLst>
          </p:cNvPr>
          <p:cNvSpPr/>
          <p:nvPr userDrawn="1"/>
        </p:nvSpPr>
        <p:spPr>
          <a:xfrm>
            <a:off x="8328248" y="6356350"/>
            <a:ext cx="3025552"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fld id="{D0FBEFB9-879F-4220-ABDD-F9EA9892F329}" type="slidenum">
              <a:rPr lang="en-US" sz="1300" smtClean="0">
                <a:solidFill>
                  <a:schemeClr val="accent4">
                    <a:lumMod val="75000"/>
                  </a:schemeClr>
                </a:solidFill>
                <a:effectLst/>
              </a:rPr>
              <a:pPr algn="r"/>
              <a:t>‹#›</a:t>
            </a:fld>
            <a:endParaRPr lang="en-US" sz="1300" dirty="0">
              <a:solidFill>
                <a:schemeClr val="accent4">
                  <a:lumMod val="75000"/>
                </a:schemeClr>
              </a:solidFill>
              <a:effectLst/>
            </a:endParaRPr>
          </a:p>
        </p:txBody>
      </p:sp>
    </p:spTree>
    <p:extLst>
      <p:ext uri="{BB962C8B-B14F-4D97-AF65-F5344CB8AC3E}">
        <p14:creationId xmlns:p14="http://schemas.microsoft.com/office/powerpoint/2010/main" val="11947866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1.png"/><Relationship Id="rId4" Type="http://schemas.microsoft.com/office/2007/relationships/hdphoto" Target="../media/hdphoto4.wdp"/><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microsoft.com/office/2007/relationships/hdphoto" Target="../media/hdphoto8.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oleObject" Target="../embeddings/oleObject2.bin"/><Relationship Id="rId15" Type="http://schemas.openxmlformats.org/officeDocument/2006/relationships/image" Target="../media/image21.jp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oleObject" Target="../embeddings/oleObject4.bin"/><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wmf"/><Relationship Id="rId5" Type="http://schemas.openxmlformats.org/officeDocument/2006/relationships/oleObject" Target="../embeddings/oleObject6.bin"/><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wmf"/></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26.jp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2.jpeg"/><Relationship Id="rId4" Type="http://schemas.microsoft.com/office/2007/relationships/hdphoto" Target="../media/hdphoto11.wdp"/></Relationships>
</file>

<file path=ppt/slides/_rels/slide4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jpeg"/><Relationship Id="rId7" Type="http://schemas.microsoft.com/office/2007/relationships/hdphoto" Target="../media/hdphoto13.wdp"/><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2.wdp"/><Relationship Id="rId4" Type="http://schemas.openxmlformats.org/officeDocument/2006/relationships/image" Target="../media/image33.png"/><Relationship Id="rId9" Type="http://schemas.microsoft.com/office/2007/relationships/hdphoto" Target="../media/hdphoto14.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blueletterbible.org/lexicon/g138/kjv/tr/0-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46.png"/><Relationship Id="rId5" Type="http://schemas.openxmlformats.org/officeDocument/2006/relationships/image" Target="../media/image43.png"/><Relationship Id="rId10" Type="http://schemas.microsoft.com/office/2007/relationships/hdphoto" Target="../media/hdphoto18.wdp"/><Relationship Id="rId4" Type="http://schemas.microsoft.com/office/2007/relationships/hdphoto" Target="../media/hdphoto15.wdp"/><Relationship Id="rId9" Type="http://schemas.openxmlformats.org/officeDocument/2006/relationships/image" Target="../media/image45.png"/></Relationships>
</file>

<file path=ppt/slides/_rels/slide62.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46.png"/><Relationship Id="rId5" Type="http://schemas.openxmlformats.org/officeDocument/2006/relationships/image" Target="../media/image43.png"/><Relationship Id="rId10" Type="http://schemas.microsoft.com/office/2007/relationships/hdphoto" Target="../media/hdphoto18.wdp"/><Relationship Id="rId4" Type="http://schemas.microsoft.com/office/2007/relationships/hdphoto" Target="../media/hdphoto15.wdp"/><Relationship Id="rId9"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microsoft.com/office/2007/relationships/hdphoto" Target="../media/hdphoto19.wdp"/></Relationships>
</file>

<file path=ppt/slides/_rels/slide6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i-ccc.cl/"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s://www.christlink.c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F579A-462F-8B69-E9C3-4F9D1D2FC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814" y="1449278"/>
            <a:ext cx="9176222" cy="5004057"/>
          </a:xfrm>
          <a:prstGeom prst="rect">
            <a:avLst/>
          </a:prstGeom>
        </p:spPr>
      </p:pic>
      <p:pic>
        <p:nvPicPr>
          <p:cNvPr id="4" name="Church ON background - Picture 20">
            <a:extLst>
              <a:ext uri="{FF2B5EF4-FFF2-40B4-BE49-F238E27FC236}">
                <a16:creationId xmlns:a16="http://schemas.microsoft.com/office/drawing/2014/main" id="{93499B95-4CD5-7F85-9834-CF0ACFC6E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814" y="1449279"/>
            <a:ext cx="9176222" cy="5004057"/>
          </a:xfrm>
          <a:prstGeom prst="rect">
            <a:avLst/>
          </a:prstGeom>
          <a:effectLst>
            <a:outerShdw blurRad="50800" dist="50800" dir="3300000" algn="tl" rotWithShape="0">
              <a:prstClr val="black">
                <a:alpha val="60000"/>
              </a:prstClr>
            </a:outerShdw>
          </a:effectLst>
        </p:spPr>
      </p:pic>
      <p:sp>
        <p:nvSpPr>
          <p:cNvPr id="5" name="Title 1 - &quot;HIstoria&quot; only">
            <a:extLst>
              <a:ext uri="{FF2B5EF4-FFF2-40B4-BE49-F238E27FC236}">
                <a16:creationId xmlns:a16="http://schemas.microsoft.com/office/drawing/2014/main" id="{1B9975BF-0B41-06BE-10D5-0EF20CE5899C}"/>
              </a:ext>
            </a:extLst>
          </p:cNvPr>
          <p:cNvSpPr txBox="1">
            <a:spLocks/>
          </p:cNvSpPr>
          <p:nvPr/>
        </p:nvSpPr>
        <p:spPr>
          <a:xfrm>
            <a:off x="1055440" y="548680"/>
            <a:ext cx="10081120" cy="720080"/>
          </a:xfrm>
          <a:prstGeom prst="rect">
            <a:avLst/>
          </a:prstGeom>
        </p:spPr>
        <p:txBody>
          <a:bodyPr vert="horz" lIns="91440" tIns="45720" rIns="91440" bIns="45720" rtlCol="0" anchor="b"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noProof="0" dirty="0">
                <a:solidFill>
                  <a:schemeClr val="bg1"/>
                </a:solidFill>
                <a:effectLst>
                  <a:outerShdw blurRad="50800" dist="50800" dir="3300000" algn="tl" rotWithShape="0">
                    <a:schemeClr val="tx1">
                      <a:alpha val="80000"/>
                    </a:schemeClr>
                  </a:outerShdw>
                </a:effectLst>
              </a:rPr>
              <a:t>                  </a:t>
            </a:r>
            <a:r>
              <a:rPr lang="es-419" sz="5400" b="1" noProof="0" dirty="0">
                <a:solidFill>
                  <a:schemeClr val="bg1"/>
                </a:solidFill>
                <a:effectLst>
                  <a:outerShdw blurRad="50800" dist="50800" dir="3300000" algn="tl" rotWithShape="0">
                    <a:schemeClr val="tx1">
                      <a:alpha val="80000"/>
                    </a:schemeClr>
                  </a:outerShdw>
                </a:effectLst>
                <a:latin typeface="APPLE CHANCERY" panose="03020702040506060504" pitchFamily="66" charset="-79"/>
                <a:cs typeface="APPLE CHANCERY" panose="03020702040506060504" pitchFamily="66" charset="-79"/>
              </a:rPr>
              <a:t>Historia de</a:t>
            </a:r>
          </a:p>
        </p:txBody>
      </p:sp>
      <p:sp>
        <p:nvSpPr>
          <p:cNvPr id="6" name="Title 2 - All (right half)">
            <a:extLst>
              <a:ext uri="{FF2B5EF4-FFF2-40B4-BE49-F238E27FC236}">
                <a16:creationId xmlns:a16="http://schemas.microsoft.com/office/drawing/2014/main" id="{DCC000DD-A82C-BA68-5C87-31B3D7F6830C}"/>
              </a:ext>
            </a:extLst>
          </p:cNvPr>
          <p:cNvSpPr txBox="1">
            <a:spLocks/>
          </p:cNvSpPr>
          <p:nvPr/>
        </p:nvSpPr>
        <p:spPr>
          <a:xfrm>
            <a:off x="1055440" y="548680"/>
            <a:ext cx="10081120" cy="720080"/>
          </a:xfrm>
          <a:prstGeom prst="rect">
            <a:avLst/>
          </a:prstGeom>
        </p:spPr>
        <p:txBody>
          <a:bodyPr anchor="b"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noProof="0" dirty="0">
                <a:solidFill>
                  <a:schemeClr val="bg1"/>
                </a:solidFill>
                <a:effectLst>
                  <a:outerShdw blurRad="50800" dist="50800" dir="3300000" algn="tl" rotWithShape="0">
                    <a:schemeClr val="tx1">
                      <a:alpha val="80000"/>
                    </a:schemeClr>
                  </a:outerShdw>
                </a:effectLst>
              </a:rPr>
              <a:t>                  </a:t>
            </a:r>
            <a:r>
              <a:rPr lang="es-419" sz="5400" b="1" noProof="0" dirty="0">
                <a:solidFill>
                  <a:schemeClr val="bg1"/>
                </a:solidFill>
                <a:effectLst>
                  <a:outerShdw blurRad="50800" dist="50800" dir="3300000" algn="tl" rotWithShape="0">
                    <a:schemeClr val="tx1">
                      <a:alpha val="80000"/>
                    </a:schemeClr>
                  </a:outerShdw>
                </a:effectLst>
                <a:latin typeface="APPLE CHANCERY" panose="03020702040506060504" pitchFamily="66" charset="-79"/>
                <a:cs typeface="APPLE CHANCERY" panose="03020702040506060504" pitchFamily="66" charset="-79"/>
              </a:rPr>
              <a:t>Historia de la Iglesia</a:t>
            </a:r>
          </a:p>
        </p:txBody>
      </p:sp>
      <p:pic>
        <p:nvPicPr>
          <p:cNvPr id="7" name="LOGO arrival  - Picture 23">
            <a:extLst>
              <a:ext uri="{FF2B5EF4-FFF2-40B4-BE49-F238E27FC236}">
                <a16:creationId xmlns:a16="http://schemas.microsoft.com/office/drawing/2014/main" id="{CB246604-D2DB-B480-914C-254C01BFD5D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95" b="94358" l="9979" r="89991">
                        <a14:foregroundMark x1="69032" y1="64481" x2="69032" y2="64481"/>
                        <a14:foregroundMark x1="68396" y1="64267" x2="54807" y2="53358"/>
                        <a14:foregroundMark x1="50652" y1="26384" x2="51016" y2="75228"/>
                        <a14:foregroundMark x1="29997" y1="35733" x2="33788" y2="34175"/>
                        <a14:foregroundMark x1="73946" y1="37722" x2="71034" y2="35089"/>
                        <a14:foregroundMark x1="48499" y1="94358" x2="48499" y2="94358"/>
                        <a14:foregroundMark x1="40946" y1="61580" x2="40946" y2="61580"/>
                        <a14:foregroundMark x1="35669" y1="32617" x2="67000" y2="33960"/>
                        <a14:foregroundMark x1="35153" y1="42880" x2="52442" y2="42397"/>
                        <a14:foregroundMark x1="52442" y1="42397" x2="60752" y2="42665"/>
                        <a14:foregroundMark x1="60752" y1="42665" x2="64635" y2="42397"/>
                        <a14:foregroundMark x1="46861" y1="25900" x2="46982" y2="85707"/>
                        <a14:foregroundMark x1="46982" y1="85223" x2="46739" y2="86351"/>
                        <a14:foregroundMark x1="53534" y1="25255" x2="53291" y2="85922"/>
                        <a14:foregroundMark x1="35942" y1="39119" x2="26175" y2="42988"/>
                        <a14:foregroundMark x1="25235" y1="41537" x2="26388" y2="43364"/>
                        <a14:foregroundMark x1="63967" y1="38152" x2="74249" y2="42773"/>
                        <a14:foregroundMark x1="75493" y1="40570" x2="72824" y2="45191"/>
                        <a14:foregroundMark x1="45769" y1="25363" x2="48286" y2="24664"/>
                        <a14:foregroundMark x1="55384" y1="26222" x2="51896" y2="24288"/>
                        <a14:foregroundMark x1="45890" y1="86029" x2="48347" y2="86620"/>
                        <a14:foregroundMark x1="54747" y1="85277" x2="51956" y2="86351"/>
                      </a14:backgroundRemoval>
                    </a14:imgEffect>
                  </a14:imgLayer>
                </a14:imgProps>
              </a:ext>
              <a:ext uri="{28A0092B-C50C-407E-A947-70E740481C1C}">
                <a14:useLocalDpi xmlns:a14="http://schemas.microsoft.com/office/drawing/2010/main" val="0"/>
              </a:ext>
            </a:extLst>
          </a:blip>
          <a:srcRect l="21136" t="3063" r="19298" b="6578"/>
          <a:stretch>
            <a:fillRect/>
          </a:stretch>
        </p:blipFill>
        <p:spPr>
          <a:xfrm>
            <a:off x="3647728" y="2060848"/>
            <a:ext cx="4464496" cy="4248472"/>
          </a:xfrm>
          <a:prstGeom prst="rect">
            <a:avLst/>
          </a:prstGeom>
        </p:spPr>
      </p:pic>
      <p:pic>
        <p:nvPicPr>
          <p:cNvPr id="8" name="LOGO front - Picture 25">
            <a:extLst>
              <a:ext uri="{FF2B5EF4-FFF2-40B4-BE49-F238E27FC236}">
                <a16:creationId xmlns:a16="http://schemas.microsoft.com/office/drawing/2014/main" id="{A9B5405F-AA24-1FAD-621E-6AA055A6E2B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95" b="94358" l="9979" r="89991">
                        <a14:foregroundMark x1="69032" y1="64481" x2="69032" y2="64481"/>
                        <a14:foregroundMark x1="68396" y1="64267" x2="54807" y2="53358"/>
                        <a14:foregroundMark x1="50652" y1="26384" x2="51016" y2="75228"/>
                        <a14:foregroundMark x1="29997" y1="35733" x2="33788" y2="34175"/>
                        <a14:foregroundMark x1="73946" y1="37722" x2="71034" y2="35089"/>
                        <a14:foregroundMark x1="48499" y1="94358" x2="48499" y2="94358"/>
                        <a14:foregroundMark x1="40946" y1="61580" x2="40946" y2="61580"/>
                        <a14:foregroundMark x1="35669" y1="32617" x2="67000" y2="33960"/>
                        <a14:foregroundMark x1="35153" y1="42880" x2="52442" y2="42397"/>
                        <a14:foregroundMark x1="52442" y1="42397" x2="60752" y2="42665"/>
                        <a14:foregroundMark x1="60752" y1="42665" x2="64635" y2="42397"/>
                        <a14:foregroundMark x1="46861" y1="25900" x2="46982" y2="85707"/>
                        <a14:foregroundMark x1="46982" y1="85223" x2="46739" y2="86351"/>
                        <a14:foregroundMark x1="53534" y1="25255" x2="53291" y2="85922"/>
                        <a14:foregroundMark x1="35942" y1="39119" x2="26175" y2="42988"/>
                        <a14:foregroundMark x1="25235" y1="41537" x2="26388" y2="43364"/>
                        <a14:foregroundMark x1="63967" y1="38152" x2="74249" y2="42773"/>
                        <a14:foregroundMark x1="75493" y1="40570" x2="72824" y2="45191"/>
                        <a14:foregroundMark x1="45769" y1="25363" x2="48286" y2="24664"/>
                        <a14:foregroundMark x1="55384" y1="26222" x2="51896" y2="24288"/>
                        <a14:foregroundMark x1="45890" y1="86029" x2="48347" y2="86620"/>
                        <a14:foregroundMark x1="54747" y1="85277" x2="51956" y2="86351"/>
                      </a14:backgroundRemoval>
                    </a14:imgEffect>
                  </a14:imgLayer>
                </a14:imgProps>
              </a:ext>
              <a:ext uri="{28A0092B-C50C-407E-A947-70E740481C1C}">
                <a14:useLocalDpi xmlns:a14="http://schemas.microsoft.com/office/drawing/2010/main" val="0"/>
              </a:ext>
            </a:extLst>
          </a:blip>
          <a:srcRect l="21136" t="3063" r="19298" b="6578"/>
          <a:stretch>
            <a:fillRect/>
          </a:stretch>
        </p:blipFill>
        <p:spPr>
          <a:xfrm>
            <a:off x="3647728" y="2060848"/>
            <a:ext cx="4464496" cy="4248472"/>
          </a:xfrm>
          <a:prstGeom prst="rect">
            <a:avLst/>
          </a:prstGeom>
        </p:spPr>
      </p:pic>
      <p:pic>
        <p:nvPicPr>
          <p:cNvPr id="9" name="LOGO MID - Picture 24">
            <a:extLst>
              <a:ext uri="{FF2B5EF4-FFF2-40B4-BE49-F238E27FC236}">
                <a16:creationId xmlns:a16="http://schemas.microsoft.com/office/drawing/2014/main" id="{B9B65A69-9D73-E185-C028-1B1197148939}"/>
              </a:ext>
            </a:extLst>
          </p:cNvPr>
          <p:cNvPicPr preferRelativeResize="0">
            <a:picLocks/>
          </p:cNvPicPr>
          <p:nvPr/>
        </p:nvPicPr>
        <p:blipFill>
          <a:blip r:embed="rId5">
            <a:extLst>
              <a:ext uri="{BEBA8EAE-BF5A-486C-A8C5-ECC9F3942E4B}">
                <a14:imgProps xmlns:a14="http://schemas.microsoft.com/office/drawing/2010/main">
                  <a14:imgLayer r:embed="rId6">
                    <a14:imgEffect>
                      <a14:backgroundRemoval t="9995" b="94358" l="9979" r="89991">
                        <a14:foregroundMark x1="69032" y1="64481" x2="69032" y2="64481"/>
                        <a14:foregroundMark x1="68396" y1="64267" x2="54807" y2="53358"/>
                        <a14:foregroundMark x1="50652" y1="26384" x2="51016" y2="75228"/>
                        <a14:foregroundMark x1="29997" y1="35733" x2="33788" y2="34175"/>
                        <a14:foregroundMark x1="73946" y1="37722" x2="71034" y2="35089"/>
                        <a14:foregroundMark x1="48499" y1="94358" x2="48499" y2="94358"/>
                        <a14:foregroundMark x1="40946" y1="61580" x2="40946" y2="61580"/>
                        <a14:foregroundMark x1="35669" y1="32617" x2="67000" y2="33960"/>
                        <a14:foregroundMark x1="35153" y1="42880" x2="52442" y2="42397"/>
                        <a14:foregroundMark x1="52442" y1="42397" x2="60752" y2="42665"/>
                        <a14:foregroundMark x1="60752" y1="42665" x2="64635" y2="42397"/>
                        <a14:foregroundMark x1="46861" y1="25900" x2="46982" y2="85707"/>
                        <a14:foregroundMark x1="46982" y1="85223" x2="46739" y2="86351"/>
                        <a14:foregroundMark x1="53534" y1="25255" x2="53291" y2="85922"/>
                        <a14:foregroundMark x1="35942" y1="39119" x2="26175" y2="42988"/>
                        <a14:foregroundMark x1="25235" y1="41537" x2="26388" y2="43364"/>
                        <a14:foregroundMark x1="63967" y1="38152" x2="74249" y2="42773"/>
                        <a14:foregroundMark x1="75493" y1="40570" x2="72824" y2="45191"/>
                        <a14:foregroundMark x1="45769" y1="25363" x2="48286" y2="24664"/>
                        <a14:foregroundMark x1="55384" y1="26222" x2="51896" y2="24288"/>
                        <a14:foregroundMark x1="45890" y1="86029" x2="48347" y2="86620"/>
                        <a14:foregroundMark x1="54747" y1="85277" x2="51956" y2="86351"/>
                      </a14:backgroundRemoval>
                    </a14:imgEffect>
                  </a14:imgLayer>
                </a14:imgProps>
              </a:ext>
              <a:ext uri="{28A0092B-C50C-407E-A947-70E740481C1C}">
                <a14:useLocalDpi xmlns:a14="http://schemas.microsoft.com/office/drawing/2010/main" val="0"/>
              </a:ext>
            </a:extLst>
          </a:blip>
          <a:srcRect l="17592" t="3063" r="19297" b="1806"/>
          <a:stretch>
            <a:fillRect/>
          </a:stretch>
        </p:blipFill>
        <p:spPr>
          <a:xfrm>
            <a:off x="191344" y="5373216"/>
            <a:ext cx="1152128" cy="1008112"/>
          </a:xfrm>
          <a:prstGeom prst="rect">
            <a:avLst/>
          </a:prstGeom>
        </p:spPr>
      </p:pic>
      <p:pic>
        <p:nvPicPr>
          <p:cNvPr id="10" name="LOGO small - Picture 24">
            <a:extLst>
              <a:ext uri="{FF2B5EF4-FFF2-40B4-BE49-F238E27FC236}">
                <a16:creationId xmlns:a16="http://schemas.microsoft.com/office/drawing/2014/main" id="{74572096-A0CC-FD53-EDCF-2242788DE5AB}"/>
              </a:ext>
            </a:extLst>
          </p:cNvPr>
          <p:cNvPicPr preferRelativeResize="0">
            <a:picLocks/>
          </p:cNvPicPr>
          <p:nvPr/>
        </p:nvPicPr>
        <p:blipFill>
          <a:blip r:embed="rId5">
            <a:extLst>
              <a:ext uri="{BEBA8EAE-BF5A-486C-A8C5-ECC9F3942E4B}">
                <a14:imgProps xmlns:a14="http://schemas.microsoft.com/office/drawing/2010/main">
                  <a14:imgLayer r:embed="rId6">
                    <a14:imgEffect>
                      <a14:backgroundRemoval t="9995" b="94358" l="9979" r="89991">
                        <a14:foregroundMark x1="69032" y1="64481" x2="69032" y2="64481"/>
                        <a14:foregroundMark x1="68396" y1="64267" x2="54807" y2="53358"/>
                        <a14:foregroundMark x1="50652" y1="26384" x2="51016" y2="75228"/>
                        <a14:foregroundMark x1="29997" y1="35733" x2="33788" y2="34175"/>
                        <a14:foregroundMark x1="73946" y1="37722" x2="71034" y2="35089"/>
                        <a14:foregroundMark x1="48499" y1="94358" x2="48499" y2="94358"/>
                        <a14:foregroundMark x1="40946" y1="61580" x2="40946" y2="61580"/>
                        <a14:foregroundMark x1="35669" y1="32617" x2="67000" y2="33960"/>
                        <a14:foregroundMark x1="35153" y1="42880" x2="52442" y2="42397"/>
                        <a14:foregroundMark x1="52442" y1="42397" x2="60752" y2="42665"/>
                        <a14:foregroundMark x1="60752" y1="42665" x2="64635" y2="42397"/>
                        <a14:foregroundMark x1="46861" y1="25900" x2="46982" y2="85707"/>
                        <a14:foregroundMark x1="46982" y1="85223" x2="46739" y2="86351"/>
                        <a14:foregroundMark x1="53534" y1="25255" x2="53291" y2="85922"/>
                        <a14:foregroundMark x1="35942" y1="39119" x2="26175" y2="42988"/>
                        <a14:foregroundMark x1="25235" y1="41537" x2="26388" y2="43364"/>
                        <a14:foregroundMark x1="63967" y1="38152" x2="74249" y2="42773"/>
                        <a14:foregroundMark x1="75493" y1="40570" x2="72824" y2="45191"/>
                        <a14:foregroundMark x1="45769" y1="25363" x2="48286" y2="24664"/>
                        <a14:foregroundMark x1="55384" y1="26222" x2="51896" y2="24288"/>
                        <a14:foregroundMark x1="45890" y1="86029" x2="48347" y2="86620"/>
                        <a14:foregroundMark x1="54747" y1="85277" x2="51956" y2="86351"/>
                      </a14:backgroundRemoval>
                    </a14:imgEffect>
                  </a14:imgLayer>
                </a14:imgProps>
              </a:ext>
              <a:ext uri="{28A0092B-C50C-407E-A947-70E740481C1C}">
                <a14:useLocalDpi xmlns:a14="http://schemas.microsoft.com/office/drawing/2010/main" val="0"/>
              </a:ext>
            </a:extLst>
          </a:blip>
          <a:srcRect l="17592" t="3063" r="19297" b="1806"/>
          <a:stretch>
            <a:fillRect/>
          </a:stretch>
        </p:blipFill>
        <p:spPr>
          <a:xfrm>
            <a:off x="250651" y="5438874"/>
            <a:ext cx="1029600" cy="874800"/>
          </a:xfrm>
          <a:prstGeom prst="rect">
            <a:avLst/>
          </a:prstGeom>
        </p:spPr>
      </p:pic>
    </p:spTree>
    <p:extLst>
      <p:ext uri="{BB962C8B-B14F-4D97-AF65-F5344CB8AC3E}">
        <p14:creationId xmlns:p14="http://schemas.microsoft.com/office/powerpoint/2010/main" val="149758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000"/>
                                        <p:tgtEl>
                                          <p:spTgt spid="4"/>
                                        </p:tgtEl>
                                      </p:cBhvr>
                                    </p:animEffect>
                                  </p:childTnLst>
                                </p:cTn>
                              </p:par>
                            </p:childTnLst>
                          </p:cTn>
                        </p:par>
                        <p:par>
                          <p:cTn id="13" fill="hold">
                            <p:stCondLst>
                              <p:cond delay="1500"/>
                            </p:stCondLst>
                            <p:childTnLst>
                              <p:par>
                                <p:cTn id="14" presetID="22" presetClass="entr" presetSubtype="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600"/>
                                        <p:tgtEl>
                                          <p:spTgt spid="6"/>
                                        </p:tgtEl>
                                      </p:cBhvr>
                                    </p:animEffect>
                                  </p:childTnLst>
                                </p:cTn>
                              </p:par>
                            </p:childTnLst>
                          </p:cTn>
                        </p:par>
                        <p:par>
                          <p:cTn id="17" fill="hold">
                            <p:stCondLst>
                              <p:cond delay="2100"/>
                            </p:stCondLst>
                            <p:childTnLst>
                              <p:par>
                                <p:cTn id="18" presetID="21"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1000"/>
                                        <p:tgtEl>
                                          <p:spTgt spid="7"/>
                                        </p:tgtEl>
                                      </p:cBhvr>
                                    </p:animEffect>
                                  </p:childTnLst>
                                </p:cTn>
                              </p:par>
                            </p:childTnLst>
                          </p:cTn>
                        </p:par>
                        <p:par>
                          <p:cTn id="21" fill="hold">
                            <p:stCondLst>
                              <p:cond delay="3100"/>
                            </p:stCondLst>
                            <p:childTnLst>
                              <p:par>
                                <p:cTn id="22" presetID="1"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0" presetClass="exit" presetSubtype="0" fill="hold"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6" presetClass="emph" presetSubtype="0" fill="hold" nodeType="withEffect">
                                  <p:stCondLst>
                                    <p:cond delay="0"/>
                                  </p:stCondLst>
                                  <p:childTnLst>
                                    <p:animScale>
                                      <p:cBhvr>
                                        <p:cTn id="28" dur="750" fill="hold"/>
                                        <p:tgtEl>
                                          <p:spTgt spid="8"/>
                                        </p:tgtEl>
                                      </p:cBhvr>
                                      <p:by x="25000" y="25000"/>
                                    </p:animScale>
                                  </p:childTnLst>
                                </p:cTn>
                              </p:par>
                              <p:par>
                                <p:cTn id="29" presetID="49" presetClass="path" presetSubtype="0" accel="50000" decel="50000" fill="hold" nodeType="withEffect">
                                  <p:stCondLst>
                                    <p:cond delay="0"/>
                                  </p:stCondLst>
                                  <p:childTnLst>
                                    <p:animMotion origin="layout" path="M -1.66667E-6 4.81481E-6 L -0.4194 0.24675 " pathEditMode="relative" rAng="0" ptsTypes="AA">
                                      <p:cBhvr>
                                        <p:cTn id="30" dur="750" fill="hold"/>
                                        <p:tgtEl>
                                          <p:spTgt spid="8"/>
                                        </p:tgtEl>
                                        <p:attrNameLst>
                                          <p:attrName>ppt_x</p:attrName>
                                          <p:attrName>ppt_y</p:attrName>
                                        </p:attrNameLst>
                                      </p:cBhvr>
                                      <p:rCtr x="-20977" y="12338"/>
                                    </p:animMotion>
                                  </p:childTnLst>
                                </p:cTn>
                              </p:par>
                            </p:childTnLst>
                          </p:cTn>
                        </p:par>
                        <p:par>
                          <p:cTn id="31" fill="hold">
                            <p:stCondLst>
                              <p:cond delay="3850"/>
                            </p:stCondLst>
                            <p:childTnLst>
                              <p:par>
                                <p:cTn id="32" presetID="10" presetClass="exit" presetSubtype="0" fill="hold" nodeType="afterEffect">
                                  <p:stCondLst>
                                    <p:cond delay="0"/>
                                  </p:stCondLst>
                                  <p:childTnLst>
                                    <p:animEffect transition="out" filter="fade">
                                      <p:cBhvr>
                                        <p:cTn id="33" dur="300"/>
                                        <p:tgtEl>
                                          <p:spTgt spid="8"/>
                                        </p:tgtEl>
                                      </p:cBhvr>
                                    </p:animEffect>
                                    <p:set>
                                      <p:cBhvr>
                                        <p:cTn id="34" dur="1" fill="hold">
                                          <p:stCondLst>
                                            <p:cond delay="299"/>
                                          </p:stCondLst>
                                        </p:cTn>
                                        <p:tgtEl>
                                          <p:spTgt spid="8"/>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300"/>
                                        <p:tgtEl>
                                          <p:spTgt spid="9"/>
                                        </p:tgtEl>
                                      </p:cBhvr>
                                    </p:animEffect>
                                  </p:childTnLst>
                                </p:cTn>
                              </p:par>
                              <p:par>
                                <p:cTn id="38" presetID="10" presetClass="exit" presetSubtype="0" fill="hold" nodeType="withEffect">
                                  <p:stCondLst>
                                    <p:cond delay="0"/>
                                  </p:stCondLst>
                                  <p:childTnLst>
                                    <p:animEffect transition="out" filter="fade">
                                      <p:cBhvr>
                                        <p:cTn id="39" dur="300"/>
                                        <p:tgtEl>
                                          <p:spTgt spid="9"/>
                                        </p:tgtEl>
                                      </p:cBhvr>
                                    </p:animEffect>
                                    <p:set>
                                      <p:cBhvr>
                                        <p:cTn id="40" dur="1" fill="hold">
                                          <p:stCondLst>
                                            <p:cond delay="299"/>
                                          </p:stCondLst>
                                        </p:cTn>
                                        <p:tgtEl>
                                          <p:spTgt spid="9"/>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B6363-F740-23D1-9D04-262CC52F8766}"/>
            </a:ext>
          </a:extLst>
        </p:cNvPr>
        <p:cNvGrpSpPr/>
        <p:nvPr/>
      </p:nvGrpSpPr>
      <p:grpSpPr>
        <a:xfrm>
          <a:off x="0" y="0"/>
          <a:ext cx="0" cy="0"/>
          <a:chOff x="0" y="0"/>
          <a:chExt cx="0" cy="0"/>
        </a:xfrm>
      </p:grpSpPr>
      <p:sp>
        <p:nvSpPr>
          <p:cNvPr id="5" name="Rectangle 9">
            <a:extLst>
              <a:ext uri="{FF2B5EF4-FFF2-40B4-BE49-F238E27FC236}">
                <a16:creationId xmlns:a16="http://schemas.microsoft.com/office/drawing/2014/main" id="{6DE57357-A009-F669-C2B7-CAF6FF9F0F6D}"/>
              </a:ext>
            </a:extLst>
          </p:cNvPr>
          <p:cNvSpPr>
            <a:spLocks noChangeArrowheads="1"/>
          </p:cNvSpPr>
          <p:nvPr/>
        </p:nvSpPr>
        <p:spPr bwMode="auto">
          <a:xfrm>
            <a:off x="662061" y="990600"/>
            <a:ext cx="10867878" cy="24384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Así que, </a:t>
            </a:r>
            <a:r>
              <a:rPr lang="es-419" sz="3300" noProof="0">
                <a:solidFill>
                  <a:srgbClr val="EFF9FF"/>
                </a:solidFill>
                <a:effectLst>
                  <a:outerShdw blurRad="38100" dist="38100" dir="2700000" algn="tl">
                    <a:srgbClr val="000000"/>
                  </a:outerShdw>
                </a:effectLst>
                <a:latin typeface="Arial" panose="020B0604020202020204" pitchFamily="34" charset="0"/>
              </a:rPr>
              <a:t>cuando Saulo </a:t>
            </a:r>
            <a:r>
              <a:rPr lang="es-419" sz="3300" noProof="0" dirty="0">
                <a:solidFill>
                  <a:srgbClr val="EFF9FF"/>
                </a:solidFill>
                <a:effectLst>
                  <a:outerShdw blurRad="38100" dist="38100" dir="2700000" algn="tl">
                    <a:srgbClr val="000000"/>
                  </a:outerShdw>
                </a:effectLst>
                <a:latin typeface="Arial" panose="020B0604020202020204" pitchFamily="34" charset="0"/>
              </a:rPr>
              <a:t>emprendió su viaje hacia Damasco, probablemente en el año 35 o 36, la iglesia era una sola, unida, y conocida simplemente como "el Camino". </a:t>
            </a:r>
          </a:p>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Pero eso no duró mucho...</a:t>
            </a:r>
          </a:p>
        </p:txBody>
      </p:sp>
      <p:sp>
        <p:nvSpPr>
          <p:cNvPr id="8" name="Verse, GREEN HIGHLIGHT  yellow frame - Rectangle 7">
            <a:extLst>
              <a:ext uri="{FF2B5EF4-FFF2-40B4-BE49-F238E27FC236}">
                <a16:creationId xmlns:a16="http://schemas.microsoft.com/office/drawing/2014/main" id="{B8504A28-65DB-4B06-5C96-E981BBBFBC36}"/>
              </a:ext>
            </a:extLst>
          </p:cNvPr>
          <p:cNvSpPr>
            <a:spLocks noChangeArrowheads="1"/>
          </p:cNvSpPr>
          <p:nvPr/>
        </p:nvSpPr>
        <p:spPr bwMode="auto">
          <a:xfrm>
            <a:off x="623392" y="4221088"/>
            <a:ext cx="10945216" cy="2088232"/>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FontTx/>
              <a:buNone/>
            </a:pPr>
            <a:r>
              <a:rPr kumimoji="0" lang="es-419" sz="2900" noProof="0" dirty="0">
                <a:solidFill>
                  <a:srgbClr val="EFF9FF"/>
                </a:solidFill>
                <a:latin typeface="Arial" panose="020B0604020202020204" pitchFamily="34" charset="0"/>
              </a:rPr>
              <a:t>                                  Saulo, respirando todavía amenazas y muerte contra los discípulos del Señor, fue al sumo sacerdote, y le pidió cartas para las sinagogas de Damasco, para que si encontraba </a:t>
            </a:r>
            <a:r>
              <a:rPr kumimoji="0" lang="es-419" sz="2900" noProof="0" dirty="0">
                <a:solidFill>
                  <a:srgbClr val="59FF0F"/>
                </a:solidFill>
                <a:latin typeface="Arial" panose="020B0604020202020204" pitchFamily="34" charset="0"/>
              </a:rPr>
              <a:t>algunos que pertenecieran </a:t>
            </a:r>
            <a:r>
              <a:rPr kumimoji="0" lang="es-419" sz="2900" u="sng" noProof="0" dirty="0">
                <a:solidFill>
                  <a:srgbClr val="59FF0F"/>
                </a:solidFill>
                <a:latin typeface="Arial" panose="020B0604020202020204" pitchFamily="34" charset="0"/>
              </a:rPr>
              <a:t>al Camino</a:t>
            </a:r>
            <a:r>
              <a:rPr kumimoji="0" lang="es-419" sz="2900" noProof="0" dirty="0">
                <a:solidFill>
                  <a:srgbClr val="EFF9FF"/>
                </a:solidFill>
                <a:latin typeface="Arial" panose="020B0604020202020204" pitchFamily="34" charset="0"/>
              </a:rPr>
              <a:t>, tanto hombres como mujeres, los pudiera llevar atados a Jerusalén. </a:t>
            </a:r>
          </a:p>
        </p:txBody>
      </p:sp>
      <p:sp>
        <p:nvSpPr>
          <p:cNvPr id="9" name="Verse ID - Rectangle 9">
            <a:extLst>
              <a:ext uri="{FF2B5EF4-FFF2-40B4-BE49-F238E27FC236}">
                <a16:creationId xmlns:a16="http://schemas.microsoft.com/office/drawing/2014/main" id="{77A37676-769C-3FDE-B5F1-7546D1174174}"/>
              </a:ext>
            </a:extLst>
          </p:cNvPr>
          <p:cNvSpPr>
            <a:spLocks noChangeArrowheads="1"/>
          </p:cNvSpPr>
          <p:nvPr/>
        </p:nvSpPr>
        <p:spPr bwMode="auto">
          <a:xfrm>
            <a:off x="662061" y="4221088"/>
            <a:ext cx="3532084" cy="507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29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Hechos 9:1-2</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 (LBLA)</a:t>
            </a:r>
          </a:p>
        </p:txBody>
      </p:sp>
      <p:sp>
        <p:nvSpPr>
          <p:cNvPr id="2" name="Rectangle: Rounded Corners 1">
            <a:extLst>
              <a:ext uri="{FF2B5EF4-FFF2-40B4-BE49-F238E27FC236}">
                <a16:creationId xmlns:a16="http://schemas.microsoft.com/office/drawing/2014/main" id="{72CECF0F-D0B7-97C6-852F-7A1B15DB385A}"/>
              </a:ext>
            </a:extLst>
          </p:cNvPr>
          <p:cNvSpPr/>
          <p:nvPr/>
        </p:nvSpPr>
        <p:spPr>
          <a:xfrm>
            <a:off x="7104112" y="5373216"/>
            <a:ext cx="1944216" cy="576064"/>
          </a:xfrm>
          <a:prstGeom prst="roundRect">
            <a:avLst/>
          </a:prstGeom>
          <a:solidFill>
            <a:schemeClr val="accent4">
              <a:lumMod val="75000"/>
              <a:alpha val="16000"/>
            </a:schemeClr>
          </a:solidFill>
          <a:ln w="88900">
            <a:solidFill>
              <a:srgbClr val="FFFF00"/>
            </a:solidFill>
          </a:ln>
          <a:effectLst>
            <a:outerShdw blurRad="50800" dist="50800" dir="3300000" algn="tl"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Tree>
    <p:extLst>
      <p:ext uri="{BB962C8B-B14F-4D97-AF65-F5344CB8AC3E}">
        <p14:creationId xmlns:p14="http://schemas.microsoft.com/office/powerpoint/2010/main" val="3443240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4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4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AB14B-FC32-21C8-108A-D2C89C71D710}"/>
            </a:ext>
          </a:extLst>
        </p:cNvPr>
        <p:cNvGrpSpPr/>
        <p:nvPr/>
      </p:nvGrpSpPr>
      <p:grpSpPr>
        <a:xfrm>
          <a:off x="0" y="0"/>
          <a:ext cx="0" cy="0"/>
          <a:chOff x="0" y="0"/>
          <a:chExt cx="0" cy="0"/>
        </a:xfrm>
      </p:grpSpPr>
      <p:sp>
        <p:nvSpPr>
          <p:cNvPr id="2" name="Rectangle 9">
            <a:extLst>
              <a:ext uri="{FF2B5EF4-FFF2-40B4-BE49-F238E27FC236}">
                <a16:creationId xmlns:a16="http://schemas.microsoft.com/office/drawing/2014/main" id="{E82163F5-849F-AF68-FB70-720EBA126E85}"/>
              </a:ext>
            </a:extLst>
          </p:cNvPr>
          <p:cNvSpPr>
            <a:spLocks noChangeArrowheads="1"/>
          </p:cNvSpPr>
          <p:nvPr/>
        </p:nvSpPr>
        <p:spPr bwMode="auto">
          <a:xfrm>
            <a:off x="662061" y="990600"/>
            <a:ext cx="10867878" cy="1505357"/>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Muy pronto, Satanás comenzó su obra de dividir la iglesia, con los primeros falsos maestros, falsos Cristos, falsos evangelios, … y herejías.</a:t>
            </a:r>
          </a:p>
        </p:txBody>
      </p:sp>
      <p:sp>
        <p:nvSpPr>
          <p:cNvPr id="6" name="Rectangle 4">
            <a:extLst>
              <a:ext uri="{FF2B5EF4-FFF2-40B4-BE49-F238E27FC236}">
                <a16:creationId xmlns:a16="http://schemas.microsoft.com/office/drawing/2014/main" id="{9ACE2289-1D49-CB86-4C2B-360995D60FD1}"/>
              </a:ext>
            </a:extLst>
          </p:cNvPr>
          <p:cNvSpPr>
            <a:spLocks noChangeArrowheads="1"/>
          </p:cNvSpPr>
          <p:nvPr/>
        </p:nvSpPr>
        <p:spPr bwMode="auto">
          <a:xfrm>
            <a:off x="623392" y="2420888"/>
            <a:ext cx="11017224"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300" noProof="0" dirty="0">
                <a:solidFill>
                  <a:srgbClr val="EFF9FF"/>
                </a:solidFill>
                <a:effectLst>
                  <a:outerShdw blurRad="38100" dist="38100" dir="2700000" algn="tl">
                    <a:srgbClr val="000000"/>
                  </a:outerShdw>
                </a:effectLst>
                <a:latin typeface="Arial" panose="020B0604020202020204" pitchFamily="34" charset="0"/>
              </a:rPr>
              <a:t>¿Cuál fue el primer libro escrito del Nuevo Testamento?</a:t>
            </a:r>
          </a:p>
          <a:p>
            <a:pPr algn="just">
              <a:lnSpc>
                <a:spcPct val="88000"/>
              </a:lnSpc>
              <a:spcBef>
                <a:spcPts val="0"/>
              </a:spcBef>
              <a:spcAft>
                <a:spcPts val="400"/>
              </a:spcAft>
              <a:buClr>
                <a:srgbClr val="5FF0FF"/>
              </a:buClr>
              <a:buFont typeface="Symbol" panose="05050102010706020507" pitchFamily="18" charset="2"/>
              <a:buNone/>
            </a:pPr>
            <a:r>
              <a:rPr lang="es-419" sz="3300" noProof="0" dirty="0">
                <a:solidFill>
                  <a:srgbClr val="EFF9FF"/>
                </a:solidFill>
                <a:effectLst>
                  <a:outerShdw blurRad="38100" dist="38100" dir="2700000" algn="tl">
                    <a:srgbClr val="000000"/>
                  </a:outerShdw>
                </a:effectLst>
                <a:latin typeface="Arial" panose="020B0604020202020204" pitchFamily="34" charset="0"/>
              </a:rPr>
              <a:t>_________</a:t>
            </a:r>
          </a:p>
        </p:txBody>
      </p:sp>
      <p:sp>
        <p:nvSpPr>
          <p:cNvPr id="7" name="Rectangle 4">
            <a:extLst>
              <a:ext uri="{FF2B5EF4-FFF2-40B4-BE49-F238E27FC236}">
                <a16:creationId xmlns:a16="http://schemas.microsoft.com/office/drawing/2014/main" id="{F0F0ACCA-A557-65A1-A1A1-4F2272ABAE44}"/>
              </a:ext>
            </a:extLst>
          </p:cNvPr>
          <p:cNvSpPr>
            <a:spLocks noChangeArrowheads="1"/>
          </p:cNvSpPr>
          <p:nvPr/>
        </p:nvSpPr>
        <p:spPr bwMode="auto">
          <a:xfrm>
            <a:off x="870929" y="2887148"/>
            <a:ext cx="1912703" cy="53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300" spc="300" noProof="0" dirty="0">
                <a:solidFill>
                  <a:srgbClr val="FFFF00"/>
                </a:solidFill>
                <a:effectLst>
                  <a:outerShdw blurRad="38100" dist="38100" dir="2700000" algn="tl">
                    <a:srgbClr val="000000"/>
                  </a:outerShdw>
                </a:effectLst>
                <a:latin typeface="Arial" panose="020B0604020202020204" pitchFamily="34" charset="0"/>
              </a:rPr>
              <a:t>Gálatas</a:t>
            </a:r>
          </a:p>
        </p:txBody>
      </p:sp>
      <p:sp>
        <p:nvSpPr>
          <p:cNvPr id="10" name="Rectangle 4">
            <a:extLst>
              <a:ext uri="{FF2B5EF4-FFF2-40B4-BE49-F238E27FC236}">
                <a16:creationId xmlns:a16="http://schemas.microsoft.com/office/drawing/2014/main" id="{5CAF4AAB-17BF-6FF9-4D48-9040A63867DC}"/>
              </a:ext>
            </a:extLst>
          </p:cNvPr>
          <p:cNvSpPr>
            <a:spLocks noChangeArrowheads="1"/>
          </p:cNvSpPr>
          <p:nvPr/>
        </p:nvSpPr>
        <p:spPr bwMode="auto">
          <a:xfrm>
            <a:off x="623392" y="4221088"/>
            <a:ext cx="11017224" cy="883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300" noProof="0" dirty="0">
                <a:solidFill>
                  <a:srgbClr val="EFF9FF"/>
                </a:solidFill>
                <a:effectLst>
                  <a:outerShdw blurRad="38100" dist="38100" dir="2700000" algn="tl">
                    <a:srgbClr val="000000"/>
                  </a:outerShdw>
                </a:effectLst>
                <a:latin typeface="Arial" panose="020B0604020202020204" pitchFamily="34" charset="0"/>
              </a:rPr>
              <a:t>Aprox. 12 años después de la resurrección de Jesús, y unos 9 años después de Saulo en su viaje a Damasco.</a:t>
            </a:r>
          </a:p>
        </p:txBody>
      </p:sp>
      <p:sp>
        <p:nvSpPr>
          <p:cNvPr id="11" name="Rectangle 4">
            <a:extLst>
              <a:ext uri="{FF2B5EF4-FFF2-40B4-BE49-F238E27FC236}">
                <a16:creationId xmlns:a16="http://schemas.microsoft.com/office/drawing/2014/main" id="{E4860119-067D-0690-3BAF-535DBB3660CB}"/>
              </a:ext>
            </a:extLst>
          </p:cNvPr>
          <p:cNvSpPr>
            <a:spLocks noChangeArrowheads="1"/>
          </p:cNvSpPr>
          <p:nvPr/>
        </p:nvSpPr>
        <p:spPr bwMode="auto">
          <a:xfrm>
            <a:off x="623392" y="3573016"/>
            <a:ext cx="11017224"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300" noProof="0" dirty="0">
                <a:solidFill>
                  <a:srgbClr val="EFF9FF"/>
                </a:solidFill>
                <a:effectLst>
                  <a:outerShdw blurRad="38100" dist="38100" dir="2700000" algn="tl">
                    <a:srgbClr val="000000"/>
                  </a:outerShdw>
                </a:effectLst>
                <a:latin typeface="Arial" panose="020B0604020202020204" pitchFamily="34" charset="0"/>
              </a:rPr>
              <a:t>¿Escrito en el año? ______</a:t>
            </a:r>
          </a:p>
        </p:txBody>
      </p:sp>
      <p:sp>
        <p:nvSpPr>
          <p:cNvPr id="12" name="Rectangle 4">
            <a:extLst>
              <a:ext uri="{FF2B5EF4-FFF2-40B4-BE49-F238E27FC236}">
                <a16:creationId xmlns:a16="http://schemas.microsoft.com/office/drawing/2014/main" id="{AB692248-C1AD-2059-2176-DD85F988CA90}"/>
              </a:ext>
            </a:extLst>
          </p:cNvPr>
          <p:cNvSpPr>
            <a:spLocks noChangeArrowheads="1"/>
          </p:cNvSpPr>
          <p:nvPr/>
        </p:nvSpPr>
        <p:spPr bwMode="auto">
          <a:xfrm>
            <a:off x="4530054" y="3556872"/>
            <a:ext cx="1277914" cy="53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300" noProof="0" dirty="0">
                <a:solidFill>
                  <a:srgbClr val="FFFF00"/>
                </a:solidFill>
                <a:effectLst>
                  <a:outerShdw blurRad="38100" dist="38100" dir="2700000" algn="tl">
                    <a:srgbClr val="000000"/>
                  </a:outerShdw>
                </a:effectLst>
                <a:latin typeface="Arial" panose="020B0604020202020204" pitchFamily="34" charset="0"/>
              </a:rPr>
              <a:t>+/- 45</a:t>
            </a:r>
          </a:p>
        </p:txBody>
      </p:sp>
      <p:sp>
        <p:nvSpPr>
          <p:cNvPr id="13" name="Rectangle 4">
            <a:extLst>
              <a:ext uri="{FF2B5EF4-FFF2-40B4-BE49-F238E27FC236}">
                <a16:creationId xmlns:a16="http://schemas.microsoft.com/office/drawing/2014/main" id="{630FD3B7-6715-136E-53D3-19156C58A434}"/>
              </a:ext>
            </a:extLst>
          </p:cNvPr>
          <p:cNvSpPr>
            <a:spLocks noChangeArrowheads="1"/>
          </p:cNvSpPr>
          <p:nvPr/>
        </p:nvSpPr>
        <p:spPr bwMode="auto">
          <a:xfrm>
            <a:off x="623392" y="5157192"/>
            <a:ext cx="11017224"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300" noProof="0" dirty="0">
                <a:solidFill>
                  <a:srgbClr val="EFF9FF"/>
                </a:solidFill>
                <a:effectLst>
                  <a:outerShdw blurRad="38100" dist="38100" dir="2700000" algn="tl">
                    <a:srgbClr val="000000"/>
                  </a:outerShdw>
                </a:effectLst>
                <a:latin typeface="Arial" panose="020B0604020202020204" pitchFamily="34" charset="0"/>
              </a:rPr>
              <a:t>¿Qué dicen los primeros versículos de este primer libro escrito del NT?</a:t>
            </a:r>
          </a:p>
        </p:txBody>
      </p:sp>
    </p:spTree>
    <p:extLst>
      <p:ext uri="{BB962C8B-B14F-4D97-AF65-F5344CB8AC3E}">
        <p14:creationId xmlns:p14="http://schemas.microsoft.com/office/powerpoint/2010/main" val="1597922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4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4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4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3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400" fill="hold"/>
                                        <p:tgtEl>
                                          <p:spTgt spid="7"/>
                                        </p:tgtEl>
                                        <p:attrNameLst>
                                          <p:attrName>ppt_w</p:attrName>
                                        </p:attrNameLst>
                                      </p:cBhvr>
                                      <p:tavLst>
                                        <p:tav tm="0">
                                          <p:val>
                                            <p:strVal val="4*#ppt_w"/>
                                          </p:val>
                                        </p:tav>
                                        <p:tav tm="100000">
                                          <p:val>
                                            <p:strVal val="#ppt_w"/>
                                          </p:val>
                                        </p:tav>
                                      </p:tavLst>
                                    </p:anim>
                                    <p:anim calcmode="lin" valueType="num">
                                      <p:cBhvr>
                                        <p:cTn id="23" dur="4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left)">
                                      <p:cBhvr>
                                        <p:cTn id="28" dur="4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400" fill="hold"/>
                                        <p:tgtEl>
                                          <p:spTgt spid="12"/>
                                        </p:tgtEl>
                                        <p:attrNameLst>
                                          <p:attrName>ppt_w</p:attrName>
                                        </p:attrNameLst>
                                      </p:cBhvr>
                                      <p:tavLst>
                                        <p:tav tm="0">
                                          <p:val>
                                            <p:strVal val="4*#ppt_w"/>
                                          </p:val>
                                        </p:tav>
                                        <p:tav tm="100000">
                                          <p:val>
                                            <p:strVal val="#ppt_w"/>
                                          </p:val>
                                        </p:tav>
                                      </p:tavLst>
                                    </p:anim>
                                    <p:anim calcmode="lin" valueType="num">
                                      <p:cBhvr>
                                        <p:cTn id="34" dur="400" fill="hold"/>
                                        <p:tgtEl>
                                          <p:spTgt spid="12"/>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up)">
                                      <p:cBhvr>
                                        <p:cTn id="39" dur="400"/>
                                        <p:tgtEl>
                                          <p:spTgt spid="1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wipe(up)">
                                      <p:cBhvr>
                                        <p:cTn id="44" dur="4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uiExpand="1" build="p"/>
      <p:bldP spid="7" grpId="0"/>
      <p:bldP spid="10" grpId="0" uiExpand="1" build="p"/>
      <p:bldP spid="11" grpId="0" uiExpand="1" build="p"/>
      <p:bldP spid="12" grpId="0"/>
      <p:bldP spid="1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70DF8-98DC-A77A-E7B2-D04756C8E8E7}"/>
            </a:ext>
          </a:extLst>
        </p:cNvPr>
        <p:cNvGrpSpPr/>
        <p:nvPr/>
      </p:nvGrpSpPr>
      <p:grpSpPr>
        <a:xfrm>
          <a:off x="0" y="0"/>
          <a:ext cx="0" cy="0"/>
          <a:chOff x="0" y="0"/>
          <a:chExt cx="0" cy="0"/>
        </a:xfrm>
      </p:grpSpPr>
      <p:sp>
        <p:nvSpPr>
          <p:cNvPr id="2" name="Verse, GREEN HIGHLIGHT  yellow frame - Rectangle 7">
            <a:extLst>
              <a:ext uri="{FF2B5EF4-FFF2-40B4-BE49-F238E27FC236}">
                <a16:creationId xmlns:a16="http://schemas.microsoft.com/office/drawing/2014/main" id="{F66F5F76-8718-5969-B28B-D2B2C5E0BAC2}"/>
              </a:ext>
            </a:extLst>
          </p:cNvPr>
          <p:cNvSpPr>
            <a:spLocks noChangeArrowheads="1"/>
          </p:cNvSpPr>
          <p:nvPr/>
        </p:nvSpPr>
        <p:spPr bwMode="auto">
          <a:xfrm>
            <a:off x="623392" y="1124744"/>
            <a:ext cx="10945216" cy="4968552"/>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                                Me asombra que tan pronto estén dejando ustedes a quien los llamó por la gracia de Cristo, para pasarse a otro evangelio. </a:t>
            </a:r>
          </a:p>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No es que haya otro evangelio, sino que ciertos individuos están sembrando confusión entre ustedes y quieren tergiversar el evangelio de Cristo. </a:t>
            </a:r>
          </a:p>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Pero aun si alguno de nosotros o un ángel del cielo les predicara acerca de unas buenas noticias distintas de las que hemos predicado, ¡que caiga bajo maldición! </a:t>
            </a:r>
          </a:p>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Como ya lo hemos dicho, ahora lo repito: si alguien anda predicando un mensaje distinto del que recibieron, ¡que caiga bajo maldición!</a:t>
            </a:r>
          </a:p>
        </p:txBody>
      </p:sp>
      <p:sp>
        <p:nvSpPr>
          <p:cNvPr id="3" name="Verse ID - Rectangle 9">
            <a:extLst>
              <a:ext uri="{FF2B5EF4-FFF2-40B4-BE49-F238E27FC236}">
                <a16:creationId xmlns:a16="http://schemas.microsoft.com/office/drawing/2014/main" id="{81D859C3-454A-BECA-6769-EEE361A0C234}"/>
              </a:ext>
            </a:extLst>
          </p:cNvPr>
          <p:cNvSpPr>
            <a:spLocks noChangeArrowheads="1"/>
          </p:cNvSpPr>
          <p:nvPr/>
        </p:nvSpPr>
        <p:spPr bwMode="auto">
          <a:xfrm>
            <a:off x="662061" y="1124744"/>
            <a:ext cx="3387814" cy="52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Gálatas 1:6-9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spTree>
    <p:extLst>
      <p:ext uri="{BB962C8B-B14F-4D97-AF65-F5344CB8AC3E}">
        <p14:creationId xmlns:p14="http://schemas.microsoft.com/office/powerpoint/2010/main" val="2955545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p:tgtEl>
                                          <p:spTgt spid="3"/>
                                        </p:tgtEl>
                                        <p:attrNameLst>
                                          <p:attrName>ppt_y</p:attrName>
                                        </p:attrNameLst>
                                      </p:cBhvr>
                                      <p:tavLst>
                                        <p:tav tm="0">
                                          <p:val>
                                            <p:strVal val="#ppt_y+#ppt_h*1.125000"/>
                                          </p:val>
                                        </p:tav>
                                        <p:tav tm="100000">
                                          <p:val>
                                            <p:strVal val="#ppt_y"/>
                                          </p:val>
                                        </p:tav>
                                      </p:tavLst>
                                    </p:anim>
                                    <p:animEffect transition="in" filter="wipe(up)">
                                      <p:cBhvr>
                                        <p:cTn id="8" dur="25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bg/>
                                          </p:spTgt>
                                        </p:tgtEl>
                                        <p:attrNameLst>
                                          <p:attrName>style.visibility</p:attrName>
                                        </p:attrNameLst>
                                      </p:cBhvr>
                                      <p:to>
                                        <p:strVal val="visible"/>
                                      </p:to>
                                    </p:set>
                                    <p:anim calcmode="lin" valueType="num">
                                      <p:cBhvr>
                                        <p:cTn id="13" dur="500" fill="hold"/>
                                        <p:tgtEl>
                                          <p:spTgt spid="2">
                                            <p:bg/>
                                          </p:spTgt>
                                        </p:tgtEl>
                                        <p:attrNameLst>
                                          <p:attrName>ppt_w</p:attrName>
                                        </p:attrNameLst>
                                      </p:cBhvr>
                                      <p:tavLst>
                                        <p:tav tm="0">
                                          <p:val>
                                            <p:fltVal val="0"/>
                                          </p:val>
                                        </p:tav>
                                        <p:tav tm="100000">
                                          <p:val>
                                            <p:strVal val="#ppt_w"/>
                                          </p:val>
                                        </p:tav>
                                      </p:tavLst>
                                    </p:anim>
                                    <p:anim calcmode="lin" valueType="num">
                                      <p:cBhvr>
                                        <p:cTn id="14" dur="500" fill="hold"/>
                                        <p:tgtEl>
                                          <p:spTgt spid="2">
                                            <p:bg/>
                                          </p:spTgt>
                                        </p:tgtEl>
                                        <p:attrNameLst>
                                          <p:attrName>ppt_h</p:attrName>
                                        </p:attrNameLst>
                                      </p:cBhvr>
                                      <p:tavLst>
                                        <p:tav tm="0">
                                          <p:val>
                                            <p:fltVal val="0"/>
                                          </p:val>
                                        </p:tav>
                                        <p:tav tm="100000">
                                          <p:val>
                                            <p:strVal val="#ppt_h"/>
                                          </p:val>
                                        </p:tav>
                                      </p:tavLst>
                                    </p:anim>
                                    <p:animEffect transition="in" filter="fade">
                                      <p:cBhvr>
                                        <p:cTn id="15" dur="500"/>
                                        <p:tgtEl>
                                          <p:spTgt spid="2">
                                            <p:bg/>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p:cTn id="20"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 calcmode="lin" valueType="num">
                                      <p:cBhvr>
                                        <p:cTn id="2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 calcmode="lin" valueType="num">
                                      <p:cBhvr>
                                        <p:cTn id="3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 calcmode="lin" valueType="num">
                                      <p:cBhvr>
                                        <p:cTn id="4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4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14BDA-8A79-0CDF-A6E2-7B9379EF2BC9}"/>
            </a:ext>
          </a:extLst>
        </p:cNvPr>
        <p:cNvGrpSpPr/>
        <p:nvPr/>
      </p:nvGrpSpPr>
      <p:grpSpPr>
        <a:xfrm>
          <a:off x="0" y="0"/>
          <a:ext cx="0" cy="0"/>
          <a:chOff x="0" y="0"/>
          <a:chExt cx="0" cy="0"/>
        </a:xfrm>
      </p:grpSpPr>
      <p:sp>
        <p:nvSpPr>
          <p:cNvPr id="2" name="Rectangle 9">
            <a:extLst>
              <a:ext uri="{FF2B5EF4-FFF2-40B4-BE49-F238E27FC236}">
                <a16:creationId xmlns:a16="http://schemas.microsoft.com/office/drawing/2014/main" id="{5E10D4FD-F169-9884-2385-FB60E024DC15}"/>
              </a:ext>
            </a:extLst>
          </p:cNvPr>
          <p:cNvSpPr>
            <a:spLocks noChangeArrowheads="1"/>
          </p:cNvSpPr>
          <p:nvPr/>
        </p:nvSpPr>
        <p:spPr bwMode="auto">
          <a:xfrm>
            <a:off x="662061" y="990600"/>
            <a:ext cx="10867878" cy="3590528"/>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¡Parece que Pablo está un poco enojado!</a:t>
            </a:r>
          </a:p>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En apenas una década, ya existen herejías en la Iglesia. Algo que está desviando a los cristianos, llevándolos a seguir falsas enseñanzas.</a:t>
            </a:r>
          </a:p>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“Otro evangelio”, dice Pablo.</a:t>
            </a:r>
          </a:p>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Pero aún no ha terminado. Pablo tiene más que decir a las iglesias de </a:t>
            </a:r>
            <a:r>
              <a:rPr lang="es-419" sz="3300" noProof="0" dirty="0" err="1">
                <a:solidFill>
                  <a:srgbClr val="EFF9FF"/>
                </a:solidFill>
                <a:effectLst>
                  <a:outerShdw blurRad="38100" dist="38100" dir="2700000" algn="tl">
                    <a:srgbClr val="000000"/>
                  </a:outerShdw>
                </a:effectLst>
                <a:latin typeface="Arial" panose="020B0604020202020204" pitchFamily="34" charset="0"/>
              </a:rPr>
              <a:t>Galacia</a:t>
            </a:r>
            <a:r>
              <a:rPr lang="es-419" sz="3300" noProof="0" dirty="0">
                <a:solidFill>
                  <a:srgbClr val="EFF9FF"/>
                </a:solidFill>
                <a:effectLst>
                  <a:outerShdw blurRad="38100" dist="38100" dir="2700000" algn="tl">
                    <a:srgbClr val="000000"/>
                  </a:outerShdw>
                </a:effectLst>
                <a:latin typeface="Arial" panose="020B0604020202020204" pitchFamily="34" charset="0"/>
              </a:rPr>
              <a:t>.</a:t>
            </a:r>
          </a:p>
        </p:txBody>
      </p:sp>
    </p:spTree>
    <p:extLst>
      <p:ext uri="{BB962C8B-B14F-4D97-AF65-F5344CB8AC3E}">
        <p14:creationId xmlns:p14="http://schemas.microsoft.com/office/powerpoint/2010/main" val="2218727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4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4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4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4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23C38-D360-DA49-956A-B79FD266A177}"/>
            </a:ext>
          </a:extLst>
        </p:cNvPr>
        <p:cNvGrpSpPr/>
        <p:nvPr/>
      </p:nvGrpSpPr>
      <p:grpSpPr>
        <a:xfrm>
          <a:off x="0" y="0"/>
          <a:ext cx="0" cy="0"/>
          <a:chOff x="0" y="0"/>
          <a:chExt cx="0" cy="0"/>
        </a:xfrm>
      </p:grpSpPr>
      <p:sp>
        <p:nvSpPr>
          <p:cNvPr id="2" name="Verse, GREEN HIGHLIGHT  yellow frame - Rectangle 7">
            <a:extLst>
              <a:ext uri="{FF2B5EF4-FFF2-40B4-BE49-F238E27FC236}">
                <a16:creationId xmlns:a16="http://schemas.microsoft.com/office/drawing/2014/main" id="{6AB636BA-9929-706C-C33F-B0FB99440F69}"/>
              </a:ext>
            </a:extLst>
          </p:cNvPr>
          <p:cNvSpPr>
            <a:spLocks noChangeArrowheads="1"/>
          </p:cNvSpPr>
          <p:nvPr/>
        </p:nvSpPr>
        <p:spPr bwMode="auto">
          <a:xfrm>
            <a:off x="623392" y="1052736"/>
            <a:ext cx="10945216" cy="3744416"/>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                                ¡Gálatas torpes! ¿Quién los ha hechizado a ustedes, ante quienes Jesucristo crucificado ha sido presentado tan claramente? </a:t>
            </a:r>
          </a:p>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Solo quiero que me respondan a esto: ¿Recibieron el Espíritu por las obras que demanda la Ley o por la fe con que aceptaron el mensaje? </a:t>
            </a:r>
          </a:p>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¿Tan torpes son? Después de haber comenzado con el Espíritu, ¿pretenden ahora perfeccionarse con esfuerzos humanos?</a:t>
            </a:r>
          </a:p>
        </p:txBody>
      </p:sp>
      <p:sp>
        <p:nvSpPr>
          <p:cNvPr id="3" name="Verse ID - Rectangle 9">
            <a:extLst>
              <a:ext uri="{FF2B5EF4-FFF2-40B4-BE49-F238E27FC236}">
                <a16:creationId xmlns:a16="http://schemas.microsoft.com/office/drawing/2014/main" id="{57508973-1C4B-E6BC-201E-AC3DE65DFB02}"/>
              </a:ext>
            </a:extLst>
          </p:cNvPr>
          <p:cNvSpPr>
            <a:spLocks noChangeArrowheads="1"/>
          </p:cNvSpPr>
          <p:nvPr/>
        </p:nvSpPr>
        <p:spPr bwMode="auto">
          <a:xfrm>
            <a:off x="662061" y="1052736"/>
            <a:ext cx="3387814" cy="52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Gálatas 3:1-3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sp>
        <p:nvSpPr>
          <p:cNvPr id="4" name="Rectangle 4">
            <a:extLst>
              <a:ext uri="{FF2B5EF4-FFF2-40B4-BE49-F238E27FC236}">
                <a16:creationId xmlns:a16="http://schemas.microsoft.com/office/drawing/2014/main" id="{076502C2-EAD8-B62F-7BBC-3D4831A93F86}"/>
              </a:ext>
            </a:extLst>
          </p:cNvPr>
          <p:cNvSpPr>
            <a:spLocks noChangeArrowheads="1"/>
          </p:cNvSpPr>
          <p:nvPr/>
        </p:nvSpPr>
        <p:spPr bwMode="auto">
          <a:xfrm>
            <a:off x="623392" y="4941168"/>
            <a:ext cx="11017224"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
                <a:srgbClr val="5FF0FF"/>
              </a:buClr>
              <a:buFont typeface="Symbol" panose="05050102010706020507" pitchFamily="18" charset="2"/>
              <a:buNone/>
            </a:pPr>
            <a:r>
              <a:rPr lang="es-419" sz="3300" noProof="0" dirty="0">
                <a:solidFill>
                  <a:srgbClr val="EFF9FF"/>
                </a:solidFill>
                <a:effectLst>
                  <a:outerShdw blurRad="38100" dist="38100" dir="2700000" algn="tl">
                    <a:srgbClr val="000000"/>
                  </a:outerShdw>
                </a:effectLst>
                <a:latin typeface="Arial" panose="020B0604020202020204" pitchFamily="34" charset="0"/>
              </a:rPr>
              <a:t>“Gálatas tontos” dice la NTV.</a:t>
            </a:r>
          </a:p>
          <a:p>
            <a:pPr algn="just">
              <a:lnSpc>
                <a:spcPct val="87000"/>
              </a:lnSpc>
              <a:spcBef>
                <a:spcPts val="0"/>
              </a:spcBef>
              <a:spcAft>
                <a:spcPts val="300"/>
              </a:spcAft>
              <a:buClr>
                <a:srgbClr val="5FF0FF"/>
              </a:buClr>
              <a:buFont typeface="Symbol" panose="05050102010706020507" pitchFamily="18" charset="2"/>
              <a:buNone/>
            </a:pPr>
            <a:r>
              <a:rPr lang="es-419" sz="3300" noProof="0" dirty="0">
                <a:solidFill>
                  <a:srgbClr val="EFF9FF"/>
                </a:solidFill>
                <a:effectLst>
                  <a:outerShdw blurRad="38100" dist="38100" dir="2700000" algn="tl">
                    <a:srgbClr val="000000"/>
                  </a:outerShdw>
                </a:effectLst>
                <a:latin typeface="Arial" panose="020B0604020202020204" pitchFamily="34" charset="0"/>
              </a:rPr>
              <a:t>“…qué estúpidos son ustedes!” según la NBV.</a:t>
            </a:r>
          </a:p>
          <a:p>
            <a:pPr algn="just">
              <a:lnSpc>
                <a:spcPct val="87000"/>
              </a:lnSpc>
              <a:spcBef>
                <a:spcPts val="0"/>
              </a:spcBef>
              <a:spcAft>
                <a:spcPts val="300"/>
              </a:spcAft>
              <a:buClr>
                <a:srgbClr val="5FF0FF"/>
              </a:buClr>
              <a:buFont typeface="Symbol" panose="05050102010706020507" pitchFamily="18" charset="2"/>
              <a:buNone/>
            </a:pPr>
            <a:r>
              <a:rPr lang="es-419" sz="3300" noProof="0" dirty="0">
                <a:solidFill>
                  <a:srgbClr val="EFF9FF"/>
                </a:solidFill>
                <a:effectLst>
                  <a:outerShdw blurRad="38100" dist="38100" dir="2700000" algn="tl">
                    <a:srgbClr val="000000"/>
                  </a:outerShdw>
                </a:effectLst>
                <a:latin typeface="Arial" panose="020B0604020202020204" pitchFamily="34" charset="0"/>
              </a:rPr>
              <a:t>“…insensatos!” en la RVA.</a:t>
            </a:r>
          </a:p>
        </p:txBody>
      </p:sp>
      <p:sp>
        <p:nvSpPr>
          <p:cNvPr id="5" name="Rectangle: Rounded Corners 4">
            <a:extLst>
              <a:ext uri="{FF2B5EF4-FFF2-40B4-BE49-F238E27FC236}">
                <a16:creationId xmlns:a16="http://schemas.microsoft.com/office/drawing/2014/main" id="{0ADDFCC5-B2BF-6590-491F-A435C9CB9677}"/>
              </a:ext>
            </a:extLst>
          </p:cNvPr>
          <p:cNvSpPr/>
          <p:nvPr/>
        </p:nvSpPr>
        <p:spPr>
          <a:xfrm>
            <a:off x="644740" y="3473300"/>
            <a:ext cx="3579052" cy="576064"/>
          </a:xfrm>
          <a:prstGeom prst="roundRect">
            <a:avLst/>
          </a:prstGeom>
          <a:solidFill>
            <a:schemeClr val="accent4">
              <a:lumMod val="75000"/>
              <a:alpha val="16000"/>
            </a:schemeClr>
          </a:solidFill>
          <a:ln w="88900">
            <a:solidFill>
              <a:srgbClr val="3BDAFF"/>
            </a:solidFill>
          </a:ln>
          <a:effectLst>
            <a:outerShdw blurRad="50800" dist="50800" dir="3300000" algn="tl"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Tree>
    <p:extLst>
      <p:ext uri="{BB962C8B-B14F-4D97-AF65-F5344CB8AC3E}">
        <p14:creationId xmlns:p14="http://schemas.microsoft.com/office/powerpoint/2010/main" val="2342404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p:tgtEl>
                                          <p:spTgt spid="3"/>
                                        </p:tgtEl>
                                        <p:attrNameLst>
                                          <p:attrName>ppt_y</p:attrName>
                                        </p:attrNameLst>
                                      </p:cBhvr>
                                      <p:tavLst>
                                        <p:tav tm="0">
                                          <p:val>
                                            <p:strVal val="#ppt_y+#ppt_h*1.125000"/>
                                          </p:val>
                                        </p:tav>
                                        <p:tav tm="100000">
                                          <p:val>
                                            <p:strVal val="#ppt_y"/>
                                          </p:val>
                                        </p:tav>
                                      </p:tavLst>
                                    </p:anim>
                                    <p:animEffect transition="in" filter="wipe(up)">
                                      <p:cBhvr>
                                        <p:cTn id="8" dur="25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bg/>
                                          </p:spTgt>
                                        </p:tgtEl>
                                        <p:attrNameLst>
                                          <p:attrName>style.visibility</p:attrName>
                                        </p:attrNameLst>
                                      </p:cBhvr>
                                      <p:to>
                                        <p:strVal val="visible"/>
                                      </p:to>
                                    </p:set>
                                    <p:anim calcmode="lin" valueType="num">
                                      <p:cBhvr>
                                        <p:cTn id="13" dur="500" fill="hold"/>
                                        <p:tgtEl>
                                          <p:spTgt spid="2">
                                            <p:bg/>
                                          </p:spTgt>
                                        </p:tgtEl>
                                        <p:attrNameLst>
                                          <p:attrName>ppt_w</p:attrName>
                                        </p:attrNameLst>
                                      </p:cBhvr>
                                      <p:tavLst>
                                        <p:tav tm="0">
                                          <p:val>
                                            <p:fltVal val="0"/>
                                          </p:val>
                                        </p:tav>
                                        <p:tav tm="100000">
                                          <p:val>
                                            <p:strVal val="#ppt_w"/>
                                          </p:val>
                                        </p:tav>
                                      </p:tavLst>
                                    </p:anim>
                                    <p:anim calcmode="lin" valueType="num">
                                      <p:cBhvr>
                                        <p:cTn id="14" dur="500" fill="hold"/>
                                        <p:tgtEl>
                                          <p:spTgt spid="2">
                                            <p:bg/>
                                          </p:spTgt>
                                        </p:tgtEl>
                                        <p:attrNameLst>
                                          <p:attrName>ppt_h</p:attrName>
                                        </p:attrNameLst>
                                      </p:cBhvr>
                                      <p:tavLst>
                                        <p:tav tm="0">
                                          <p:val>
                                            <p:fltVal val="0"/>
                                          </p:val>
                                        </p:tav>
                                        <p:tav tm="100000">
                                          <p:val>
                                            <p:strVal val="#ppt_h"/>
                                          </p:val>
                                        </p:tav>
                                      </p:tavLst>
                                    </p:anim>
                                    <p:animEffect transition="in" filter="fade">
                                      <p:cBhvr>
                                        <p:cTn id="15" dur="500"/>
                                        <p:tgtEl>
                                          <p:spTgt spid="2">
                                            <p:bg/>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p:cTn id="20"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 calcmode="lin" valueType="num">
                                      <p:cBhvr>
                                        <p:cTn id="2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 calcmode="lin" valueType="num">
                                      <p:cBhvr>
                                        <p:cTn id="3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strVal val="4*#ppt_w"/>
                                          </p:val>
                                        </p:tav>
                                        <p:tav tm="100000">
                                          <p:val>
                                            <p:strVal val="#ppt_w"/>
                                          </p:val>
                                        </p:tav>
                                      </p:tavLst>
                                    </p:anim>
                                    <p:anim calcmode="lin" valueType="num">
                                      <p:cBhvr>
                                        <p:cTn id="42" dur="500" fill="hold"/>
                                        <p:tgtEl>
                                          <p:spTgt spid="5"/>
                                        </p:tgtEl>
                                        <p:attrNameLst>
                                          <p:attrName>ppt_h</p:attrName>
                                        </p:attrNameLst>
                                      </p:cBhvr>
                                      <p:tavLst>
                                        <p:tav tm="0">
                                          <p:val>
                                            <p:strVal val="4*#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wipe(left)">
                                      <p:cBhvr>
                                        <p:cTn id="46" dur="400"/>
                                        <p:tgtEl>
                                          <p:spTgt spid="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animEffect transition="in" filter="wipe(left)">
                                      <p:cBhvr>
                                        <p:cTn id="51" dur="400"/>
                                        <p:tgtEl>
                                          <p:spTgt spid="4">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wipe(left)">
                                      <p:cBhvr>
                                        <p:cTn id="56" dur="4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p:bldP spid="4" grpId="0" uiExpand="1" build="p"/>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7A137-9E87-375D-FB0F-F0D5BBD5EA55}"/>
            </a:ext>
          </a:extLst>
        </p:cNvPr>
        <p:cNvGrpSpPr/>
        <p:nvPr/>
      </p:nvGrpSpPr>
      <p:grpSpPr>
        <a:xfrm>
          <a:off x="0" y="0"/>
          <a:ext cx="0" cy="0"/>
          <a:chOff x="0" y="0"/>
          <a:chExt cx="0" cy="0"/>
        </a:xfrm>
      </p:grpSpPr>
      <p:sp>
        <p:nvSpPr>
          <p:cNvPr id="4" name="Para 1 - Rectangle 4">
            <a:extLst>
              <a:ext uri="{FF2B5EF4-FFF2-40B4-BE49-F238E27FC236}">
                <a16:creationId xmlns:a16="http://schemas.microsoft.com/office/drawing/2014/main" id="{1DF6F96C-8512-BC8F-BC47-6CB80E3DE531}"/>
              </a:ext>
            </a:extLst>
          </p:cNvPr>
          <p:cNvSpPr>
            <a:spLocks noChangeArrowheads="1"/>
          </p:cNvSpPr>
          <p:nvPr/>
        </p:nvSpPr>
        <p:spPr bwMode="auto">
          <a:xfrm>
            <a:off x="479376" y="2924944"/>
            <a:ext cx="7416824"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noProof="0" dirty="0">
                <a:solidFill>
                  <a:srgbClr val="EFF9FF"/>
                </a:solidFill>
                <a:effectLst>
                  <a:outerShdw blurRad="38100" dist="38100" dir="2700000" algn="tl">
                    <a:srgbClr val="000000"/>
                  </a:outerShdw>
                </a:effectLst>
                <a:latin typeface="Arial" panose="020B0604020202020204" pitchFamily="34" charset="0"/>
              </a:rPr>
              <a:t>¿Qué hicieron los gálatas para merecer palabras tan severas de Pablo? ¿Cuál era esta herejía u “otro evangelio”?</a:t>
            </a:r>
          </a:p>
        </p:txBody>
      </p:sp>
      <p:sp>
        <p:nvSpPr>
          <p:cNvPr id="2" name="Verse 1,  yellow frame - Rectangle 7">
            <a:extLst>
              <a:ext uri="{FF2B5EF4-FFF2-40B4-BE49-F238E27FC236}">
                <a16:creationId xmlns:a16="http://schemas.microsoft.com/office/drawing/2014/main" id="{503F9850-CC20-5367-7C1B-5119A5A793F3}"/>
              </a:ext>
            </a:extLst>
          </p:cNvPr>
          <p:cNvSpPr>
            <a:spLocks noChangeArrowheads="1"/>
          </p:cNvSpPr>
          <p:nvPr/>
        </p:nvSpPr>
        <p:spPr bwMode="auto">
          <a:xfrm>
            <a:off x="623392" y="1052736"/>
            <a:ext cx="10945216" cy="1728192"/>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                                ¡Ustedes estaban corriendo bien! ¿Quién los estorbó para que dejaran de obedecer a la verdad? </a:t>
            </a:r>
          </a:p>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Tal instigación no puede venir de Dios, que es quien los ha llamado.</a:t>
            </a:r>
          </a:p>
        </p:txBody>
      </p:sp>
      <p:pic>
        <p:nvPicPr>
          <p:cNvPr id="9" name="Car cut in - Picture 8">
            <a:extLst>
              <a:ext uri="{FF2B5EF4-FFF2-40B4-BE49-F238E27FC236}">
                <a16:creationId xmlns:a16="http://schemas.microsoft.com/office/drawing/2014/main" id="{F27DC5FE-24D5-680B-D4CD-A488C804AEC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3000"/>
                    </a14:imgEffect>
                    <a14:imgEffect>
                      <a14:saturation sat="93000"/>
                    </a14:imgEffect>
                    <a14:imgEffect>
                      <a14:brightnessContrast bright="6000" contrast="15000"/>
                    </a14:imgEffect>
                  </a14:imgLayer>
                </a14:imgProps>
              </a:ext>
              <a:ext uri="{28A0092B-C50C-407E-A947-70E740481C1C}">
                <a14:useLocalDpi xmlns:a14="http://schemas.microsoft.com/office/drawing/2010/main" val="0"/>
              </a:ext>
            </a:extLst>
          </a:blip>
          <a:srcRect l="3187" r="5458" b="7319"/>
          <a:stretch>
            <a:fillRect/>
          </a:stretch>
        </p:blipFill>
        <p:spPr>
          <a:xfrm>
            <a:off x="7977444" y="2348880"/>
            <a:ext cx="3614554" cy="2578640"/>
          </a:xfrm>
          <a:prstGeom prst="rect">
            <a:avLst/>
          </a:prstGeom>
        </p:spPr>
      </p:pic>
      <p:pic>
        <p:nvPicPr>
          <p:cNvPr id="11" name="Cars crashed - Picture 10">
            <a:extLst>
              <a:ext uri="{FF2B5EF4-FFF2-40B4-BE49-F238E27FC236}">
                <a16:creationId xmlns:a16="http://schemas.microsoft.com/office/drawing/2014/main" id="{9F3A5B03-A0C7-EAAE-D43F-DAD90F848EF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6000"/>
                    </a14:imgEffect>
                    <a14:imgEffect>
                      <a14:brightnessContrast bright="6000" contrast="15000"/>
                    </a14:imgEffect>
                  </a14:imgLayer>
                </a14:imgProps>
              </a:ext>
              <a:ext uri="{28A0092B-C50C-407E-A947-70E740481C1C}">
                <a14:useLocalDpi xmlns:a14="http://schemas.microsoft.com/office/drawing/2010/main" val="0"/>
              </a:ext>
            </a:extLst>
          </a:blip>
          <a:srcRect l="8132" t="10660" r="6442" b="2454"/>
          <a:stretch>
            <a:fillRect/>
          </a:stretch>
        </p:blipFill>
        <p:spPr>
          <a:xfrm>
            <a:off x="7986782" y="2348880"/>
            <a:ext cx="3591164" cy="2578640"/>
          </a:xfrm>
          <a:prstGeom prst="rect">
            <a:avLst/>
          </a:prstGeom>
        </p:spPr>
      </p:pic>
      <p:pic>
        <p:nvPicPr>
          <p:cNvPr id="13" name="Elephant - Picture 12">
            <a:extLst>
              <a:ext uri="{FF2B5EF4-FFF2-40B4-BE49-F238E27FC236}">
                <a16:creationId xmlns:a16="http://schemas.microsoft.com/office/drawing/2014/main" id="{FDE8F63F-4109-48CD-C18A-FAE365BFD06E}"/>
              </a:ext>
            </a:extLst>
          </p:cNvPr>
          <p:cNvPicPr>
            <a:picLocks noChangeAspect="1"/>
          </p:cNvPicPr>
          <p:nvPr/>
        </p:nvPicPr>
        <p:blipFill>
          <a:blip r:embed="rId7">
            <a:extLst>
              <a:ext uri="{28A0092B-C50C-407E-A947-70E740481C1C}">
                <a14:useLocalDpi xmlns:a14="http://schemas.microsoft.com/office/drawing/2010/main" val="0"/>
              </a:ext>
            </a:extLst>
          </a:blip>
          <a:srcRect l="10415" t="5527" r="3611" b="8811"/>
          <a:stretch>
            <a:fillRect/>
          </a:stretch>
        </p:blipFill>
        <p:spPr>
          <a:xfrm>
            <a:off x="7977444" y="2348880"/>
            <a:ext cx="3614553" cy="2578640"/>
          </a:xfrm>
          <a:prstGeom prst="rect">
            <a:avLst/>
          </a:prstGeom>
        </p:spPr>
      </p:pic>
      <p:sp>
        <p:nvSpPr>
          <p:cNvPr id="16" name="Verse 1, GREEN HIGHLIGHT  yellow frame - Rectangle 7">
            <a:extLst>
              <a:ext uri="{FF2B5EF4-FFF2-40B4-BE49-F238E27FC236}">
                <a16:creationId xmlns:a16="http://schemas.microsoft.com/office/drawing/2014/main" id="{33D4FF05-02BC-3BFE-6A94-30BFA4C3555B}"/>
              </a:ext>
            </a:extLst>
          </p:cNvPr>
          <p:cNvSpPr>
            <a:spLocks noChangeArrowheads="1"/>
          </p:cNvSpPr>
          <p:nvPr/>
        </p:nvSpPr>
        <p:spPr bwMode="auto">
          <a:xfrm>
            <a:off x="623392" y="1052736"/>
            <a:ext cx="10945216" cy="1728192"/>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                                ¡Ustedes estaban corriendo bien! ¿Quién los estorbó para que dejaran de obedecer a la verdad? </a:t>
            </a:r>
          </a:p>
          <a:p>
            <a:pPr algn="just">
              <a:lnSpc>
                <a:spcPct val="87000"/>
              </a:lnSpc>
              <a:spcBef>
                <a:spcPts val="0"/>
              </a:spcBef>
              <a:spcAft>
                <a:spcPts val="200"/>
              </a:spcAft>
              <a:buClrTx/>
              <a:buSzTx/>
              <a:buFontTx/>
              <a:buNone/>
            </a:pPr>
            <a:r>
              <a:rPr kumimoji="0" lang="es-419" sz="3000" u="sng" noProof="0" dirty="0">
                <a:solidFill>
                  <a:srgbClr val="59FF0F"/>
                </a:solidFill>
                <a:latin typeface="Arial" panose="020B0604020202020204" pitchFamily="34" charset="0"/>
              </a:rPr>
              <a:t>Tal instigación no puede venir de Dios</a:t>
            </a:r>
            <a:r>
              <a:rPr kumimoji="0" lang="es-419" sz="3000" noProof="0" dirty="0">
                <a:solidFill>
                  <a:srgbClr val="EFF9FF"/>
                </a:solidFill>
                <a:latin typeface="Arial" panose="020B0604020202020204" pitchFamily="34" charset="0"/>
              </a:rPr>
              <a:t>, que es quien los ha llamado.</a:t>
            </a:r>
          </a:p>
        </p:txBody>
      </p:sp>
      <p:sp>
        <p:nvSpPr>
          <p:cNvPr id="3" name="Verse 1 ID - Rectangle 9">
            <a:extLst>
              <a:ext uri="{FF2B5EF4-FFF2-40B4-BE49-F238E27FC236}">
                <a16:creationId xmlns:a16="http://schemas.microsoft.com/office/drawing/2014/main" id="{F8100D66-A613-5C6B-81F0-34EEFEB0B3AF}"/>
              </a:ext>
            </a:extLst>
          </p:cNvPr>
          <p:cNvSpPr>
            <a:spLocks noChangeArrowheads="1"/>
          </p:cNvSpPr>
          <p:nvPr/>
        </p:nvSpPr>
        <p:spPr bwMode="auto">
          <a:xfrm>
            <a:off x="662061" y="1052736"/>
            <a:ext cx="3387814" cy="52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Gálatas 5:7-9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sp>
        <p:nvSpPr>
          <p:cNvPr id="7" name="Estorbo highlight - Rectangle 6">
            <a:extLst>
              <a:ext uri="{FF2B5EF4-FFF2-40B4-BE49-F238E27FC236}">
                <a16:creationId xmlns:a16="http://schemas.microsoft.com/office/drawing/2014/main" id="{45EC98B3-B72D-6959-4F63-E5786F8DA657}"/>
              </a:ext>
            </a:extLst>
          </p:cNvPr>
          <p:cNvSpPr/>
          <p:nvPr/>
        </p:nvSpPr>
        <p:spPr>
          <a:xfrm>
            <a:off x="1223404" y="1501376"/>
            <a:ext cx="1512168" cy="415586"/>
          </a:xfrm>
          <a:prstGeom prst="rect">
            <a:avLst/>
          </a:prstGeom>
          <a:solidFill>
            <a:schemeClr val="accent2">
              <a:lumMod val="40000"/>
              <a:lumOff val="60000"/>
              <a:alpha val="10000"/>
            </a:schemeClr>
          </a:solidFill>
          <a:ln w="66675">
            <a:solidFill>
              <a:srgbClr val="CE63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pic>
        <p:nvPicPr>
          <p:cNvPr id="15" name="Train derailed - Picture 14">
            <a:extLst>
              <a:ext uri="{FF2B5EF4-FFF2-40B4-BE49-F238E27FC236}">
                <a16:creationId xmlns:a16="http://schemas.microsoft.com/office/drawing/2014/main" id="{4C949787-00A4-BE1E-F14B-C6B90105065D}"/>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6000"/>
                    </a14:imgEffect>
                    <a14:imgEffect>
                      <a14:brightnessContrast bright="9000" contrast="9000"/>
                    </a14:imgEffect>
                  </a14:imgLayer>
                </a14:imgProps>
              </a:ext>
              <a:ext uri="{28A0092B-C50C-407E-A947-70E740481C1C}">
                <a14:useLocalDpi xmlns:a14="http://schemas.microsoft.com/office/drawing/2010/main" val="0"/>
              </a:ext>
            </a:extLst>
          </a:blip>
          <a:srcRect l="22590" t="21" r="21875" b="30009"/>
          <a:stretch>
            <a:fillRect/>
          </a:stretch>
        </p:blipFill>
        <p:spPr>
          <a:xfrm>
            <a:off x="7977444" y="2348880"/>
            <a:ext cx="3623891" cy="2578640"/>
          </a:xfrm>
          <a:prstGeom prst="rect">
            <a:avLst/>
          </a:prstGeom>
        </p:spPr>
      </p:pic>
      <p:sp>
        <p:nvSpPr>
          <p:cNvPr id="5" name="Verse 2,  yellow frame - Rectangle 7">
            <a:extLst>
              <a:ext uri="{FF2B5EF4-FFF2-40B4-BE49-F238E27FC236}">
                <a16:creationId xmlns:a16="http://schemas.microsoft.com/office/drawing/2014/main" id="{8DABE5BF-11B8-E10D-295E-A96338B3F6AD}"/>
              </a:ext>
            </a:extLst>
          </p:cNvPr>
          <p:cNvSpPr>
            <a:spLocks noChangeArrowheads="1"/>
          </p:cNvSpPr>
          <p:nvPr/>
        </p:nvSpPr>
        <p:spPr bwMode="auto">
          <a:xfrm>
            <a:off x="632628" y="4509120"/>
            <a:ext cx="10945216" cy="1728192"/>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                               Escuchen bien: yo, Pablo, les digo que, si se hacen circuncidar, Cristo no les servirá de nada. </a:t>
            </a:r>
          </a:p>
          <a:p>
            <a:pPr algn="just">
              <a:lnSpc>
                <a:spcPct val="87000"/>
              </a:lnSpc>
              <a:spcBef>
                <a:spcPts val="0"/>
              </a:spcBef>
              <a:spcAft>
                <a:spcPts val="200"/>
              </a:spcAft>
              <a:buClrTx/>
              <a:buSzTx/>
              <a:buFontTx/>
              <a:buNone/>
            </a:pPr>
            <a:r>
              <a:rPr kumimoji="0" lang="es-419" sz="2300" noProof="0" dirty="0">
                <a:solidFill>
                  <a:srgbClr val="00CCFF"/>
                </a:solidFill>
                <a:latin typeface="Arial" panose="020B0604020202020204" pitchFamily="34" charset="0"/>
              </a:rPr>
              <a:t>(v4)</a:t>
            </a:r>
            <a:r>
              <a:rPr kumimoji="0" lang="es-419" sz="3000" noProof="0" dirty="0">
                <a:solidFill>
                  <a:srgbClr val="EFF9FF"/>
                </a:solidFill>
                <a:latin typeface="Arial" panose="020B0604020202020204" pitchFamily="34" charset="0"/>
              </a:rPr>
              <a:t> Aquellos de entre ustedes que tratan de ser justificados por la Ley han roto con Cristo; han caído de la gracia.</a:t>
            </a:r>
          </a:p>
        </p:txBody>
      </p:sp>
      <p:sp>
        <p:nvSpPr>
          <p:cNvPr id="6" name="Verse 2 ID - Rectangle 9">
            <a:extLst>
              <a:ext uri="{FF2B5EF4-FFF2-40B4-BE49-F238E27FC236}">
                <a16:creationId xmlns:a16="http://schemas.microsoft.com/office/drawing/2014/main" id="{D917A9A7-F7E5-FFCA-8149-B74F280C94B2}"/>
              </a:ext>
            </a:extLst>
          </p:cNvPr>
          <p:cNvSpPr>
            <a:spLocks noChangeArrowheads="1"/>
          </p:cNvSpPr>
          <p:nvPr/>
        </p:nvSpPr>
        <p:spPr bwMode="auto">
          <a:xfrm>
            <a:off x="671297" y="4509120"/>
            <a:ext cx="3387814" cy="52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Gálatas 5:2-4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spTree>
    <p:extLst>
      <p:ext uri="{BB962C8B-B14F-4D97-AF65-F5344CB8AC3E}">
        <p14:creationId xmlns:p14="http://schemas.microsoft.com/office/powerpoint/2010/main" val="60689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p:tgtEl>
                                          <p:spTgt spid="3"/>
                                        </p:tgtEl>
                                        <p:attrNameLst>
                                          <p:attrName>ppt_y</p:attrName>
                                        </p:attrNameLst>
                                      </p:cBhvr>
                                      <p:tavLst>
                                        <p:tav tm="0">
                                          <p:val>
                                            <p:strVal val="#ppt_y+#ppt_h*1.125000"/>
                                          </p:val>
                                        </p:tav>
                                        <p:tav tm="100000">
                                          <p:val>
                                            <p:strVal val="#ppt_y"/>
                                          </p:val>
                                        </p:tav>
                                      </p:tavLst>
                                    </p:anim>
                                    <p:animEffect transition="in" filter="wipe(up)">
                                      <p:cBhvr>
                                        <p:cTn id="8" dur="25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bg/>
                                          </p:spTgt>
                                        </p:tgtEl>
                                        <p:attrNameLst>
                                          <p:attrName>style.visibility</p:attrName>
                                        </p:attrNameLst>
                                      </p:cBhvr>
                                      <p:to>
                                        <p:strVal val="visible"/>
                                      </p:to>
                                    </p:set>
                                    <p:animEffect transition="in" filter="wipe(left)">
                                      <p:cBhvr>
                                        <p:cTn id="13" dur="500"/>
                                        <p:tgtEl>
                                          <p:spTgt spid="2">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left)">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left)">
                                      <p:cBhvr>
                                        <p:cTn id="23" dur="5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4*#ppt_w"/>
                                          </p:val>
                                        </p:tav>
                                        <p:tav tm="100000">
                                          <p:val>
                                            <p:strVal val="#ppt_w"/>
                                          </p:val>
                                        </p:tav>
                                      </p:tavLst>
                                    </p:anim>
                                    <p:anim calcmode="lin" valueType="num">
                                      <p:cBhvr>
                                        <p:cTn id="29"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ou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400" fill="hold"/>
                                        <p:tgtEl>
                                          <p:spTgt spid="11"/>
                                        </p:tgtEl>
                                        <p:attrNameLst>
                                          <p:attrName>ppt_w</p:attrName>
                                        </p:attrNameLst>
                                      </p:cBhvr>
                                      <p:tavLst>
                                        <p:tav tm="0">
                                          <p:val>
                                            <p:fltVal val="0"/>
                                          </p:val>
                                        </p:tav>
                                        <p:tav tm="100000">
                                          <p:val>
                                            <p:strVal val="#ppt_w"/>
                                          </p:val>
                                        </p:tav>
                                      </p:tavLst>
                                    </p:anim>
                                    <p:anim calcmode="lin" valueType="num">
                                      <p:cBhvr>
                                        <p:cTn id="40" dur="400" fill="hold"/>
                                        <p:tgtEl>
                                          <p:spTgt spid="11"/>
                                        </p:tgtEl>
                                        <p:attrNameLst>
                                          <p:attrName>ppt_h</p:attrName>
                                        </p:attrNameLst>
                                      </p:cBhvr>
                                      <p:tavLst>
                                        <p:tav tm="0">
                                          <p:val>
                                            <p:fltVal val="0"/>
                                          </p:val>
                                        </p:tav>
                                        <p:tav tm="100000">
                                          <p:val>
                                            <p:strVal val="#ppt_h"/>
                                          </p:val>
                                        </p:tav>
                                      </p:tavLst>
                                    </p:anim>
                                    <p:animEffect transition="in" filter="fade">
                                      <p:cBhvr>
                                        <p:cTn id="41" dur="4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32"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strVal val="4*#ppt_w"/>
                                          </p:val>
                                        </p:tav>
                                        <p:tav tm="100000">
                                          <p:val>
                                            <p:strVal val="#ppt_w"/>
                                          </p:val>
                                        </p:tav>
                                      </p:tavLst>
                                    </p:anim>
                                    <p:anim calcmode="lin" valueType="num">
                                      <p:cBhvr>
                                        <p:cTn id="47" dur="500" fill="hold"/>
                                        <p:tgtEl>
                                          <p:spTgt spid="13"/>
                                        </p:tgtEl>
                                        <p:attrNameLst>
                                          <p:attrName>ppt_h</p:attrName>
                                        </p:attrNameLst>
                                      </p:cBhvr>
                                      <p:tavLst>
                                        <p:tav tm="0">
                                          <p:val>
                                            <p:strVal val="4*#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4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par>
                          <p:cTn id="58" fill="hold">
                            <p:stCondLst>
                              <p:cond delay="500"/>
                            </p:stCondLst>
                            <p:childTnLst>
                              <p:par>
                                <p:cTn id="59" presetID="12" presetClass="entr" presetSubtype="1" fill="hold" grpId="0" nodeType="after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 calcmode="lin" valueType="num">
                                      <p:cBhvr additive="base">
                                        <p:cTn id="61" dur="400"/>
                                        <p:tgtEl>
                                          <p:spTgt spid="4">
                                            <p:txEl>
                                              <p:pRg st="0" end="0"/>
                                            </p:txEl>
                                          </p:spTgt>
                                        </p:tgtEl>
                                        <p:attrNameLst>
                                          <p:attrName>ppt_y</p:attrName>
                                        </p:attrNameLst>
                                      </p:cBhvr>
                                      <p:tavLst>
                                        <p:tav tm="0">
                                          <p:val>
                                            <p:strVal val="#ppt_y-#ppt_h*1.125000"/>
                                          </p:val>
                                        </p:tav>
                                        <p:tav tm="100000">
                                          <p:val>
                                            <p:strVal val="#ppt_y"/>
                                          </p:val>
                                        </p:tav>
                                      </p:tavLst>
                                    </p:anim>
                                    <p:animEffect transition="in" filter="wipe(down)">
                                      <p:cBhvr>
                                        <p:cTn id="62" dur="400"/>
                                        <p:tgtEl>
                                          <p:spTgt spid="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250"/>
                                        <p:tgtEl>
                                          <p:spTgt spid="6"/>
                                        </p:tgtEl>
                                        <p:attrNameLst>
                                          <p:attrName>ppt_y</p:attrName>
                                        </p:attrNameLst>
                                      </p:cBhvr>
                                      <p:tavLst>
                                        <p:tav tm="0">
                                          <p:val>
                                            <p:strVal val="#ppt_y+#ppt_h*1.125000"/>
                                          </p:val>
                                        </p:tav>
                                        <p:tav tm="100000">
                                          <p:val>
                                            <p:strVal val="#ppt_y"/>
                                          </p:val>
                                        </p:tav>
                                      </p:tavLst>
                                    </p:anim>
                                    <p:animEffect transition="in" filter="wipe(up)">
                                      <p:cBhvr>
                                        <p:cTn id="68" dur="25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5">
                                            <p:bg/>
                                          </p:spTgt>
                                        </p:tgtEl>
                                        <p:attrNameLst>
                                          <p:attrName>style.visibility</p:attrName>
                                        </p:attrNameLst>
                                      </p:cBhvr>
                                      <p:to>
                                        <p:strVal val="visible"/>
                                      </p:to>
                                    </p:set>
                                    <p:animEffect transition="in" filter="wipe(left)">
                                      <p:cBhvr>
                                        <p:cTn id="73" dur="500"/>
                                        <p:tgtEl>
                                          <p:spTgt spid="5">
                                            <p:bg/>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5">
                                            <p:txEl>
                                              <p:pRg st="0" end="0"/>
                                            </p:txEl>
                                          </p:spTgt>
                                        </p:tgtEl>
                                        <p:attrNameLst>
                                          <p:attrName>style.visibility</p:attrName>
                                        </p:attrNameLst>
                                      </p:cBhvr>
                                      <p:to>
                                        <p:strVal val="visible"/>
                                      </p:to>
                                    </p:set>
                                    <p:animEffect transition="in" filter="wipe(left)">
                                      <p:cBhvr>
                                        <p:cTn id="78" dur="500"/>
                                        <p:tgtEl>
                                          <p:spTgt spid="5">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5">
                                            <p:txEl>
                                              <p:pRg st="1" end="1"/>
                                            </p:txEl>
                                          </p:spTgt>
                                        </p:tgtEl>
                                        <p:attrNameLst>
                                          <p:attrName>style.visibility</p:attrName>
                                        </p:attrNameLst>
                                      </p:cBhvr>
                                      <p:to>
                                        <p:strVal val="visible"/>
                                      </p:to>
                                    </p:set>
                                    <p:animEffect transition="in" filter="wipe(left)">
                                      <p:cBhvr>
                                        <p:cTn id="8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build="p" animBg="1"/>
      <p:bldP spid="16" grpId="0" animBg="1"/>
      <p:bldP spid="3" grpId="0"/>
      <p:bldP spid="7" grpId="0" animBg="1"/>
      <p:bldP spid="5" grpId="0" build="p"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2DC5B-32FA-3E88-4053-1CBD90B93F49}"/>
            </a:ext>
          </a:extLst>
        </p:cNvPr>
        <p:cNvGrpSpPr/>
        <p:nvPr/>
      </p:nvGrpSpPr>
      <p:grpSpPr>
        <a:xfrm>
          <a:off x="0" y="0"/>
          <a:ext cx="0" cy="0"/>
          <a:chOff x="0" y="0"/>
          <a:chExt cx="0" cy="0"/>
        </a:xfrm>
      </p:grpSpPr>
      <p:sp>
        <p:nvSpPr>
          <p:cNvPr id="4" name="Rectangle 4">
            <a:extLst>
              <a:ext uri="{FF2B5EF4-FFF2-40B4-BE49-F238E27FC236}">
                <a16:creationId xmlns:a16="http://schemas.microsoft.com/office/drawing/2014/main" id="{77A9DA8F-94E8-A7F6-0655-694A6DD7DD78}"/>
              </a:ext>
            </a:extLst>
          </p:cNvPr>
          <p:cNvSpPr>
            <a:spLocks noChangeArrowheads="1"/>
          </p:cNvSpPr>
          <p:nvPr/>
        </p:nvSpPr>
        <p:spPr bwMode="auto">
          <a:xfrm>
            <a:off x="623392" y="980728"/>
            <a:ext cx="11017224" cy="926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300" noProof="0" dirty="0">
                <a:solidFill>
                  <a:srgbClr val="EFF9FF"/>
                </a:solidFill>
                <a:effectLst>
                  <a:outerShdw blurRad="38100" dist="38100" dir="2700000" algn="tl">
                    <a:srgbClr val="000000"/>
                  </a:outerShdw>
                </a:effectLst>
                <a:latin typeface="Arial" panose="020B0604020202020204" pitchFamily="34" charset="0"/>
              </a:rPr>
              <a:t>Los gálatas se habían tragado la herejía de los “judaizantes”.</a:t>
            </a:r>
          </a:p>
        </p:txBody>
      </p:sp>
      <p:sp>
        <p:nvSpPr>
          <p:cNvPr id="7" name="Verse 2,  yellow frame - Rectangle 7">
            <a:extLst>
              <a:ext uri="{FF2B5EF4-FFF2-40B4-BE49-F238E27FC236}">
                <a16:creationId xmlns:a16="http://schemas.microsoft.com/office/drawing/2014/main" id="{37E3D5E4-C20B-C262-82FF-B6B1310F8FD5}"/>
              </a:ext>
            </a:extLst>
          </p:cNvPr>
          <p:cNvSpPr>
            <a:spLocks noChangeArrowheads="1"/>
          </p:cNvSpPr>
          <p:nvPr/>
        </p:nvSpPr>
        <p:spPr bwMode="auto">
          <a:xfrm>
            <a:off x="632628" y="4509120"/>
            <a:ext cx="10945216" cy="1728192"/>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                               Escuchen bien: yo, Pablo, les digo que, si se hacen circuncidar, Cristo no les servirá de nada. </a:t>
            </a:r>
          </a:p>
          <a:p>
            <a:pPr algn="just">
              <a:lnSpc>
                <a:spcPct val="87000"/>
              </a:lnSpc>
              <a:spcBef>
                <a:spcPts val="0"/>
              </a:spcBef>
              <a:spcAft>
                <a:spcPts val="200"/>
              </a:spcAft>
              <a:buClrTx/>
              <a:buSzTx/>
              <a:buFontTx/>
              <a:buNone/>
            </a:pPr>
            <a:r>
              <a:rPr kumimoji="0" lang="es-419" sz="2300" noProof="0" dirty="0">
                <a:solidFill>
                  <a:srgbClr val="00CCFF"/>
                </a:solidFill>
                <a:latin typeface="Arial" panose="020B0604020202020204" pitchFamily="34" charset="0"/>
              </a:rPr>
              <a:t>(v4)</a:t>
            </a:r>
            <a:r>
              <a:rPr kumimoji="0" lang="es-419" sz="3000" noProof="0" dirty="0">
                <a:solidFill>
                  <a:srgbClr val="EFF9FF"/>
                </a:solidFill>
                <a:latin typeface="Arial" panose="020B0604020202020204" pitchFamily="34" charset="0"/>
              </a:rPr>
              <a:t> Aquellos de entre ustedes que tratan de ser justificados por la Ley han roto con Cristo; han caído de la gracia.</a:t>
            </a:r>
          </a:p>
        </p:txBody>
      </p:sp>
      <p:sp>
        <p:nvSpPr>
          <p:cNvPr id="8" name="Verse 2 ID - Rectangle 9">
            <a:extLst>
              <a:ext uri="{FF2B5EF4-FFF2-40B4-BE49-F238E27FC236}">
                <a16:creationId xmlns:a16="http://schemas.microsoft.com/office/drawing/2014/main" id="{CCEE92CD-BF73-8983-35FB-43EFC440A6AD}"/>
              </a:ext>
            </a:extLst>
          </p:cNvPr>
          <p:cNvSpPr>
            <a:spLocks noChangeArrowheads="1"/>
          </p:cNvSpPr>
          <p:nvPr/>
        </p:nvSpPr>
        <p:spPr bwMode="auto">
          <a:xfrm>
            <a:off x="671297" y="4509120"/>
            <a:ext cx="3387814" cy="52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Gálatas 5:2-4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pic>
        <p:nvPicPr>
          <p:cNvPr id="10" name="Picture 9">
            <a:extLst>
              <a:ext uri="{FF2B5EF4-FFF2-40B4-BE49-F238E27FC236}">
                <a16:creationId xmlns:a16="http://schemas.microsoft.com/office/drawing/2014/main" id="{DA91C240-97AF-01B8-DFE6-9ECB41FB517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69" b="96480" l="3698" r="95414">
                        <a14:foregroundMark x1="9467" y1="12215" x2="73964" y2="23188"/>
                        <a14:foregroundMark x1="32988" y1="31056" x2="86834" y2="40373"/>
                        <a14:foregroundMark x1="31953" y1="51760" x2="75296" y2="36646"/>
                        <a14:foregroundMark x1="36243" y1="73292" x2="83876" y2="58385"/>
                        <a14:foregroundMark x1="52663" y1="80952" x2="71746" y2="75983"/>
                        <a14:foregroundMark x1="71746" y1="75983" x2="90237" y2="60455"/>
                        <a14:foregroundMark x1="90237" y1="60455" x2="87574" y2="24845"/>
                        <a14:foregroundMark x1="7988" y1="10766" x2="9024" y2="77433"/>
                        <a14:foregroundMark x1="9024" y1="77433" x2="32840" y2="84058"/>
                        <a14:foregroundMark x1="32840" y1="84058" x2="66272" y2="82609"/>
                        <a14:foregroundMark x1="66272" y1="82609" x2="70266" y2="83644"/>
                        <a14:foregroundMark x1="77663" y1="10145" x2="12278" y2="10559"/>
                        <a14:foregroundMark x1="12278" y1="10559" x2="10651" y2="78261"/>
                        <a14:foregroundMark x1="10651" y1="78261" x2="76036" y2="87785"/>
                        <a14:foregroundMark x1="76036" y1="87785" x2="78846" y2="87371"/>
                        <a14:foregroundMark x1="92012" y1="9110" x2="90533" y2="94203"/>
                        <a14:foregroundMark x1="94527" y1="9317" x2="95414" y2="84679"/>
                        <a14:foregroundMark x1="91864" y1="10766" x2="7101" y2="8696"/>
                        <a14:foregroundMark x1="7101" y1="8696" x2="8580" y2="73706"/>
                        <a14:foregroundMark x1="8580" y1="73706" x2="30030" y2="92340"/>
                        <a14:foregroundMark x1="30030" y1="92340" x2="76183" y2="95031"/>
                        <a14:foregroundMark x1="76183" y1="95031" x2="91420" y2="90269"/>
                        <a14:foregroundMark x1="91420" y1="90269" x2="93639" y2="23602"/>
                        <a14:foregroundMark x1="93639" y1="23602" x2="91716" y2="9731"/>
                        <a14:foregroundMark x1="4586" y1="4348" x2="30769" y2="3106"/>
                        <a14:foregroundMark x1="30769" y1="3106" x2="60355" y2="5176"/>
                        <a14:foregroundMark x1="60355" y1="5176" x2="76036" y2="4969"/>
                        <a14:foregroundMark x1="76036" y1="4969" x2="94083" y2="5590"/>
                        <a14:foregroundMark x1="5325" y1="6211" x2="5917" y2="96894"/>
                        <a14:foregroundMark x1="3846" y1="7246" x2="4290" y2="90890"/>
                        <a14:foregroundMark x1="4290" y1="91511" x2="31213" y2="94410"/>
                        <a14:foregroundMark x1="96006" y1="10352" x2="95414" y2="93168"/>
                        <a14:foregroundMark x1="95414" y1="93168" x2="94822" y2="94203"/>
                        <a14:backgroundMark x1="98521" y1="87371" x2="98521" y2="87371"/>
                        <a14:backgroundMark x1="98521" y1="72671" x2="98521" y2="72671"/>
                        <a14:backgroundMark x1="98521" y1="72464" x2="98521" y2="72464"/>
                        <a14:backgroundMark x1="98521" y1="71429" x2="98669" y2="69358"/>
                        <a14:backgroundMark x1="98817" y1="68116" x2="98817" y2="74534"/>
                        <a14:backgroundMark x1="98964" y1="75983" x2="98669" y2="67288"/>
                        <a14:backgroundMark x1="98521" y1="67288" x2="98669" y2="74741"/>
                      </a14:backgroundRemoval>
                    </a14:imgEffect>
                    <a14:imgEffect>
                      <a14:sharpenSoften amount="12000"/>
                    </a14:imgEffect>
                    <a14:imgEffect>
                      <a14:brightnessContrast bright="9000" contrast="9000"/>
                    </a14:imgEffect>
                  </a14:imgLayer>
                </a14:imgProps>
              </a:ext>
              <a:ext uri="{28A0092B-C50C-407E-A947-70E740481C1C}">
                <a14:useLocalDpi xmlns:a14="http://schemas.microsoft.com/office/drawing/2010/main" val="0"/>
              </a:ext>
            </a:extLst>
          </a:blip>
          <a:stretch>
            <a:fillRect/>
          </a:stretch>
        </p:blipFill>
        <p:spPr>
          <a:xfrm>
            <a:off x="7680176" y="1556792"/>
            <a:ext cx="3812818" cy="2724248"/>
          </a:xfrm>
          <a:prstGeom prst="rect">
            <a:avLst/>
          </a:prstGeom>
          <a:effectLst>
            <a:softEdge rad="38100"/>
          </a:effectLst>
        </p:spPr>
      </p:pic>
      <p:sp>
        <p:nvSpPr>
          <p:cNvPr id="11" name="Rectangle 4">
            <a:extLst>
              <a:ext uri="{FF2B5EF4-FFF2-40B4-BE49-F238E27FC236}">
                <a16:creationId xmlns:a16="http://schemas.microsoft.com/office/drawing/2014/main" id="{7ADF4827-ED7F-4CC1-F53F-2F6962571632}"/>
              </a:ext>
            </a:extLst>
          </p:cNvPr>
          <p:cNvSpPr>
            <a:spLocks noChangeArrowheads="1"/>
          </p:cNvSpPr>
          <p:nvPr/>
        </p:nvSpPr>
        <p:spPr bwMode="auto">
          <a:xfrm>
            <a:off x="623392" y="1906820"/>
            <a:ext cx="6909162" cy="1522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300" noProof="0" dirty="0">
                <a:solidFill>
                  <a:srgbClr val="EFF9FF"/>
                </a:solidFill>
                <a:effectLst>
                  <a:outerShdw blurRad="38100" dist="38100" dir="2700000" algn="tl">
                    <a:srgbClr val="000000"/>
                  </a:outerShdw>
                </a:effectLst>
                <a:latin typeface="Arial" panose="020B0604020202020204" pitchFamily="34" charset="0"/>
              </a:rPr>
              <a:t>Esta secta enseñaba que Jesús no era suficiente: que para ser salvo, también era necesario cumplir toda la ley de Moisés, y especialmente la circuncisión.</a:t>
            </a:r>
          </a:p>
        </p:txBody>
      </p:sp>
    </p:spTree>
    <p:extLst>
      <p:ext uri="{BB962C8B-B14F-4D97-AF65-F5344CB8AC3E}">
        <p14:creationId xmlns:p14="http://schemas.microsoft.com/office/powerpoint/2010/main" val="1919227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4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400"/>
                                        <p:tgtEl>
                                          <p:spTgt spid="11">
                                            <p:txEl>
                                              <p:pRg st="0" end="0"/>
                                            </p:txEl>
                                          </p:spTgt>
                                        </p:tgtEl>
                                      </p:cBhvr>
                                    </p:animEffect>
                                  </p:childTnLst>
                                </p:cTn>
                              </p:par>
                            </p:childTnLst>
                          </p:cTn>
                        </p:par>
                        <p:par>
                          <p:cTn id="13" fill="hold">
                            <p:stCondLst>
                              <p:cond delay="400"/>
                            </p:stCondLst>
                            <p:childTnLst>
                              <p:par>
                                <p:cTn id="14" presetID="16" presetClass="entr" presetSubtype="37"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C8119-E225-3496-9D89-D0894DA205D7}"/>
            </a:ext>
          </a:extLst>
        </p:cNvPr>
        <p:cNvGrpSpPr/>
        <p:nvPr/>
      </p:nvGrpSpPr>
      <p:grpSpPr>
        <a:xfrm>
          <a:off x="0" y="0"/>
          <a:ext cx="0" cy="0"/>
          <a:chOff x="0" y="0"/>
          <a:chExt cx="0" cy="0"/>
        </a:xfrm>
      </p:grpSpPr>
      <p:sp>
        <p:nvSpPr>
          <p:cNvPr id="4" name="Rectangle 4">
            <a:extLst>
              <a:ext uri="{FF2B5EF4-FFF2-40B4-BE49-F238E27FC236}">
                <a16:creationId xmlns:a16="http://schemas.microsoft.com/office/drawing/2014/main" id="{ED730C46-C814-D610-C2B6-83887F9D0F1A}"/>
              </a:ext>
            </a:extLst>
          </p:cNvPr>
          <p:cNvSpPr>
            <a:spLocks noChangeArrowheads="1"/>
          </p:cNvSpPr>
          <p:nvPr/>
        </p:nvSpPr>
        <p:spPr bwMode="auto">
          <a:xfrm>
            <a:off x="623392" y="908720"/>
            <a:ext cx="11017224" cy="2330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300" noProof="0" dirty="0">
                <a:solidFill>
                  <a:srgbClr val="EFF9FF"/>
                </a:solidFill>
                <a:effectLst>
                  <a:outerShdw blurRad="38100" dist="38100" dir="2700000" algn="tl">
                    <a:srgbClr val="000000"/>
                  </a:outerShdw>
                </a:effectLst>
                <a:latin typeface="Arial" panose="020B0604020202020204" pitchFamily="34" charset="0"/>
              </a:rPr>
              <a:t>Esta herejía de los judaizantes parece ser la primera que afectó ampliamente a la iglesia, pero ciertamente no fue la única. </a:t>
            </a:r>
          </a:p>
          <a:p>
            <a:pPr algn="just">
              <a:lnSpc>
                <a:spcPct val="88000"/>
              </a:lnSpc>
              <a:spcBef>
                <a:spcPts val="0"/>
              </a:spcBef>
              <a:spcAft>
                <a:spcPts val="400"/>
              </a:spcAft>
              <a:buClr>
                <a:srgbClr val="5FF0FF"/>
              </a:buClr>
              <a:buFont typeface="Symbol" panose="05050102010706020507" pitchFamily="18" charset="2"/>
              <a:buNone/>
            </a:pPr>
            <a:r>
              <a:rPr lang="es-419" sz="3300" noProof="0" dirty="0">
                <a:solidFill>
                  <a:srgbClr val="EFF9FF"/>
                </a:solidFill>
                <a:effectLst>
                  <a:outerShdw blurRad="38100" dist="38100" dir="2700000" algn="tl">
                    <a:srgbClr val="000000"/>
                  </a:outerShdw>
                </a:effectLst>
                <a:latin typeface="Arial" panose="020B0604020202020204" pitchFamily="34" charset="0"/>
              </a:rPr>
              <a:t>Antes de que terminara el primer siglo, muchas más doctrinas heréticas infectaron la iglesia, incluyendo de los:</a:t>
            </a:r>
          </a:p>
        </p:txBody>
      </p:sp>
      <p:sp>
        <p:nvSpPr>
          <p:cNvPr id="2" name="Rectangle 9">
            <a:extLst>
              <a:ext uri="{FF2B5EF4-FFF2-40B4-BE49-F238E27FC236}">
                <a16:creationId xmlns:a16="http://schemas.microsoft.com/office/drawing/2014/main" id="{451F9608-D3A8-F145-F8BB-33D4EADA08B4}"/>
              </a:ext>
            </a:extLst>
          </p:cNvPr>
          <p:cNvSpPr>
            <a:spLocks noChangeArrowheads="1"/>
          </p:cNvSpPr>
          <p:nvPr/>
        </p:nvSpPr>
        <p:spPr bwMode="auto">
          <a:xfrm>
            <a:off x="1271464" y="3272408"/>
            <a:ext cx="9721080" cy="9144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5000"/>
              </a:lnSpc>
              <a:spcBef>
                <a:spcPts val="0"/>
              </a:spcBef>
              <a:spcAft>
                <a:spcPts val="300"/>
              </a:spcAft>
              <a:buClrTx/>
              <a:buSzTx/>
              <a:buFontTx/>
              <a:buNone/>
            </a:pPr>
            <a:r>
              <a:rPr lang="es-419" sz="3300" i="1" spc="300" noProof="0" dirty="0">
                <a:solidFill>
                  <a:srgbClr val="FFC000"/>
                </a:solidFill>
                <a:effectLst>
                  <a:outerShdw blurRad="38100" dist="38100" dir="2700000" algn="tl">
                    <a:srgbClr val="000000"/>
                  </a:outerShdw>
                </a:effectLst>
                <a:latin typeface="Arial" panose="020B0604020202020204" pitchFamily="34" charset="0"/>
              </a:rPr>
              <a:t>Ebionitas, Ascéticos, </a:t>
            </a:r>
            <a:r>
              <a:rPr lang="es-419" sz="3300" i="1" spc="300" noProof="0" dirty="0" err="1">
                <a:solidFill>
                  <a:srgbClr val="FFC000"/>
                </a:solidFill>
                <a:effectLst>
                  <a:outerShdw blurRad="38100" dist="38100" dir="2700000" algn="tl">
                    <a:srgbClr val="000000"/>
                  </a:outerShdw>
                </a:effectLst>
                <a:latin typeface="Arial" panose="020B0604020202020204" pitchFamily="34" charset="0"/>
              </a:rPr>
              <a:t>Arianistas</a:t>
            </a:r>
            <a:r>
              <a:rPr lang="es-419" sz="3300" i="1" spc="300" noProof="0" dirty="0">
                <a:solidFill>
                  <a:srgbClr val="FFC000"/>
                </a:solidFill>
                <a:effectLst>
                  <a:outerShdw blurRad="38100" dist="38100" dir="2700000" algn="tl">
                    <a:srgbClr val="000000"/>
                  </a:outerShdw>
                </a:effectLst>
                <a:latin typeface="Arial" panose="020B0604020202020204" pitchFamily="34" charset="0"/>
              </a:rPr>
              <a:t>, </a:t>
            </a:r>
            <a:r>
              <a:rPr lang="es-419" sz="3300" i="1" spc="300" noProof="0" dirty="0" err="1">
                <a:solidFill>
                  <a:srgbClr val="FFC000"/>
                </a:solidFill>
                <a:effectLst>
                  <a:outerShdw blurRad="38100" dist="38100" dir="2700000" algn="tl">
                    <a:srgbClr val="000000"/>
                  </a:outerShdw>
                </a:effectLst>
                <a:latin typeface="Arial" panose="020B0604020202020204" pitchFamily="34" charset="0"/>
              </a:rPr>
              <a:t>Sethianos</a:t>
            </a:r>
            <a:r>
              <a:rPr lang="es-419" sz="3300" i="1" spc="300" noProof="0" dirty="0">
                <a:solidFill>
                  <a:srgbClr val="FFC000"/>
                </a:solidFill>
                <a:effectLst>
                  <a:outerShdw blurRad="38100" dist="38100" dir="2700000" algn="tl">
                    <a:srgbClr val="000000"/>
                  </a:outerShdw>
                </a:effectLst>
                <a:latin typeface="Arial" panose="020B0604020202020204" pitchFamily="34" charset="0"/>
              </a:rPr>
              <a:t>, </a:t>
            </a:r>
            <a:r>
              <a:rPr lang="es-419" sz="3300" i="1" spc="300" noProof="0" dirty="0" err="1">
                <a:solidFill>
                  <a:srgbClr val="FFC000"/>
                </a:solidFill>
                <a:effectLst>
                  <a:outerShdw blurRad="38100" dist="38100" dir="2700000" algn="tl">
                    <a:srgbClr val="000000"/>
                  </a:outerShdw>
                </a:effectLst>
                <a:latin typeface="Arial" panose="020B0604020202020204" pitchFamily="34" charset="0"/>
              </a:rPr>
              <a:t>Velentinianos</a:t>
            </a:r>
            <a:r>
              <a:rPr lang="es-419" sz="3300" i="1" spc="300" noProof="0" dirty="0">
                <a:solidFill>
                  <a:srgbClr val="FFC000"/>
                </a:solidFill>
                <a:effectLst>
                  <a:outerShdw blurRad="38100" dist="38100" dir="2700000" algn="tl">
                    <a:srgbClr val="000000"/>
                  </a:outerShdw>
                </a:effectLst>
                <a:latin typeface="Arial" panose="020B0604020202020204" pitchFamily="34" charset="0"/>
              </a:rPr>
              <a:t>, Tomasinos, </a:t>
            </a:r>
          </a:p>
        </p:txBody>
      </p:sp>
      <p:sp>
        <p:nvSpPr>
          <p:cNvPr id="3" name="Rectangle 9">
            <a:extLst>
              <a:ext uri="{FF2B5EF4-FFF2-40B4-BE49-F238E27FC236}">
                <a16:creationId xmlns:a16="http://schemas.microsoft.com/office/drawing/2014/main" id="{4F4BBD4D-1CE6-38AA-5A6A-878B14F7345C}"/>
              </a:ext>
            </a:extLst>
          </p:cNvPr>
          <p:cNvSpPr>
            <a:spLocks noChangeArrowheads="1"/>
          </p:cNvSpPr>
          <p:nvPr/>
        </p:nvSpPr>
        <p:spPr bwMode="auto">
          <a:xfrm>
            <a:off x="662107" y="5623520"/>
            <a:ext cx="11122525" cy="6858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2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En menos de 100 años, ya habían unas 30 sectas.</a:t>
            </a:r>
          </a:p>
        </p:txBody>
      </p:sp>
      <p:sp>
        <p:nvSpPr>
          <p:cNvPr id="7" name="Rectangle 9">
            <a:extLst>
              <a:ext uri="{FF2B5EF4-FFF2-40B4-BE49-F238E27FC236}">
                <a16:creationId xmlns:a16="http://schemas.microsoft.com/office/drawing/2014/main" id="{2A844AB0-5E0F-0213-8120-C0CBCFB4F3FC}"/>
              </a:ext>
            </a:extLst>
          </p:cNvPr>
          <p:cNvSpPr>
            <a:spLocks noChangeArrowheads="1"/>
          </p:cNvSpPr>
          <p:nvPr/>
        </p:nvSpPr>
        <p:spPr bwMode="auto">
          <a:xfrm>
            <a:off x="1271464" y="4120480"/>
            <a:ext cx="9721080" cy="838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5000"/>
              </a:lnSpc>
              <a:spcBef>
                <a:spcPts val="0"/>
              </a:spcBef>
              <a:spcAft>
                <a:spcPts val="300"/>
              </a:spcAft>
              <a:buClrTx/>
              <a:buSzTx/>
              <a:buNone/>
            </a:pPr>
            <a:r>
              <a:rPr lang="es-419" sz="3300" i="1" spc="300" noProof="0" dirty="0">
                <a:solidFill>
                  <a:srgbClr val="FFC000"/>
                </a:solidFill>
                <a:effectLst>
                  <a:outerShdw blurRad="38100" dist="38100" dir="2700000" algn="tl">
                    <a:srgbClr val="000000"/>
                  </a:outerShdw>
                </a:effectLst>
                <a:latin typeface="Arial" panose="020B0604020202020204" pitchFamily="34" charset="0"/>
              </a:rPr>
              <a:t>Marcionitas, Montanistas, Nestorianos, Maronitas, </a:t>
            </a:r>
            <a:r>
              <a:rPr lang="es-419" sz="3300" i="1" spc="300" noProof="0" dirty="0" err="1">
                <a:solidFill>
                  <a:srgbClr val="FFC000"/>
                </a:solidFill>
                <a:effectLst>
                  <a:outerShdw blurRad="38100" dist="38100" dir="2700000" algn="tl">
                    <a:srgbClr val="000000"/>
                  </a:outerShdw>
                </a:effectLst>
                <a:latin typeface="Arial" panose="020B0604020202020204" pitchFamily="34" charset="0"/>
              </a:rPr>
              <a:t>Nazarianos</a:t>
            </a:r>
            <a:r>
              <a:rPr lang="es-419" sz="3300" i="1" spc="300" noProof="0" dirty="0">
                <a:solidFill>
                  <a:srgbClr val="FFC000"/>
                </a:solidFill>
                <a:effectLst>
                  <a:outerShdw blurRad="38100" dist="38100" dir="2700000" algn="tl">
                    <a:srgbClr val="000000"/>
                  </a:outerShdw>
                </a:effectLst>
                <a:latin typeface="Arial" panose="020B0604020202020204" pitchFamily="34" charset="0"/>
              </a:rPr>
              <a:t>, </a:t>
            </a:r>
            <a:r>
              <a:rPr lang="es-419" sz="3300" i="1" spc="300" noProof="0" dirty="0" err="1">
                <a:solidFill>
                  <a:srgbClr val="FFC000"/>
                </a:solidFill>
                <a:effectLst>
                  <a:outerShdw blurRad="38100" dist="38100" dir="2700000" algn="tl">
                    <a:srgbClr val="000000"/>
                  </a:outerShdw>
                </a:effectLst>
                <a:latin typeface="Arial" panose="020B0604020202020204" pitchFamily="34" charset="0"/>
              </a:rPr>
              <a:t>Monarquianistas</a:t>
            </a:r>
            <a:r>
              <a:rPr lang="es-419" sz="3300" i="1" spc="300" noProof="0" dirty="0">
                <a:solidFill>
                  <a:srgbClr val="FFC000"/>
                </a:solidFill>
                <a:effectLst>
                  <a:outerShdw blurRad="38100" dist="38100" dir="2700000" algn="tl">
                    <a:srgbClr val="000000"/>
                  </a:outerShdw>
                </a:effectLst>
                <a:latin typeface="Arial" panose="020B0604020202020204" pitchFamily="34" charset="0"/>
              </a:rPr>
              <a:t>, </a:t>
            </a:r>
          </a:p>
          <a:p>
            <a:pPr>
              <a:lnSpc>
                <a:spcPct val="85000"/>
              </a:lnSpc>
              <a:spcBef>
                <a:spcPts val="0"/>
              </a:spcBef>
              <a:spcAft>
                <a:spcPts val="300"/>
              </a:spcAft>
              <a:buClrTx/>
              <a:buSzTx/>
              <a:buFontTx/>
              <a:buNone/>
            </a:pPr>
            <a:r>
              <a:rPr lang="es-419" sz="3300" i="1" spc="300" noProof="0" dirty="0">
                <a:solidFill>
                  <a:srgbClr val="FFC000"/>
                </a:solidFill>
                <a:effectLst>
                  <a:outerShdw blurRad="38100" dist="38100" dir="2700000" algn="tl">
                    <a:srgbClr val="000000"/>
                  </a:outerShdw>
                </a:effectLst>
                <a:latin typeface="Arial" panose="020B0604020202020204" pitchFamily="34" charset="0"/>
              </a:rPr>
              <a:t> </a:t>
            </a:r>
          </a:p>
        </p:txBody>
      </p:sp>
      <p:sp>
        <p:nvSpPr>
          <p:cNvPr id="8" name="Rectangle 9">
            <a:extLst>
              <a:ext uri="{FF2B5EF4-FFF2-40B4-BE49-F238E27FC236}">
                <a16:creationId xmlns:a16="http://schemas.microsoft.com/office/drawing/2014/main" id="{C3BFC98E-DD16-C1E4-2CFB-3B26585E4C4A}"/>
              </a:ext>
            </a:extLst>
          </p:cNvPr>
          <p:cNvSpPr>
            <a:spLocks noChangeArrowheads="1"/>
          </p:cNvSpPr>
          <p:nvPr/>
        </p:nvSpPr>
        <p:spPr bwMode="auto">
          <a:xfrm>
            <a:off x="1273049" y="4988024"/>
            <a:ext cx="9719495"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5000"/>
              </a:lnSpc>
              <a:spcBef>
                <a:spcPts val="0"/>
              </a:spcBef>
              <a:spcAft>
                <a:spcPts val="300"/>
              </a:spcAft>
              <a:buClrTx/>
              <a:buSzTx/>
              <a:buFontTx/>
              <a:buNone/>
            </a:pPr>
            <a:r>
              <a:rPr lang="es-419" sz="3300" i="1" spc="300" noProof="0" dirty="0">
                <a:solidFill>
                  <a:srgbClr val="FFC000"/>
                </a:solidFill>
                <a:effectLst>
                  <a:outerShdw blurRad="38100" dist="38100" dir="2700000" algn="tl">
                    <a:srgbClr val="000000"/>
                  </a:outerShdw>
                </a:effectLst>
                <a:latin typeface="Arial" panose="020B0604020202020204" pitchFamily="34" charset="0"/>
              </a:rPr>
              <a:t>Gnósticos, </a:t>
            </a:r>
            <a:r>
              <a:rPr lang="es-419" sz="3300" i="1" spc="300" noProof="0" dirty="0" err="1">
                <a:solidFill>
                  <a:srgbClr val="FFC000"/>
                </a:solidFill>
                <a:effectLst>
                  <a:outerShdw blurRad="38100" dist="38100" dir="2700000" algn="tl">
                    <a:srgbClr val="000000"/>
                  </a:outerShdw>
                </a:effectLst>
                <a:latin typeface="Arial" panose="020B0604020202020204" pitchFamily="34" charset="0"/>
              </a:rPr>
              <a:t>Carpocratianos</a:t>
            </a:r>
            <a:r>
              <a:rPr lang="es-419" sz="3300" i="1" spc="300" noProof="0" dirty="0">
                <a:solidFill>
                  <a:srgbClr val="FFC000"/>
                </a:solidFill>
                <a:effectLst>
                  <a:outerShdw blurRad="38100" dist="38100" dir="2700000" algn="tl">
                    <a:srgbClr val="000000"/>
                  </a:outerShdw>
                </a:effectLst>
                <a:latin typeface="Arial" panose="020B0604020202020204" pitchFamily="34" charset="0"/>
              </a:rPr>
              <a:t>, </a:t>
            </a:r>
            <a:r>
              <a:rPr lang="es-419" sz="3300" i="1" spc="300" noProof="0" dirty="0" err="1">
                <a:solidFill>
                  <a:srgbClr val="FFC000"/>
                </a:solidFill>
                <a:effectLst>
                  <a:outerShdw blurRad="38100" dist="38100" dir="2700000" algn="tl">
                    <a:srgbClr val="000000"/>
                  </a:outerShdw>
                </a:effectLst>
                <a:latin typeface="Arial" panose="020B0604020202020204" pitchFamily="34" charset="0"/>
              </a:rPr>
              <a:t>Docetistas</a:t>
            </a:r>
            <a:r>
              <a:rPr lang="es-419" sz="3300" i="1" spc="300" noProof="0" dirty="0">
                <a:solidFill>
                  <a:srgbClr val="FFC000"/>
                </a:solidFill>
                <a:effectLst>
                  <a:outerShdw blurRad="38100" dist="38100" dir="2700000" algn="tl">
                    <a:srgbClr val="000000"/>
                  </a:outerShdw>
                </a:effectLst>
                <a:latin typeface="Arial" panose="020B0604020202020204" pitchFamily="34" charset="0"/>
              </a:rPr>
              <a:t>, ... </a:t>
            </a:r>
          </a:p>
        </p:txBody>
      </p:sp>
    </p:spTree>
    <p:extLst>
      <p:ext uri="{BB962C8B-B14F-4D97-AF65-F5344CB8AC3E}">
        <p14:creationId xmlns:p14="http://schemas.microsoft.com/office/powerpoint/2010/main" val="1885010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iterate type="wd">
                                    <p:tmPct val="100000"/>
                                  </p:iterate>
                                  <p:childTnLst>
                                    <p:set>
                                      <p:cBhvr>
                                        <p:cTn id="16" dur="1" fill="hold">
                                          <p:stCondLst>
                                            <p:cond delay="0"/>
                                          </p:stCondLst>
                                        </p:cTn>
                                        <p:tgtEl>
                                          <p:spTgt spid="2"/>
                                        </p:tgtEl>
                                        <p:attrNameLst>
                                          <p:attrName>style.visibility</p:attrName>
                                        </p:attrNameLst>
                                      </p:cBhvr>
                                      <p:to>
                                        <p:strVal val="visible"/>
                                      </p:to>
                                    </p:set>
                                    <p:anim calcmode="lin" valueType="num">
                                      <p:cBhvr additive="base">
                                        <p:cTn id="17" dur="300" fill="hold"/>
                                        <p:tgtEl>
                                          <p:spTgt spid="2"/>
                                        </p:tgtEl>
                                        <p:attrNameLst>
                                          <p:attrName>ppt_x</p:attrName>
                                        </p:attrNameLst>
                                      </p:cBhvr>
                                      <p:tavLst>
                                        <p:tav tm="0">
                                          <p:val>
                                            <p:strVal val="1+#ppt_w/2"/>
                                          </p:val>
                                        </p:tav>
                                        <p:tav tm="100000">
                                          <p:val>
                                            <p:strVal val="#ppt_x"/>
                                          </p:val>
                                        </p:tav>
                                      </p:tavLst>
                                    </p:anim>
                                    <p:anim calcmode="lin" valueType="num">
                                      <p:cBhvr additive="base">
                                        <p:cTn id="18" dur="3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iterate type="wd">
                                    <p:tmPct val="100000"/>
                                  </p:iterate>
                                  <p:childTnLst>
                                    <p:set>
                                      <p:cBhvr>
                                        <p:cTn id="22" dur="1" fill="hold">
                                          <p:stCondLst>
                                            <p:cond delay="0"/>
                                          </p:stCondLst>
                                        </p:cTn>
                                        <p:tgtEl>
                                          <p:spTgt spid="7"/>
                                        </p:tgtEl>
                                        <p:attrNameLst>
                                          <p:attrName>style.visibility</p:attrName>
                                        </p:attrNameLst>
                                      </p:cBhvr>
                                      <p:to>
                                        <p:strVal val="visible"/>
                                      </p:to>
                                    </p:set>
                                    <p:anim calcmode="lin" valueType="num">
                                      <p:cBhvr additive="base">
                                        <p:cTn id="23" dur="300" fill="hold"/>
                                        <p:tgtEl>
                                          <p:spTgt spid="7"/>
                                        </p:tgtEl>
                                        <p:attrNameLst>
                                          <p:attrName>ppt_x</p:attrName>
                                        </p:attrNameLst>
                                      </p:cBhvr>
                                      <p:tavLst>
                                        <p:tav tm="0">
                                          <p:val>
                                            <p:strVal val="1+#ppt_w/2"/>
                                          </p:val>
                                        </p:tav>
                                        <p:tav tm="100000">
                                          <p:val>
                                            <p:strVal val="#ppt_x"/>
                                          </p:val>
                                        </p:tav>
                                      </p:tavLst>
                                    </p:anim>
                                    <p:anim calcmode="lin" valueType="num">
                                      <p:cBhvr additive="base">
                                        <p:cTn id="24" dur="3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iterate type="wd">
                                    <p:tmPct val="100000"/>
                                  </p:iterate>
                                  <p:childTnLst>
                                    <p:set>
                                      <p:cBhvr>
                                        <p:cTn id="28" dur="1" fill="hold">
                                          <p:stCondLst>
                                            <p:cond delay="0"/>
                                          </p:stCondLst>
                                        </p:cTn>
                                        <p:tgtEl>
                                          <p:spTgt spid="8"/>
                                        </p:tgtEl>
                                        <p:attrNameLst>
                                          <p:attrName>style.visibility</p:attrName>
                                        </p:attrNameLst>
                                      </p:cBhvr>
                                      <p:to>
                                        <p:strVal val="visible"/>
                                      </p:to>
                                    </p:set>
                                    <p:anim calcmode="lin" valueType="num">
                                      <p:cBhvr additive="base">
                                        <p:cTn id="29" dur="300" fill="hold"/>
                                        <p:tgtEl>
                                          <p:spTgt spid="8"/>
                                        </p:tgtEl>
                                        <p:attrNameLst>
                                          <p:attrName>ppt_x</p:attrName>
                                        </p:attrNameLst>
                                      </p:cBhvr>
                                      <p:tavLst>
                                        <p:tav tm="0">
                                          <p:val>
                                            <p:strVal val="1+#ppt_w/2"/>
                                          </p:val>
                                        </p:tav>
                                        <p:tav tm="100000">
                                          <p:val>
                                            <p:strVal val="#ppt_x"/>
                                          </p:val>
                                        </p:tav>
                                      </p:tavLst>
                                    </p:anim>
                                    <p:anim calcmode="lin" valueType="num">
                                      <p:cBhvr additive="base">
                                        <p:cTn id="30" dur="3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dissolve">
                                      <p:cBhvr>
                                        <p:cTn id="35"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autoUpdateAnimBg="0"/>
      <p:bldP spid="3" grpId="0" build="p" autoUpdateAnimBg="0"/>
      <p:bldP spid="7" grpId="0" autoUpdateAnimBg="0"/>
      <p:bldP spid="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4736E-F279-C933-A863-7219F563A12A}"/>
            </a:ext>
          </a:extLst>
        </p:cNvPr>
        <p:cNvGrpSpPr/>
        <p:nvPr/>
      </p:nvGrpSpPr>
      <p:grpSpPr>
        <a:xfrm>
          <a:off x="0" y="0"/>
          <a:ext cx="0" cy="0"/>
          <a:chOff x="0" y="0"/>
          <a:chExt cx="0" cy="0"/>
        </a:xfrm>
      </p:grpSpPr>
      <p:sp>
        <p:nvSpPr>
          <p:cNvPr id="2" name="Rectangle 9">
            <a:extLst>
              <a:ext uri="{FF2B5EF4-FFF2-40B4-BE49-F238E27FC236}">
                <a16:creationId xmlns:a16="http://schemas.microsoft.com/office/drawing/2014/main" id="{3CB431E3-D216-D284-A660-3244E19DD99F}"/>
              </a:ext>
            </a:extLst>
          </p:cNvPr>
          <p:cNvSpPr>
            <a:spLocks noChangeArrowheads="1"/>
          </p:cNvSpPr>
          <p:nvPr/>
        </p:nvSpPr>
        <p:spPr bwMode="auto">
          <a:xfrm>
            <a:off x="623392" y="914400"/>
            <a:ext cx="10729192" cy="5334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Y hasta hoy, no ha parado: las cosas solo empeoraron.</a:t>
            </a:r>
          </a:p>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Divisiones en la iglesia : </a:t>
            </a:r>
          </a:p>
        </p:txBody>
      </p:sp>
      <p:graphicFrame>
        <p:nvGraphicFramePr>
          <p:cNvPr id="3" name="Object 10">
            <a:extLst>
              <a:ext uri="{FF2B5EF4-FFF2-40B4-BE49-F238E27FC236}">
                <a16:creationId xmlns:a16="http://schemas.microsoft.com/office/drawing/2014/main" id="{1D2A964C-19C9-1A09-0924-FE6D4F0BBE54}"/>
              </a:ext>
            </a:extLst>
          </p:cNvPr>
          <p:cNvGraphicFramePr>
            <a:graphicFrameLocks noChangeAspect="1"/>
          </p:cNvGraphicFramePr>
          <p:nvPr>
            <p:extLst>
              <p:ext uri="{D42A27DB-BD31-4B8C-83A1-F6EECF244321}">
                <p14:modId xmlns:p14="http://schemas.microsoft.com/office/powerpoint/2010/main" val="1879959119"/>
              </p:ext>
            </p:extLst>
          </p:nvPr>
        </p:nvGraphicFramePr>
        <p:xfrm>
          <a:off x="695400" y="2040855"/>
          <a:ext cx="5976664" cy="4087374"/>
        </p:xfrm>
        <a:graphic>
          <a:graphicData uri="http://schemas.openxmlformats.org/presentationml/2006/ole">
            <mc:AlternateContent xmlns:mc="http://schemas.openxmlformats.org/markup-compatibility/2006">
              <mc:Choice xmlns:v="urn:schemas-microsoft-com:vml" Requires="v">
                <p:oleObj name="Photo Editor Photo" r:id="rId3" imgW="9495238" imgH="6638095" progId="MSPhotoEd.3">
                  <p:embed/>
                </p:oleObj>
              </mc:Choice>
              <mc:Fallback>
                <p:oleObj name="Photo Editor Photo" r:id="rId3" imgW="9495238" imgH="6638095" progId="MSPhotoEd.3">
                  <p:embed/>
                  <p:pic>
                    <p:nvPicPr>
                      <p:cNvPr id="2298890" name="Object 10">
                        <a:extLst>
                          <a:ext uri="{FF2B5EF4-FFF2-40B4-BE49-F238E27FC236}">
                            <a16:creationId xmlns:a16="http://schemas.microsoft.com/office/drawing/2014/main" id="{39CE0F73-C64D-C1DC-BF38-ADF7DFF21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00" y="2040855"/>
                        <a:ext cx="5976664" cy="4087374"/>
                      </a:xfrm>
                      <a:prstGeom prst="rect">
                        <a:avLst/>
                      </a:prstGeom>
                      <a:noFill/>
                      <a:ln w="38100">
                        <a:solidFill>
                          <a:srgbClr val="993300"/>
                        </a:solidFill>
                        <a:miter lim="800000"/>
                        <a:headEnd/>
                        <a:tailEnd/>
                      </a:ln>
                      <a:effectLst/>
                    </p:spPr>
                  </p:pic>
                </p:oleObj>
              </mc:Fallback>
            </mc:AlternateContent>
          </a:graphicData>
        </a:graphic>
      </p:graphicFrame>
      <p:graphicFrame>
        <p:nvGraphicFramePr>
          <p:cNvPr id="4" name="Object 11">
            <a:extLst>
              <a:ext uri="{FF2B5EF4-FFF2-40B4-BE49-F238E27FC236}">
                <a16:creationId xmlns:a16="http://schemas.microsoft.com/office/drawing/2014/main" id="{58EEBC5C-B3C9-458D-AA51-70BC00BEF3A0}"/>
              </a:ext>
            </a:extLst>
          </p:cNvPr>
          <p:cNvGraphicFramePr>
            <a:graphicFrameLocks noChangeAspect="1"/>
          </p:cNvGraphicFramePr>
          <p:nvPr>
            <p:extLst>
              <p:ext uri="{D42A27DB-BD31-4B8C-83A1-F6EECF244321}">
                <p14:modId xmlns:p14="http://schemas.microsoft.com/office/powerpoint/2010/main" val="1583167790"/>
              </p:ext>
            </p:extLst>
          </p:nvPr>
        </p:nvGraphicFramePr>
        <p:xfrm>
          <a:off x="4543456" y="2924944"/>
          <a:ext cx="5440976" cy="3478461"/>
        </p:xfrm>
        <a:graphic>
          <a:graphicData uri="http://schemas.openxmlformats.org/presentationml/2006/ole">
            <mc:AlternateContent xmlns:mc="http://schemas.openxmlformats.org/markup-compatibility/2006">
              <mc:Choice xmlns:v="urn:schemas-microsoft-com:vml" Requires="v">
                <p:oleObj name="Photo Editor Photo" r:id="rId5" imgW="5125165" imgH="3971429" progId="MSPhotoEd.3">
                  <p:embed/>
                </p:oleObj>
              </mc:Choice>
              <mc:Fallback>
                <p:oleObj name="Photo Editor Photo" r:id="rId5" imgW="5125165" imgH="3971429" progId="MSPhotoEd.3">
                  <p:embed/>
                  <p:pic>
                    <p:nvPicPr>
                      <p:cNvPr id="2298891" name="Object 11">
                        <a:extLst>
                          <a:ext uri="{FF2B5EF4-FFF2-40B4-BE49-F238E27FC236}">
                            <a16:creationId xmlns:a16="http://schemas.microsoft.com/office/drawing/2014/main" id="{1274497C-02EC-F9BC-9DD0-8CBAA543AF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7506"/>
                      <a:stretch>
                        <a:fillRect/>
                      </a:stretch>
                    </p:blipFill>
                    <p:spPr bwMode="auto">
                      <a:xfrm>
                        <a:off x="4543456" y="2924944"/>
                        <a:ext cx="5440976" cy="3478461"/>
                      </a:xfrm>
                      <a:prstGeom prst="rect">
                        <a:avLst/>
                      </a:prstGeom>
                      <a:noFill/>
                      <a:ln w="38100">
                        <a:solidFill>
                          <a:srgbClr val="993300"/>
                        </a:solidFill>
                        <a:miter lim="800000"/>
                        <a:headEnd/>
                        <a:tailEnd/>
                      </a:ln>
                      <a:effectLst/>
                    </p:spPr>
                  </p:pic>
                </p:oleObj>
              </mc:Fallback>
            </mc:AlternateContent>
          </a:graphicData>
        </a:graphic>
      </p:graphicFrame>
      <p:graphicFrame>
        <p:nvGraphicFramePr>
          <p:cNvPr id="5" name="Object 12">
            <a:extLst>
              <a:ext uri="{FF2B5EF4-FFF2-40B4-BE49-F238E27FC236}">
                <a16:creationId xmlns:a16="http://schemas.microsoft.com/office/drawing/2014/main" id="{028F4701-DA3E-567C-7ACD-FEC4254F00A2}"/>
              </a:ext>
            </a:extLst>
          </p:cNvPr>
          <p:cNvGraphicFramePr>
            <a:graphicFrameLocks noChangeAspect="1"/>
          </p:cNvGraphicFramePr>
          <p:nvPr>
            <p:extLst>
              <p:ext uri="{D42A27DB-BD31-4B8C-83A1-F6EECF244321}">
                <p14:modId xmlns:p14="http://schemas.microsoft.com/office/powerpoint/2010/main" val="2546733965"/>
              </p:ext>
            </p:extLst>
          </p:nvPr>
        </p:nvGraphicFramePr>
        <p:xfrm>
          <a:off x="6515501" y="1577728"/>
          <a:ext cx="5033363" cy="3478461"/>
        </p:xfrm>
        <a:graphic>
          <a:graphicData uri="http://schemas.openxmlformats.org/presentationml/2006/ole">
            <mc:AlternateContent xmlns:mc="http://schemas.openxmlformats.org/markup-compatibility/2006">
              <mc:Choice xmlns:v="urn:schemas-microsoft-com:vml" Requires="v">
                <p:oleObj name="Photo Editor Photo" r:id="rId7" imgW="6876190" imgH="4753639" progId="MSPhotoEd.3">
                  <p:embed/>
                </p:oleObj>
              </mc:Choice>
              <mc:Fallback>
                <p:oleObj name="Photo Editor Photo" r:id="rId7" imgW="6876190" imgH="4753639" progId="MSPhotoEd.3">
                  <p:embed/>
                  <p:pic>
                    <p:nvPicPr>
                      <p:cNvPr id="2298892" name="Object 12">
                        <a:extLst>
                          <a:ext uri="{FF2B5EF4-FFF2-40B4-BE49-F238E27FC236}">
                            <a16:creationId xmlns:a16="http://schemas.microsoft.com/office/drawing/2014/main" id="{100BC8BD-9ACE-0FFC-2F22-E760D3B6B7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5501" y="1577728"/>
                        <a:ext cx="5033363" cy="3478461"/>
                      </a:xfrm>
                      <a:prstGeom prst="rect">
                        <a:avLst/>
                      </a:prstGeom>
                      <a:noFill/>
                      <a:ln w="38100">
                        <a:solidFill>
                          <a:srgbClr val="993300"/>
                        </a:solidFill>
                        <a:miter lim="800000"/>
                        <a:headEnd/>
                        <a:tailEnd/>
                      </a:ln>
                      <a:effectLst/>
                    </p:spPr>
                  </p:pic>
                </p:oleObj>
              </mc:Fallback>
            </mc:AlternateContent>
          </a:graphicData>
        </a:graphic>
      </p:graphicFrame>
      <p:graphicFrame>
        <p:nvGraphicFramePr>
          <p:cNvPr id="6" name="Object 13">
            <a:extLst>
              <a:ext uri="{FF2B5EF4-FFF2-40B4-BE49-F238E27FC236}">
                <a16:creationId xmlns:a16="http://schemas.microsoft.com/office/drawing/2014/main" id="{C0D35B96-B08F-D894-8D85-6D8951DD44BC}"/>
              </a:ext>
            </a:extLst>
          </p:cNvPr>
          <p:cNvGraphicFramePr>
            <a:graphicFrameLocks noChangeAspect="1"/>
          </p:cNvGraphicFramePr>
          <p:nvPr>
            <p:extLst>
              <p:ext uri="{D42A27DB-BD31-4B8C-83A1-F6EECF244321}">
                <p14:modId xmlns:p14="http://schemas.microsoft.com/office/powerpoint/2010/main" val="2990033791"/>
              </p:ext>
            </p:extLst>
          </p:nvPr>
        </p:nvGraphicFramePr>
        <p:xfrm>
          <a:off x="2135560" y="2300883"/>
          <a:ext cx="5029200" cy="4008437"/>
        </p:xfrm>
        <a:graphic>
          <a:graphicData uri="http://schemas.openxmlformats.org/presentationml/2006/ole">
            <mc:AlternateContent xmlns:mc="http://schemas.openxmlformats.org/markup-compatibility/2006">
              <mc:Choice xmlns:v="urn:schemas-microsoft-com:vml" Requires="v">
                <p:oleObj name="Photo Editor Photo" r:id="rId9" imgW="5257143" imgH="4780952" progId="MSPhotoEd.3">
                  <p:embed/>
                </p:oleObj>
              </mc:Choice>
              <mc:Fallback>
                <p:oleObj name="Photo Editor Photo" r:id="rId9" imgW="5257143" imgH="4780952" progId="MSPhotoEd.3">
                  <p:embed/>
                  <p:pic>
                    <p:nvPicPr>
                      <p:cNvPr id="2298893" name="Object 13">
                        <a:extLst>
                          <a:ext uri="{FF2B5EF4-FFF2-40B4-BE49-F238E27FC236}">
                            <a16:creationId xmlns:a16="http://schemas.microsoft.com/office/drawing/2014/main" id="{52839E67-5233-235A-0CA5-B8D40E75DA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12350"/>
                      <a:stretch>
                        <a:fillRect/>
                      </a:stretch>
                    </p:blipFill>
                    <p:spPr bwMode="auto">
                      <a:xfrm>
                        <a:off x="2135560" y="2300883"/>
                        <a:ext cx="5029200" cy="4008437"/>
                      </a:xfrm>
                      <a:prstGeom prst="rect">
                        <a:avLst/>
                      </a:prstGeom>
                      <a:noFill/>
                      <a:ln w="38100">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9">
            <a:extLst>
              <a:ext uri="{FF2B5EF4-FFF2-40B4-BE49-F238E27FC236}">
                <a16:creationId xmlns:a16="http://schemas.microsoft.com/office/drawing/2014/main" id="{A75976A1-C856-D476-0C25-285B43B6A747}"/>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12000"/>
                    </a14:imgEffect>
                    <a14:imgEffect>
                      <a14:brightnessContrast bright="-1000" contrast="25000"/>
                    </a14:imgEffect>
                  </a14:imgLayer>
                </a14:imgProps>
              </a:ext>
              <a:ext uri="{28A0092B-C50C-407E-A947-70E740481C1C}">
                <a14:useLocalDpi xmlns:a14="http://schemas.microsoft.com/office/drawing/2010/main" val="0"/>
              </a:ext>
            </a:extLst>
          </a:blip>
          <a:stretch>
            <a:fillRect/>
          </a:stretch>
        </p:blipFill>
        <p:spPr>
          <a:xfrm>
            <a:off x="2057077" y="1545580"/>
            <a:ext cx="9334500" cy="4940300"/>
          </a:xfrm>
          <a:prstGeom prst="rect">
            <a:avLst/>
          </a:prstGeom>
        </p:spPr>
      </p:pic>
      <p:pic>
        <p:nvPicPr>
          <p:cNvPr id="8" name="Picture 7">
            <a:extLst>
              <a:ext uri="{FF2B5EF4-FFF2-40B4-BE49-F238E27FC236}">
                <a16:creationId xmlns:a16="http://schemas.microsoft.com/office/drawing/2014/main" id="{6A860243-837D-1210-FB55-6C7E606D6E37}"/>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12000"/>
                    </a14:imgEffect>
                    <a14:imgEffect>
                      <a14:brightnessContrast bright="9000" contrast="32000"/>
                    </a14:imgEffect>
                  </a14:imgLayer>
                </a14:imgProps>
              </a:ext>
              <a:ext uri="{28A0092B-C50C-407E-A947-70E740481C1C}">
                <a14:useLocalDpi xmlns:a14="http://schemas.microsoft.com/office/drawing/2010/main" val="0"/>
              </a:ext>
            </a:extLst>
          </a:blip>
          <a:stretch>
            <a:fillRect/>
          </a:stretch>
        </p:blipFill>
        <p:spPr>
          <a:xfrm>
            <a:off x="643137" y="332656"/>
            <a:ext cx="4170474" cy="6251004"/>
          </a:xfrm>
          <a:prstGeom prst="rect">
            <a:avLst/>
          </a:prstGeom>
        </p:spPr>
      </p:pic>
      <p:pic>
        <p:nvPicPr>
          <p:cNvPr id="14" name="Picture 13">
            <a:extLst>
              <a:ext uri="{FF2B5EF4-FFF2-40B4-BE49-F238E27FC236}">
                <a16:creationId xmlns:a16="http://schemas.microsoft.com/office/drawing/2014/main" id="{347B0957-7731-A659-8A18-8C81C6C578EC}"/>
              </a:ext>
            </a:extLst>
          </p:cNvPr>
          <p:cNvPicPr>
            <a:picLocks noChangeAspect="1"/>
          </p:cNvPicPr>
          <p:nvPr/>
        </p:nvPicPr>
        <p:blipFill>
          <a:blip r:embed="rId15">
            <a:extLst>
              <a:ext uri="{28A0092B-C50C-407E-A947-70E740481C1C}">
                <a14:useLocalDpi xmlns:a14="http://schemas.microsoft.com/office/drawing/2010/main" val="0"/>
              </a:ext>
            </a:extLst>
          </a:blip>
          <a:srcRect r="7194"/>
          <a:stretch>
            <a:fillRect/>
          </a:stretch>
        </p:blipFill>
        <p:spPr>
          <a:xfrm>
            <a:off x="7680176" y="332656"/>
            <a:ext cx="4331309" cy="6432563"/>
          </a:xfrm>
          <a:prstGeom prst="rect">
            <a:avLst/>
          </a:prstGeom>
        </p:spPr>
      </p:pic>
    </p:spTree>
    <p:extLst>
      <p:ext uri="{BB962C8B-B14F-4D97-AF65-F5344CB8AC3E}">
        <p14:creationId xmlns:p14="http://schemas.microsoft.com/office/powerpoint/2010/main" val="2026630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4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4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4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4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6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750"/>
                                        <p:tgtEl>
                                          <p:spTgt spid="14"/>
                                        </p:tgtEl>
                                        <p:attrNameLst>
                                          <p:attrName>ppt_y</p:attrName>
                                        </p:attrNameLst>
                                      </p:cBhvr>
                                      <p:tavLst>
                                        <p:tav tm="0">
                                          <p:val>
                                            <p:strVal val="#ppt_y+#ppt_h*1.125000"/>
                                          </p:val>
                                        </p:tav>
                                        <p:tav tm="100000">
                                          <p:val>
                                            <p:strVal val="#ppt_y"/>
                                          </p:val>
                                        </p:tav>
                                      </p:tavLst>
                                    </p:anim>
                                    <p:animEffect transition="in" filter="wipe(up)">
                                      <p:cBhvr>
                                        <p:cTn id="4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52C76-CBA3-CDCE-B8B4-10C26F7458E8}"/>
            </a:ext>
          </a:extLst>
        </p:cNvPr>
        <p:cNvGrpSpPr/>
        <p:nvPr/>
      </p:nvGrpSpPr>
      <p:grpSpPr>
        <a:xfrm>
          <a:off x="0" y="0"/>
          <a:ext cx="0" cy="0"/>
          <a:chOff x="0" y="0"/>
          <a:chExt cx="0" cy="0"/>
        </a:xfrm>
      </p:grpSpPr>
      <p:graphicFrame>
        <p:nvGraphicFramePr>
          <p:cNvPr id="2" name="Object 48">
            <a:extLst>
              <a:ext uri="{FF2B5EF4-FFF2-40B4-BE49-F238E27FC236}">
                <a16:creationId xmlns:a16="http://schemas.microsoft.com/office/drawing/2014/main" id="{BD6F7805-528B-E624-4D5F-1B684BF3035B}"/>
              </a:ext>
            </a:extLst>
          </p:cNvPr>
          <p:cNvGraphicFramePr>
            <a:graphicFrameLocks noChangeAspect="1"/>
          </p:cNvGraphicFramePr>
          <p:nvPr>
            <p:extLst>
              <p:ext uri="{D42A27DB-BD31-4B8C-83A1-F6EECF244321}">
                <p14:modId xmlns:p14="http://schemas.microsoft.com/office/powerpoint/2010/main" val="664966223"/>
              </p:ext>
            </p:extLst>
          </p:nvPr>
        </p:nvGraphicFramePr>
        <p:xfrm>
          <a:off x="5735959" y="4365104"/>
          <a:ext cx="4670949" cy="1263178"/>
        </p:xfrm>
        <a:graphic>
          <a:graphicData uri="http://schemas.openxmlformats.org/presentationml/2006/ole">
            <mc:AlternateContent xmlns:mc="http://schemas.openxmlformats.org/markup-compatibility/2006">
              <mc:Choice xmlns:v="urn:schemas-microsoft-com:vml" Requires="v">
                <p:oleObj name="Photo Editor Photo" r:id="rId3" imgW="4753639" imgH="1286055" progId="MSPhotoEd.3">
                  <p:embed/>
                </p:oleObj>
              </mc:Choice>
              <mc:Fallback>
                <p:oleObj name="Photo Editor Photo" r:id="rId3" imgW="4753639" imgH="1286055" progId="MSPhotoEd.3">
                  <p:embed/>
                  <p:pic>
                    <p:nvPicPr>
                      <p:cNvPr id="2274352" name="Object 48">
                        <a:extLst>
                          <a:ext uri="{FF2B5EF4-FFF2-40B4-BE49-F238E27FC236}">
                            <a16:creationId xmlns:a16="http://schemas.microsoft.com/office/drawing/2014/main" id="{4FE35390-741B-44A6-E5B5-299A430C8FED}"/>
                          </a:ext>
                        </a:extLst>
                      </p:cNvPr>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5735959" y="4365104"/>
                        <a:ext cx="4670949" cy="1263178"/>
                      </a:xfrm>
                      <a:prstGeom prst="rect">
                        <a:avLst/>
                      </a:prstGeom>
                      <a:noFill/>
                      <a:ln>
                        <a:noFill/>
                      </a:ln>
                      <a:effectLst/>
                    </p:spPr>
                  </p:pic>
                </p:oleObj>
              </mc:Fallback>
            </mc:AlternateContent>
          </a:graphicData>
        </a:graphic>
      </p:graphicFrame>
      <p:sp>
        <p:nvSpPr>
          <p:cNvPr id="3" name="Rectangle 9">
            <a:extLst>
              <a:ext uri="{FF2B5EF4-FFF2-40B4-BE49-F238E27FC236}">
                <a16:creationId xmlns:a16="http://schemas.microsoft.com/office/drawing/2014/main" id="{F598DD1B-4693-0EC8-C9E4-EFFBBF13DC48}"/>
              </a:ext>
            </a:extLst>
          </p:cNvPr>
          <p:cNvSpPr>
            <a:spLocks noChangeArrowheads="1"/>
          </p:cNvSpPr>
          <p:nvPr/>
        </p:nvSpPr>
        <p:spPr bwMode="auto">
          <a:xfrm>
            <a:off x="1981200" y="1532532"/>
            <a:ext cx="22860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    33</a:t>
            </a:r>
          </a:p>
        </p:txBody>
      </p:sp>
      <p:sp>
        <p:nvSpPr>
          <p:cNvPr id="4" name="Rectangle 9">
            <a:extLst>
              <a:ext uri="{FF2B5EF4-FFF2-40B4-BE49-F238E27FC236}">
                <a16:creationId xmlns:a16="http://schemas.microsoft.com/office/drawing/2014/main" id="{F5EEDA35-A83B-850C-1314-A3F4ABB57C8A}"/>
              </a:ext>
            </a:extLst>
          </p:cNvPr>
          <p:cNvSpPr>
            <a:spLocks noChangeArrowheads="1"/>
          </p:cNvSpPr>
          <p:nvPr/>
        </p:nvSpPr>
        <p:spPr bwMode="auto">
          <a:xfrm>
            <a:off x="1981200" y="2072282"/>
            <a:ext cx="22860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    50</a:t>
            </a:r>
          </a:p>
        </p:txBody>
      </p:sp>
      <p:sp>
        <p:nvSpPr>
          <p:cNvPr id="5" name="Rectangle 9">
            <a:extLst>
              <a:ext uri="{FF2B5EF4-FFF2-40B4-BE49-F238E27FC236}">
                <a16:creationId xmlns:a16="http://schemas.microsoft.com/office/drawing/2014/main" id="{C2530F88-2D75-C3C7-4720-BDD4B1AF6347}"/>
              </a:ext>
            </a:extLst>
          </p:cNvPr>
          <p:cNvSpPr>
            <a:spLocks noChangeArrowheads="1"/>
          </p:cNvSpPr>
          <p:nvPr/>
        </p:nvSpPr>
        <p:spPr bwMode="auto">
          <a:xfrm>
            <a:off x="1981200" y="2612032"/>
            <a:ext cx="22860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  100</a:t>
            </a:r>
          </a:p>
        </p:txBody>
      </p:sp>
      <p:sp>
        <p:nvSpPr>
          <p:cNvPr id="6" name="Rectangle 9">
            <a:extLst>
              <a:ext uri="{FF2B5EF4-FFF2-40B4-BE49-F238E27FC236}">
                <a16:creationId xmlns:a16="http://schemas.microsoft.com/office/drawing/2014/main" id="{D25A11F5-58A4-C3D0-E920-49829A6ABF82}"/>
              </a:ext>
            </a:extLst>
          </p:cNvPr>
          <p:cNvSpPr>
            <a:spLocks noChangeArrowheads="1"/>
          </p:cNvSpPr>
          <p:nvPr/>
        </p:nvSpPr>
        <p:spPr bwMode="auto">
          <a:xfrm>
            <a:off x="1981200" y="3151782"/>
            <a:ext cx="22860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  500</a:t>
            </a:r>
          </a:p>
        </p:txBody>
      </p:sp>
      <p:sp>
        <p:nvSpPr>
          <p:cNvPr id="7" name="Rectangle 9">
            <a:extLst>
              <a:ext uri="{FF2B5EF4-FFF2-40B4-BE49-F238E27FC236}">
                <a16:creationId xmlns:a16="http://schemas.microsoft.com/office/drawing/2014/main" id="{6707911E-E2E1-3770-D00D-082E603ADFC0}"/>
              </a:ext>
            </a:extLst>
          </p:cNvPr>
          <p:cNvSpPr>
            <a:spLocks noChangeArrowheads="1"/>
          </p:cNvSpPr>
          <p:nvPr/>
        </p:nvSpPr>
        <p:spPr bwMode="auto">
          <a:xfrm>
            <a:off x="1981200" y="3693120"/>
            <a:ext cx="22860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1000</a:t>
            </a:r>
          </a:p>
        </p:txBody>
      </p:sp>
      <p:sp>
        <p:nvSpPr>
          <p:cNvPr id="8" name="Rectangle 9">
            <a:extLst>
              <a:ext uri="{FF2B5EF4-FFF2-40B4-BE49-F238E27FC236}">
                <a16:creationId xmlns:a16="http://schemas.microsoft.com/office/drawing/2014/main" id="{C0A98B99-9B4D-9DA0-3EEE-DDD2448E51EE}"/>
              </a:ext>
            </a:extLst>
          </p:cNvPr>
          <p:cNvSpPr>
            <a:spLocks noChangeArrowheads="1"/>
          </p:cNvSpPr>
          <p:nvPr/>
        </p:nvSpPr>
        <p:spPr bwMode="auto">
          <a:xfrm>
            <a:off x="1981200" y="4232870"/>
            <a:ext cx="22860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1800</a:t>
            </a:r>
          </a:p>
        </p:txBody>
      </p:sp>
      <p:sp>
        <p:nvSpPr>
          <p:cNvPr id="9" name="Rectangle 9">
            <a:extLst>
              <a:ext uri="{FF2B5EF4-FFF2-40B4-BE49-F238E27FC236}">
                <a16:creationId xmlns:a16="http://schemas.microsoft.com/office/drawing/2014/main" id="{071C98EB-643D-D7B4-EB77-786BA71DCE3E}"/>
              </a:ext>
            </a:extLst>
          </p:cNvPr>
          <p:cNvSpPr>
            <a:spLocks noChangeArrowheads="1"/>
          </p:cNvSpPr>
          <p:nvPr/>
        </p:nvSpPr>
        <p:spPr bwMode="auto">
          <a:xfrm>
            <a:off x="1981200" y="4772620"/>
            <a:ext cx="22860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2000</a:t>
            </a:r>
          </a:p>
        </p:txBody>
      </p:sp>
      <p:sp>
        <p:nvSpPr>
          <p:cNvPr id="10" name="Rectangle 9">
            <a:extLst>
              <a:ext uri="{FF2B5EF4-FFF2-40B4-BE49-F238E27FC236}">
                <a16:creationId xmlns:a16="http://schemas.microsoft.com/office/drawing/2014/main" id="{DED1B2F8-79B1-A4E0-A1A0-AD7632BF337A}"/>
              </a:ext>
            </a:extLst>
          </p:cNvPr>
          <p:cNvSpPr>
            <a:spLocks noChangeArrowheads="1"/>
          </p:cNvSpPr>
          <p:nvPr/>
        </p:nvSpPr>
        <p:spPr bwMode="auto">
          <a:xfrm>
            <a:off x="1981200" y="5312370"/>
            <a:ext cx="22860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2015</a:t>
            </a:r>
          </a:p>
        </p:txBody>
      </p:sp>
      <p:sp>
        <p:nvSpPr>
          <p:cNvPr id="11" name="Rectangle 9">
            <a:extLst>
              <a:ext uri="{FF2B5EF4-FFF2-40B4-BE49-F238E27FC236}">
                <a16:creationId xmlns:a16="http://schemas.microsoft.com/office/drawing/2014/main" id="{5CA2EB05-6516-BFDE-D800-E41F8CC24993}"/>
              </a:ext>
            </a:extLst>
          </p:cNvPr>
          <p:cNvSpPr>
            <a:spLocks noChangeArrowheads="1"/>
          </p:cNvSpPr>
          <p:nvPr/>
        </p:nvSpPr>
        <p:spPr bwMode="auto">
          <a:xfrm>
            <a:off x="1981200" y="5852120"/>
            <a:ext cx="22860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2025</a:t>
            </a:r>
          </a:p>
        </p:txBody>
      </p:sp>
      <p:sp>
        <p:nvSpPr>
          <p:cNvPr id="12" name="Rectangle 11">
            <a:extLst>
              <a:ext uri="{FF2B5EF4-FFF2-40B4-BE49-F238E27FC236}">
                <a16:creationId xmlns:a16="http://schemas.microsoft.com/office/drawing/2014/main" id="{BC673DBD-5DEB-9426-F5A6-E4043173F469}"/>
              </a:ext>
            </a:extLst>
          </p:cNvPr>
          <p:cNvSpPr>
            <a:spLocks noChangeArrowheads="1"/>
          </p:cNvSpPr>
          <p:nvPr/>
        </p:nvSpPr>
        <p:spPr bwMode="auto">
          <a:xfrm>
            <a:off x="3429000" y="1523007"/>
            <a:ext cx="22098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         1</a:t>
            </a:r>
          </a:p>
        </p:txBody>
      </p:sp>
      <p:sp>
        <p:nvSpPr>
          <p:cNvPr id="13" name="Rectangle 9">
            <a:extLst>
              <a:ext uri="{FF2B5EF4-FFF2-40B4-BE49-F238E27FC236}">
                <a16:creationId xmlns:a16="http://schemas.microsoft.com/office/drawing/2014/main" id="{32261EC2-A455-DD13-D8D7-E5DF5456DE55}"/>
              </a:ext>
            </a:extLst>
          </p:cNvPr>
          <p:cNvSpPr>
            <a:spLocks noChangeArrowheads="1"/>
          </p:cNvSpPr>
          <p:nvPr/>
        </p:nvSpPr>
        <p:spPr bwMode="auto">
          <a:xfrm>
            <a:off x="3429000" y="2075457"/>
            <a:ext cx="22098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       ±8</a:t>
            </a:r>
          </a:p>
        </p:txBody>
      </p:sp>
      <p:sp>
        <p:nvSpPr>
          <p:cNvPr id="14" name="Rectangle 9">
            <a:extLst>
              <a:ext uri="{FF2B5EF4-FFF2-40B4-BE49-F238E27FC236}">
                <a16:creationId xmlns:a16="http://schemas.microsoft.com/office/drawing/2014/main" id="{FFA9D683-EB99-D65F-EE1A-FE354A7AD0B0}"/>
              </a:ext>
            </a:extLst>
          </p:cNvPr>
          <p:cNvSpPr>
            <a:spLocks noChangeArrowheads="1"/>
          </p:cNvSpPr>
          <p:nvPr/>
        </p:nvSpPr>
        <p:spPr bwMode="auto">
          <a:xfrm>
            <a:off x="3429000" y="2608857"/>
            <a:ext cx="22098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     ±25</a:t>
            </a:r>
          </a:p>
        </p:txBody>
      </p:sp>
      <p:sp>
        <p:nvSpPr>
          <p:cNvPr id="15" name="Rectangle 9">
            <a:extLst>
              <a:ext uri="{FF2B5EF4-FFF2-40B4-BE49-F238E27FC236}">
                <a16:creationId xmlns:a16="http://schemas.microsoft.com/office/drawing/2014/main" id="{7F8451EB-E286-4626-98F2-2D2DD522B47B}"/>
              </a:ext>
            </a:extLst>
          </p:cNvPr>
          <p:cNvSpPr>
            <a:spLocks noChangeArrowheads="1"/>
          </p:cNvSpPr>
          <p:nvPr/>
        </p:nvSpPr>
        <p:spPr bwMode="auto">
          <a:xfrm>
            <a:off x="3429000" y="3142257"/>
            <a:ext cx="22098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   ±100</a:t>
            </a:r>
          </a:p>
        </p:txBody>
      </p:sp>
      <p:sp>
        <p:nvSpPr>
          <p:cNvPr id="16" name="Rectangle 9">
            <a:extLst>
              <a:ext uri="{FF2B5EF4-FFF2-40B4-BE49-F238E27FC236}">
                <a16:creationId xmlns:a16="http://schemas.microsoft.com/office/drawing/2014/main" id="{911B72C5-7C46-3BD9-379B-E135E94CAA2B}"/>
              </a:ext>
            </a:extLst>
          </p:cNvPr>
          <p:cNvSpPr>
            <a:spLocks noChangeArrowheads="1"/>
          </p:cNvSpPr>
          <p:nvPr/>
        </p:nvSpPr>
        <p:spPr bwMode="auto">
          <a:xfrm>
            <a:off x="3429000" y="3675657"/>
            <a:ext cx="22098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   ±200</a:t>
            </a:r>
          </a:p>
        </p:txBody>
      </p:sp>
      <p:sp>
        <p:nvSpPr>
          <p:cNvPr id="17" name="Rectangle 9">
            <a:extLst>
              <a:ext uri="{FF2B5EF4-FFF2-40B4-BE49-F238E27FC236}">
                <a16:creationId xmlns:a16="http://schemas.microsoft.com/office/drawing/2014/main" id="{7EEE0B92-ADA6-EA89-BBB1-F8645DC9D866}"/>
              </a:ext>
            </a:extLst>
          </p:cNvPr>
          <p:cNvSpPr>
            <a:spLocks noChangeArrowheads="1"/>
          </p:cNvSpPr>
          <p:nvPr/>
        </p:nvSpPr>
        <p:spPr bwMode="auto">
          <a:xfrm>
            <a:off x="3429000" y="4209057"/>
            <a:ext cx="22098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     500</a:t>
            </a:r>
          </a:p>
        </p:txBody>
      </p:sp>
      <p:sp>
        <p:nvSpPr>
          <p:cNvPr id="18" name="Rectangle 9">
            <a:extLst>
              <a:ext uri="{FF2B5EF4-FFF2-40B4-BE49-F238E27FC236}">
                <a16:creationId xmlns:a16="http://schemas.microsoft.com/office/drawing/2014/main" id="{FCBFE42C-7552-A2AD-77EE-4DBE54FE7B69}"/>
              </a:ext>
            </a:extLst>
          </p:cNvPr>
          <p:cNvSpPr>
            <a:spLocks noChangeArrowheads="1"/>
          </p:cNvSpPr>
          <p:nvPr/>
        </p:nvSpPr>
        <p:spPr bwMode="auto">
          <a:xfrm>
            <a:off x="3429000" y="4742457"/>
            <a:ext cx="22098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36.000</a:t>
            </a:r>
          </a:p>
        </p:txBody>
      </p:sp>
      <p:sp>
        <p:nvSpPr>
          <p:cNvPr id="19" name="Rectangle 9">
            <a:extLst>
              <a:ext uri="{FF2B5EF4-FFF2-40B4-BE49-F238E27FC236}">
                <a16:creationId xmlns:a16="http://schemas.microsoft.com/office/drawing/2014/main" id="{27AAC5F5-3721-92FB-ADB4-33AA7FB77603}"/>
              </a:ext>
            </a:extLst>
          </p:cNvPr>
          <p:cNvSpPr>
            <a:spLocks noChangeArrowheads="1"/>
          </p:cNvSpPr>
          <p:nvPr/>
        </p:nvSpPr>
        <p:spPr bwMode="auto">
          <a:xfrm>
            <a:off x="3429000" y="5275857"/>
            <a:ext cx="22098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42.000</a:t>
            </a:r>
          </a:p>
        </p:txBody>
      </p:sp>
      <p:sp>
        <p:nvSpPr>
          <p:cNvPr id="20" name="Rectangle 9">
            <a:extLst>
              <a:ext uri="{FF2B5EF4-FFF2-40B4-BE49-F238E27FC236}">
                <a16:creationId xmlns:a16="http://schemas.microsoft.com/office/drawing/2014/main" id="{1E664027-55EE-01D7-8133-63EF7FD26771}"/>
              </a:ext>
            </a:extLst>
          </p:cNvPr>
          <p:cNvSpPr>
            <a:spLocks noChangeArrowheads="1"/>
          </p:cNvSpPr>
          <p:nvPr/>
        </p:nvSpPr>
        <p:spPr bwMode="auto">
          <a:xfrm>
            <a:off x="3429000" y="5809257"/>
            <a:ext cx="2209800"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55.000</a:t>
            </a:r>
          </a:p>
        </p:txBody>
      </p:sp>
      <p:sp>
        <p:nvSpPr>
          <p:cNvPr id="23" name="Rectangle 9">
            <a:extLst>
              <a:ext uri="{FF2B5EF4-FFF2-40B4-BE49-F238E27FC236}">
                <a16:creationId xmlns:a16="http://schemas.microsoft.com/office/drawing/2014/main" id="{24C9EF26-830F-5A68-B41A-C43E386963A8}"/>
              </a:ext>
            </a:extLst>
          </p:cNvPr>
          <p:cNvSpPr>
            <a:spLocks noChangeArrowheads="1"/>
          </p:cNvSpPr>
          <p:nvPr/>
        </p:nvSpPr>
        <p:spPr bwMode="auto">
          <a:xfrm>
            <a:off x="1827215" y="905470"/>
            <a:ext cx="1748506" cy="5334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5000"/>
              </a:lnSpc>
              <a:spcBef>
                <a:spcPct val="0"/>
              </a:spcBef>
              <a:buClrTx/>
              <a:buSzTx/>
              <a:buFontTx/>
              <a:buNone/>
            </a:pPr>
            <a:r>
              <a:rPr lang="es-419" sz="3300" b="1" i="1" u="sng" noProof="0" dirty="0">
                <a:solidFill>
                  <a:srgbClr val="07FF07"/>
                </a:solidFill>
                <a:effectLst>
                  <a:outerShdw blurRad="38100" dist="38100" dir="2700000" algn="tl">
                    <a:srgbClr val="000000"/>
                  </a:outerShdw>
                </a:effectLst>
                <a:latin typeface="Arial" panose="020B0604020202020204" pitchFamily="34" charset="0"/>
              </a:rPr>
              <a:t>   Año_    </a:t>
            </a:r>
          </a:p>
        </p:txBody>
      </p:sp>
      <p:sp>
        <p:nvSpPr>
          <p:cNvPr id="24" name="Rectangle 9">
            <a:extLst>
              <a:ext uri="{FF2B5EF4-FFF2-40B4-BE49-F238E27FC236}">
                <a16:creationId xmlns:a16="http://schemas.microsoft.com/office/drawing/2014/main" id="{90E24DEE-D808-D9E2-3707-3A7D002CF107}"/>
              </a:ext>
            </a:extLst>
          </p:cNvPr>
          <p:cNvSpPr>
            <a:spLocks noChangeArrowheads="1"/>
          </p:cNvSpPr>
          <p:nvPr/>
        </p:nvSpPr>
        <p:spPr bwMode="auto">
          <a:xfrm>
            <a:off x="6096000" y="1383432"/>
            <a:ext cx="4572000" cy="5334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85000"/>
              </a:lnSpc>
              <a:spcBef>
                <a:spcPct val="15000"/>
              </a:spcBef>
              <a:buClrTx/>
              <a:buSzTx/>
              <a:buFontTx/>
              <a:buNone/>
            </a:pPr>
            <a:r>
              <a:rPr lang="es-419" sz="3300" b="1" i="1" u="sng" noProof="0" dirty="0">
                <a:solidFill>
                  <a:srgbClr val="07FF07"/>
                </a:solidFill>
                <a:effectLst>
                  <a:outerShdw blurRad="38100" dist="38100" dir="2700000" algn="tl">
                    <a:srgbClr val="000000"/>
                  </a:outerShdw>
                </a:effectLst>
                <a:latin typeface="Arial" panose="020B0604020202020204" pitchFamily="34" charset="0"/>
              </a:rPr>
              <a:t>Gráficamente</a:t>
            </a:r>
          </a:p>
        </p:txBody>
      </p:sp>
      <p:sp>
        <p:nvSpPr>
          <p:cNvPr id="25" name="Rectangle 9">
            <a:extLst>
              <a:ext uri="{FF2B5EF4-FFF2-40B4-BE49-F238E27FC236}">
                <a16:creationId xmlns:a16="http://schemas.microsoft.com/office/drawing/2014/main" id="{CD54A68B-5C16-2570-324C-46AC28A5FE11}"/>
              </a:ext>
            </a:extLst>
          </p:cNvPr>
          <p:cNvSpPr>
            <a:spLocks noChangeArrowheads="1"/>
          </p:cNvSpPr>
          <p:nvPr/>
        </p:nvSpPr>
        <p:spPr bwMode="auto">
          <a:xfrm>
            <a:off x="3429000" y="913407"/>
            <a:ext cx="4114800" cy="5334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5000"/>
              </a:lnSpc>
              <a:spcBef>
                <a:spcPct val="0"/>
              </a:spcBef>
              <a:buClrTx/>
              <a:buSzTx/>
              <a:buFontTx/>
              <a:buNone/>
            </a:pPr>
            <a:r>
              <a:rPr lang="es-419" sz="3300" b="1" i="1" u="sng" noProof="0" dirty="0">
                <a:solidFill>
                  <a:srgbClr val="07FF07"/>
                </a:solidFill>
                <a:effectLst>
                  <a:outerShdw blurRad="38100" dist="38100" dir="2700000" algn="tl">
                    <a:srgbClr val="000000"/>
                  </a:outerShdw>
                </a:effectLst>
                <a:latin typeface="Arial" panose="020B0604020202020204" pitchFamily="34" charset="0"/>
              </a:rPr>
              <a:t># Sectas   </a:t>
            </a:r>
          </a:p>
        </p:txBody>
      </p:sp>
      <p:sp>
        <p:nvSpPr>
          <p:cNvPr id="26" name="Rectangle 9">
            <a:extLst>
              <a:ext uri="{FF2B5EF4-FFF2-40B4-BE49-F238E27FC236}">
                <a16:creationId xmlns:a16="http://schemas.microsoft.com/office/drawing/2014/main" id="{7C552015-1419-3E7C-8EDA-7DC37E86D6C2}"/>
              </a:ext>
            </a:extLst>
          </p:cNvPr>
          <p:cNvSpPr>
            <a:spLocks noChangeArrowheads="1"/>
          </p:cNvSpPr>
          <p:nvPr/>
        </p:nvSpPr>
        <p:spPr bwMode="auto">
          <a:xfrm>
            <a:off x="5694039" y="3645024"/>
            <a:ext cx="1770113" cy="5334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Fuente:</a:t>
            </a:r>
          </a:p>
        </p:txBody>
      </p:sp>
      <p:graphicFrame>
        <p:nvGraphicFramePr>
          <p:cNvPr id="21" name="Object 37">
            <a:extLst>
              <a:ext uri="{FF2B5EF4-FFF2-40B4-BE49-F238E27FC236}">
                <a16:creationId xmlns:a16="http://schemas.microsoft.com/office/drawing/2014/main" id="{561E9ADC-7504-F5A2-DAF4-F1102636F8E3}"/>
              </a:ext>
            </a:extLst>
          </p:cNvPr>
          <p:cNvGraphicFramePr>
            <a:graphicFrameLocks noChangeAspect="1"/>
          </p:cNvGraphicFramePr>
          <p:nvPr>
            <p:extLst>
              <p:ext uri="{D42A27DB-BD31-4B8C-83A1-F6EECF244321}">
                <p14:modId xmlns:p14="http://schemas.microsoft.com/office/powerpoint/2010/main" val="2527298695"/>
              </p:ext>
            </p:extLst>
          </p:nvPr>
        </p:nvGraphicFramePr>
        <p:xfrm>
          <a:off x="5334000" y="2022255"/>
          <a:ext cx="5802560" cy="4232495"/>
        </p:xfrm>
        <a:graphic>
          <a:graphicData uri="http://schemas.openxmlformats.org/presentationml/2006/ole">
            <mc:AlternateContent xmlns:mc="http://schemas.openxmlformats.org/markup-compatibility/2006">
              <mc:Choice xmlns:v="urn:schemas-microsoft-com:vml" Requires="v">
                <p:oleObj name="Photo Editor Photo" r:id="rId5" imgW="8610480" imgH="6296040" progId="MSPhotoEd.3">
                  <p:embed/>
                </p:oleObj>
              </mc:Choice>
              <mc:Fallback>
                <p:oleObj name="Photo Editor Photo" r:id="rId5" imgW="8610480" imgH="6296040" progId="MSPhotoEd.3">
                  <p:embed/>
                  <p:pic>
                    <p:nvPicPr>
                      <p:cNvPr id="2274341" name="Object 37">
                        <a:extLst>
                          <a:ext uri="{FF2B5EF4-FFF2-40B4-BE49-F238E27FC236}">
                            <a16:creationId xmlns:a16="http://schemas.microsoft.com/office/drawing/2014/main" id="{8C59A9FE-7B09-4769-8AF1-7A196D6BFCAE}"/>
                          </a:ext>
                        </a:extLst>
                      </p:cNvPr>
                      <p:cNvPicPr>
                        <a:picLocks noChangeAspect="1" noChangeArrowheads="1"/>
                      </p:cNvPicPr>
                      <p:nvPr/>
                    </p:nvPicPr>
                    <p:blipFill>
                      <a:blip r:embed="rId6"/>
                      <a:srcRect l="613" t="700" r="307" b="420"/>
                      <a:stretch>
                        <a:fillRect/>
                      </a:stretch>
                    </p:blipFill>
                    <p:spPr bwMode="auto">
                      <a:xfrm>
                        <a:off x="5334000" y="2022255"/>
                        <a:ext cx="5802560" cy="4232495"/>
                      </a:xfrm>
                      <a:prstGeom prst="rect">
                        <a:avLst/>
                      </a:prstGeom>
                      <a:noFill/>
                      <a:ln>
                        <a:noFill/>
                      </a:ln>
                      <a:effectLst/>
                    </p:spPr>
                  </p:pic>
                </p:oleObj>
              </mc:Fallback>
            </mc:AlternateContent>
          </a:graphicData>
        </a:graphic>
      </p:graphicFrame>
      <p:sp>
        <p:nvSpPr>
          <p:cNvPr id="22" name="Freeform 42">
            <a:extLst>
              <a:ext uri="{FF2B5EF4-FFF2-40B4-BE49-F238E27FC236}">
                <a16:creationId xmlns:a16="http://schemas.microsoft.com/office/drawing/2014/main" id="{202F96FF-5D59-8816-EE8A-59E9508625A6}"/>
              </a:ext>
            </a:extLst>
          </p:cNvPr>
          <p:cNvSpPr>
            <a:spLocks/>
          </p:cNvSpPr>
          <p:nvPr/>
        </p:nvSpPr>
        <p:spPr bwMode="auto">
          <a:xfrm>
            <a:off x="5941450" y="3091083"/>
            <a:ext cx="4628571" cy="2537199"/>
          </a:xfrm>
          <a:custGeom>
            <a:avLst/>
            <a:gdLst>
              <a:gd name="T0" fmla="*/ 0 w 2352"/>
              <a:gd name="T1" fmla="*/ 1344 h 1344"/>
              <a:gd name="T2" fmla="*/ 1203 w 2352"/>
              <a:gd name="T3" fmla="*/ 1332 h 1344"/>
              <a:gd name="T4" fmla="*/ 1821 w 2352"/>
              <a:gd name="T5" fmla="*/ 1320 h 1344"/>
              <a:gd name="T6" fmla="*/ 2184 w 2352"/>
              <a:gd name="T7" fmla="*/ 1206 h 1344"/>
              <a:gd name="T8" fmla="*/ 2304 w 2352"/>
              <a:gd name="T9" fmla="*/ 927 h 1344"/>
              <a:gd name="T10" fmla="*/ 2352 w 2352"/>
              <a:gd name="T11" fmla="*/ 0 h 1344"/>
            </a:gdLst>
            <a:ahLst/>
            <a:cxnLst>
              <a:cxn ang="0">
                <a:pos x="T0" y="T1"/>
              </a:cxn>
              <a:cxn ang="0">
                <a:pos x="T2" y="T3"/>
              </a:cxn>
              <a:cxn ang="0">
                <a:pos x="T4" y="T5"/>
              </a:cxn>
              <a:cxn ang="0">
                <a:pos x="T6" y="T7"/>
              </a:cxn>
              <a:cxn ang="0">
                <a:pos x="T8" y="T9"/>
              </a:cxn>
              <a:cxn ang="0">
                <a:pos x="T10" y="T11"/>
              </a:cxn>
            </a:cxnLst>
            <a:rect l="0" t="0" r="r" b="b"/>
            <a:pathLst>
              <a:path w="2352" h="1344">
                <a:moveTo>
                  <a:pt x="0" y="1344"/>
                </a:moveTo>
                <a:cubicBezTo>
                  <a:pt x="450" y="1340"/>
                  <a:pt x="900" y="1336"/>
                  <a:pt x="1203" y="1332"/>
                </a:cubicBezTo>
                <a:cubicBezTo>
                  <a:pt x="1506" y="1328"/>
                  <a:pt x="1658" y="1341"/>
                  <a:pt x="1821" y="1320"/>
                </a:cubicBezTo>
                <a:cubicBezTo>
                  <a:pt x="1984" y="1299"/>
                  <a:pt x="2104" y="1271"/>
                  <a:pt x="2184" y="1206"/>
                </a:cubicBezTo>
                <a:cubicBezTo>
                  <a:pt x="2264" y="1141"/>
                  <a:pt x="2276" y="1128"/>
                  <a:pt x="2304" y="927"/>
                </a:cubicBezTo>
                <a:cubicBezTo>
                  <a:pt x="2332" y="726"/>
                  <a:pt x="2342" y="363"/>
                  <a:pt x="2352" y="0"/>
                </a:cubicBezTo>
              </a:path>
            </a:pathLst>
          </a:custGeom>
          <a:noFill/>
          <a:ln w="101600" cap="flat" cmpd="sng">
            <a:solidFill>
              <a:srgbClr val="FF66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Tree>
    <p:extLst>
      <p:ext uri="{BB962C8B-B14F-4D97-AF65-F5344CB8AC3E}">
        <p14:creationId xmlns:p14="http://schemas.microsoft.com/office/powerpoint/2010/main" val="3747473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down)">
                                      <p:cBhvr>
                                        <p:cTn id="8" dur="500"/>
                                        <p:tgtEl>
                                          <p:spTgt spid="23"/>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p:tgtEl>
                                          <p:spTgt spid="25"/>
                                        </p:tgtEl>
                                        <p:attrNameLst>
                                          <p:attrName>ppt_y</p:attrName>
                                        </p:attrNameLst>
                                      </p:cBhvr>
                                      <p:tavLst>
                                        <p:tav tm="0">
                                          <p:val>
                                            <p:strVal val="#ppt_y-#ppt_h*1.125000"/>
                                          </p:val>
                                        </p:tav>
                                        <p:tav tm="100000">
                                          <p:val>
                                            <p:strVal val="#ppt_y"/>
                                          </p:val>
                                        </p:tav>
                                      </p:tavLst>
                                    </p:anim>
                                    <p:animEffect transition="in" filter="wipe(down)">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350" fill="hold"/>
                                        <p:tgtEl>
                                          <p:spTgt spid="3"/>
                                        </p:tgtEl>
                                        <p:attrNameLst>
                                          <p:attrName>ppt_x</p:attrName>
                                        </p:attrNameLst>
                                      </p:cBhvr>
                                      <p:tavLst>
                                        <p:tav tm="0">
                                          <p:val>
                                            <p:strVal val="0-#ppt_w/2"/>
                                          </p:val>
                                        </p:tav>
                                        <p:tav tm="100000">
                                          <p:val>
                                            <p:strVal val="#ppt_x"/>
                                          </p:val>
                                        </p:tav>
                                      </p:tavLst>
                                    </p:anim>
                                    <p:anim calcmode="lin" valueType="num">
                                      <p:cBhvr additive="base">
                                        <p:cTn id="19" dur="3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350"/>
                                        <p:tgtEl>
                                          <p:spTgt spid="12"/>
                                        </p:tgtEl>
                                        <p:attrNameLst>
                                          <p:attrName>ppt_x</p:attrName>
                                        </p:attrNameLst>
                                      </p:cBhvr>
                                      <p:tavLst>
                                        <p:tav tm="0">
                                          <p:val>
                                            <p:strVal val="#ppt_x+#ppt_w*1.125000"/>
                                          </p:val>
                                        </p:tav>
                                        <p:tav tm="100000">
                                          <p:val>
                                            <p:strVal val="#ppt_x"/>
                                          </p:val>
                                        </p:tav>
                                      </p:tavLst>
                                    </p:anim>
                                    <p:animEffect transition="in" filter="wipe(left)">
                                      <p:cBhvr>
                                        <p:cTn id="25" dur="35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350" fill="hold"/>
                                        <p:tgtEl>
                                          <p:spTgt spid="4"/>
                                        </p:tgtEl>
                                        <p:attrNameLst>
                                          <p:attrName>ppt_x</p:attrName>
                                        </p:attrNameLst>
                                      </p:cBhvr>
                                      <p:tavLst>
                                        <p:tav tm="0">
                                          <p:val>
                                            <p:strVal val="0-#ppt_w/2"/>
                                          </p:val>
                                        </p:tav>
                                        <p:tav tm="100000">
                                          <p:val>
                                            <p:strVal val="#ppt_x"/>
                                          </p:val>
                                        </p:tav>
                                      </p:tavLst>
                                    </p:anim>
                                    <p:anim calcmode="lin" valueType="num">
                                      <p:cBhvr additive="base">
                                        <p:cTn id="31" dur="3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 calcmode="lin" valueType="num">
                                      <p:cBhvr additive="base">
                                        <p:cTn id="36" dur="35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7" dur="35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350" fill="hold"/>
                                        <p:tgtEl>
                                          <p:spTgt spid="5"/>
                                        </p:tgtEl>
                                        <p:attrNameLst>
                                          <p:attrName>ppt_x</p:attrName>
                                        </p:attrNameLst>
                                      </p:cBhvr>
                                      <p:tavLst>
                                        <p:tav tm="0">
                                          <p:val>
                                            <p:strVal val="0-#ppt_w/2"/>
                                          </p:val>
                                        </p:tav>
                                        <p:tav tm="100000">
                                          <p:val>
                                            <p:strVal val="#ppt_x"/>
                                          </p:val>
                                        </p:tav>
                                      </p:tavLst>
                                    </p:anim>
                                    <p:anim calcmode="lin" valueType="num">
                                      <p:cBhvr additive="base">
                                        <p:cTn id="43" dur="3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14">
                                            <p:txEl>
                                              <p:pRg st="0" end="0"/>
                                            </p:txEl>
                                          </p:spTgt>
                                        </p:tgtEl>
                                        <p:attrNameLst>
                                          <p:attrName>style.visibility</p:attrName>
                                        </p:attrNameLst>
                                      </p:cBhvr>
                                      <p:to>
                                        <p:strVal val="visible"/>
                                      </p:to>
                                    </p:set>
                                    <p:anim calcmode="lin" valueType="num">
                                      <p:cBhvr additive="base">
                                        <p:cTn id="48" dur="35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49" dur="35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350" fill="hold"/>
                                        <p:tgtEl>
                                          <p:spTgt spid="6"/>
                                        </p:tgtEl>
                                        <p:attrNameLst>
                                          <p:attrName>ppt_x</p:attrName>
                                        </p:attrNameLst>
                                      </p:cBhvr>
                                      <p:tavLst>
                                        <p:tav tm="0">
                                          <p:val>
                                            <p:strVal val="0-#ppt_w/2"/>
                                          </p:val>
                                        </p:tav>
                                        <p:tav tm="100000">
                                          <p:val>
                                            <p:strVal val="#ppt_x"/>
                                          </p:val>
                                        </p:tav>
                                      </p:tavLst>
                                    </p:anim>
                                    <p:anim calcmode="lin" valueType="num">
                                      <p:cBhvr additive="base">
                                        <p:cTn id="55"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15">
                                            <p:txEl>
                                              <p:pRg st="0" end="0"/>
                                            </p:txEl>
                                          </p:spTgt>
                                        </p:tgtEl>
                                        <p:attrNameLst>
                                          <p:attrName>style.visibility</p:attrName>
                                        </p:attrNameLst>
                                      </p:cBhvr>
                                      <p:to>
                                        <p:strVal val="visible"/>
                                      </p:to>
                                    </p:set>
                                    <p:anim calcmode="lin" valueType="num">
                                      <p:cBhvr additive="base">
                                        <p:cTn id="60" dur="35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61" dur="35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additive="base">
                                        <p:cTn id="66" dur="350" fill="hold"/>
                                        <p:tgtEl>
                                          <p:spTgt spid="7"/>
                                        </p:tgtEl>
                                        <p:attrNameLst>
                                          <p:attrName>ppt_x</p:attrName>
                                        </p:attrNameLst>
                                      </p:cBhvr>
                                      <p:tavLst>
                                        <p:tav tm="0">
                                          <p:val>
                                            <p:strVal val="0-#ppt_w/2"/>
                                          </p:val>
                                        </p:tav>
                                        <p:tav tm="100000">
                                          <p:val>
                                            <p:strVal val="#ppt_x"/>
                                          </p:val>
                                        </p:tav>
                                      </p:tavLst>
                                    </p:anim>
                                    <p:anim calcmode="lin" valueType="num">
                                      <p:cBhvr additive="base">
                                        <p:cTn id="67" dur="3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16">
                                            <p:txEl>
                                              <p:pRg st="0" end="0"/>
                                            </p:txEl>
                                          </p:spTgt>
                                        </p:tgtEl>
                                        <p:attrNameLst>
                                          <p:attrName>style.visibility</p:attrName>
                                        </p:attrNameLst>
                                      </p:cBhvr>
                                      <p:to>
                                        <p:strVal val="visible"/>
                                      </p:to>
                                    </p:set>
                                    <p:anim calcmode="lin" valueType="num">
                                      <p:cBhvr additive="base">
                                        <p:cTn id="72" dur="35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73" dur="35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 calcmode="lin" valueType="num">
                                      <p:cBhvr additive="base">
                                        <p:cTn id="78" dur="350" fill="hold"/>
                                        <p:tgtEl>
                                          <p:spTgt spid="8"/>
                                        </p:tgtEl>
                                        <p:attrNameLst>
                                          <p:attrName>ppt_x</p:attrName>
                                        </p:attrNameLst>
                                      </p:cBhvr>
                                      <p:tavLst>
                                        <p:tav tm="0">
                                          <p:val>
                                            <p:strVal val="0-#ppt_w/2"/>
                                          </p:val>
                                        </p:tav>
                                        <p:tav tm="100000">
                                          <p:val>
                                            <p:strVal val="#ppt_x"/>
                                          </p:val>
                                        </p:tav>
                                      </p:tavLst>
                                    </p:anim>
                                    <p:anim calcmode="lin" valueType="num">
                                      <p:cBhvr additive="base">
                                        <p:cTn id="79" dur="3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grpId="0" nodeType="clickEffect">
                                  <p:stCondLst>
                                    <p:cond delay="0"/>
                                  </p:stCondLst>
                                  <p:childTnLst>
                                    <p:set>
                                      <p:cBhvr>
                                        <p:cTn id="83" dur="1" fill="hold">
                                          <p:stCondLst>
                                            <p:cond delay="0"/>
                                          </p:stCondLst>
                                        </p:cTn>
                                        <p:tgtEl>
                                          <p:spTgt spid="17">
                                            <p:txEl>
                                              <p:pRg st="0" end="0"/>
                                            </p:txEl>
                                          </p:spTgt>
                                        </p:tgtEl>
                                        <p:attrNameLst>
                                          <p:attrName>style.visibility</p:attrName>
                                        </p:attrNameLst>
                                      </p:cBhvr>
                                      <p:to>
                                        <p:strVal val="visible"/>
                                      </p:to>
                                    </p:set>
                                    <p:anim calcmode="lin" valueType="num">
                                      <p:cBhvr additive="base">
                                        <p:cTn id="84" dur="35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85" dur="35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 calcmode="lin" valueType="num">
                                      <p:cBhvr additive="base">
                                        <p:cTn id="90" dur="350" fill="hold"/>
                                        <p:tgtEl>
                                          <p:spTgt spid="9"/>
                                        </p:tgtEl>
                                        <p:attrNameLst>
                                          <p:attrName>ppt_x</p:attrName>
                                        </p:attrNameLst>
                                      </p:cBhvr>
                                      <p:tavLst>
                                        <p:tav tm="0">
                                          <p:val>
                                            <p:strVal val="0-#ppt_w/2"/>
                                          </p:val>
                                        </p:tav>
                                        <p:tav tm="100000">
                                          <p:val>
                                            <p:strVal val="#ppt_x"/>
                                          </p:val>
                                        </p:tav>
                                      </p:tavLst>
                                    </p:anim>
                                    <p:anim calcmode="lin" valueType="num">
                                      <p:cBhvr additive="base">
                                        <p:cTn id="91" dur="3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8">
                                            <p:txEl>
                                              <p:pRg st="0" end="0"/>
                                            </p:txEl>
                                          </p:spTgt>
                                        </p:tgtEl>
                                        <p:attrNameLst>
                                          <p:attrName>style.visibility</p:attrName>
                                        </p:attrNameLst>
                                      </p:cBhvr>
                                      <p:to>
                                        <p:strVal val="visible"/>
                                      </p:to>
                                    </p:set>
                                    <p:anim calcmode="lin" valueType="num">
                                      <p:cBhvr additive="base">
                                        <p:cTn id="96" dur="35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97" dur="35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8" fill="hold" grpId="0" nodeType="clickEffect">
                                  <p:stCondLst>
                                    <p:cond delay="0"/>
                                  </p:stCondLst>
                                  <p:childTnLst>
                                    <p:set>
                                      <p:cBhvr>
                                        <p:cTn id="101" dur="1" fill="hold">
                                          <p:stCondLst>
                                            <p:cond delay="0"/>
                                          </p:stCondLst>
                                        </p:cTn>
                                        <p:tgtEl>
                                          <p:spTgt spid="10"/>
                                        </p:tgtEl>
                                        <p:attrNameLst>
                                          <p:attrName>style.visibility</p:attrName>
                                        </p:attrNameLst>
                                      </p:cBhvr>
                                      <p:to>
                                        <p:strVal val="visible"/>
                                      </p:to>
                                    </p:set>
                                    <p:anim calcmode="lin" valueType="num">
                                      <p:cBhvr additive="base">
                                        <p:cTn id="102" dur="350" fill="hold"/>
                                        <p:tgtEl>
                                          <p:spTgt spid="10"/>
                                        </p:tgtEl>
                                        <p:attrNameLst>
                                          <p:attrName>ppt_x</p:attrName>
                                        </p:attrNameLst>
                                      </p:cBhvr>
                                      <p:tavLst>
                                        <p:tav tm="0">
                                          <p:val>
                                            <p:strVal val="0-#ppt_w/2"/>
                                          </p:val>
                                        </p:tav>
                                        <p:tav tm="100000">
                                          <p:val>
                                            <p:strVal val="#ppt_x"/>
                                          </p:val>
                                        </p:tav>
                                      </p:tavLst>
                                    </p:anim>
                                    <p:anim calcmode="lin" valueType="num">
                                      <p:cBhvr additive="base">
                                        <p:cTn id="103" dur="3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2" fill="hold" grpId="0" nodeType="clickEffect">
                                  <p:stCondLst>
                                    <p:cond delay="0"/>
                                  </p:stCondLst>
                                  <p:childTnLst>
                                    <p:set>
                                      <p:cBhvr>
                                        <p:cTn id="107" dur="1" fill="hold">
                                          <p:stCondLst>
                                            <p:cond delay="0"/>
                                          </p:stCondLst>
                                        </p:cTn>
                                        <p:tgtEl>
                                          <p:spTgt spid="19">
                                            <p:txEl>
                                              <p:pRg st="0" end="0"/>
                                            </p:txEl>
                                          </p:spTgt>
                                        </p:tgtEl>
                                        <p:attrNameLst>
                                          <p:attrName>style.visibility</p:attrName>
                                        </p:attrNameLst>
                                      </p:cBhvr>
                                      <p:to>
                                        <p:strVal val="visible"/>
                                      </p:to>
                                    </p:set>
                                    <p:anim calcmode="lin" valueType="num">
                                      <p:cBhvr additive="base">
                                        <p:cTn id="108" dur="35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09" dur="35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8" fill="hold" grpId="0" nodeType="clickEffect">
                                  <p:stCondLst>
                                    <p:cond delay="0"/>
                                  </p:stCondLst>
                                  <p:childTnLst>
                                    <p:set>
                                      <p:cBhvr>
                                        <p:cTn id="113" dur="1" fill="hold">
                                          <p:stCondLst>
                                            <p:cond delay="0"/>
                                          </p:stCondLst>
                                        </p:cTn>
                                        <p:tgtEl>
                                          <p:spTgt spid="11"/>
                                        </p:tgtEl>
                                        <p:attrNameLst>
                                          <p:attrName>style.visibility</p:attrName>
                                        </p:attrNameLst>
                                      </p:cBhvr>
                                      <p:to>
                                        <p:strVal val="visible"/>
                                      </p:to>
                                    </p:set>
                                    <p:anim calcmode="lin" valueType="num">
                                      <p:cBhvr additive="base">
                                        <p:cTn id="114" dur="350" fill="hold"/>
                                        <p:tgtEl>
                                          <p:spTgt spid="11"/>
                                        </p:tgtEl>
                                        <p:attrNameLst>
                                          <p:attrName>ppt_x</p:attrName>
                                        </p:attrNameLst>
                                      </p:cBhvr>
                                      <p:tavLst>
                                        <p:tav tm="0">
                                          <p:val>
                                            <p:strVal val="0-#ppt_w/2"/>
                                          </p:val>
                                        </p:tav>
                                        <p:tav tm="100000">
                                          <p:val>
                                            <p:strVal val="#ppt_x"/>
                                          </p:val>
                                        </p:tav>
                                      </p:tavLst>
                                    </p:anim>
                                    <p:anim calcmode="lin" valueType="num">
                                      <p:cBhvr additive="base">
                                        <p:cTn id="115" dur="3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2" fill="hold" grpId="0" nodeType="clickEffect">
                                  <p:stCondLst>
                                    <p:cond delay="0"/>
                                  </p:stCondLst>
                                  <p:childTnLst>
                                    <p:set>
                                      <p:cBhvr>
                                        <p:cTn id="119" dur="1" fill="hold">
                                          <p:stCondLst>
                                            <p:cond delay="0"/>
                                          </p:stCondLst>
                                        </p:cTn>
                                        <p:tgtEl>
                                          <p:spTgt spid="20">
                                            <p:txEl>
                                              <p:pRg st="0" end="0"/>
                                            </p:txEl>
                                          </p:spTgt>
                                        </p:tgtEl>
                                        <p:attrNameLst>
                                          <p:attrName>style.visibility</p:attrName>
                                        </p:attrNameLst>
                                      </p:cBhvr>
                                      <p:to>
                                        <p:strVal val="visible"/>
                                      </p:to>
                                    </p:set>
                                    <p:anim calcmode="lin" valueType="num">
                                      <p:cBhvr additive="base">
                                        <p:cTn id="120" dur="35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121" dur="35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26"/>
                                        </p:tgtEl>
                                        <p:attrNameLst>
                                          <p:attrName>style.visibility</p:attrName>
                                        </p:attrNameLst>
                                      </p:cBhvr>
                                      <p:to>
                                        <p:strVal val="visible"/>
                                      </p:to>
                                    </p:set>
                                    <p:anim calcmode="lin" valueType="num">
                                      <p:cBhvr>
                                        <p:cTn id="126" dur="500" fill="hold"/>
                                        <p:tgtEl>
                                          <p:spTgt spid="26"/>
                                        </p:tgtEl>
                                        <p:attrNameLst>
                                          <p:attrName>ppt_w</p:attrName>
                                        </p:attrNameLst>
                                      </p:cBhvr>
                                      <p:tavLst>
                                        <p:tav tm="0">
                                          <p:val>
                                            <p:fltVal val="0"/>
                                          </p:val>
                                        </p:tav>
                                        <p:tav tm="100000">
                                          <p:val>
                                            <p:strVal val="#ppt_w"/>
                                          </p:val>
                                        </p:tav>
                                      </p:tavLst>
                                    </p:anim>
                                    <p:anim calcmode="lin" valueType="num">
                                      <p:cBhvr>
                                        <p:cTn id="127" dur="500" fill="hold"/>
                                        <p:tgtEl>
                                          <p:spTgt spid="26"/>
                                        </p:tgtEl>
                                        <p:attrNameLst>
                                          <p:attrName>ppt_h</p:attrName>
                                        </p:attrNameLst>
                                      </p:cBhvr>
                                      <p:tavLst>
                                        <p:tav tm="0">
                                          <p:val>
                                            <p:fltVal val="0"/>
                                          </p:val>
                                        </p:tav>
                                        <p:tav tm="100000">
                                          <p:val>
                                            <p:strVal val="#ppt_h"/>
                                          </p:val>
                                        </p:tav>
                                      </p:tavLst>
                                    </p:anim>
                                    <p:animEffect transition="in" filter="fade">
                                      <p:cBhvr>
                                        <p:cTn id="128" dur="500"/>
                                        <p:tgtEl>
                                          <p:spTgt spid="26"/>
                                        </p:tgtEl>
                                      </p:cBhvr>
                                    </p:animEffect>
                                  </p:childTnLst>
                                </p:cTn>
                              </p:par>
                            </p:childTnLst>
                          </p:cTn>
                        </p:par>
                        <p:par>
                          <p:cTn id="129" fill="hold">
                            <p:stCondLst>
                              <p:cond delay="500"/>
                            </p:stCondLst>
                            <p:childTnLst>
                              <p:par>
                                <p:cTn id="130" presetID="22" presetClass="entr" presetSubtype="8" fill="hold" nodeType="afterEffect">
                                  <p:stCondLst>
                                    <p:cond delay="0"/>
                                  </p:stCondLst>
                                  <p:childTnLst>
                                    <p:set>
                                      <p:cBhvr>
                                        <p:cTn id="131" dur="1" fill="hold">
                                          <p:stCondLst>
                                            <p:cond delay="0"/>
                                          </p:stCondLst>
                                        </p:cTn>
                                        <p:tgtEl>
                                          <p:spTgt spid="2"/>
                                        </p:tgtEl>
                                        <p:attrNameLst>
                                          <p:attrName>style.visibility</p:attrName>
                                        </p:attrNameLst>
                                      </p:cBhvr>
                                      <p:to>
                                        <p:strVal val="visible"/>
                                      </p:to>
                                    </p:set>
                                    <p:animEffect transition="in" filter="wipe(left)">
                                      <p:cBhvr>
                                        <p:cTn id="132" dur="500"/>
                                        <p:tgtEl>
                                          <p:spTgt spid="2"/>
                                        </p:tgtEl>
                                      </p:cBhvr>
                                    </p:animEffect>
                                  </p:childTnLst>
                                </p:cTn>
                              </p:par>
                            </p:childTnLst>
                          </p:cTn>
                        </p:par>
                      </p:childTnLst>
                    </p:cTn>
                  </p:par>
                  <p:par>
                    <p:cTn id="133" fill="hold">
                      <p:stCondLst>
                        <p:cond delay="indefinite"/>
                      </p:stCondLst>
                      <p:childTnLst>
                        <p:par>
                          <p:cTn id="134" fill="hold">
                            <p:stCondLst>
                              <p:cond delay="0"/>
                            </p:stCondLst>
                            <p:childTnLst>
                              <p:par>
                                <p:cTn id="135" presetID="12" presetClass="entr" presetSubtype="1" fill="hold" grpId="0" nodeType="clickEffect">
                                  <p:stCondLst>
                                    <p:cond delay="0"/>
                                  </p:stCondLst>
                                  <p:childTnLst>
                                    <p:set>
                                      <p:cBhvr>
                                        <p:cTn id="136" dur="1" fill="hold">
                                          <p:stCondLst>
                                            <p:cond delay="0"/>
                                          </p:stCondLst>
                                        </p:cTn>
                                        <p:tgtEl>
                                          <p:spTgt spid="24"/>
                                        </p:tgtEl>
                                        <p:attrNameLst>
                                          <p:attrName>style.visibility</p:attrName>
                                        </p:attrNameLst>
                                      </p:cBhvr>
                                      <p:to>
                                        <p:strVal val="visible"/>
                                      </p:to>
                                    </p:set>
                                    <p:anim calcmode="lin" valueType="num">
                                      <p:cBhvr additive="base">
                                        <p:cTn id="137" dur="500"/>
                                        <p:tgtEl>
                                          <p:spTgt spid="24"/>
                                        </p:tgtEl>
                                        <p:attrNameLst>
                                          <p:attrName>ppt_y</p:attrName>
                                        </p:attrNameLst>
                                      </p:cBhvr>
                                      <p:tavLst>
                                        <p:tav tm="0">
                                          <p:val>
                                            <p:strVal val="#ppt_y-#ppt_h*1.125000"/>
                                          </p:val>
                                        </p:tav>
                                        <p:tav tm="100000">
                                          <p:val>
                                            <p:strVal val="#ppt_y"/>
                                          </p:val>
                                        </p:tav>
                                      </p:tavLst>
                                    </p:anim>
                                    <p:animEffect transition="in" filter="wipe(down)">
                                      <p:cBhvr>
                                        <p:cTn id="138" dur="500"/>
                                        <p:tgtEl>
                                          <p:spTgt spid="24"/>
                                        </p:tgtEl>
                                      </p:cBhvr>
                                    </p:animEffect>
                                  </p:childTnLst>
                                </p:cTn>
                              </p:par>
                            </p:childTnLst>
                          </p:cTn>
                        </p:par>
                      </p:childTnLst>
                    </p:cTn>
                  </p:par>
                  <p:par>
                    <p:cTn id="139" fill="hold">
                      <p:stCondLst>
                        <p:cond delay="indefinite"/>
                      </p:stCondLst>
                      <p:childTnLst>
                        <p:par>
                          <p:cTn id="140" fill="hold">
                            <p:stCondLst>
                              <p:cond delay="0"/>
                            </p:stCondLst>
                            <p:childTnLst>
                              <p:par>
                                <p:cTn id="141" presetID="9" presetClass="entr" presetSubtype="0" fill="hold" nodeType="clickEffect">
                                  <p:stCondLst>
                                    <p:cond delay="0"/>
                                  </p:stCondLst>
                                  <p:childTnLst>
                                    <p:set>
                                      <p:cBhvr>
                                        <p:cTn id="142" dur="1" fill="hold">
                                          <p:stCondLst>
                                            <p:cond delay="0"/>
                                          </p:stCondLst>
                                        </p:cTn>
                                        <p:tgtEl>
                                          <p:spTgt spid="21"/>
                                        </p:tgtEl>
                                        <p:attrNameLst>
                                          <p:attrName>style.visibility</p:attrName>
                                        </p:attrNameLst>
                                      </p:cBhvr>
                                      <p:to>
                                        <p:strVal val="visible"/>
                                      </p:to>
                                    </p:set>
                                    <p:animEffect transition="in" filter="dissolve">
                                      <p:cBhvr>
                                        <p:cTn id="143" dur="500"/>
                                        <p:tgtEl>
                                          <p:spTgt spid="21"/>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nodeType="clickEffect">
                                  <p:stCondLst>
                                    <p:cond delay="0"/>
                                  </p:stCondLst>
                                  <p:childTnLst>
                                    <p:set>
                                      <p:cBhvr>
                                        <p:cTn id="147" dur="1" fill="hold">
                                          <p:stCondLst>
                                            <p:cond delay="0"/>
                                          </p:stCondLst>
                                        </p:cTn>
                                        <p:tgtEl>
                                          <p:spTgt spid="22"/>
                                        </p:tgtEl>
                                        <p:attrNameLst>
                                          <p:attrName>style.visibility</p:attrName>
                                        </p:attrNameLst>
                                      </p:cBhvr>
                                      <p:to>
                                        <p:strVal val="visible"/>
                                      </p:to>
                                    </p:set>
                                    <p:animEffect transition="in" filter="wipe(left)">
                                      <p:cBhvr>
                                        <p:cTn id="148"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5" grpId="0" autoUpdateAnimBg="0"/>
      <p:bldP spid="6" grpId="0" autoUpdateAnimBg="0"/>
      <p:bldP spid="7" grpId="0" autoUpdateAnimBg="0"/>
      <p:bldP spid="8" grpId="0" autoUpdateAnimBg="0"/>
      <p:bldP spid="9" grpId="0" autoUpdateAnimBg="0"/>
      <p:bldP spid="10" grpId="0" autoUpdateAnimBg="0"/>
      <p:bldP spid="11" grpId="0" autoUpdateAnimBg="0"/>
      <p:bldP spid="12" grpId="0" autoUpdateAnimBg="0"/>
      <p:bldP spid="13" grpId="0" build="p" autoUpdateAnimBg="0"/>
      <p:bldP spid="14" grpId="0" build="p" autoUpdateAnimBg="0"/>
      <p:bldP spid="15" grpId="0" build="p" autoUpdateAnimBg="0"/>
      <p:bldP spid="16" grpId="0" build="p" autoUpdateAnimBg="0"/>
      <p:bldP spid="17" grpId="0" build="p" autoUpdateAnimBg="0"/>
      <p:bldP spid="18" grpId="0" build="p" autoUpdateAnimBg="0"/>
      <p:bldP spid="19" grpId="0" build="p" autoUpdateAnimBg="0"/>
      <p:bldP spid="20" grpId="0" build="p" autoUpdateAnimBg="0"/>
      <p:bldP spid="23" grpId="0" autoUpdateAnimBg="0"/>
      <p:bldP spid="24" grpId="0" autoUpdateAnimBg="0"/>
      <p:bldP spid="25" grpId="0" autoUpdateAnimBg="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A87E1-F5A1-2060-8195-5E4DC9F7059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C081E5-2D67-9A3B-2B10-1FF5E608BD0D}"/>
              </a:ext>
            </a:extLst>
          </p:cNvPr>
          <p:cNvPicPr>
            <a:picLocks noChangeAspect="1"/>
          </p:cNvPicPr>
          <p:nvPr/>
        </p:nvPicPr>
        <p:blipFill>
          <a:blip r:embed="rId2">
            <a:extLst>
              <a:ext uri="{28A0092B-C50C-407E-A947-70E740481C1C}">
                <a14:useLocalDpi xmlns:a14="http://schemas.microsoft.com/office/drawing/2010/main" val="0"/>
              </a:ext>
            </a:extLst>
          </a:blip>
          <a:srcRect l="9480" t="2041" r="10412" b="6990"/>
          <a:stretch>
            <a:fillRect/>
          </a:stretch>
        </p:blipFill>
        <p:spPr>
          <a:xfrm>
            <a:off x="119336" y="5435698"/>
            <a:ext cx="1306198" cy="1146164"/>
          </a:xfrm>
          <a:prstGeom prst="rect">
            <a:avLst/>
          </a:prstGeom>
        </p:spPr>
      </p:pic>
      <p:sp>
        <p:nvSpPr>
          <p:cNvPr id="11" name="Title 1">
            <a:extLst>
              <a:ext uri="{FF2B5EF4-FFF2-40B4-BE49-F238E27FC236}">
                <a16:creationId xmlns:a16="http://schemas.microsoft.com/office/drawing/2014/main" id="{F6453EE2-8727-4EDD-8FC9-49C580B20DC0}"/>
              </a:ext>
            </a:extLst>
          </p:cNvPr>
          <p:cNvSpPr txBox="1">
            <a:spLocks/>
          </p:cNvSpPr>
          <p:nvPr/>
        </p:nvSpPr>
        <p:spPr>
          <a:xfrm>
            <a:off x="1055440" y="548680"/>
            <a:ext cx="10081120" cy="720080"/>
          </a:xfrm>
          <a:prstGeom prst="rect">
            <a:avLst/>
          </a:prstGeom>
        </p:spPr>
        <p:txBody>
          <a:bodyPr vert="horz" lIns="91440" tIns="45720" rIns="91440" bIns="45720" rtlCol="0" anchor="b"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noProof="0" dirty="0">
                <a:solidFill>
                  <a:schemeClr val="bg1"/>
                </a:solidFill>
                <a:effectLst>
                  <a:outerShdw blurRad="50800" dist="50800" dir="3300000" algn="tl" rotWithShape="0">
                    <a:schemeClr val="tx1">
                      <a:alpha val="80000"/>
                    </a:schemeClr>
                  </a:outerShdw>
                </a:effectLst>
              </a:rPr>
              <a:t>                  </a:t>
            </a:r>
            <a:r>
              <a:rPr lang="es-419" sz="5400" b="1" noProof="0" dirty="0">
                <a:solidFill>
                  <a:schemeClr val="bg1"/>
                </a:solidFill>
                <a:effectLst>
                  <a:outerShdw blurRad="50800" dist="50800" dir="3300000" algn="tl" rotWithShape="0">
                    <a:schemeClr val="tx1">
                      <a:alpha val="80000"/>
                    </a:schemeClr>
                  </a:outerShdw>
                </a:effectLst>
                <a:latin typeface="APPLE CHANCERY" panose="03020702040506060504" pitchFamily="66" charset="-79"/>
                <a:cs typeface="APPLE CHANCERY" panose="03020702040506060504" pitchFamily="66" charset="-79"/>
              </a:rPr>
              <a:t>Historia de</a:t>
            </a:r>
          </a:p>
        </p:txBody>
      </p:sp>
      <p:sp>
        <p:nvSpPr>
          <p:cNvPr id="12" name="Title 1">
            <a:extLst>
              <a:ext uri="{FF2B5EF4-FFF2-40B4-BE49-F238E27FC236}">
                <a16:creationId xmlns:a16="http://schemas.microsoft.com/office/drawing/2014/main" id="{190EFFD2-D20D-5BBA-EFB2-01179C1A8955}"/>
              </a:ext>
            </a:extLst>
          </p:cNvPr>
          <p:cNvSpPr txBox="1">
            <a:spLocks/>
          </p:cNvSpPr>
          <p:nvPr/>
        </p:nvSpPr>
        <p:spPr>
          <a:xfrm>
            <a:off x="1055440" y="548680"/>
            <a:ext cx="10081120" cy="720080"/>
          </a:xfrm>
          <a:prstGeom prst="rect">
            <a:avLst/>
          </a:prstGeom>
        </p:spPr>
        <p:txBody>
          <a:bodyPr anchor="b"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noProof="0" dirty="0">
                <a:solidFill>
                  <a:schemeClr val="bg1"/>
                </a:solidFill>
                <a:effectLst>
                  <a:outerShdw blurRad="50800" dist="50800" dir="3300000" algn="tl" rotWithShape="0">
                    <a:schemeClr val="tx1">
                      <a:alpha val="80000"/>
                    </a:schemeClr>
                  </a:outerShdw>
                </a:effectLst>
              </a:rPr>
              <a:t>                  </a:t>
            </a:r>
            <a:r>
              <a:rPr lang="es-419" sz="5400" b="1" noProof="0" dirty="0">
                <a:solidFill>
                  <a:schemeClr val="bg1"/>
                </a:solidFill>
                <a:effectLst>
                  <a:outerShdw blurRad="50800" dist="50800" dir="3300000" algn="tl" rotWithShape="0">
                    <a:schemeClr val="tx1">
                      <a:alpha val="80000"/>
                    </a:schemeClr>
                  </a:outerShdw>
                </a:effectLst>
                <a:latin typeface="APPLE CHANCERY" panose="03020702040506060504" pitchFamily="66" charset="-79"/>
                <a:cs typeface="APPLE CHANCERY" panose="03020702040506060504" pitchFamily="66" charset="-79"/>
              </a:rPr>
              <a:t>Historia de la Iglesia</a:t>
            </a:r>
          </a:p>
        </p:txBody>
      </p:sp>
      <p:pic>
        <p:nvPicPr>
          <p:cNvPr id="13" name="Church ON background - Picture 20">
            <a:extLst>
              <a:ext uri="{FF2B5EF4-FFF2-40B4-BE49-F238E27FC236}">
                <a16:creationId xmlns:a16="http://schemas.microsoft.com/office/drawing/2014/main" id="{855BE843-0471-DBD0-AE25-325F5A4F0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814" y="1449279"/>
            <a:ext cx="9176222" cy="5004057"/>
          </a:xfrm>
          <a:prstGeom prst="rect">
            <a:avLst/>
          </a:prstGeom>
          <a:effectLst>
            <a:outerShdw blurRad="50800" dist="50800" dir="3300000" algn="tl" rotWithShape="0">
              <a:prstClr val="black">
                <a:alpha val="60000"/>
              </a:prstClr>
            </a:outerShdw>
          </a:effectLst>
        </p:spPr>
      </p:pic>
      <p:sp>
        <p:nvSpPr>
          <p:cNvPr id="14" name="Herejías - Rectangle 36">
            <a:extLst>
              <a:ext uri="{FF2B5EF4-FFF2-40B4-BE49-F238E27FC236}">
                <a16:creationId xmlns:a16="http://schemas.microsoft.com/office/drawing/2014/main" id="{084C1C4F-CFE0-25F3-DBBF-9A99B9ED4D62}"/>
              </a:ext>
            </a:extLst>
          </p:cNvPr>
          <p:cNvSpPr>
            <a:spLocks noChangeArrowheads="1"/>
          </p:cNvSpPr>
          <p:nvPr/>
        </p:nvSpPr>
        <p:spPr bwMode="auto">
          <a:xfrm>
            <a:off x="2279576" y="2743944"/>
            <a:ext cx="7391400" cy="757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lvl="1" algn="ctr">
              <a:lnSpc>
                <a:spcPct val="85000"/>
              </a:lnSpc>
              <a:spcBef>
                <a:spcPct val="15000"/>
              </a:spcBef>
              <a:buClr>
                <a:srgbClr val="5FF0FF"/>
              </a:buClr>
              <a:buFont typeface="Symbol" panose="05050102010706020507" pitchFamily="18" charset="2"/>
              <a:buNone/>
            </a:pPr>
            <a:r>
              <a:rPr lang="es-419" sz="5500" b="1" i="1" noProof="0" dirty="0">
                <a:solidFill>
                  <a:srgbClr val="48E800"/>
                </a:solidFill>
              </a:rPr>
              <a:t>“Herejías” </a:t>
            </a:r>
          </a:p>
        </p:txBody>
      </p:sp>
      <p:pic>
        <p:nvPicPr>
          <p:cNvPr id="15" name="LOGO small - Picture 24">
            <a:extLst>
              <a:ext uri="{FF2B5EF4-FFF2-40B4-BE49-F238E27FC236}">
                <a16:creationId xmlns:a16="http://schemas.microsoft.com/office/drawing/2014/main" id="{53246E67-1703-C027-23C8-AA52D0A52EEE}"/>
              </a:ext>
            </a:extLst>
          </p:cNvPr>
          <p:cNvPicPr preferRelativeResize="0">
            <a:picLocks/>
          </p:cNvPicPr>
          <p:nvPr/>
        </p:nvPicPr>
        <p:blipFill>
          <a:blip r:embed="rId4">
            <a:extLst>
              <a:ext uri="{BEBA8EAE-BF5A-486C-A8C5-ECC9F3942E4B}">
                <a14:imgProps xmlns:a14="http://schemas.microsoft.com/office/drawing/2010/main">
                  <a14:imgLayer r:embed="rId5">
                    <a14:imgEffect>
                      <a14:backgroundRemoval t="9995" b="94358" l="9979" r="89991">
                        <a14:foregroundMark x1="69032" y1="64481" x2="69032" y2="64481"/>
                        <a14:foregroundMark x1="68396" y1="64267" x2="54807" y2="53358"/>
                        <a14:foregroundMark x1="50652" y1="26384" x2="51016" y2="75228"/>
                        <a14:foregroundMark x1="29997" y1="35733" x2="33788" y2="34175"/>
                        <a14:foregroundMark x1="73946" y1="37722" x2="71034" y2="35089"/>
                        <a14:foregroundMark x1="48499" y1="94358" x2="48499" y2="94358"/>
                        <a14:foregroundMark x1="40946" y1="61580" x2="40946" y2="61580"/>
                        <a14:foregroundMark x1="35669" y1="32617" x2="67000" y2="33960"/>
                        <a14:foregroundMark x1="35153" y1="42880" x2="52442" y2="42397"/>
                        <a14:foregroundMark x1="52442" y1="42397" x2="60752" y2="42665"/>
                        <a14:foregroundMark x1="60752" y1="42665" x2="64635" y2="42397"/>
                        <a14:foregroundMark x1="46861" y1="25900" x2="46982" y2="85707"/>
                        <a14:foregroundMark x1="46982" y1="85223" x2="46739" y2="86351"/>
                        <a14:foregroundMark x1="53534" y1="25255" x2="53291" y2="85922"/>
                        <a14:foregroundMark x1="35942" y1="39119" x2="26175" y2="42988"/>
                        <a14:foregroundMark x1="25235" y1="41537" x2="26388" y2="43364"/>
                        <a14:foregroundMark x1="63967" y1="38152" x2="74249" y2="42773"/>
                        <a14:foregroundMark x1="75493" y1="40570" x2="72824" y2="45191"/>
                        <a14:foregroundMark x1="45769" y1="25363" x2="48286" y2="24664"/>
                        <a14:foregroundMark x1="55384" y1="26222" x2="51896" y2="24288"/>
                        <a14:foregroundMark x1="45890" y1="86029" x2="48347" y2="86620"/>
                        <a14:foregroundMark x1="54747" y1="85277" x2="51956" y2="86351"/>
                      </a14:backgroundRemoval>
                    </a14:imgEffect>
                  </a14:imgLayer>
                </a14:imgProps>
              </a:ext>
              <a:ext uri="{28A0092B-C50C-407E-A947-70E740481C1C}">
                <a14:useLocalDpi xmlns:a14="http://schemas.microsoft.com/office/drawing/2010/main" val="0"/>
              </a:ext>
            </a:extLst>
          </a:blip>
          <a:srcRect l="17592" t="3063" r="19297" b="1806"/>
          <a:stretch>
            <a:fillRect/>
          </a:stretch>
        </p:blipFill>
        <p:spPr>
          <a:xfrm>
            <a:off x="250651" y="5438874"/>
            <a:ext cx="1029600" cy="874800"/>
          </a:xfrm>
          <a:prstGeom prst="rect">
            <a:avLst/>
          </a:prstGeom>
        </p:spPr>
      </p:pic>
      <p:sp>
        <p:nvSpPr>
          <p:cNvPr id="16" name="Class 7: Rectangle 36">
            <a:extLst>
              <a:ext uri="{FF2B5EF4-FFF2-40B4-BE49-F238E27FC236}">
                <a16:creationId xmlns:a16="http://schemas.microsoft.com/office/drawing/2014/main" id="{2D4766F5-DE65-2CB0-6D4E-BEE2379B5375}"/>
              </a:ext>
            </a:extLst>
          </p:cNvPr>
          <p:cNvSpPr>
            <a:spLocks noChangeArrowheads="1"/>
          </p:cNvSpPr>
          <p:nvPr/>
        </p:nvSpPr>
        <p:spPr bwMode="auto">
          <a:xfrm>
            <a:off x="2279576" y="1807840"/>
            <a:ext cx="7391400" cy="757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lvl="1" algn="ctr">
              <a:lnSpc>
                <a:spcPct val="85000"/>
              </a:lnSpc>
              <a:spcBef>
                <a:spcPct val="15000"/>
              </a:spcBef>
              <a:buClr>
                <a:srgbClr val="5FF0FF"/>
              </a:buClr>
              <a:buFont typeface="Symbol" panose="05050102010706020507" pitchFamily="18" charset="2"/>
              <a:buNone/>
            </a:pPr>
            <a:r>
              <a:rPr lang="es-419" sz="5500" b="1" i="1" noProof="0" dirty="0">
                <a:solidFill>
                  <a:srgbClr val="48E800"/>
                </a:solidFill>
              </a:rPr>
              <a:t>Clase 7:</a:t>
            </a:r>
          </a:p>
        </p:txBody>
      </p:sp>
      <p:sp>
        <p:nvSpPr>
          <p:cNvPr id="4" name="QR Caption: Materials">
            <a:extLst>
              <a:ext uri="{FF2B5EF4-FFF2-40B4-BE49-F238E27FC236}">
                <a16:creationId xmlns:a16="http://schemas.microsoft.com/office/drawing/2014/main" id="{1820CE6E-DD0B-CED5-BBDC-80E2FC07833F}"/>
              </a:ext>
            </a:extLst>
          </p:cNvPr>
          <p:cNvSpPr>
            <a:spLocks noChangeArrowheads="1"/>
          </p:cNvSpPr>
          <p:nvPr/>
        </p:nvSpPr>
        <p:spPr bwMode="auto">
          <a:xfrm>
            <a:off x="8368002" y="4931506"/>
            <a:ext cx="3200606" cy="1305806"/>
          </a:xfrm>
          <a:prstGeom prst="rect">
            <a:avLst/>
          </a:prstGeom>
          <a:noFill/>
          <a:ln>
            <a:noFill/>
          </a:ln>
          <a:effec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lvl="1" algn="ctr">
              <a:lnSpc>
                <a:spcPct val="87000"/>
              </a:lnSpc>
              <a:spcBef>
                <a:spcPts val="0"/>
              </a:spcBef>
              <a:spcAft>
                <a:spcPts val="100"/>
              </a:spcAft>
              <a:buClr>
                <a:srgbClr val="5FF0FF"/>
              </a:buClr>
              <a:buFont typeface="Symbol" panose="05050102010706020507" pitchFamily="18" charset="2"/>
              <a:buNone/>
              <a:defRPr/>
            </a:pPr>
            <a:r>
              <a:rPr lang="es-419" sz="3500" b="1" i="1" noProof="0" dirty="0">
                <a:solidFill>
                  <a:srgbClr val="FFFF00"/>
                </a:solidFill>
                <a:effectLst>
                  <a:outerShdw blurRad="50800" dist="76200" dir="3300000" algn="tl" rotWithShape="0">
                    <a:schemeClr val="tx1">
                      <a:alpha val="90000"/>
                    </a:schemeClr>
                  </a:outerShdw>
                </a:effectLst>
                <a:latin typeface="Arial" panose="020B0604020202020204" pitchFamily="34" charset="0"/>
              </a:rPr>
              <a:t>Materiales de Clases Anteriores</a:t>
            </a:r>
          </a:p>
        </p:txBody>
      </p:sp>
      <p:pic>
        <p:nvPicPr>
          <p:cNvPr id="5" name="QR Code">
            <a:extLst>
              <a:ext uri="{FF2B5EF4-FFF2-40B4-BE49-F238E27FC236}">
                <a16:creationId xmlns:a16="http://schemas.microsoft.com/office/drawing/2014/main" id="{D0293C5D-CA10-1997-FDB6-9779B4D7FBE9}"/>
              </a:ext>
            </a:extLst>
          </p:cNvPr>
          <p:cNvPicPr>
            <a:picLocks noChangeAspect="1"/>
          </p:cNvPicPr>
          <p:nvPr/>
        </p:nvPicPr>
        <p:blipFill>
          <a:blip r:embed="rId6">
            <a:extLst>
              <a:ext uri="{28A0092B-C50C-407E-A947-70E740481C1C}">
                <a14:useLocalDpi xmlns:a14="http://schemas.microsoft.com/office/drawing/2010/main" val="0"/>
              </a:ext>
            </a:extLst>
          </a:blip>
          <a:srcRect l="3669" t="3805" r="4182" b="4208"/>
          <a:stretch>
            <a:fillRect/>
          </a:stretch>
        </p:blipFill>
        <p:spPr>
          <a:xfrm>
            <a:off x="8368002" y="1772816"/>
            <a:ext cx="3488638" cy="3099741"/>
          </a:xfrm>
          <a:prstGeom prst="rect">
            <a:avLst/>
          </a:prstGeom>
          <a:effectLst>
            <a:outerShdw blurRad="63500" dist="63500" dir="3300000" algn="tl" rotWithShape="0">
              <a:prstClr val="black">
                <a:alpha val="60000"/>
              </a:prstClr>
            </a:outerShdw>
          </a:effectLst>
        </p:spPr>
      </p:pic>
    </p:spTree>
    <p:extLst>
      <p:ext uri="{BB962C8B-B14F-4D97-AF65-F5344CB8AC3E}">
        <p14:creationId xmlns:p14="http://schemas.microsoft.com/office/powerpoint/2010/main" val="3536417452"/>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400" fill="hold"/>
                                        <p:tgtEl>
                                          <p:spTgt spid="5"/>
                                        </p:tgtEl>
                                        <p:attrNameLst>
                                          <p:attrName>ppt_x</p:attrName>
                                        </p:attrNameLst>
                                      </p:cBhvr>
                                      <p:tavLst>
                                        <p:tav tm="0">
                                          <p:val>
                                            <p:strVal val="1+#ppt_w/2"/>
                                          </p:val>
                                        </p:tav>
                                        <p:tav tm="100000">
                                          <p:val>
                                            <p:strVal val="#ppt_x"/>
                                          </p:val>
                                        </p:tav>
                                      </p:tavLst>
                                    </p:anim>
                                    <p:anim calcmode="lin" valueType="num">
                                      <p:cBhvr additive="base">
                                        <p:cTn id="13" dur="4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400"/>
                            </p:stCondLst>
                            <p:childTnLst>
                              <p:par>
                                <p:cTn id="15" presetID="1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400"/>
                                        <p:tgtEl>
                                          <p:spTgt spid="4"/>
                                        </p:tgtEl>
                                        <p:attrNameLst>
                                          <p:attrName>ppt_y</p:attrName>
                                        </p:attrNameLst>
                                      </p:cBhvr>
                                      <p:tavLst>
                                        <p:tav tm="0">
                                          <p:val>
                                            <p:strVal val="#ppt_y-#ppt_h*1.125000"/>
                                          </p:val>
                                        </p:tav>
                                        <p:tav tm="100000">
                                          <p:val>
                                            <p:strVal val="#ppt_y"/>
                                          </p:val>
                                        </p:tav>
                                      </p:tavLst>
                                    </p:anim>
                                    <p:animEffect transition="in" filter="wipe(down)">
                                      <p:cBhvr>
                                        <p:cTn id="18" dur="4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8" presetClass="entr" presetSubtype="0" accel="50000" fill="hold" grpId="0" nodeType="clickEffect">
                                  <p:stCondLst>
                                    <p:cond delay="0"/>
                                  </p:stCondLst>
                                  <p:iterate type="wd">
                                    <p:tmPct val="50000"/>
                                  </p:iterate>
                                  <p:childTnLst>
                                    <p:set>
                                      <p:cBhvr>
                                        <p:cTn id="22" dur="1" fill="hold">
                                          <p:stCondLst>
                                            <p:cond delay="0"/>
                                          </p:stCondLst>
                                        </p:cTn>
                                        <p:tgtEl>
                                          <p:spTgt spid="16"/>
                                        </p:tgtEl>
                                        <p:attrNameLst>
                                          <p:attrName>style.visibility</p:attrName>
                                        </p:attrNameLst>
                                      </p:cBhvr>
                                      <p:to>
                                        <p:strVal val="visible"/>
                                      </p:to>
                                    </p:set>
                                    <p:set>
                                      <p:cBhvr>
                                        <p:cTn id="23" dur="455" fill="hold">
                                          <p:stCondLst>
                                            <p:cond delay="0"/>
                                          </p:stCondLst>
                                        </p:cTn>
                                        <p:tgtEl>
                                          <p:spTgt spid="16"/>
                                        </p:tgtEl>
                                        <p:attrNameLst>
                                          <p:attrName>style.rotation</p:attrName>
                                        </p:attrNameLst>
                                      </p:cBhvr>
                                      <p:to>
                                        <p:strVal val="-45.0"/>
                                      </p:to>
                                    </p:set>
                                    <p:anim calcmode="lin" valueType="num">
                                      <p:cBhvr>
                                        <p:cTn id="24" dur="455" fill="hold">
                                          <p:stCondLst>
                                            <p:cond delay="455"/>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25" dur="455"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26" dur="156" decel="50000" autoRev="1" fill="hold">
                                          <p:stCondLst>
                                            <p:cond delay="455"/>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27" dur="136" fill="hold">
                                          <p:stCondLst>
                                            <p:cond delay="864"/>
                                          </p:stCondLst>
                                        </p:cTn>
                                        <p:tgtEl>
                                          <p:spTgt spid="16"/>
                                        </p:tgtEl>
                                        <p:attrNameLst>
                                          <p:attrName>ppt_y</p:attrName>
                                        </p:attrNameLst>
                                      </p:cBhvr>
                                      <p:tavLst>
                                        <p:tav tm="0">
                                          <p:val>
                                            <p:strVal val="#ppt_y-(0.354*#ppt_w-0.172*#ppt_h)"/>
                                          </p:val>
                                        </p:tav>
                                        <p:tav tm="100000">
                                          <p:val>
                                            <p:strVal val="#ppt_y"/>
                                          </p:val>
                                        </p:tav>
                                      </p:tavLst>
                                    </p:anim>
                                  </p:childTnLst>
                                </p:cTn>
                              </p:par>
                            </p:childTnLst>
                          </p:cTn>
                        </p:par>
                        <p:par>
                          <p:cTn id="28" fill="hold">
                            <p:stCondLst>
                              <p:cond delay="2000"/>
                            </p:stCondLst>
                            <p:childTnLst>
                              <p:par>
                                <p:cTn id="29" presetID="23" presetClass="entr" presetSubtype="528" fill="hold" grpId="0" nodeType="after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p:cTn id="31" dur="75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2" dur="750" fill="hold"/>
                                        <p:tgtEl>
                                          <p:spTgt spid="14">
                                            <p:txEl>
                                              <p:pRg st="0" end="0"/>
                                            </p:txEl>
                                          </p:spTgt>
                                        </p:tgtEl>
                                        <p:attrNameLst>
                                          <p:attrName>ppt_h</p:attrName>
                                        </p:attrNameLst>
                                      </p:cBhvr>
                                      <p:tavLst>
                                        <p:tav tm="0">
                                          <p:val>
                                            <p:fltVal val="0"/>
                                          </p:val>
                                        </p:tav>
                                        <p:tav tm="100000">
                                          <p:val>
                                            <p:strVal val="#ppt_h"/>
                                          </p:val>
                                        </p:tav>
                                      </p:tavLst>
                                    </p:anim>
                                    <p:anim calcmode="lin" valueType="num">
                                      <p:cBhvr>
                                        <p:cTn id="33" dur="75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34" dur="750" fill="hold"/>
                                        <p:tgtEl>
                                          <p:spTgt spid="14">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autoUpdateAnimBg="0" advAuto="0"/>
      <p:bldP spid="16"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1BF9A-89BB-B26C-F907-9595DBCB7603}"/>
            </a:ext>
          </a:extLst>
        </p:cNvPr>
        <p:cNvGrpSpPr/>
        <p:nvPr/>
      </p:nvGrpSpPr>
      <p:grpSpPr>
        <a:xfrm>
          <a:off x="0" y="0"/>
          <a:ext cx="0" cy="0"/>
          <a:chOff x="0" y="0"/>
          <a:chExt cx="0" cy="0"/>
        </a:xfrm>
      </p:grpSpPr>
      <p:graphicFrame>
        <p:nvGraphicFramePr>
          <p:cNvPr id="5" name="Object 37">
            <a:extLst>
              <a:ext uri="{FF2B5EF4-FFF2-40B4-BE49-F238E27FC236}">
                <a16:creationId xmlns:a16="http://schemas.microsoft.com/office/drawing/2014/main" id="{8496FD64-0C9E-ADD9-48F9-76062B6D2607}"/>
              </a:ext>
            </a:extLst>
          </p:cNvPr>
          <p:cNvGraphicFramePr>
            <a:graphicFrameLocks noChangeAspect="1"/>
          </p:cNvGraphicFramePr>
          <p:nvPr>
            <p:extLst>
              <p:ext uri="{D42A27DB-BD31-4B8C-83A1-F6EECF244321}">
                <p14:modId xmlns:p14="http://schemas.microsoft.com/office/powerpoint/2010/main" val="434400203"/>
              </p:ext>
            </p:extLst>
          </p:nvPr>
        </p:nvGraphicFramePr>
        <p:xfrm>
          <a:off x="5334000" y="2022255"/>
          <a:ext cx="5802560" cy="4232495"/>
        </p:xfrm>
        <a:graphic>
          <a:graphicData uri="http://schemas.openxmlformats.org/presentationml/2006/ole">
            <mc:AlternateContent xmlns:mc="http://schemas.openxmlformats.org/markup-compatibility/2006">
              <mc:Choice xmlns:v="urn:schemas-microsoft-com:vml" Requires="v">
                <p:oleObj name="Photo Editor Photo" r:id="rId3" imgW="8610480" imgH="6296040" progId="MSPhotoEd.3">
                  <p:embed/>
                </p:oleObj>
              </mc:Choice>
              <mc:Fallback>
                <p:oleObj name="Photo Editor Photo" r:id="rId3" imgW="8610480" imgH="6296040" progId="MSPhotoEd.3">
                  <p:embed/>
                  <p:pic>
                    <p:nvPicPr>
                      <p:cNvPr id="21" name="Object 37">
                        <a:extLst>
                          <a:ext uri="{FF2B5EF4-FFF2-40B4-BE49-F238E27FC236}">
                            <a16:creationId xmlns:a16="http://schemas.microsoft.com/office/drawing/2014/main" id="{561E9ADC-7504-F5A2-DAF4-F1102636F8E3}"/>
                          </a:ext>
                        </a:extLst>
                      </p:cNvPr>
                      <p:cNvPicPr>
                        <a:picLocks noChangeAspect="1" noChangeArrowheads="1"/>
                      </p:cNvPicPr>
                      <p:nvPr/>
                    </p:nvPicPr>
                    <p:blipFill>
                      <a:blip r:embed="rId4"/>
                      <a:srcRect l="613" t="700" r="307" b="420"/>
                      <a:stretch>
                        <a:fillRect/>
                      </a:stretch>
                    </p:blipFill>
                    <p:spPr bwMode="auto">
                      <a:xfrm>
                        <a:off x="5334000" y="2022255"/>
                        <a:ext cx="5802560" cy="4232495"/>
                      </a:xfrm>
                      <a:prstGeom prst="rect">
                        <a:avLst/>
                      </a:prstGeom>
                      <a:noFill/>
                      <a:ln>
                        <a:noFill/>
                      </a:ln>
                      <a:effectLst/>
                    </p:spPr>
                  </p:pic>
                </p:oleObj>
              </mc:Fallback>
            </mc:AlternateContent>
          </a:graphicData>
        </a:graphic>
      </p:graphicFrame>
      <p:sp>
        <p:nvSpPr>
          <p:cNvPr id="6" name="Freeform 42">
            <a:extLst>
              <a:ext uri="{FF2B5EF4-FFF2-40B4-BE49-F238E27FC236}">
                <a16:creationId xmlns:a16="http://schemas.microsoft.com/office/drawing/2014/main" id="{217CF65A-357C-7EE5-68C4-DDDA6577A981}"/>
              </a:ext>
            </a:extLst>
          </p:cNvPr>
          <p:cNvSpPr>
            <a:spLocks/>
          </p:cNvSpPr>
          <p:nvPr/>
        </p:nvSpPr>
        <p:spPr bwMode="auto">
          <a:xfrm>
            <a:off x="5941450" y="3091083"/>
            <a:ext cx="4628571" cy="2537199"/>
          </a:xfrm>
          <a:custGeom>
            <a:avLst/>
            <a:gdLst>
              <a:gd name="T0" fmla="*/ 0 w 2352"/>
              <a:gd name="T1" fmla="*/ 1344 h 1344"/>
              <a:gd name="T2" fmla="*/ 1203 w 2352"/>
              <a:gd name="T3" fmla="*/ 1332 h 1344"/>
              <a:gd name="T4" fmla="*/ 1821 w 2352"/>
              <a:gd name="T5" fmla="*/ 1320 h 1344"/>
              <a:gd name="T6" fmla="*/ 2184 w 2352"/>
              <a:gd name="T7" fmla="*/ 1206 h 1344"/>
              <a:gd name="T8" fmla="*/ 2304 w 2352"/>
              <a:gd name="T9" fmla="*/ 927 h 1344"/>
              <a:gd name="T10" fmla="*/ 2352 w 2352"/>
              <a:gd name="T11" fmla="*/ 0 h 1344"/>
            </a:gdLst>
            <a:ahLst/>
            <a:cxnLst>
              <a:cxn ang="0">
                <a:pos x="T0" y="T1"/>
              </a:cxn>
              <a:cxn ang="0">
                <a:pos x="T2" y="T3"/>
              </a:cxn>
              <a:cxn ang="0">
                <a:pos x="T4" y="T5"/>
              </a:cxn>
              <a:cxn ang="0">
                <a:pos x="T6" y="T7"/>
              </a:cxn>
              <a:cxn ang="0">
                <a:pos x="T8" y="T9"/>
              </a:cxn>
              <a:cxn ang="0">
                <a:pos x="T10" y="T11"/>
              </a:cxn>
            </a:cxnLst>
            <a:rect l="0" t="0" r="r" b="b"/>
            <a:pathLst>
              <a:path w="2352" h="1344">
                <a:moveTo>
                  <a:pt x="0" y="1344"/>
                </a:moveTo>
                <a:cubicBezTo>
                  <a:pt x="450" y="1340"/>
                  <a:pt x="900" y="1336"/>
                  <a:pt x="1203" y="1332"/>
                </a:cubicBezTo>
                <a:cubicBezTo>
                  <a:pt x="1506" y="1328"/>
                  <a:pt x="1658" y="1341"/>
                  <a:pt x="1821" y="1320"/>
                </a:cubicBezTo>
                <a:cubicBezTo>
                  <a:pt x="1984" y="1299"/>
                  <a:pt x="2104" y="1271"/>
                  <a:pt x="2184" y="1206"/>
                </a:cubicBezTo>
                <a:cubicBezTo>
                  <a:pt x="2264" y="1141"/>
                  <a:pt x="2276" y="1128"/>
                  <a:pt x="2304" y="927"/>
                </a:cubicBezTo>
                <a:cubicBezTo>
                  <a:pt x="2332" y="726"/>
                  <a:pt x="2342" y="363"/>
                  <a:pt x="2352" y="0"/>
                </a:cubicBezTo>
              </a:path>
            </a:pathLst>
          </a:custGeom>
          <a:noFill/>
          <a:ln w="101600" cap="flat" cmpd="sng">
            <a:solidFill>
              <a:srgbClr val="FF66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
        <p:nvSpPr>
          <p:cNvPr id="2" name="Rectangle 9">
            <a:extLst>
              <a:ext uri="{FF2B5EF4-FFF2-40B4-BE49-F238E27FC236}">
                <a16:creationId xmlns:a16="http://schemas.microsoft.com/office/drawing/2014/main" id="{1CF9608A-0F23-83D5-29E7-B1D459B7BAFF}"/>
              </a:ext>
            </a:extLst>
          </p:cNvPr>
          <p:cNvSpPr>
            <a:spLocks noChangeArrowheads="1"/>
          </p:cNvSpPr>
          <p:nvPr/>
        </p:nvSpPr>
        <p:spPr bwMode="auto">
          <a:xfrm>
            <a:off x="695400" y="1052736"/>
            <a:ext cx="10873208" cy="576064"/>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Pero no debería ser sorpresa:</a:t>
            </a:r>
          </a:p>
        </p:txBody>
      </p:sp>
      <p:sp>
        <p:nvSpPr>
          <p:cNvPr id="3" name="Verse, GREEN HIGHLIGHT  yellow frame - Rectangle 7">
            <a:extLst>
              <a:ext uri="{FF2B5EF4-FFF2-40B4-BE49-F238E27FC236}">
                <a16:creationId xmlns:a16="http://schemas.microsoft.com/office/drawing/2014/main" id="{CED9825B-A3CA-7448-5B11-3A09B39E6D51}"/>
              </a:ext>
            </a:extLst>
          </p:cNvPr>
          <p:cNvSpPr>
            <a:spLocks noChangeArrowheads="1"/>
          </p:cNvSpPr>
          <p:nvPr/>
        </p:nvSpPr>
        <p:spPr bwMode="auto">
          <a:xfrm>
            <a:off x="623392" y="1772816"/>
            <a:ext cx="10945216" cy="2232248"/>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                               Pero se levantaron falsos profetas entre el pueblo, así como habrá también falsos maestros entre ustedes, los cuales encubiertamente introducirán herejías destructoras, negando incluso al Señor que los compró, trayendo sobre sí una destrucción repentina..</a:t>
            </a:r>
          </a:p>
        </p:txBody>
      </p:sp>
      <p:sp>
        <p:nvSpPr>
          <p:cNvPr id="4" name="Verse ID - Rectangle 9">
            <a:extLst>
              <a:ext uri="{FF2B5EF4-FFF2-40B4-BE49-F238E27FC236}">
                <a16:creationId xmlns:a16="http://schemas.microsoft.com/office/drawing/2014/main" id="{41689AA6-A8B6-12CE-E7AF-151C66D19F60}"/>
              </a:ext>
            </a:extLst>
          </p:cNvPr>
          <p:cNvSpPr>
            <a:spLocks noChangeArrowheads="1"/>
          </p:cNvSpPr>
          <p:nvPr/>
        </p:nvSpPr>
        <p:spPr bwMode="auto">
          <a:xfrm>
            <a:off x="662061" y="1772816"/>
            <a:ext cx="3355754" cy="52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2 Pedro 2:1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(NBLA)</a:t>
            </a:r>
          </a:p>
        </p:txBody>
      </p:sp>
    </p:spTree>
    <p:extLst>
      <p:ext uri="{BB962C8B-B14F-4D97-AF65-F5344CB8AC3E}">
        <p14:creationId xmlns:p14="http://schemas.microsoft.com/office/powerpoint/2010/main" val="300331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4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p:tgtEl>
                                          <p:spTgt spid="4"/>
                                        </p:tgtEl>
                                        <p:attrNameLst>
                                          <p:attrName>ppt_y</p:attrName>
                                        </p:attrNameLst>
                                      </p:cBhvr>
                                      <p:tavLst>
                                        <p:tav tm="0">
                                          <p:val>
                                            <p:strVal val="#ppt_y+#ppt_h*1.125000"/>
                                          </p:val>
                                        </p:tav>
                                        <p:tav tm="100000">
                                          <p:val>
                                            <p:strVal val="#ppt_y"/>
                                          </p:val>
                                        </p:tav>
                                      </p:tavLst>
                                    </p:anim>
                                    <p:animEffect transition="in" filter="wipe(up)">
                                      <p:cBhvr>
                                        <p:cTn id="13" dur="2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 calcmode="lin" valueType="num">
                                      <p:cBhvr>
                                        <p:cTn id="18" dur="750" fill="hold"/>
                                        <p:tgtEl>
                                          <p:spTgt spid="3">
                                            <p:bg/>
                                          </p:spTgt>
                                        </p:tgtEl>
                                        <p:attrNameLst>
                                          <p:attrName>ppt_w</p:attrName>
                                        </p:attrNameLst>
                                      </p:cBhvr>
                                      <p:tavLst>
                                        <p:tav tm="0">
                                          <p:val>
                                            <p:fltVal val="0"/>
                                          </p:val>
                                        </p:tav>
                                        <p:tav tm="100000">
                                          <p:val>
                                            <p:strVal val="#ppt_w"/>
                                          </p:val>
                                        </p:tav>
                                      </p:tavLst>
                                    </p:anim>
                                    <p:anim calcmode="lin" valueType="num">
                                      <p:cBhvr>
                                        <p:cTn id="19" dur="750" fill="hold"/>
                                        <p:tgtEl>
                                          <p:spTgt spid="3">
                                            <p:bg/>
                                          </p:spTgt>
                                        </p:tgtEl>
                                        <p:attrNameLst>
                                          <p:attrName>ppt_h</p:attrName>
                                        </p:attrNameLst>
                                      </p:cBhvr>
                                      <p:tavLst>
                                        <p:tav tm="0">
                                          <p:val>
                                            <p:fltVal val="0"/>
                                          </p:val>
                                        </p:tav>
                                        <p:tav tm="100000">
                                          <p:val>
                                            <p:strVal val="#ppt_h"/>
                                          </p:val>
                                        </p:tav>
                                      </p:tavLst>
                                    </p:anim>
                                    <p:animEffect transition="in" filter="fade">
                                      <p:cBhvr>
                                        <p:cTn id="20" dur="750"/>
                                        <p:tgtEl>
                                          <p:spTgt spid="3">
                                            <p:bg/>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7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7"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8909E-8F0D-8762-B8E5-3A67A5D460C9}"/>
            </a:ext>
          </a:extLst>
        </p:cNvPr>
        <p:cNvGrpSpPr/>
        <p:nvPr/>
      </p:nvGrpSpPr>
      <p:grpSpPr>
        <a:xfrm>
          <a:off x="0" y="0"/>
          <a:ext cx="0" cy="0"/>
          <a:chOff x="0" y="0"/>
          <a:chExt cx="0" cy="0"/>
        </a:xfrm>
      </p:grpSpPr>
      <p:pic>
        <p:nvPicPr>
          <p:cNvPr id="11" name="Slice - Picture 3">
            <a:extLst>
              <a:ext uri="{FF2B5EF4-FFF2-40B4-BE49-F238E27FC236}">
                <a16:creationId xmlns:a16="http://schemas.microsoft.com/office/drawing/2014/main" id="{6039D0F0-3439-EDF3-AFAA-F4C5F717B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18" y="3744810"/>
            <a:ext cx="3863072" cy="2564510"/>
          </a:xfrm>
          <a:prstGeom prst="rect">
            <a:avLst/>
          </a:prstGeom>
        </p:spPr>
      </p:pic>
      <p:pic>
        <p:nvPicPr>
          <p:cNvPr id="12" name="Dice - Picture 5">
            <a:extLst>
              <a:ext uri="{FF2B5EF4-FFF2-40B4-BE49-F238E27FC236}">
                <a16:creationId xmlns:a16="http://schemas.microsoft.com/office/drawing/2014/main" id="{BAFC3C62-0508-DEB4-4448-8AEDB61FA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3175" y="3744810"/>
            <a:ext cx="4559129" cy="2564510"/>
          </a:xfrm>
          <a:prstGeom prst="rect">
            <a:avLst/>
          </a:prstGeom>
        </p:spPr>
      </p:pic>
      <p:pic>
        <p:nvPicPr>
          <p:cNvPr id="13" name="Pebre - Picture 7">
            <a:extLst>
              <a:ext uri="{FF2B5EF4-FFF2-40B4-BE49-F238E27FC236}">
                <a16:creationId xmlns:a16="http://schemas.microsoft.com/office/drawing/2014/main" id="{63C1935F-4CDF-3003-06A0-CE3C787DF6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3310" y="2542805"/>
            <a:ext cx="2824886" cy="3766515"/>
          </a:xfrm>
          <a:prstGeom prst="rect">
            <a:avLst/>
          </a:prstGeom>
        </p:spPr>
      </p:pic>
      <p:sp>
        <p:nvSpPr>
          <p:cNvPr id="2" name="Rectangle 9">
            <a:extLst>
              <a:ext uri="{FF2B5EF4-FFF2-40B4-BE49-F238E27FC236}">
                <a16:creationId xmlns:a16="http://schemas.microsoft.com/office/drawing/2014/main" id="{02D9812B-2A3F-DD15-2BF0-ACE1EC01A3F9}"/>
              </a:ext>
            </a:extLst>
          </p:cNvPr>
          <p:cNvSpPr>
            <a:spLocks noChangeArrowheads="1"/>
          </p:cNvSpPr>
          <p:nvPr/>
        </p:nvSpPr>
        <p:spPr bwMode="auto">
          <a:xfrm>
            <a:off x="695400" y="980728"/>
            <a:ext cx="10801200" cy="2143333"/>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5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Si hay algo que Satanás hace muy bien, es dividir la iglesia. </a:t>
            </a:r>
          </a:p>
          <a:p>
            <a:pPr algn="just">
              <a:lnSpc>
                <a:spcPct val="88000"/>
              </a:lnSpc>
              <a:spcBef>
                <a:spcPts val="0"/>
              </a:spcBef>
              <a:spcAft>
                <a:spcPts val="5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Trozarla, rebanarla, cortarla en sectas, picarla muy fino…</a:t>
            </a:r>
          </a:p>
          <a:p>
            <a:pPr algn="just">
              <a:lnSpc>
                <a:spcPct val="88000"/>
              </a:lnSpc>
              <a:spcBef>
                <a:spcPts val="0"/>
              </a:spcBef>
              <a:spcAft>
                <a:spcPts val="5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Y dejar la iglesia: … hecha pebre.</a:t>
            </a:r>
          </a:p>
        </p:txBody>
      </p:sp>
      <p:sp>
        <p:nvSpPr>
          <p:cNvPr id="3" name="Verse, GREEN HIGHLIGHT  yellow frame - Rectangle 7">
            <a:extLst>
              <a:ext uri="{FF2B5EF4-FFF2-40B4-BE49-F238E27FC236}">
                <a16:creationId xmlns:a16="http://schemas.microsoft.com/office/drawing/2014/main" id="{03FCE8D9-A94D-6B26-85B7-EE9ABB352449}"/>
              </a:ext>
            </a:extLst>
          </p:cNvPr>
          <p:cNvSpPr>
            <a:spLocks noChangeArrowheads="1"/>
          </p:cNvSpPr>
          <p:nvPr/>
        </p:nvSpPr>
        <p:spPr bwMode="auto">
          <a:xfrm>
            <a:off x="623392" y="3140968"/>
            <a:ext cx="10945216" cy="936104"/>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                            El ladrón no viene más que a robar, matar y destruir…</a:t>
            </a:r>
          </a:p>
        </p:txBody>
      </p:sp>
      <p:sp>
        <p:nvSpPr>
          <p:cNvPr id="5" name="Verse ID - Rectangle 9">
            <a:extLst>
              <a:ext uri="{FF2B5EF4-FFF2-40B4-BE49-F238E27FC236}">
                <a16:creationId xmlns:a16="http://schemas.microsoft.com/office/drawing/2014/main" id="{BCA6B5C2-81F3-40D8-F5EB-371042CB6BC8}"/>
              </a:ext>
            </a:extLst>
          </p:cNvPr>
          <p:cNvSpPr>
            <a:spLocks noChangeArrowheads="1"/>
          </p:cNvSpPr>
          <p:nvPr/>
        </p:nvSpPr>
        <p:spPr bwMode="auto">
          <a:xfrm>
            <a:off x="662061" y="3140968"/>
            <a:ext cx="2982255" cy="52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Juan 10:10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sp>
        <p:nvSpPr>
          <p:cNvPr id="9" name="Verse, GREEN HIGHLIGHT  yellow frame - Rectangle 7">
            <a:extLst>
              <a:ext uri="{FF2B5EF4-FFF2-40B4-BE49-F238E27FC236}">
                <a16:creationId xmlns:a16="http://schemas.microsoft.com/office/drawing/2014/main" id="{4B446E64-0140-66E3-7E39-7551EF04EBD7}"/>
              </a:ext>
            </a:extLst>
          </p:cNvPr>
          <p:cNvSpPr>
            <a:spLocks noChangeArrowheads="1"/>
          </p:cNvSpPr>
          <p:nvPr/>
        </p:nvSpPr>
        <p:spPr bwMode="auto">
          <a:xfrm>
            <a:off x="623392" y="4293096"/>
            <a:ext cx="8208912" cy="18002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                            Practiquen el dominio propio y manténganse alerta. </a:t>
            </a:r>
          </a:p>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Su enemigo el diablo ronda como león rugiente, buscando a quién devorar.</a:t>
            </a:r>
          </a:p>
        </p:txBody>
      </p:sp>
      <p:sp>
        <p:nvSpPr>
          <p:cNvPr id="10" name="Verse ID - Rectangle 9">
            <a:extLst>
              <a:ext uri="{FF2B5EF4-FFF2-40B4-BE49-F238E27FC236}">
                <a16:creationId xmlns:a16="http://schemas.microsoft.com/office/drawing/2014/main" id="{E5E8FF17-F921-1EC3-943D-9CA32494D5E7}"/>
              </a:ext>
            </a:extLst>
          </p:cNvPr>
          <p:cNvSpPr>
            <a:spLocks noChangeArrowheads="1"/>
          </p:cNvSpPr>
          <p:nvPr/>
        </p:nvSpPr>
        <p:spPr bwMode="auto">
          <a:xfrm>
            <a:off x="662061" y="4293096"/>
            <a:ext cx="3068817" cy="52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1 Pedro 5:8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graphicFrame>
        <p:nvGraphicFramePr>
          <p:cNvPr id="14" name="Object 14">
            <a:extLst>
              <a:ext uri="{FF2B5EF4-FFF2-40B4-BE49-F238E27FC236}">
                <a16:creationId xmlns:a16="http://schemas.microsoft.com/office/drawing/2014/main" id="{A47181E5-27E8-F486-0CAB-7D28766C5E98}"/>
              </a:ext>
            </a:extLst>
          </p:cNvPr>
          <p:cNvGraphicFramePr>
            <a:graphicFrameLocks noChangeAspect="1"/>
          </p:cNvGraphicFramePr>
          <p:nvPr>
            <p:extLst>
              <p:ext uri="{D42A27DB-BD31-4B8C-83A1-F6EECF244321}">
                <p14:modId xmlns:p14="http://schemas.microsoft.com/office/powerpoint/2010/main" val="4068234635"/>
              </p:ext>
            </p:extLst>
          </p:nvPr>
        </p:nvGraphicFramePr>
        <p:xfrm>
          <a:off x="6789170" y="962904"/>
          <a:ext cx="4808495" cy="3204000"/>
        </p:xfrm>
        <a:graphic>
          <a:graphicData uri="http://schemas.openxmlformats.org/presentationml/2006/ole">
            <mc:AlternateContent xmlns:mc="http://schemas.openxmlformats.org/markup-compatibility/2006">
              <mc:Choice xmlns:v="urn:schemas-microsoft-com:vml" Requires="v">
                <p:oleObj name="Photo Editor Photo" r:id="rId6" imgW="5144218" imgH="3428571" progId="MSPhotoEd.3">
                  <p:embed/>
                </p:oleObj>
              </mc:Choice>
              <mc:Fallback>
                <p:oleObj name="Photo Editor Photo" r:id="rId6" imgW="5144218" imgH="3428571" progId="MSPhotoEd.3">
                  <p:embed/>
                  <p:pic>
                    <p:nvPicPr>
                      <p:cNvPr id="5" name="Object 14">
                        <a:extLst>
                          <a:ext uri="{FF2B5EF4-FFF2-40B4-BE49-F238E27FC236}">
                            <a16:creationId xmlns:a16="http://schemas.microsoft.com/office/drawing/2014/main" id="{FCD4C133-1374-1C63-E30B-843C13C0E2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9170" y="962904"/>
                        <a:ext cx="4808495" cy="32040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827726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400"/>
                                        <p:tgtEl>
                                          <p:spTgt spid="2">
                                            <p:txEl>
                                              <p:pRg st="0" end="0"/>
                                            </p:txEl>
                                          </p:spTgt>
                                        </p:tgtEl>
                                      </p:cBhvr>
                                    </p:animEffect>
                                  </p:childTnLst>
                                </p:cTn>
                              </p:par>
                            </p:childTnLst>
                          </p:cTn>
                        </p:par>
                        <p:par>
                          <p:cTn id="8" fill="hold">
                            <p:stCondLst>
                              <p:cond delay="4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up)">
                                      <p:cBhvr>
                                        <p:cTn id="18" dur="400"/>
                                        <p:tgtEl>
                                          <p:spTgt spid="2">
                                            <p:txEl>
                                              <p:pRg st="1" end="1"/>
                                            </p:txEl>
                                          </p:spTgt>
                                        </p:tgtEl>
                                      </p:cBhvr>
                                    </p:animEffect>
                                  </p:childTnLst>
                                </p:cTn>
                              </p:par>
                            </p:childTnLst>
                          </p:cTn>
                        </p:par>
                        <p:par>
                          <p:cTn id="19" fill="hold">
                            <p:stCondLst>
                              <p:cond delay="400"/>
                            </p:stCondLst>
                            <p:childTnLst>
                              <p:par>
                                <p:cTn id="20" presetID="5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up)">
                                      <p:cBhvr>
                                        <p:cTn id="29" dur="400"/>
                                        <p:tgtEl>
                                          <p:spTgt spid="2">
                                            <p:txEl>
                                              <p:pRg st="2" end="2"/>
                                            </p:txEl>
                                          </p:spTgt>
                                        </p:tgtEl>
                                      </p:cBhvr>
                                    </p:animEffect>
                                  </p:childTnLst>
                                </p:cTn>
                              </p:par>
                            </p:childTnLst>
                          </p:cTn>
                        </p:par>
                        <p:par>
                          <p:cTn id="30" fill="hold">
                            <p:stCondLst>
                              <p:cond delay="400"/>
                            </p:stCondLst>
                            <p:childTnLst>
                              <p:par>
                                <p:cTn id="31" presetID="23" presetClass="entr" presetSubtype="32"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strVal val="4*#ppt_w"/>
                                          </p:val>
                                        </p:tav>
                                        <p:tav tm="100000">
                                          <p:val>
                                            <p:strVal val="#ppt_w"/>
                                          </p:val>
                                        </p:tav>
                                      </p:tavLst>
                                    </p:anim>
                                    <p:anim calcmode="lin" valueType="num">
                                      <p:cBhvr>
                                        <p:cTn id="34" dur="500" fill="hold"/>
                                        <p:tgtEl>
                                          <p:spTgt spid="13"/>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400"/>
                                        <p:tgtEl>
                                          <p:spTgt spid="5"/>
                                        </p:tgtEl>
                                        <p:attrNameLst>
                                          <p:attrName>ppt_y</p:attrName>
                                        </p:attrNameLst>
                                      </p:cBhvr>
                                      <p:tavLst>
                                        <p:tav tm="0">
                                          <p:val>
                                            <p:strVal val="#ppt_y+#ppt_h*1.125000"/>
                                          </p:val>
                                        </p:tav>
                                        <p:tav tm="100000">
                                          <p:val>
                                            <p:strVal val="#ppt_y"/>
                                          </p:val>
                                        </p:tav>
                                      </p:tavLst>
                                    </p:anim>
                                    <p:animEffect transition="in" filter="wipe(up)">
                                      <p:cBhvr>
                                        <p:cTn id="40" dur="4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
                                            <p:bg/>
                                          </p:spTgt>
                                        </p:tgtEl>
                                        <p:attrNameLst>
                                          <p:attrName>style.visibility</p:attrName>
                                        </p:attrNameLst>
                                      </p:cBhvr>
                                      <p:to>
                                        <p:strVal val="visible"/>
                                      </p:to>
                                    </p:set>
                                    <p:anim calcmode="lin" valueType="num">
                                      <p:cBhvr>
                                        <p:cTn id="45" dur="400" fill="hold"/>
                                        <p:tgtEl>
                                          <p:spTgt spid="3">
                                            <p:bg/>
                                          </p:spTgt>
                                        </p:tgtEl>
                                        <p:attrNameLst>
                                          <p:attrName>ppt_w</p:attrName>
                                        </p:attrNameLst>
                                      </p:cBhvr>
                                      <p:tavLst>
                                        <p:tav tm="0">
                                          <p:val>
                                            <p:fltVal val="0"/>
                                          </p:val>
                                        </p:tav>
                                        <p:tav tm="100000">
                                          <p:val>
                                            <p:strVal val="#ppt_w"/>
                                          </p:val>
                                        </p:tav>
                                      </p:tavLst>
                                    </p:anim>
                                    <p:anim calcmode="lin" valueType="num">
                                      <p:cBhvr>
                                        <p:cTn id="46" dur="400" fill="hold"/>
                                        <p:tgtEl>
                                          <p:spTgt spid="3">
                                            <p:bg/>
                                          </p:spTgt>
                                        </p:tgtEl>
                                        <p:attrNameLst>
                                          <p:attrName>ppt_h</p:attrName>
                                        </p:attrNameLst>
                                      </p:cBhvr>
                                      <p:tavLst>
                                        <p:tav tm="0">
                                          <p:val>
                                            <p:fltVal val="0"/>
                                          </p:val>
                                        </p:tav>
                                        <p:tav tm="100000">
                                          <p:val>
                                            <p:strVal val="#ppt_h"/>
                                          </p:val>
                                        </p:tav>
                                      </p:tavLst>
                                    </p:anim>
                                    <p:animEffect transition="in" filter="fade">
                                      <p:cBhvr>
                                        <p:cTn id="47" dur="400"/>
                                        <p:tgtEl>
                                          <p:spTgt spid="3">
                                            <p:bg/>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 calcmode="lin" valueType="num">
                                      <p:cBhvr>
                                        <p:cTn id="52" dur="400" fill="hold"/>
                                        <p:tgtEl>
                                          <p:spTgt spid="3">
                                            <p:txEl>
                                              <p:pRg st="0" end="0"/>
                                            </p:txEl>
                                          </p:spTgt>
                                        </p:tgtEl>
                                        <p:attrNameLst>
                                          <p:attrName>ppt_w</p:attrName>
                                        </p:attrNameLst>
                                      </p:cBhvr>
                                      <p:tavLst>
                                        <p:tav tm="0">
                                          <p:val>
                                            <p:fltVal val="0"/>
                                          </p:val>
                                        </p:tav>
                                        <p:tav tm="100000">
                                          <p:val>
                                            <p:strVal val="#ppt_w"/>
                                          </p:val>
                                        </p:tav>
                                      </p:tavLst>
                                    </p:anim>
                                    <p:anim calcmode="lin" valueType="num">
                                      <p:cBhvr>
                                        <p:cTn id="53" dur="4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54" dur="400"/>
                                        <p:tgtEl>
                                          <p:spTgt spid="3">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4"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400"/>
                                        <p:tgtEl>
                                          <p:spTgt spid="10"/>
                                        </p:tgtEl>
                                        <p:attrNameLst>
                                          <p:attrName>ppt_y</p:attrName>
                                        </p:attrNameLst>
                                      </p:cBhvr>
                                      <p:tavLst>
                                        <p:tav tm="0">
                                          <p:val>
                                            <p:strVal val="#ppt_y+#ppt_h*1.125000"/>
                                          </p:val>
                                        </p:tav>
                                        <p:tav tm="100000">
                                          <p:val>
                                            <p:strVal val="#ppt_y"/>
                                          </p:val>
                                        </p:tav>
                                      </p:tavLst>
                                    </p:anim>
                                    <p:animEffect transition="in" filter="wipe(up)">
                                      <p:cBhvr>
                                        <p:cTn id="60" dur="4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bg/>
                                          </p:spTgt>
                                        </p:tgtEl>
                                        <p:attrNameLst>
                                          <p:attrName>style.visibility</p:attrName>
                                        </p:attrNameLst>
                                      </p:cBhvr>
                                      <p:to>
                                        <p:strVal val="visible"/>
                                      </p:to>
                                    </p:set>
                                    <p:anim calcmode="lin" valueType="num">
                                      <p:cBhvr>
                                        <p:cTn id="65" dur="400" fill="hold"/>
                                        <p:tgtEl>
                                          <p:spTgt spid="9">
                                            <p:bg/>
                                          </p:spTgt>
                                        </p:tgtEl>
                                        <p:attrNameLst>
                                          <p:attrName>ppt_w</p:attrName>
                                        </p:attrNameLst>
                                      </p:cBhvr>
                                      <p:tavLst>
                                        <p:tav tm="0">
                                          <p:val>
                                            <p:fltVal val="0"/>
                                          </p:val>
                                        </p:tav>
                                        <p:tav tm="100000">
                                          <p:val>
                                            <p:strVal val="#ppt_w"/>
                                          </p:val>
                                        </p:tav>
                                      </p:tavLst>
                                    </p:anim>
                                    <p:anim calcmode="lin" valueType="num">
                                      <p:cBhvr>
                                        <p:cTn id="66" dur="400" fill="hold"/>
                                        <p:tgtEl>
                                          <p:spTgt spid="9">
                                            <p:bg/>
                                          </p:spTgt>
                                        </p:tgtEl>
                                        <p:attrNameLst>
                                          <p:attrName>ppt_h</p:attrName>
                                        </p:attrNameLst>
                                      </p:cBhvr>
                                      <p:tavLst>
                                        <p:tav tm="0">
                                          <p:val>
                                            <p:fltVal val="0"/>
                                          </p:val>
                                        </p:tav>
                                        <p:tav tm="100000">
                                          <p:val>
                                            <p:strVal val="#ppt_h"/>
                                          </p:val>
                                        </p:tav>
                                      </p:tavLst>
                                    </p:anim>
                                    <p:animEffect transition="in" filter="fade">
                                      <p:cBhvr>
                                        <p:cTn id="67" dur="400"/>
                                        <p:tgtEl>
                                          <p:spTgt spid="9">
                                            <p:bg/>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9">
                                            <p:txEl>
                                              <p:pRg st="0" end="0"/>
                                            </p:txEl>
                                          </p:spTgt>
                                        </p:tgtEl>
                                        <p:attrNameLst>
                                          <p:attrName>style.visibility</p:attrName>
                                        </p:attrNameLst>
                                      </p:cBhvr>
                                      <p:to>
                                        <p:strVal val="visible"/>
                                      </p:to>
                                    </p:set>
                                    <p:anim calcmode="lin" valueType="num">
                                      <p:cBhvr>
                                        <p:cTn id="72" dur="400" fill="hold"/>
                                        <p:tgtEl>
                                          <p:spTgt spid="9">
                                            <p:txEl>
                                              <p:pRg st="0" end="0"/>
                                            </p:txEl>
                                          </p:spTgt>
                                        </p:tgtEl>
                                        <p:attrNameLst>
                                          <p:attrName>ppt_w</p:attrName>
                                        </p:attrNameLst>
                                      </p:cBhvr>
                                      <p:tavLst>
                                        <p:tav tm="0">
                                          <p:val>
                                            <p:fltVal val="0"/>
                                          </p:val>
                                        </p:tav>
                                        <p:tav tm="100000">
                                          <p:val>
                                            <p:strVal val="#ppt_w"/>
                                          </p:val>
                                        </p:tav>
                                      </p:tavLst>
                                    </p:anim>
                                    <p:anim calcmode="lin" valueType="num">
                                      <p:cBhvr>
                                        <p:cTn id="73" dur="4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74" dur="400"/>
                                        <p:tgtEl>
                                          <p:spTgt spid="9">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1+#ppt_w/2"/>
                                          </p:val>
                                        </p:tav>
                                        <p:tav tm="100000">
                                          <p:val>
                                            <p:strVal val="#ppt_x"/>
                                          </p:val>
                                        </p:tav>
                                      </p:tavLst>
                                    </p:anim>
                                    <p:anim calcmode="lin" valueType="num">
                                      <p:cBhvr additive="base">
                                        <p:cTn id="80" dur="500" fill="hold"/>
                                        <p:tgtEl>
                                          <p:spTgt spid="14"/>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53" presetClass="entr" presetSubtype="16" fill="hold" grpId="0" nodeType="afterEffect">
                                  <p:stCondLst>
                                    <p:cond delay="0"/>
                                  </p:stCondLst>
                                  <p:childTnLst>
                                    <p:set>
                                      <p:cBhvr>
                                        <p:cTn id="83" dur="1" fill="hold">
                                          <p:stCondLst>
                                            <p:cond delay="0"/>
                                          </p:stCondLst>
                                        </p:cTn>
                                        <p:tgtEl>
                                          <p:spTgt spid="9">
                                            <p:txEl>
                                              <p:pRg st="1" end="1"/>
                                            </p:txEl>
                                          </p:spTgt>
                                        </p:tgtEl>
                                        <p:attrNameLst>
                                          <p:attrName>style.visibility</p:attrName>
                                        </p:attrNameLst>
                                      </p:cBhvr>
                                      <p:to>
                                        <p:strVal val="visible"/>
                                      </p:to>
                                    </p:set>
                                    <p:anim calcmode="lin" valueType="num">
                                      <p:cBhvr>
                                        <p:cTn id="84" dur="400" fill="hold"/>
                                        <p:tgtEl>
                                          <p:spTgt spid="9">
                                            <p:txEl>
                                              <p:pRg st="1" end="1"/>
                                            </p:txEl>
                                          </p:spTgt>
                                        </p:tgtEl>
                                        <p:attrNameLst>
                                          <p:attrName>ppt_w</p:attrName>
                                        </p:attrNameLst>
                                      </p:cBhvr>
                                      <p:tavLst>
                                        <p:tav tm="0">
                                          <p:val>
                                            <p:fltVal val="0"/>
                                          </p:val>
                                        </p:tav>
                                        <p:tav tm="100000">
                                          <p:val>
                                            <p:strVal val="#ppt_w"/>
                                          </p:val>
                                        </p:tav>
                                      </p:tavLst>
                                    </p:anim>
                                    <p:anim calcmode="lin" valueType="num">
                                      <p:cBhvr>
                                        <p:cTn id="85" dur="4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86" dur="4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build="p" animBg="1"/>
      <p:bldP spid="5" grpId="0"/>
      <p:bldP spid="9" grpId="0" uiExpand="1" build="p"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0C667-16D4-70FF-D0DF-355BF2A3CD0C}"/>
            </a:ext>
          </a:extLst>
        </p:cNvPr>
        <p:cNvGrpSpPr/>
        <p:nvPr/>
      </p:nvGrpSpPr>
      <p:grpSpPr>
        <a:xfrm>
          <a:off x="0" y="0"/>
          <a:ext cx="0" cy="0"/>
          <a:chOff x="0" y="0"/>
          <a:chExt cx="0" cy="0"/>
        </a:xfrm>
      </p:grpSpPr>
      <p:sp>
        <p:nvSpPr>
          <p:cNvPr id="2" name="Rectangle 9">
            <a:extLst>
              <a:ext uri="{FF2B5EF4-FFF2-40B4-BE49-F238E27FC236}">
                <a16:creationId xmlns:a16="http://schemas.microsoft.com/office/drawing/2014/main" id="{B9897055-8927-A7FE-1B2E-6EC7DBB25DCC}"/>
              </a:ext>
            </a:extLst>
          </p:cNvPr>
          <p:cNvSpPr>
            <a:spLocks noChangeArrowheads="1"/>
          </p:cNvSpPr>
          <p:nvPr/>
        </p:nvSpPr>
        <p:spPr bwMode="auto">
          <a:xfrm>
            <a:off x="695400" y="980729"/>
            <a:ext cx="10801200" cy="1368152"/>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5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Si no hay cohesión, no hay unidad, no hay una base bíblica sólida y sana, entonces la "iglesia" es ineficaz, inútil, e incluso peligrosa.</a:t>
            </a:r>
          </a:p>
        </p:txBody>
      </p:sp>
      <p:pic>
        <p:nvPicPr>
          <p:cNvPr id="4" name="Slice - Picture 3">
            <a:extLst>
              <a:ext uri="{FF2B5EF4-FFF2-40B4-BE49-F238E27FC236}">
                <a16:creationId xmlns:a16="http://schemas.microsoft.com/office/drawing/2014/main" id="{DC8D48B3-5602-2BF9-4115-74D17B47C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18" y="3744810"/>
            <a:ext cx="3863072" cy="2564510"/>
          </a:xfrm>
          <a:prstGeom prst="rect">
            <a:avLst/>
          </a:prstGeom>
        </p:spPr>
      </p:pic>
      <p:pic>
        <p:nvPicPr>
          <p:cNvPr id="6" name="Dice - Picture 5">
            <a:extLst>
              <a:ext uri="{FF2B5EF4-FFF2-40B4-BE49-F238E27FC236}">
                <a16:creationId xmlns:a16="http://schemas.microsoft.com/office/drawing/2014/main" id="{55A133FB-5680-DF9E-F37B-6F2D65C71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3175" y="3744810"/>
            <a:ext cx="4559129" cy="2564510"/>
          </a:xfrm>
          <a:prstGeom prst="rect">
            <a:avLst/>
          </a:prstGeom>
        </p:spPr>
      </p:pic>
      <p:sp>
        <p:nvSpPr>
          <p:cNvPr id="9" name="Rectangle 9">
            <a:extLst>
              <a:ext uri="{FF2B5EF4-FFF2-40B4-BE49-F238E27FC236}">
                <a16:creationId xmlns:a16="http://schemas.microsoft.com/office/drawing/2014/main" id="{7016A945-DF8D-53F1-66D2-49CC9E0736C6}"/>
              </a:ext>
            </a:extLst>
          </p:cNvPr>
          <p:cNvSpPr>
            <a:spLocks noChangeArrowheads="1"/>
          </p:cNvSpPr>
          <p:nvPr/>
        </p:nvSpPr>
        <p:spPr bwMode="auto">
          <a:xfrm>
            <a:off x="695400" y="2348880"/>
            <a:ext cx="7488832" cy="504056"/>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5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Lo cual es parte del plan de Satanás, por supuesto.</a:t>
            </a:r>
          </a:p>
        </p:txBody>
      </p:sp>
      <p:pic>
        <p:nvPicPr>
          <p:cNvPr id="10" name="Pebre - Picture 7">
            <a:extLst>
              <a:ext uri="{FF2B5EF4-FFF2-40B4-BE49-F238E27FC236}">
                <a16:creationId xmlns:a16="http://schemas.microsoft.com/office/drawing/2014/main" id="{8D0344C3-930E-A413-F4FC-7DA1A8A17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3310" y="2542805"/>
            <a:ext cx="2824886" cy="3766515"/>
          </a:xfrm>
          <a:prstGeom prst="rect">
            <a:avLst/>
          </a:prstGeom>
        </p:spPr>
      </p:pic>
    </p:spTree>
    <p:extLst>
      <p:ext uri="{BB962C8B-B14F-4D97-AF65-F5344CB8AC3E}">
        <p14:creationId xmlns:p14="http://schemas.microsoft.com/office/powerpoint/2010/main" val="256550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4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4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0C597-C21F-C677-36F0-1D9D9B7F5767}"/>
            </a:ext>
          </a:extLst>
        </p:cNvPr>
        <p:cNvGrpSpPr/>
        <p:nvPr/>
      </p:nvGrpSpPr>
      <p:grpSpPr>
        <a:xfrm>
          <a:off x="0" y="0"/>
          <a:ext cx="0" cy="0"/>
          <a:chOff x="0" y="0"/>
          <a:chExt cx="0" cy="0"/>
        </a:xfrm>
      </p:grpSpPr>
      <p:sp>
        <p:nvSpPr>
          <p:cNvPr id="2" name="Rectangle 9">
            <a:extLst>
              <a:ext uri="{FF2B5EF4-FFF2-40B4-BE49-F238E27FC236}">
                <a16:creationId xmlns:a16="http://schemas.microsoft.com/office/drawing/2014/main" id="{9BAA927A-752E-C688-33A1-2F90FEDDE228}"/>
              </a:ext>
            </a:extLst>
          </p:cNvPr>
          <p:cNvSpPr>
            <a:spLocks noChangeArrowheads="1"/>
          </p:cNvSpPr>
          <p:nvPr/>
        </p:nvSpPr>
        <p:spPr bwMode="auto">
          <a:xfrm>
            <a:off x="695400" y="1052736"/>
            <a:ext cx="10801200" cy="4464496"/>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Satanás ha logrado infundir en las sectas numerosas enseñanzas falsas, con la mayoría de ellas contradiciéndose entre sí.</a:t>
            </a:r>
          </a:p>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Pero aun así, todas tienen algo en común, … ¡y voy a dejar que ustedes lo descubran! </a:t>
            </a:r>
          </a:p>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Al final de la clase de hoy, pueden decirme qué tienen en común las herejías que vamos a ver…</a:t>
            </a:r>
          </a:p>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¡Así que presten atención!</a:t>
            </a:r>
          </a:p>
        </p:txBody>
      </p:sp>
      <p:pic>
        <p:nvPicPr>
          <p:cNvPr id="5" name="Picture 4">
            <a:extLst>
              <a:ext uri="{FF2B5EF4-FFF2-40B4-BE49-F238E27FC236}">
                <a16:creationId xmlns:a16="http://schemas.microsoft.com/office/drawing/2014/main" id="{DB7A98CC-F8FB-B8AF-B8B7-34C223BE20D3}"/>
              </a:ext>
            </a:extLst>
          </p:cNvPr>
          <p:cNvPicPr>
            <a:picLocks noChangeAspect="1"/>
          </p:cNvPicPr>
          <p:nvPr/>
        </p:nvPicPr>
        <p:blipFill>
          <a:blip r:embed="rId3">
            <a:extLst>
              <a:ext uri="{28A0092B-C50C-407E-A947-70E740481C1C}">
                <a14:useLocalDpi xmlns:a14="http://schemas.microsoft.com/office/drawing/2010/main" val="0"/>
              </a:ext>
            </a:extLst>
          </a:blip>
          <a:srcRect b="83599"/>
          <a:stretch>
            <a:fillRect/>
          </a:stretch>
        </p:blipFill>
        <p:spPr>
          <a:xfrm rot="20897098">
            <a:off x="3879792" y="4852972"/>
            <a:ext cx="7740352" cy="952090"/>
          </a:xfrm>
          <a:prstGeom prst="rect">
            <a:avLst/>
          </a:prstGeom>
        </p:spPr>
      </p:pic>
    </p:spTree>
    <p:extLst>
      <p:ext uri="{BB962C8B-B14F-4D97-AF65-F5344CB8AC3E}">
        <p14:creationId xmlns:p14="http://schemas.microsoft.com/office/powerpoint/2010/main" val="93601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4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4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400"/>
                                        <p:tgtEl>
                                          <p:spTgt spid="2">
                                            <p:txEl>
                                              <p:pRg st="2" end="2"/>
                                            </p:txEl>
                                          </p:spTgt>
                                        </p:tgtEl>
                                      </p:cBhvr>
                                    </p:animEffect>
                                  </p:childTnLst>
                                </p:cTn>
                              </p:par>
                              <p:par>
                                <p:cTn id="18" presetID="22" presetClass="entr" presetSubtype="8" fill="hold" nodeType="withEffect">
                                  <p:stCondLst>
                                    <p:cond delay="4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75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left)">
                                      <p:cBhvr>
                                        <p:cTn id="25" dur="4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B44C-06F8-CAE5-61D4-F39E78C19A74}"/>
            </a:ext>
          </a:extLst>
        </p:cNvPr>
        <p:cNvGrpSpPr/>
        <p:nvPr/>
      </p:nvGrpSpPr>
      <p:grpSpPr>
        <a:xfrm>
          <a:off x="0" y="0"/>
          <a:ext cx="0" cy="0"/>
          <a:chOff x="0" y="0"/>
          <a:chExt cx="0" cy="0"/>
        </a:xfrm>
      </p:grpSpPr>
      <p:sp>
        <p:nvSpPr>
          <p:cNvPr id="2" name="Rectangle 9">
            <a:extLst>
              <a:ext uri="{FF2B5EF4-FFF2-40B4-BE49-F238E27FC236}">
                <a16:creationId xmlns:a16="http://schemas.microsoft.com/office/drawing/2014/main" id="{EFF1D09A-CC19-8BDB-1E82-B5F50FB8E738}"/>
              </a:ext>
            </a:extLst>
          </p:cNvPr>
          <p:cNvSpPr>
            <a:spLocks noChangeArrowheads="1"/>
          </p:cNvSpPr>
          <p:nvPr/>
        </p:nvSpPr>
        <p:spPr bwMode="auto">
          <a:xfrm>
            <a:off x="695400" y="1052736"/>
            <a:ext cx="10801200" cy="324036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Entonces: ¿Cuáles son? </a:t>
            </a:r>
          </a:p>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¿Qué eran todas estas herejías, sectas, y divisiones? </a:t>
            </a:r>
          </a:p>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¿De dónde surgieron? </a:t>
            </a:r>
          </a:p>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¿Por qué eran malas? </a:t>
            </a:r>
          </a:p>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¿Cuáles siguen presentes hoy en día?</a:t>
            </a:r>
          </a:p>
          <a:p>
            <a:pPr algn="just">
              <a:lnSpc>
                <a:spcPct val="90000"/>
              </a:lnSpc>
              <a:spcBef>
                <a:spcPts val="0"/>
              </a:spcBef>
              <a:spcAft>
                <a:spcPts val="600"/>
              </a:spcAft>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Éstas son las preguntas clave que debemos analizar hoy.</a:t>
            </a:r>
          </a:p>
        </p:txBody>
      </p:sp>
    </p:spTree>
    <p:extLst>
      <p:ext uri="{BB962C8B-B14F-4D97-AF65-F5344CB8AC3E}">
        <p14:creationId xmlns:p14="http://schemas.microsoft.com/office/powerpoint/2010/main" val="1008603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4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4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4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4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4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4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5A55C-583B-84ED-262E-D22EB134096D}"/>
            </a:ext>
          </a:extLst>
        </p:cNvPr>
        <p:cNvGrpSpPr/>
        <p:nvPr/>
      </p:nvGrpSpPr>
      <p:grpSpPr>
        <a:xfrm>
          <a:off x="0" y="0"/>
          <a:ext cx="0" cy="0"/>
          <a:chOff x="0" y="0"/>
          <a:chExt cx="0" cy="0"/>
        </a:xfrm>
      </p:grpSpPr>
      <p:sp>
        <p:nvSpPr>
          <p:cNvPr id="9" name="Para 1 - Rectangle 36">
            <a:extLst>
              <a:ext uri="{FF2B5EF4-FFF2-40B4-BE49-F238E27FC236}">
                <a16:creationId xmlns:a16="http://schemas.microsoft.com/office/drawing/2014/main" id="{CAA724F6-F50F-60F0-D357-1BF1A9667C51}"/>
              </a:ext>
            </a:extLst>
          </p:cNvPr>
          <p:cNvSpPr>
            <a:spLocks noChangeArrowheads="1"/>
          </p:cNvSpPr>
          <p:nvPr/>
        </p:nvSpPr>
        <p:spPr bwMode="auto">
          <a:xfrm>
            <a:off x="595684" y="908721"/>
            <a:ext cx="10900916" cy="194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Después de los judaizantes, el siguiente grupo herético que atacó la iglesia fueron los “nicolaítas”.</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Esta secta sólo aparece dos veces en la Biblia, ambas en Apocalipsis, y muy brevemente, sin mucha información. </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En la carta a la iglesia en Éfeso, Jesús dice: </a:t>
            </a:r>
          </a:p>
        </p:txBody>
      </p:sp>
      <p:sp>
        <p:nvSpPr>
          <p:cNvPr id="3" name="Verse, GREEN HIGHLIGHT  yellow frame - Rectangle 7">
            <a:extLst>
              <a:ext uri="{FF2B5EF4-FFF2-40B4-BE49-F238E27FC236}">
                <a16:creationId xmlns:a16="http://schemas.microsoft.com/office/drawing/2014/main" id="{397A1B9B-90FC-6623-6D35-50165C512842}"/>
              </a:ext>
            </a:extLst>
          </p:cNvPr>
          <p:cNvSpPr>
            <a:spLocks noChangeArrowheads="1"/>
          </p:cNvSpPr>
          <p:nvPr/>
        </p:nvSpPr>
        <p:spPr bwMode="auto">
          <a:xfrm>
            <a:off x="623392" y="3429000"/>
            <a:ext cx="10945216" cy="1008112"/>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                                    Pero tienes a tu favor que aborreces las prácticas de los nicolaítas, las cuales yo también aborrezco.</a:t>
            </a:r>
          </a:p>
        </p:txBody>
      </p:sp>
      <p:sp>
        <p:nvSpPr>
          <p:cNvPr id="4" name="Verse ID - Rectangle 9">
            <a:extLst>
              <a:ext uri="{FF2B5EF4-FFF2-40B4-BE49-F238E27FC236}">
                <a16:creationId xmlns:a16="http://schemas.microsoft.com/office/drawing/2014/main" id="{6844B3EF-BEA2-75E1-F8B1-C72C136D15DB}"/>
              </a:ext>
            </a:extLst>
          </p:cNvPr>
          <p:cNvSpPr>
            <a:spLocks noChangeArrowheads="1"/>
          </p:cNvSpPr>
          <p:nvPr/>
        </p:nvSpPr>
        <p:spPr bwMode="auto">
          <a:xfrm>
            <a:off x="662061" y="3429000"/>
            <a:ext cx="3817419" cy="52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Apocalipsis 2:6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sp>
        <p:nvSpPr>
          <p:cNvPr id="5" name="Para 1 - Rectangle 36">
            <a:extLst>
              <a:ext uri="{FF2B5EF4-FFF2-40B4-BE49-F238E27FC236}">
                <a16:creationId xmlns:a16="http://schemas.microsoft.com/office/drawing/2014/main" id="{5A47098E-CFBD-6072-8E73-B057F1AED1BD}"/>
              </a:ext>
            </a:extLst>
          </p:cNvPr>
          <p:cNvSpPr>
            <a:spLocks noChangeArrowheads="1"/>
          </p:cNvSpPr>
          <p:nvPr/>
        </p:nvSpPr>
        <p:spPr bwMode="auto">
          <a:xfrm>
            <a:off x="595684" y="4581128"/>
            <a:ext cx="10900916" cy="52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Y en la carta a la iglesia en Pérgamo, dice: </a:t>
            </a:r>
          </a:p>
        </p:txBody>
      </p:sp>
      <p:sp>
        <p:nvSpPr>
          <p:cNvPr id="6" name="Verse, GREEN HIGHLIGHT  yellow frame - Rectangle 7">
            <a:extLst>
              <a:ext uri="{FF2B5EF4-FFF2-40B4-BE49-F238E27FC236}">
                <a16:creationId xmlns:a16="http://schemas.microsoft.com/office/drawing/2014/main" id="{2515B0C5-F10F-FC50-0388-5667F173994F}"/>
              </a:ext>
            </a:extLst>
          </p:cNvPr>
          <p:cNvSpPr>
            <a:spLocks noChangeArrowheads="1"/>
          </p:cNvSpPr>
          <p:nvPr/>
        </p:nvSpPr>
        <p:spPr bwMode="auto">
          <a:xfrm>
            <a:off x="623392" y="5229200"/>
            <a:ext cx="10945216" cy="936104"/>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                                           Toleras también a los que sostienen la doctrina de los nicolaítas. Por lo tanto, ¡arrepiéntete! …</a:t>
            </a:r>
          </a:p>
        </p:txBody>
      </p:sp>
      <p:sp>
        <p:nvSpPr>
          <p:cNvPr id="7" name="Verse ID - Rectangle 9">
            <a:extLst>
              <a:ext uri="{FF2B5EF4-FFF2-40B4-BE49-F238E27FC236}">
                <a16:creationId xmlns:a16="http://schemas.microsoft.com/office/drawing/2014/main" id="{A701BD43-E6EA-657A-A6F3-62A232C71438}"/>
              </a:ext>
            </a:extLst>
          </p:cNvPr>
          <p:cNvSpPr>
            <a:spLocks noChangeArrowheads="1"/>
          </p:cNvSpPr>
          <p:nvPr/>
        </p:nvSpPr>
        <p:spPr bwMode="auto">
          <a:xfrm>
            <a:off x="662061" y="5229200"/>
            <a:ext cx="4564418" cy="52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Apocalipsis 2:15-16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spTree>
    <p:extLst>
      <p:ext uri="{BB962C8B-B14F-4D97-AF65-F5344CB8AC3E}">
        <p14:creationId xmlns:p14="http://schemas.microsoft.com/office/powerpoint/2010/main" val="4223645680"/>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4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4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4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400"/>
                                        <p:tgtEl>
                                          <p:spTgt spid="4"/>
                                        </p:tgtEl>
                                        <p:attrNameLst>
                                          <p:attrName>ppt_y</p:attrName>
                                        </p:attrNameLst>
                                      </p:cBhvr>
                                      <p:tavLst>
                                        <p:tav tm="0">
                                          <p:val>
                                            <p:strVal val="#ppt_y+#ppt_h*1.125000"/>
                                          </p:val>
                                        </p:tav>
                                        <p:tav tm="100000">
                                          <p:val>
                                            <p:strVal val="#ppt_y"/>
                                          </p:val>
                                        </p:tav>
                                      </p:tavLst>
                                    </p:anim>
                                    <p:animEffect transition="in" filter="wipe(up)">
                                      <p:cBhvr>
                                        <p:cTn id="23" dur="4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bg/>
                                          </p:spTgt>
                                        </p:tgtEl>
                                        <p:attrNameLst>
                                          <p:attrName>style.visibility</p:attrName>
                                        </p:attrNameLst>
                                      </p:cBhvr>
                                      <p:to>
                                        <p:strVal val="visible"/>
                                      </p:to>
                                    </p:set>
                                    <p:animEffect transition="in" filter="wipe(left)">
                                      <p:cBhvr>
                                        <p:cTn id="28" dur="400"/>
                                        <p:tgtEl>
                                          <p:spTgt spid="3">
                                            <p:bg/>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wipe(left)">
                                      <p:cBhvr>
                                        <p:cTn id="33" dur="400"/>
                                        <p:tgtEl>
                                          <p:spTgt spid="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wipe(up)">
                                      <p:cBhvr>
                                        <p:cTn id="38" dur="4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400"/>
                                        <p:tgtEl>
                                          <p:spTgt spid="7"/>
                                        </p:tgtEl>
                                        <p:attrNameLst>
                                          <p:attrName>ppt_y</p:attrName>
                                        </p:attrNameLst>
                                      </p:cBhvr>
                                      <p:tavLst>
                                        <p:tav tm="0">
                                          <p:val>
                                            <p:strVal val="#ppt_y+#ppt_h*1.125000"/>
                                          </p:val>
                                        </p:tav>
                                        <p:tav tm="100000">
                                          <p:val>
                                            <p:strVal val="#ppt_y"/>
                                          </p:val>
                                        </p:tav>
                                      </p:tavLst>
                                    </p:anim>
                                    <p:animEffect transition="in" filter="wipe(up)">
                                      <p:cBhvr>
                                        <p:cTn id="44" dur="4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
                                            <p:bg/>
                                          </p:spTgt>
                                        </p:tgtEl>
                                        <p:attrNameLst>
                                          <p:attrName>style.visibility</p:attrName>
                                        </p:attrNameLst>
                                      </p:cBhvr>
                                      <p:to>
                                        <p:strVal val="visible"/>
                                      </p:to>
                                    </p:set>
                                    <p:animEffect transition="in" filter="wipe(left)">
                                      <p:cBhvr>
                                        <p:cTn id="49" dur="400"/>
                                        <p:tgtEl>
                                          <p:spTgt spid="6">
                                            <p:bg/>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
                                            <p:txEl>
                                              <p:pRg st="0" end="0"/>
                                            </p:txEl>
                                          </p:spTgt>
                                        </p:tgtEl>
                                        <p:attrNameLst>
                                          <p:attrName>style.visibility</p:attrName>
                                        </p:attrNameLst>
                                      </p:cBhvr>
                                      <p:to>
                                        <p:strVal val="visible"/>
                                      </p:to>
                                    </p:set>
                                    <p:animEffect transition="in" filter="wipe(left)">
                                      <p:cBhvr>
                                        <p:cTn id="54" dur="4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build="allAtOnce" animBg="1"/>
      <p:bldP spid="4" grpId="0"/>
      <p:bldP spid="5" grpId="0" build="p"/>
      <p:bldP spid="6" grpId="0" build="allAtOnce"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4EDF0-970C-396B-6439-90567ECF8228}"/>
            </a:ext>
          </a:extLst>
        </p:cNvPr>
        <p:cNvGrpSpPr/>
        <p:nvPr/>
      </p:nvGrpSpPr>
      <p:grpSpPr>
        <a:xfrm>
          <a:off x="0" y="0"/>
          <a:ext cx="0" cy="0"/>
          <a:chOff x="0" y="0"/>
          <a:chExt cx="0" cy="0"/>
        </a:xfrm>
      </p:grpSpPr>
      <p:sp>
        <p:nvSpPr>
          <p:cNvPr id="9" name="Para 1 - Rectangle 36">
            <a:extLst>
              <a:ext uri="{FF2B5EF4-FFF2-40B4-BE49-F238E27FC236}">
                <a16:creationId xmlns:a16="http://schemas.microsoft.com/office/drawing/2014/main" id="{DA29D77E-5B92-63B7-C23B-0223335CE7EF}"/>
              </a:ext>
            </a:extLst>
          </p:cNvPr>
          <p:cNvSpPr>
            <a:spLocks noChangeArrowheads="1"/>
          </p:cNvSpPr>
          <p:nvPr/>
        </p:nvSpPr>
        <p:spPr bwMode="auto">
          <a:xfrm>
            <a:off x="595684" y="980729"/>
            <a:ext cx="10900916" cy="288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Este versículo viene justo después de una amonestación a la iglesia en Pérgamo, acerca de “</a:t>
            </a:r>
            <a:r>
              <a:rPr lang="es-419" sz="3200" i="1" noProof="0" dirty="0">
                <a:solidFill>
                  <a:schemeClr val="bg1"/>
                </a:solidFill>
                <a:latin typeface="Arial" panose="020B0604020202020204" pitchFamily="34" charset="0"/>
                <a:cs typeface="Arial" panose="020B0604020202020204" pitchFamily="34" charset="0"/>
              </a:rPr>
              <a:t>comer alimentos sacrificados a los ídolos y cometer inmoralidad sexual</a:t>
            </a:r>
            <a:r>
              <a:rPr lang="es-419" sz="3200" noProof="0" dirty="0">
                <a:solidFill>
                  <a:schemeClr val="bg1"/>
                </a:solidFill>
                <a:latin typeface="Arial" panose="020B0604020202020204" pitchFamily="34" charset="0"/>
                <a:cs typeface="Arial" panose="020B0604020202020204" pitchFamily="34" charset="0"/>
              </a:rPr>
              <a:t>” (v. 14), por lo que algunos eruditos piensan que los nicolaítas pueden haber participado en prácticas similares.</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No hay otra mención de esta herejía en la Biblia.</a:t>
            </a:r>
          </a:p>
          <a:p>
            <a:pPr marL="0" lvl="1" indent="0" algn="just">
              <a:lnSpc>
                <a:spcPct val="90000"/>
              </a:lnSpc>
              <a:spcBef>
                <a:spcPts val="0"/>
              </a:spcBef>
              <a:spcAft>
                <a:spcPts val="600"/>
              </a:spcAft>
              <a:buClr>
                <a:srgbClr val="5FF0FF"/>
              </a:buClr>
              <a:buFont typeface="Symbol" panose="05050102010706020507" pitchFamily="18" charset="2"/>
              <a:buNone/>
            </a:pPr>
            <a:endParaRPr lang="es-419" sz="3200" noProof="0" dirty="0">
              <a:solidFill>
                <a:schemeClr val="bg1"/>
              </a:solidFill>
              <a:latin typeface="Arial" panose="020B0604020202020204" pitchFamily="34" charset="0"/>
              <a:cs typeface="Arial" panose="020B0604020202020204" pitchFamily="34" charset="0"/>
            </a:endParaRPr>
          </a:p>
        </p:txBody>
      </p:sp>
      <p:sp>
        <p:nvSpPr>
          <p:cNvPr id="6" name="Verse, GREEN HIGHLIGHT  yellow frame - Rectangle 7">
            <a:extLst>
              <a:ext uri="{FF2B5EF4-FFF2-40B4-BE49-F238E27FC236}">
                <a16:creationId xmlns:a16="http://schemas.microsoft.com/office/drawing/2014/main" id="{32A96AA5-FB4F-76E0-3C55-28184A4B496F}"/>
              </a:ext>
            </a:extLst>
          </p:cNvPr>
          <p:cNvSpPr>
            <a:spLocks noChangeArrowheads="1"/>
          </p:cNvSpPr>
          <p:nvPr/>
        </p:nvSpPr>
        <p:spPr bwMode="auto">
          <a:xfrm>
            <a:off x="623392" y="5229200"/>
            <a:ext cx="10945216" cy="936104"/>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                                           Toleras también a los que sostienen la doctrina de los nicolaítas. Por lo tanto, ¡arrepiéntete! …</a:t>
            </a:r>
          </a:p>
        </p:txBody>
      </p:sp>
      <p:sp>
        <p:nvSpPr>
          <p:cNvPr id="7" name="Verse ID - Rectangle 9">
            <a:extLst>
              <a:ext uri="{FF2B5EF4-FFF2-40B4-BE49-F238E27FC236}">
                <a16:creationId xmlns:a16="http://schemas.microsoft.com/office/drawing/2014/main" id="{AC37127A-9AE8-F719-E84B-1F08F49CA345}"/>
              </a:ext>
            </a:extLst>
          </p:cNvPr>
          <p:cNvSpPr>
            <a:spLocks noChangeArrowheads="1"/>
          </p:cNvSpPr>
          <p:nvPr/>
        </p:nvSpPr>
        <p:spPr bwMode="auto">
          <a:xfrm>
            <a:off x="662061" y="5229200"/>
            <a:ext cx="4564418" cy="52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Apocalipsis 2:15-16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sp>
        <p:nvSpPr>
          <p:cNvPr id="2" name="Para 1 - Rectangle 36">
            <a:extLst>
              <a:ext uri="{FF2B5EF4-FFF2-40B4-BE49-F238E27FC236}">
                <a16:creationId xmlns:a16="http://schemas.microsoft.com/office/drawing/2014/main" id="{2EAD66BA-AC94-F333-75AC-EFC62975EAA2}"/>
              </a:ext>
            </a:extLst>
          </p:cNvPr>
          <p:cNvSpPr>
            <a:spLocks noChangeArrowheads="1"/>
          </p:cNvSpPr>
          <p:nvPr/>
        </p:nvSpPr>
        <p:spPr bwMode="auto">
          <a:xfrm>
            <a:off x="595684" y="4581128"/>
            <a:ext cx="10900916" cy="52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Y en la carta a la iglesia en Pérgamo, dice: </a:t>
            </a:r>
          </a:p>
        </p:txBody>
      </p:sp>
    </p:spTree>
    <p:extLst>
      <p:ext uri="{BB962C8B-B14F-4D97-AF65-F5344CB8AC3E}">
        <p14:creationId xmlns:p14="http://schemas.microsoft.com/office/powerpoint/2010/main" val="1907277102"/>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3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35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3A39D-2E81-D17E-307E-9070C001BAF9}"/>
            </a:ext>
          </a:extLst>
        </p:cNvPr>
        <p:cNvGrpSpPr/>
        <p:nvPr/>
      </p:nvGrpSpPr>
      <p:grpSpPr>
        <a:xfrm>
          <a:off x="0" y="0"/>
          <a:ext cx="0" cy="0"/>
          <a:chOff x="0" y="0"/>
          <a:chExt cx="0" cy="0"/>
        </a:xfrm>
      </p:grpSpPr>
      <p:sp>
        <p:nvSpPr>
          <p:cNvPr id="9" name="Para 1 - Rectangle 36">
            <a:extLst>
              <a:ext uri="{FF2B5EF4-FFF2-40B4-BE49-F238E27FC236}">
                <a16:creationId xmlns:a16="http://schemas.microsoft.com/office/drawing/2014/main" id="{5A36C7D3-E156-CC7A-4C63-74F3DA61CB30}"/>
              </a:ext>
            </a:extLst>
          </p:cNvPr>
          <p:cNvSpPr>
            <a:spLocks noChangeArrowheads="1"/>
          </p:cNvSpPr>
          <p:nvPr/>
        </p:nvSpPr>
        <p:spPr bwMode="auto">
          <a:xfrm>
            <a:off x="595684" y="908720"/>
            <a:ext cx="10900916" cy="403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8000"/>
              </a:lnSpc>
              <a:spcBef>
                <a:spcPts val="0"/>
              </a:spcBef>
              <a:spcAft>
                <a:spcPts val="5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Sin embargo, fuera de la Biblia es mencionada por Ireneo, Jerónimo, Clemente de Alejandría, y algunos otros padres de la iglesia. </a:t>
            </a:r>
          </a:p>
          <a:p>
            <a:pPr marL="0" lvl="1" indent="0" algn="just">
              <a:lnSpc>
                <a:spcPct val="88000"/>
              </a:lnSpc>
              <a:spcBef>
                <a:spcPts val="0"/>
              </a:spcBef>
              <a:spcAft>
                <a:spcPts val="5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Todos parecen coincidir en que estaba relacionada con la aprobación de la inmoralidad sexual en la iglesia, y el consumo a propósito de alimentos sacrificados a ídolos, pero discrepan en los detalles.</a:t>
            </a:r>
          </a:p>
          <a:p>
            <a:pPr marL="0" lvl="1" indent="0" algn="just">
              <a:lnSpc>
                <a:spcPct val="88000"/>
              </a:lnSpc>
              <a:spcBef>
                <a:spcPts val="0"/>
              </a:spcBef>
              <a:spcAft>
                <a:spcPts val="5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Afortunadamente, esta herejía no duró mucho y parece haber desaparecido en unos 100 – 150 años.</a:t>
            </a:r>
          </a:p>
        </p:txBody>
      </p:sp>
      <p:sp>
        <p:nvSpPr>
          <p:cNvPr id="6" name="Verse, GREEN HIGHLIGHT  yellow frame - Rectangle 7">
            <a:extLst>
              <a:ext uri="{FF2B5EF4-FFF2-40B4-BE49-F238E27FC236}">
                <a16:creationId xmlns:a16="http://schemas.microsoft.com/office/drawing/2014/main" id="{AEDF2DC2-30BE-17E7-CAE7-C1F1644C7019}"/>
              </a:ext>
            </a:extLst>
          </p:cNvPr>
          <p:cNvSpPr>
            <a:spLocks noChangeArrowheads="1"/>
          </p:cNvSpPr>
          <p:nvPr/>
        </p:nvSpPr>
        <p:spPr bwMode="auto">
          <a:xfrm>
            <a:off x="623392" y="5229200"/>
            <a:ext cx="10945216" cy="936104"/>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FontTx/>
              <a:buNone/>
            </a:pPr>
            <a:r>
              <a:rPr kumimoji="0" lang="es-419" sz="3000" noProof="0" dirty="0">
                <a:solidFill>
                  <a:srgbClr val="EFF9FF"/>
                </a:solidFill>
                <a:latin typeface="Arial" panose="020B0604020202020204" pitchFamily="34" charset="0"/>
              </a:rPr>
              <a:t>                                           Toleras también a los que sostienen la doctrina de los nicolaítas. Por lo tanto, ¡arrepiéntete! …</a:t>
            </a:r>
          </a:p>
        </p:txBody>
      </p:sp>
      <p:sp>
        <p:nvSpPr>
          <p:cNvPr id="7" name="Verse ID - Rectangle 9">
            <a:extLst>
              <a:ext uri="{FF2B5EF4-FFF2-40B4-BE49-F238E27FC236}">
                <a16:creationId xmlns:a16="http://schemas.microsoft.com/office/drawing/2014/main" id="{C8EB6BAA-D6F4-80CF-9D8D-E991D948FD88}"/>
              </a:ext>
            </a:extLst>
          </p:cNvPr>
          <p:cNvSpPr>
            <a:spLocks noChangeArrowheads="1"/>
          </p:cNvSpPr>
          <p:nvPr/>
        </p:nvSpPr>
        <p:spPr bwMode="auto">
          <a:xfrm>
            <a:off x="662061" y="5229200"/>
            <a:ext cx="4564418" cy="52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Apocalipsis 2:15-16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spTree>
    <p:extLst>
      <p:ext uri="{BB962C8B-B14F-4D97-AF65-F5344CB8AC3E}">
        <p14:creationId xmlns:p14="http://schemas.microsoft.com/office/powerpoint/2010/main" val="3199167807"/>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3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3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35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DCC8B-9518-C40C-5114-0A5CDD83BA38}"/>
            </a:ext>
          </a:extLst>
        </p:cNvPr>
        <p:cNvGrpSpPr/>
        <p:nvPr/>
      </p:nvGrpSpPr>
      <p:grpSpPr>
        <a:xfrm>
          <a:off x="0" y="0"/>
          <a:ext cx="0" cy="0"/>
          <a:chOff x="0" y="0"/>
          <a:chExt cx="0" cy="0"/>
        </a:xfrm>
      </p:grpSpPr>
      <p:sp>
        <p:nvSpPr>
          <p:cNvPr id="2" name="Para 1 - Rectangle 36">
            <a:extLst>
              <a:ext uri="{FF2B5EF4-FFF2-40B4-BE49-F238E27FC236}">
                <a16:creationId xmlns:a16="http://schemas.microsoft.com/office/drawing/2014/main" id="{C3E2745B-89BC-4DB9-B6D0-4D55213CB6D4}"/>
              </a:ext>
            </a:extLst>
          </p:cNvPr>
          <p:cNvSpPr>
            <a:spLocks noChangeArrowheads="1"/>
          </p:cNvSpPr>
          <p:nvPr/>
        </p:nvSpPr>
        <p:spPr bwMode="auto">
          <a:xfrm>
            <a:off x="595684" y="836712"/>
            <a:ext cx="10900916"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5000"/>
              </a:lnSpc>
              <a:spcBef>
                <a:spcPts val="0"/>
              </a:spcBef>
              <a:spcAft>
                <a:spcPts val="3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Casi en los mismos tiempos, se puso en escena el “</a:t>
            </a:r>
            <a:r>
              <a:rPr lang="es-419" sz="3200" u="sng" noProof="0" dirty="0">
                <a:solidFill>
                  <a:srgbClr val="FFFF00"/>
                </a:solidFill>
                <a:latin typeface="Arial" panose="020B0604020202020204" pitchFamily="34" charset="0"/>
                <a:cs typeface="Arial" panose="020B0604020202020204" pitchFamily="34" charset="0"/>
              </a:rPr>
              <a:t>docetismo</a:t>
            </a:r>
            <a:r>
              <a:rPr lang="es-419" sz="3200" noProof="0" dirty="0">
                <a:solidFill>
                  <a:schemeClr val="bg1"/>
                </a:solidFill>
                <a:latin typeface="Arial" panose="020B0604020202020204" pitchFamily="34" charset="0"/>
                <a:cs typeface="Arial" panose="020B0604020202020204" pitchFamily="34" charset="0"/>
              </a:rPr>
              <a:t>”. Esta palabra proviene del griego "</a:t>
            </a:r>
            <a:r>
              <a:rPr lang="es-419" sz="3200" noProof="0" dirty="0" err="1">
                <a:solidFill>
                  <a:schemeClr val="bg1"/>
                </a:solidFill>
                <a:latin typeface="Arial" panose="020B0604020202020204" pitchFamily="34" charset="0"/>
                <a:cs typeface="Arial" panose="020B0604020202020204" pitchFamily="34" charset="0"/>
              </a:rPr>
              <a:t>dokein</a:t>
            </a:r>
            <a:r>
              <a:rPr lang="es-419" sz="3200" noProof="0" dirty="0">
                <a:solidFill>
                  <a:schemeClr val="bg1"/>
                </a:solidFill>
                <a:latin typeface="Arial" panose="020B0604020202020204" pitchFamily="34" charset="0"/>
                <a:cs typeface="Arial" panose="020B0604020202020204" pitchFamily="34" charset="0"/>
              </a:rPr>
              <a:t>", que significa "parecer" o "aparecer".</a:t>
            </a:r>
          </a:p>
        </p:txBody>
      </p:sp>
      <p:sp>
        <p:nvSpPr>
          <p:cNvPr id="3" name="Para 1 - Rectangle 36">
            <a:extLst>
              <a:ext uri="{FF2B5EF4-FFF2-40B4-BE49-F238E27FC236}">
                <a16:creationId xmlns:a16="http://schemas.microsoft.com/office/drawing/2014/main" id="{942434B1-ED2F-34A4-6241-B85AE08EB0BF}"/>
              </a:ext>
            </a:extLst>
          </p:cNvPr>
          <p:cNvSpPr>
            <a:spLocks noChangeArrowheads="1"/>
          </p:cNvSpPr>
          <p:nvPr/>
        </p:nvSpPr>
        <p:spPr bwMode="auto">
          <a:xfrm>
            <a:off x="595684" y="5157193"/>
            <a:ext cx="10900916" cy="144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5000"/>
              </a:lnSpc>
              <a:spcBef>
                <a:spcPts val="0"/>
              </a:spcBef>
              <a:spcAft>
                <a:spcPts val="3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Docetismo niega que Jesús fuera 100% humano, o incluso humano de cualquier manera.</a:t>
            </a:r>
          </a:p>
          <a:p>
            <a:pPr marL="0" lvl="1" indent="0" algn="just">
              <a:lnSpc>
                <a:spcPct val="85000"/>
              </a:lnSpc>
              <a:spcBef>
                <a:spcPts val="0"/>
              </a:spcBef>
              <a:spcAft>
                <a:spcPts val="3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(Por ende, Jesús nunca nació, y tampoco murió…)</a:t>
            </a:r>
          </a:p>
        </p:txBody>
      </p:sp>
      <p:pic>
        <p:nvPicPr>
          <p:cNvPr id="8" name="Picture 7">
            <a:extLst>
              <a:ext uri="{FF2B5EF4-FFF2-40B4-BE49-F238E27FC236}">
                <a16:creationId xmlns:a16="http://schemas.microsoft.com/office/drawing/2014/main" id="{76EE384C-779C-3AA6-183B-A7EEBE2A369C}"/>
              </a:ext>
            </a:extLst>
          </p:cNvPr>
          <p:cNvPicPr>
            <a:picLocks noChangeAspect="1"/>
          </p:cNvPicPr>
          <p:nvPr/>
        </p:nvPicPr>
        <p:blipFill>
          <a:blip r:embed="rId3">
            <a:alphaModFix amt="52000"/>
            <a:extLst>
              <a:ext uri="{BEBA8EAE-BF5A-486C-A8C5-ECC9F3942E4B}">
                <a14:imgProps xmlns:a14="http://schemas.microsoft.com/office/drawing/2010/main">
                  <a14:imgLayer r:embed="rId4">
                    <a14:imgEffect>
                      <a14:sharpenSoften amount="-39000"/>
                    </a14:imgEffect>
                    <a14:imgEffect>
                      <a14:colorTemperature colorTemp="3502"/>
                    </a14:imgEffect>
                    <a14:imgEffect>
                      <a14:brightnessContrast bright="-30000" contrast="-28000"/>
                    </a14:imgEffect>
                  </a14:imgLayer>
                </a14:imgProps>
              </a:ext>
              <a:ext uri="{28A0092B-C50C-407E-A947-70E740481C1C}">
                <a14:useLocalDpi xmlns:a14="http://schemas.microsoft.com/office/drawing/2010/main" val="0"/>
              </a:ext>
            </a:extLst>
          </a:blip>
          <a:srcRect l="1968" r="3587"/>
          <a:stretch>
            <a:fillRect/>
          </a:stretch>
        </p:blipFill>
        <p:spPr>
          <a:xfrm>
            <a:off x="695399" y="2195300"/>
            <a:ext cx="4896545" cy="2961892"/>
          </a:xfrm>
          <a:prstGeom prst="rect">
            <a:avLst/>
          </a:prstGeom>
        </p:spPr>
      </p:pic>
      <p:pic>
        <p:nvPicPr>
          <p:cNvPr id="10" name="Picture 9">
            <a:extLst>
              <a:ext uri="{FF2B5EF4-FFF2-40B4-BE49-F238E27FC236}">
                <a16:creationId xmlns:a16="http://schemas.microsoft.com/office/drawing/2014/main" id="{2D745F3B-32CD-3241-1FB1-C7A34683BC17}"/>
              </a:ext>
            </a:extLst>
          </p:cNvPr>
          <p:cNvPicPr>
            <a:picLocks noChangeAspect="1"/>
          </p:cNvPicPr>
          <p:nvPr/>
        </p:nvPicPr>
        <p:blipFill>
          <a:blip r:embed="rId5">
            <a:alphaModFix/>
            <a:extLst>
              <a:ext uri="{BEBA8EAE-BF5A-486C-A8C5-ECC9F3942E4B}">
                <a14:imgProps xmlns:a14="http://schemas.microsoft.com/office/drawing/2010/main">
                  <a14:imgLayer r:embed="rId4">
                    <a14:imgEffect>
                      <a14:sharpenSoften amount="-6000"/>
                    </a14:imgEffect>
                    <a14:imgEffect>
                      <a14:colorTemperature colorTemp="7056"/>
                    </a14:imgEffect>
                    <a14:imgEffect>
                      <a14:saturation sat="145000"/>
                    </a14:imgEffect>
                    <a14:imgEffect>
                      <a14:brightnessContrast bright="-5000" contrast="-12000"/>
                    </a14:imgEffect>
                  </a14:imgLayer>
                </a14:imgProps>
              </a:ext>
              <a:ext uri="{28A0092B-C50C-407E-A947-70E740481C1C}">
                <a14:useLocalDpi xmlns:a14="http://schemas.microsoft.com/office/drawing/2010/main" val="0"/>
              </a:ext>
            </a:extLst>
          </a:blip>
          <a:srcRect l="1968" r="3587"/>
          <a:stretch>
            <a:fillRect/>
          </a:stretch>
        </p:blipFill>
        <p:spPr>
          <a:xfrm>
            <a:off x="695400" y="2204864"/>
            <a:ext cx="4896545" cy="2961892"/>
          </a:xfrm>
          <a:prstGeom prst="rect">
            <a:avLst/>
          </a:prstGeom>
        </p:spPr>
      </p:pic>
      <p:sp>
        <p:nvSpPr>
          <p:cNvPr id="4" name="Para 1 - Rectangle 36">
            <a:extLst>
              <a:ext uri="{FF2B5EF4-FFF2-40B4-BE49-F238E27FC236}">
                <a16:creationId xmlns:a16="http://schemas.microsoft.com/office/drawing/2014/main" id="{B30CDC1F-984A-9B96-93A6-EB91D99C64CF}"/>
              </a:ext>
            </a:extLst>
          </p:cNvPr>
          <p:cNvSpPr>
            <a:spLocks noChangeArrowheads="1"/>
          </p:cNvSpPr>
          <p:nvPr/>
        </p:nvSpPr>
        <p:spPr bwMode="auto">
          <a:xfrm>
            <a:off x="3503712" y="2204864"/>
            <a:ext cx="8020596"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5000"/>
              </a:lnSpc>
              <a:spcBef>
                <a:spcPts val="0"/>
              </a:spcBef>
              <a:spcAft>
                <a:spcPts val="3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Jesús en realidad no tenía un cuerpo físico: sólo parecía tenerlo. Su cuerpo era solo una ilusión convincente.</a:t>
            </a:r>
          </a:p>
          <a:p>
            <a:pPr marL="0" lvl="1" indent="0" algn="just">
              <a:lnSpc>
                <a:spcPct val="85000"/>
              </a:lnSpc>
              <a:spcBef>
                <a:spcPts val="0"/>
              </a:spcBef>
              <a:spcAft>
                <a:spcPts val="3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El razonamiento de esta herejía es que, debido a que Dios es espíritu, no puede tener una forma física, por lo que Jesús era solo una especie de fantasma.</a:t>
            </a:r>
          </a:p>
        </p:txBody>
      </p:sp>
    </p:spTree>
    <p:extLst>
      <p:ext uri="{BB962C8B-B14F-4D97-AF65-F5344CB8AC3E}">
        <p14:creationId xmlns:p14="http://schemas.microsoft.com/office/powerpoint/2010/main" val="1438426970"/>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4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400"/>
                                        <p:tgtEl>
                                          <p:spTgt spid="4">
                                            <p:txEl>
                                              <p:pRg st="0" end="0"/>
                                            </p:txEl>
                                          </p:spTgt>
                                        </p:tgtEl>
                                      </p:cBhvr>
                                    </p:animEffect>
                                  </p:childTnLst>
                                </p:cTn>
                              </p:par>
                            </p:childTnLst>
                          </p:cTn>
                        </p:par>
                        <p:par>
                          <p:cTn id="18" fill="hold">
                            <p:stCondLst>
                              <p:cond delay="400"/>
                            </p:stCondLst>
                            <p:childTnLst>
                              <p:par>
                                <p:cTn id="19" presetID="10" presetClass="exit" presetSubtype="0" fill="hold" nodeType="after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5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4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wipe(left)">
                                      <p:cBhvr>
                                        <p:cTn id="34" dur="4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wipe(left)">
                                      <p:cBhvr>
                                        <p:cTn id="39"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uiExpand="1" build="p"/>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B580A-7A3A-FA21-63BC-B36827F5AC89}"/>
            </a:ext>
          </a:extLst>
        </p:cNvPr>
        <p:cNvGrpSpPr/>
        <p:nvPr/>
      </p:nvGrpSpPr>
      <p:grpSpPr>
        <a:xfrm>
          <a:off x="0" y="0"/>
          <a:ext cx="0" cy="0"/>
          <a:chOff x="0" y="0"/>
          <a:chExt cx="0" cy="0"/>
        </a:xfrm>
      </p:grpSpPr>
      <p:sp>
        <p:nvSpPr>
          <p:cNvPr id="4" name="Para 1 - Rectangle 36">
            <a:extLst>
              <a:ext uri="{FF2B5EF4-FFF2-40B4-BE49-F238E27FC236}">
                <a16:creationId xmlns:a16="http://schemas.microsoft.com/office/drawing/2014/main" id="{1E599FB0-97E5-233C-4088-F4D9E0BA8D01}"/>
              </a:ext>
            </a:extLst>
          </p:cNvPr>
          <p:cNvSpPr>
            <a:spLocks noChangeArrowheads="1"/>
          </p:cNvSpPr>
          <p:nvPr/>
        </p:nvSpPr>
        <p:spPr bwMode="auto">
          <a:xfrm>
            <a:off x="595684" y="908721"/>
            <a:ext cx="10900916" cy="504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6000"/>
              </a:lnSpc>
              <a:spcBef>
                <a:spcPts val="0"/>
              </a:spcBef>
              <a:spcAft>
                <a:spcPts val="3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Juan combate la herejía del “</a:t>
            </a:r>
            <a:r>
              <a:rPr lang="es-419" sz="3200" noProof="0" dirty="0">
                <a:solidFill>
                  <a:srgbClr val="FFFF00"/>
                </a:solidFill>
                <a:latin typeface="Arial" panose="020B0604020202020204" pitchFamily="34" charset="0"/>
                <a:cs typeface="Arial" panose="020B0604020202020204" pitchFamily="34" charset="0"/>
              </a:rPr>
              <a:t>docetismo</a:t>
            </a:r>
            <a:r>
              <a:rPr lang="es-419" sz="3200" noProof="0" dirty="0">
                <a:solidFill>
                  <a:schemeClr val="bg1"/>
                </a:solidFill>
                <a:latin typeface="Arial" panose="020B0604020202020204" pitchFamily="34" charset="0"/>
                <a:cs typeface="Arial" panose="020B0604020202020204" pitchFamily="34" charset="0"/>
              </a:rPr>
              <a:t>” en 2 lugares:</a:t>
            </a:r>
          </a:p>
        </p:txBody>
      </p:sp>
      <p:sp>
        <p:nvSpPr>
          <p:cNvPr id="5" name="Verse, GREEN HIGHLIGHT  yellow frame - Rectangle 7">
            <a:extLst>
              <a:ext uri="{FF2B5EF4-FFF2-40B4-BE49-F238E27FC236}">
                <a16:creationId xmlns:a16="http://schemas.microsoft.com/office/drawing/2014/main" id="{DFF6B205-915C-2264-019A-CFCF382B594C}"/>
              </a:ext>
            </a:extLst>
          </p:cNvPr>
          <p:cNvSpPr>
            <a:spLocks noChangeArrowheads="1"/>
          </p:cNvSpPr>
          <p:nvPr/>
        </p:nvSpPr>
        <p:spPr bwMode="auto">
          <a:xfrm>
            <a:off x="623392" y="1484784"/>
            <a:ext cx="10945216" cy="2088232"/>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6000"/>
              </a:lnSpc>
              <a:spcBef>
                <a:spcPts val="0"/>
              </a:spcBef>
              <a:spcAft>
                <a:spcPts val="300"/>
              </a:spcAft>
              <a:buClrTx/>
              <a:buSzTx/>
              <a:buFontTx/>
              <a:buNone/>
            </a:pPr>
            <a:r>
              <a:rPr kumimoji="0" lang="es-419" sz="3000" noProof="0" dirty="0">
                <a:solidFill>
                  <a:srgbClr val="EFF9FF"/>
                </a:solidFill>
                <a:latin typeface="Arial" panose="020B0604020202020204" pitchFamily="34" charset="0"/>
              </a:rPr>
              <a:t>                              En esto pueden discernir quién tiene el Espíritu de Dios: todo el que confiese que Jesucristo ha venido en cuerpo humano es de Dios; todo espíritu que no confiesa a Jesús no es de Dios, sino del anticristo. Ustedes han oído que este viene y, efectivamente, ya está en el mundo.</a:t>
            </a:r>
          </a:p>
        </p:txBody>
      </p:sp>
      <p:sp>
        <p:nvSpPr>
          <p:cNvPr id="6" name="Verse ID - Rectangle 9">
            <a:extLst>
              <a:ext uri="{FF2B5EF4-FFF2-40B4-BE49-F238E27FC236}">
                <a16:creationId xmlns:a16="http://schemas.microsoft.com/office/drawing/2014/main" id="{F4B41F64-8120-47C0-420E-72B59A5A19F3}"/>
              </a:ext>
            </a:extLst>
          </p:cNvPr>
          <p:cNvSpPr>
            <a:spLocks noChangeArrowheads="1"/>
          </p:cNvSpPr>
          <p:nvPr/>
        </p:nvSpPr>
        <p:spPr bwMode="auto">
          <a:xfrm>
            <a:off x="662061" y="1484784"/>
            <a:ext cx="3217896" cy="52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6000"/>
              </a:lnSpc>
              <a:spcAft>
                <a:spcPts val="300"/>
              </a:spcAft>
            </a:pP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1 Juan 4:2-3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sp>
        <p:nvSpPr>
          <p:cNvPr id="7" name="Verse, GREEN HIGHLIGHT  yellow frame - Rectangle 7">
            <a:extLst>
              <a:ext uri="{FF2B5EF4-FFF2-40B4-BE49-F238E27FC236}">
                <a16:creationId xmlns:a16="http://schemas.microsoft.com/office/drawing/2014/main" id="{AA1D99DF-B01C-34AF-F1FC-2228E103B7A1}"/>
              </a:ext>
            </a:extLst>
          </p:cNvPr>
          <p:cNvSpPr>
            <a:spLocks noChangeArrowheads="1"/>
          </p:cNvSpPr>
          <p:nvPr/>
        </p:nvSpPr>
        <p:spPr bwMode="auto">
          <a:xfrm>
            <a:off x="623392" y="3861048"/>
            <a:ext cx="10945216" cy="1296144"/>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6000"/>
              </a:lnSpc>
              <a:spcBef>
                <a:spcPts val="0"/>
              </a:spcBef>
              <a:spcAft>
                <a:spcPts val="300"/>
              </a:spcAft>
              <a:buClrTx/>
              <a:buSzTx/>
              <a:buFontTx/>
              <a:buNone/>
            </a:pPr>
            <a:r>
              <a:rPr kumimoji="0" lang="es-419" sz="3000" noProof="0" dirty="0">
                <a:solidFill>
                  <a:srgbClr val="EFF9FF"/>
                </a:solidFill>
                <a:latin typeface="Arial" panose="020B0604020202020204" pitchFamily="34" charset="0"/>
              </a:rPr>
              <a:t>                        Es que han salido por el mundo muchos engañadores que no confiesan que Jesucristo ha venido en cuerpo. El que así actúa es el engañador y el anticristo.</a:t>
            </a:r>
          </a:p>
        </p:txBody>
      </p:sp>
      <p:sp>
        <p:nvSpPr>
          <p:cNvPr id="8" name="Verse ID - Rectangle 9">
            <a:extLst>
              <a:ext uri="{FF2B5EF4-FFF2-40B4-BE49-F238E27FC236}">
                <a16:creationId xmlns:a16="http://schemas.microsoft.com/office/drawing/2014/main" id="{76971225-CDAC-E717-665B-CA1DEC3ADB65}"/>
              </a:ext>
            </a:extLst>
          </p:cNvPr>
          <p:cNvSpPr>
            <a:spLocks noChangeArrowheads="1"/>
          </p:cNvSpPr>
          <p:nvPr/>
        </p:nvSpPr>
        <p:spPr bwMode="auto">
          <a:xfrm>
            <a:off x="662061" y="3861048"/>
            <a:ext cx="2535017" cy="52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6000"/>
              </a:lnSpc>
              <a:spcAft>
                <a:spcPts val="300"/>
              </a:spcAft>
            </a:pP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2 Juan 7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sp>
        <p:nvSpPr>
          <p:cNvPr id="9" name="Para 1 - Rectangle 36">
            <a:extLst>
              <a:ext uri="{FF2B5EF4-FFF2-40B4-BE49-F238E27FC236}">
                <a16:creationId xmlns:a16="http://schemas.microsoft.com/office/drawing/2014/main" id="{10246EE8-F5BA-2E4A-D862-E89BCF912B67}"/>
              </a:ext>
            </a:extLst>
          </p:cNvPr>
          <p:cNvSpPr>
            <a:spLocks noChangeArrowheads="1"/>
          </p:cNvSpPr>
          <p:nvPr/>
        </p:nvSpPr>
        <p:spPr bwMode="auto">
          <a:xfrm>
            <a:off x="595684" y="5229200"/>
            <a:ext cx="10900916"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6000"/>
              </a:lnSpc>
              <a:spcBef>
                <a:spcPts val="0"/>
              </a:spcBef>
              <a:spcAft>
                <a:spcPts val="300"/>
              </a:spcAft>
              <a:buClr>
                <a:srgbClr val="5FF0FF"/>
              </a:buClr>
              <a:buFont typeface="Symbol" panose="05050102010706020507" pitchFamily="18" charset="2"/>
              <a:buNone/>
            </a:pPr>
            <a:r>
              <a:rPr lang="es-419" sz="3000" noProof="0" dirty="0">
                <a:solidFill>
                  <a:schemeClr val="bg1"/>
                </a:solidFill>
                <a:latin typeface="Arial" panose="020B0604020202020204" pitchFamily="34" charset="0"/>
                <a:cs typeface="Arial" panose="020B0604020202020204" pitchFamily="34" charset="0"/>
              </a:rPr>
              <a:t>Curiosamente, 1 y 2 Juan, son los únicos libros de la Biblia que mencionan al “anticristo”. Contrario a la creencia popular, </a:t>
            </a:r>
            <a:r>
              <a:rPr lang="es-419" sz="3000" i="1" u="sng" noProof="0" dirty="0">
                <a:solidFill>
                  <a:schemeClr val="bg1"/>
                </a:solidFill>
                <a:latin typeface="Arial" panose="020B0604020202020204" pitchFamily="34" charset="0"/>
                <a:cs typeface="Arial" panose="020B0604020202020204" pitchFamily="34" charset="0"/>
              </a:rPr>
              <a:t>no</a:t>
            </a:r>
            <a:r>
              <a:rPr lang="es-419" sz="3000" noProof="0" dirty="0">
                <a:solidFill>
                  <a:schemeClr val="bg1"/>
                </a:solidFill>
                <a:latin typeface="Arial" panose="020B0604020202020204" pitchFamily="34" charset="0"/>
                <a:cs typeface="Arial" panose="020B0604020202020204" pitchFamily="34" charset="0"/>
              </a:rPr>
              <a:t> encontrarás tal palabra en Apocalipsis.</a:t>
            </a:r>
          </a:p>
        </p:txBody>
      </p:sp>
    </p:spTree>
    <p:extLst>
      <p:ext uri="{BB962C8B-B14F-4D97-AF65-F5344CB8AC3E}">
        <p14:creationId xmlns:p14="http://schemas.microsoft.com/office/powerpoint/2010/main" val="3293575680"/>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4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400"/>
                                        <p:tgtEl>
                                          <p:spTgt spid="6"/>
                                        </p:tgtEl>
                                        <p:attrNameLst>
                                          <p:attrName>ppt_y</p:attrName>
                                        </p:attrNameLst>
                                      </p:cBhvr>
                                      <p:tavLst>
                                        <p:tav tm="0">
                                          <p:val>
                                            <p:strVal val="#ppt_y+#ppt_h*1.125000"/>
                                          </p:val>
                                        </p:tav>
                                        <p:tav tm="100000">
                                          <p:val>
                                            <p:strVal val="#ppt_y"/>
                                          </p:val>
                                        </p:tav>
                                      </p:tavLst>
                                    </p:anim>
                                    <p:animEffect transition="in" filter="wipe(up)">
                                      <p:cBhvr>
                                        <p:cTn id="13" dur="4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bg/>
                                          </p:spTgt>
                                        </p:tgtEl>
                                        <p:attrNameLst>
                                          <p:attrName>style.visibility</p:attrName>
                                        </p:attrNameLst>
                                      </p:cBhvr>
                                      <p:to>
                                        <p:strVal val="visible"/>
                                      </p:to>
                                    </p:set>
                                    <p:anim calcmode="lin" valueType="num">
                                      <p:cBhvr>
                                        <p:cTn id="18" dur="400" fill="hold"/>
                                        <p:tgtEl>
                                          <p:spTgt spid="5">
                                            <p:bg/>
                                          </p:spTgt>
                                        </p:tgtEl>
                                        <p:attrNameLst>
                                          <p:attrName>ppt_w</p:attrName>
                                        </p:attrNameLst>
                                      </p:cBhvr>
                                      <p:tavLst>
                                        <p:tav tm="0">
                                          <p:val>
                                            <p:fltVal val="0"/>
                                          </p:val>
                                        </p:tav>
                                        <p:tav tm="100000">
                                          <p:val>
                                            <p:strVal val="#ppt_w"/>
                                          </p:val>
                                        </p:tav>
                                      </p:tavLst>
                                    </p:anim>
                                    <p:anim calcmode="lin" valueType="num">
                                      <p:cBhvr>
                                        <p:cTn id="19" dur="400" fill="hold"/>
                                        <p:tgtEl>
                                          <p:spTgt spid="5">
                                            <p:bg/>
                                          </p:spTgt>
                                        </p:tgtEl>
                                        <p:attrNameLst>
                                          <p:attrName>ppt_h</p:attrName>
                                        </p:attrNameLst>
                                      </p:cBhvr>
                                      <p:tavLst>
                                        <p:tav tm="0">
                                          <p:val>
                                            <p:fltVal val="0"/>
                                          </p:val>
                                        </p:tav>
                                        <p:tav tm="100000">
                                          <p:val>
                                            <p:strVal val="#ppt_h"/>
                                          </p:val>
                                        </p:tav>
                                      </p:tavLst>
                                    </p:anim>
                                    <p:animEffect transition="in" filter="fade">
                                      <p:cBhvr>
                                        <p:cTn id="20" dur="400"/>
                                        <p:tgtEl>
                                          <p:spTgt spid="5">
                                            <p:bg/>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p:cTn id="25" dur="4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6" dur="4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7" dur="4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400"/>
                                        <p:tgtEl>
                                          <p:spTgt spid="8"/>
                                        </p:tgtEl>
                                        <p:attrNameLst>
                                          <p:attrName>ppt_y</p:attrName>
                                        </p:attrNameLst>
                                      </p:cBhvr>
                                      <p:tavLst>
                                        <p:tav tm="0">
                                          <p:val>
                                            <p:strVal val="#ppt_y+#ppt_h*1.125000"/>
                                          </p:val>
                                        </p:tav>
                                        <p:tav tm="100000">
                                          <p:val>
                                            <p:strVal val="#ppt_y"/>
                                          </p:val>
                                        </p:tav>
                                      </p:tavLst>
                                    </p:anim>
                                    <p:animEffect transition="in" filter="wipe(up)">
                                      <p:cBhvr>
                                        <p:cTn id="33" dur="4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7">
                                            <p:bg/>
                                          </p:spTgt>
                                        </p:tgtEl>
                                        <p:attrNameLst>
                                          <p:attrName>style.visibility</p:attrName>
                                        </p:attrNameLst>
                                      </p:cBhvr>
                                      <p:to>
                                        <p:strVal val="visible"/>
                                      </p:to>
                                    </p:set>
                                    <p:anim calcmode="lin" valueType="num">
                                      <p:cBhvr>
                                        <p:cTn id="38" dur="400" fill="hold"/>
                                        <p:tgtEl>
                                          <p:spTgt spid="7">
                                            <p:bg/>
                                          </p:spTgt>
                                        </p:tgtEl>
                                        <p:attrNameLst>
                                          <p:attrName>ppt_w</p:attrName>
                                        </p:attrNameLst>
                                      </p:cBhvr>
                                      <p:tavLst>
                                        <p:tav tm="0">
                                          <p:val>
                                            <p:fltVal val="0"/>
                                          </p:val>
                                        </p:tav>
                                        <p:tav tm="100000">
                                          <p:val>
                                            <p:strVal val="#ppt_w"/>
                                          </p:val>
                                        </p:tav>
                                      </p:tavLst>
                                    </p:anim>
                                    <p:anim calcmode="lin" valueType="num">
                                      <p:cBhvr>
                                        <p:cTn id="39" dur="400" fill="hold"/>
                                        <p:tgtEl>
                                          <p:spTgt spid="7">
                                            <p:bg/>
                                          </p:spTgt>
                                        </p:tgtEl>
                                        <p:attrNameLst>
                                          <p:attrName>ppt_h</p:attrName>
                                        </p:attrNameLst>
                                      </p:cBhvr>
                                      <p:tavLst>
                                        <p:tav tm="0">
                                          <p:val>
                                            <p:fltVal val="0"/>
                                          </p:val>
                                        </p:tav>
                                        <p:tav tm="100000">
                                          <p:val>
                                            <p:strVal val="#ppt_h"/>
                                          </p:val>
                                        </p:tav>
                                      </p:tavLst>
                                    </p:anim>
                                    <p:animEffect transition="in" filter="fade">
                                      <p:cBhvr>
                                        <p:cTn id="40" dur="400"/>
                                        <p:tgtEl>
                                          <p:spTgt spid="7">
                                            <p:bg/>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 calcmode="lin" valueType="num">
                                      <p:cBhvr>
                                        <p:cTn id="45" dur="400" fill="hold"/>
                                        <p:tgtEl>
                                          <p:spTgt spid="7">
                                            <p:txEl>
                                              <p:pRg st="0" end="0"/>
                                            </p:txEl>
                                          </p:spTgt>
                                        </p:tgtEl>
                                        <p:attrNameLst>
                                          <p:attrName>ppt_w</p:attrName>
                                        </p:attrNameLst>
                                      </p:cBhvr>
                                      <p:tavLst>
                                        <p:tav tm="0">
                                          <p:val>
                                            <p:fltVal val="0"/>
                                          </p:val>
                                        </p:tav>
                                        <p:tav tm="100000">
                                          <p:val>
                                            <p:strVal val="#ppt_w"/>
                                          </p:val>
                                        </p:tav>
                                      </p:tavLst>
                                    </p:anim>
                                    <p:anim calcmode="lin" valueType="num">
                                      <p:cBhvr>
                                        <p:cTn id="46" dur="4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47" dur="400"/>
                                        <p:tgtEl>
                                          <p:spTgt spid="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wipe(up)">
                                      <p:cBhvr>
                                        <p:cTn id="52" dur="4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animBg="1"/>
      <p:bldP spid="6" grpId="0"/>
      <p:bldP spid="7" grpId="0" build="p" animBg="1"/>
      <p:bldP spid="8" grpId="0"/>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017A0-140E-9335-CE63-822C3D7D02A1}"/>
            </a:ext>
          </a:extLst>
        </p:cNvPr>
        <p:cNvGrpSpPr/>
        <p:nvPr/>
      </p:nvGrpSpPr>
      <p:grpSpPr>
        <a:xfrm>
          <a:off x="0" y="0"/>
          <a:ext cx="0" cy="0"/>
          <a:chOff x="0" y="0"/>
          <a:chExt cx="0" cy="0"/>
        </a:xfrm>
      </p:grpSpPr>
      <p:sp>
        <p:nvSpPr>
          <p:cNvPr id="4" name="QR Caption: Materials">
            <a:extLst>
              <a:ext uri="{FF2B5EF4-FFF2-40B4-BE49-F238E27FC236}">
                <a16:creationId xmlns:a16="http://schemas.microsoft.com/office/drawing/2014/main" id="{D6207745-7FE6-A5B4-4BC0-D1D389431830}"/>
              </a:ext>
            </a:extLst>
          </p:cNvPr>
          <p:cNvSpPr>
            <a:spLocks noChangeArrowheads="1"/>
          </p:cNvSpPr>
          <p:nvPr/>
        </p:nvSpPr>
        <p:spPr bwMode="auto">
          <a:xfrm>
            <a:off x="8368002" y="4931506"/>
            <a:ext cx="3200606" cy="1305806"/>
          </a:xfrm>
          <a:prstGeom prst="rect">
            <a:avLst/>
          </a:prstGeom>
          <a:noFill/>
          <a:ln>
            <a:noFill/>
          </a:ln>
          <a:effec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lvl="1" algn="ctr">
              <a:lnSpc>
                <a:spcPct val="87000"/>
              </a:lnSpc>
              <a:spcBef>
                <a:spcPts val="0"/>
              </a:spcBef>
              <a:spcAft>
                <a:spcPts val="100"/>
              </a:spcAft>
              <a:buClr>
                <a:srgbClr val="5FF0FF"/>
              </a:buClr>
              <a:buFont typeface="Symbol" panose="05050102010706020507" pitchFamily="18" charset="2"/>
              <a:buNone/>
              <a:defRPr/>
            </a:pPr>
            <a:r>
              <a:rPr lang="es-419" sz="3500" b="1" i="1" noProof="0" dirty="0">
                <a:solidFill>
                  <a:srgbClr val="FFFF00"/>
                </a:solidFill>
                <a:effectLst>
                  <a:outerShdw blurRad="50800" dist="76200" dir="3300000" algn="tl" rotWithShape="0">
                    <a:schemeClr val="tx1">
                      <a:alpha val="90000"/>
                    </a:schemeClr>
                  </a:outerShdw>
                </a:effectLst>
                <a:latin typeface="Arial" panose="020B0604020202020204" pitchFamily="34" charset="0"/>
              </a:rPr>
              <a:t>Materiales de Clases Anteriores</a:t>
            </a:r>
          </a:p>
        </p:txBody>
      </p:sp>
      <p:pic>
        <p:nvPicPr>
          <p:cNvPr id="5" name="QR Code">
            <a:extLst>
              <a:ext uri="{FF2B5EF4-FFF2-40B4-BE49-F238E27FC236}">
                <a16:creationId xmlns:a16="http://schemas.microsoft.com/office/drawing/2014/main" id="{362BD01E-78DA-0B9A-DF31-8C55B81BEC9A}"/>
              </a:ext>
            </a:extLst>
          </p:cNvPr>
          <p:cNvPicPr>
            <a:picLocks noChangeAspect="1"/>
          </p:cNvPicPr>
          <p:nvPr/>
        </p:nvPicPr>
        <p:blipFill>
          <a:blip r:embed="rId2">
            <a:extLst>
              <a:ext uri="{28A0092B-C50C-407E-A947-70E740481C1C}">
                <a14:useLocalDpi xmlns:a14="http://schemas.microsoft.com/office/drawing/2010/main" val="0"/>
              </a:ext>
            </a:extLst>
          </a:blip>
          <a:srcRect l="3669" t="3805" r="4182" b="4208"/>
          <a:stretch>
            <a:fillRect/>
          </a:stretch>
        </p:blipFill>
        <p:spPr>
          <a:xfrm>
            <a:off x="8368002" y="1772816"/>
            <a:ext cx="3488638" cy="3099741"/>
          </a:xfrm>
          <a:prstGeom prst="rect">
            <a:avLst/>
          </a:prstGeom>
          <a:effectLst>
            <a:outerShdw blurRad="63500" dist="63500" dir="3300000" algn="tl" rotWithShape="0">
              <a:prstClr val="black">
                <a:alpha val="60000"/>
              </a:prstClr>
            </a:outerShdw>
          </a:effectLst>
        </p:spPr>
      </p:pic>
    </p:spTree>
    <p:extLst>
      <p:ext uri="{BB962C8B-B14F-4D97-AF65-F5344CB8AC3E}">
        <p14:creationId xmlns:p14="http://schemas.microsoft.com/office/powerpoint/2010/main" val="41196159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100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0DD4E-6E5E-67E9-59EC-0E497FBBAF39}"/>
            </a:ext>
          </a:extLst>
        </p:cNvPr>
        <p:cNvGrpSpPr/>
        <p:nvPr/>
      </p:nvGrpSpPr>
      <p:grpSpPr>
        <a:xfrm>
          <a:off x="0" y="0"/>
          <a:ext cx="0" cy="0"/>
          <a:chOff x="0" y="0"/>
          <a:chExt cx="0" cy="0"/>
        </a:xfrm>
      </p:grpSpPr>
      <p:sp>
        <p:nvSpPr>
          <p:cNvPr id="4" name="Para 1 - Rectangle 36">
            <a:extLst>
              <a:ext uri="{FF2B5EF4-FFF2-40B4-BE49-F238E27FC236}">
                <a16:creationId xmlns:a16="http://schemas.microsoft.com/office/drawing/2014/main" id="{54FA53A6-A8AF-B139-6D37-BBB337617FD8}"/>
              </a:ext>
            </a:extLst>
          </p:cNvPr>
          <p:cNvSpPr>
            <a:spLocks noChangeArrowheads="1"/>
          </p:cNvSpPr>
          <p:nvPr/>
        </p:nvSpPr>
        <p:spPr bwMode="auto">
          <a:xfrm>
            <a:off x="595684" y="908721"/>
            <a:ext cx="10900916" cy="1800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El término “Anticristo” aparece solo cuatro veces en toda la Biblia. Dos veces en los versículos que acabamos de ver contra el docetismo, y dos veces más en otra parte de 1 Juan, donde Juan lucha contra otra herejía:</a:t>
            </a:r>
          </a:p>
        </p:txBody>
      </p:sp>
      <p:sp>
        <p:nvSpPr>
          <p:cNvPr id="2" name="Verse, GREEN HIGHLIGHT  yellow frame - Rectangle 7">
            <a:extLst>
              <a:ext uri="{FF2B5EF4-FFF2-40B4-BE49-F238E27FC236}">
                <a16:creationId xmlns:a16="http://schemas.microsoft.com/office/drawing/2014/main" id="{0DD5F8AC-6118-3469-50AE-AC2BFC66668F}"/>
              </a:ext>
            </a:extLst>
          </p:cNvPr>
          <p:cNvSpPr>
            <a:spLocks noChangeArrowheads="1"/>
          </p:cNvSpPr>
          <p:nvPr/>
        </p:nvSpPr>
        <p:spPr bwMode="auto">
          <a:xfrm>
            <a:off x="623392" y="3002452"/>
            <a:ext cx="10945216" cy="3456384"/>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Tx/>
              <a:buSzTx/>
              <a:buFontTx/>
              <a:buNone/>
            </a:pPr>
            <a:r>
              <a:rPr kumimoji="0" lang="es-419" sz="3000" noProof="0" dirty="0">
                <a:solidFill>
                  <a:srgbClr val="EFF9FF"/>
                </a:solidFill>
                <a:latin typeface="Arial" panose="020B0604020202020204" pitchFamily="34" charset="0"/>
              </a:rPr>
              <a:t>                                   Queridos hijos, esta es la hora final y así como ustedes oyeron que el anticristo vendría, muchos son los anticristos que han surgido ya.  … </a:t>
            </a:r>
            <a:r>
              <a:rPr kumimoji="0" lang="es-419" sz="2300" noProof="0" dirty="0">
                <a:solidFill>
                  <a:srgbClr val="00CCFF"/>
                </a:solidFill>
                <a:latin typeface="Arial" panose="020B0604020202020204" pitchFamily="34" charset="0"/>
              </a:rPr>
              <a:t>(v19)</a:t>
            </a:r>
            <a:r>
              <a:rPr kumimoji="0" lang="es-419" sz="3000" noProof="0" dirty="0">
                <a:solidFill>
                  <a:srgbClr val="EFF9FF"/>
                </a:solidFill>
                <a:latin typeface="Arial" panose="020B0604020202020204" pitchFamily="34" charset="0"/>
              </a:rPr>
              <a:t> Aunque salieron de entre nosotros, en realidad no eran de los nuestros; </a:t>
            </a:r>
          </a:p>
          <a:p>
            <a:pPr algn="just">
              <a:lnSpc>
                <a:spcPct val="90000"/>
              </a:lnSpc>
              <a:spcBef>
                <a:spcPts val="0"/>
              </a:spcBef>
              <a:spcAft>
                <a:spcPts val="300"/>
              </a:spcAft>
              <a:buClrTx/>
              <a:buSzTx/>
              <a:buFontTx/>
              <a:buNone/>
            </a:pPr>
            <a:r>
              <a:rPr kumimoji="0" lang="es-419" sz="2300" noProof="0" dirty="0">
                <a:solidFill>
                  <a:srgbClr val="00CCFF"/>
                </a:solidFill>
                <a:latin typeface="Arial" panose="020B0604020202020204" pitchFamily="34" charset="0"/>
              </a:rPr>
              <a:t>(v22)</a:t>
            </a:r>
            <a:r>
              <a:rPr kumimoji="0" lang="es-419" sz="3000" noProof="0" dirty="0">
                <a:solidFill>
                  <a:srgbClr val="EFF9FF"/>
                </a:solidFill>
                <a:latin typeface="Arial" panose="020B0604020202020204" pitchFamily="34" charset="0"/>
              </a:rPr>
              <a:t> ¿Quién es el mentiroso? Es el que niega que Jesús es el Cristo. Tal persona es el anticristo, la que niega al Padre y al Hijo. Todo el que niega al Hijo no tiene al Padre; el que confiese al Hijo tiene también al Padre.</a:t>
            </a:r>
          </a:p>
        </p:txBody>
      </p:sp>
      <p:sp>
        <p:nvSpPr>
          <p:cNvPr id="3" name="Verse ID - Rectangle 9">
            <a:extLst>
              <a:ext uri="{FF2B5EF4-FFF2-40B4-BE49-F238E27FC236}">
                <a16:creationId xmlns:a16="http://schemas.microsoft.com/office/drawing/2014/main" id="{A16F95D1-ED9F-014A-219B-32B572CA8044}"/>
              </a:ext>
            </a:extLst>
          </p:cNvPr>
          <p:cNvSpPr>
            <a:spLocks noChangeArrowheads="1"/>
          </p:cNvSpPr>
          <p:nvPr/>
        </p:nvSpPr>
        <p:spPr bwMode="auto">
          <a:xfrm>
            <a:off x="662061" y="2996102"/>
            <a:ext cx="3644295" cy="515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6000"/>
              </a:lnSpc>
              <a:spcAft>
                <a:spcPts val="300"/>
              </a:spcAft>
            </a:pP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1 Juan 2:18,22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sp>
        <p:nvSpPr>
          <p:cNvPr id="12" name="Verse, GREEN HIGHLIGHT  yellow frame - Rectangle 7">
            <a:extLst>
              <a:ext uri="{FF2B5EF4-FFF2-40B4-BE49-F238E27FC236}">
                <a16:creationId xmlns:a16="http://schemas.microsoft.com/office/drawing/2014/main" id="{CE38FA6C-8BF2-1345-9FFF-8A40E6180E6C}"/>
              </a:ext>
            </a:extLst>
          </p:cNvPr>
          <p:cNvSpPr>
            <a:spLocks noChangeArrowheads="1"/>
          </p:cNvSpPr>
          <p:nvPr/>
        </p:nvSpPr>
        <p:spPr bwMode="auto">
          <a:xfrm>
            <a:off x="623392" y="4682136"/>
            <a:ext cx="10945216" cy="17712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Tx/>
              <a:buSzTx/>
              <a:buFontTx/>
              <a:buNone/>
            </a:pPr>
            <a:r>
              <a:rPr kumimoji="0" lang="es-419" sz="2300" noProof="0" dirty="0">
                <a:solidFill>
                  <a:srgbClr val="00CCFF"/>
                </a:solidFill>
                <a:latin typeface="Arial" panose="020B0604020202020204" pitchFamily="34" charset="0"/>
              </a:rPr>
              <a:t>(v22)</a:t>
            </a:r>
            <a:r>
              <a:rPr kumimoji="0" lang="es-419" sz="3000" noProof="0" dirty="0">
                <a:solidFill>
                  <a:srgbClr val="EFF9FF"/>
                </a:solidFill>
                <a:latin typeface="Arial" panose="020B0604020202020204" pitchFamily="34" charset="0"/>
              </a:rPr>
              <a:t> ¿Quién es el mentiroso? Es el que niega que Jesús es el Cristo. Tal persona es el anticristo, la que niega al Padre y al Hijo. Todo el que niega al Hijo no tiene al Padre; el que confiese al Hijo tiene también al Padre.</a:t>
            </a:r>
          </a:p>
        </p:txBody>
      </p:sp>
    </p:spTree>
    <p:extLst>
      <p:ext uri="{BB962C8B-B14F-4D97-AF65-F5344CB8AC3E}">
        <p14:creationId xmlns:p14="http://schemas.microsoft.com/office/powerpoint/2010/main" val="2430141929"/>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4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400"/>
                                        <p:tgtEl>
                                          <p:spTgt spid="3"/>
                                        </p:tgtEl>
                                        <p:attrNameLst>
                                          <p:attrName>ppt_y</p:attrName>
                                        </p:attrNameLst>
                                      </p:cBhvr>
                                      <p:tavLst>
                                        <p:tav tm="0">
                                          <p:val>
                                            <p:strVal val="#ppt_y+#ppt_h*1.125000"/>
                                          </p:val>
                                        </p:tav>
                                        <p:tav tm="100000">
                                          <p:val>
                                            <p:strVal val="#ppt_y"/>
                                          </p:val>
                                        </p:tav>
                                      </p:tavLst>
                                    </p:anim>
                                    <p:animEffect transition="in" filter="wipe(up)">
                                      <p:cBhvr>
                                        <p:cTn id="13" dur="4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bg/>
                                          </p:spTgt>
                                        </p:tgtEl>
                                        <p:attrNameLst>
                                          <p:attrName>style.visibility</p:attrName>
                                        </p:attrNameLst>
                                      </p:cBhvr>
                                      <p:to>
                                        <p:strVal val="visible"/>
                                      </p:to>
                                    </p:set>
                                    <p:anim calcmode="lin" valueType="num">
                                      <p:cBhvr>
                                        <p:cTn id="18" dur="400" fill="hold"/>
                                        <p:tgtEl>
                                          <p:spTgt spid="2">
                                            <p:bg/>
                                          </p:spTgt>
                                        </p:tgtEl>
                                        <p:attrNameLst>
                                          <p:attrName>ppt_w</p:attrName>
                                        </p:attrNameLst>
                                      </p:cBhvr>
                                      <p:tavLst>
                                        <p:tav tm="0">
                                          <p:val>
                                            <p:fltVal val="0"/>
                                          </p:val>
                                        </p:tav>
                                        <p:tav tm="100000">
                                          <p:val>
                                            <p:strVal val="#ppt_w"/>
                                          </p:val>
                                        </p:tav>
                                      </p:tavLst>
                                    </p:anim>
                                    <p:anim calcmode="lin" valueType="num">
                                      <p:cBhvr>
                                        <p:cTn id="19" dur="400" fill="hold"/>
                                        <p:tgtEl>
                                          <p:spTgt spid="2">
                                            <p:bg/>
                                          </p:spTgt>
                                        </p:tgtEl>
                                        <p:attrNameLst>
                                          <p:attrName>ppt_h</p:attrName>
                                        </p:attrNameLst>
                                      </p:cBhvr>
                                      <p:tavLst>
                                        <p:tav tm="0">
                                          <p:val>
                                            <p:fltVal val="0"/>
                                          </p:val>
                                        </p:tav>
                                        <p:tav tm="100000">
                                          <p:val>
                                            <p:strVal val="#ppt_h"/>
                                          </p:val>
                                        </p:tav>
                                      </p:tavLst>
                                    </p:anim>
                                    <p:animEffect transition="in" filter="fade">
                                      <p:cBhvr>
                                        <p:cTn id="20" dur="400"/>
                                        <p:tgtEl>
                                          <p:spTgt spid="2">
                                            <p:bg/>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p:cTn id="25" dur="4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6" dur="4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7" dur="4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 calcmode="lin" valueType="num">
                                      <p:cBhvr>
                                        <p:cTn id="32" dur="4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3" dur="4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34" dur="4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build="p" animBg="1"/>
      <p:bldP spid="3"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2439C-5F27-821D-213E-CB9265896018}"/>
            </a:ext>
          </a:extLst>
        </p:cNvPr>
        <p:cNvGrpSpPr/>
        <p:nvPr/>
      </p:nvGrpSpPr>
      <p:grpSpPr>
        <a:xfrm>
          <a:off x="0" y="0"/>
          <a:ext cx="0" cy="0"/>
          <a:chOff x="0" y="0"/>
          <a:chExt cx="0" cy="0"/>
        </a:xfrm>
      </p:grpSpPr>
      <p:sp>
        <p:nvSpPr>
          <p:cNvPr id="4" name="Para 1 - Rectangle 36">
            <a:extLst>
              <a:ext uri="{FF2B5EF4-FFF2-40B4-BE49-F238E27FC236}">
                <a16:creationId xmlns:a16="http://schemas.microsoft.com/office/drawing/2014/main" id="{81CB050F-4213-32C8-1AAC-364196F0DA04}"/>
              </a:ext>
            </a:extLst>
          </p:cNvPr>
          <p:cNvSpPr>
            <a:spLocks noChangeArrowheads="1"/>
          </p:cNvSpPr>
          <p:nvPr/>
        </p:nvSpPr>
        <p:spPr bwMode="auto">
          <a:xfrm>
            <a:off x="595684" y="908721"/>
            <a:ext cx="10900916" cy="141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Así que esta nueva enseñanza niega que Jesús sea el Mesías ("Cristo"), y también niega dos partes de la trinidad: "Padre" e "Hijo", así como la divinidad de Jesús.</a:t>
            </a:r>
          </a:p>
        </p:txBody>
      </p:sp>
      <p:sp>
        <p:nvSpPr>
          <p:cNvPr id="5" name="Verse, GREEN HIGHLIGHT  yellow frame - Rectangle 7">
            <a:extLst>
              <a:ext uri="{FF2B5EF4-FFF2-40B4-BE49-F238E27FC236}">
                <a16:creationId xmlns:a16="http://schemas.microsoft.com/office/drawing/2014/main" id="{1BB4F4B1-771A-464D-596F-98E20BE52D4E}"/>
              </a:ext>
            </a:extLst>
          </p:cNvPr>
          <p:cNvSpPr>
            <a:spLocks noChangeArrowheads="1"/>
          </p:cNvSpPr>
          <p:nvPr/>
        </p:nvSpPr>
        <p:spPr bwMode="auto">
          <a:xfrm>
            <a:off x="623392" y="4682136"/>
            <a:ext cx="10945216" cy="17712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Tx/>
              <a:buSzTx/>
              <a:buFontTx/>
              <a:buNone/>
            </a:pPr>
            <a:r>
              <a:rPr kumimoji="0" lang="es-419" sz="2300" noProof="0" dirty="0">
                <a:solidFill>
                  <a:srgbClr val="00CCFF"/>
                </a:solidFill>
                <a:latin typeface="Arial" panose="020B0604020202020204" pitchFamily="34" charset="0"/>
              </a:rPr>
              <a:t>(v22)</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¿Quién es el mentiroso? Es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que Jesús es el Cristo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Tal persona es el anticristo, la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Padre y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Todo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no tiene al Padre; el que confiese al Hijo tiene también al Padre.</a:t>
            </a:r>
          </a:p>
        </p:txBody>
      </p:sp>
      <p:sp>
        <p:nvSpPr>
          <p:cNvPr id="6" name="Para 1 - Rectangle 36">
            <a:extLst>
              <a:ext uri="{FF2B5EF4-FFF2-40B4-BE49-F238E27FC236}">
                <a16:creationId xmlns:a16="http://schemas.microsoft.com/office/drawing/2014/main" id="{A98A2AD3-1BA4-798F-E78E-4D6225E580DD}"/>
              </a:ext>
            </a:extLst>
          </p:cNvPr>
          <p:cNvSpPr>
            <a:spLocks noChangeArrowheads="1"/>
          </p:cNvSpPr>
          <p:nvPr/>
        </p:nvSpPr>
        <p:spPr bwMode="auto">
          <a:xfrm>
            <a:off x="595684" y="2276872"/>
            <a:ext cx="10900916" cy="141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En realidad, eso podría encajar con varias herejías, no con una en específico: y ese era probablemente el punto de Juan aquí: quería combatir todas las herejías que encajan con estas frases.</a:t>
            </a:r>
          </a:p>
        </p:txBody>
      </p:sp>
    </p:spTree>
    <p:extLst>
      <p:ext uri="{BB962C8B-B14F-4D97-AF65-F5344CB8AC3E}">
        <p14:creationId xmlns:p14="http://schemas.microsoft.com/office/powerpoint/2010/main" val="4152802311"/>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3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3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8B8DA-A5BF-34C2-FD39-3A6E9A57A781}"/>
            </a:ext>
          </a:extLst>
        </p:cNvPr>
        <p:cNvGrpSpPr/>
        <p:nvPr/>
      </p:nvGrpSpPr>
      <p:grpSpPr>
        <a:xfrm>
          <a:off x="0" y="0"/>
          <a:ext cx="0" cy="0"/>
          <a:chOff x="0" y="0"/>
          <a:chExt cx="0" cy="0"/>
        </a:xfrm>
      </p:grpSpPr>
      <p:sp>
        <p:nvSpPr>
          <p:cNvPr id="4" name="Para 1 - Rectangle 36">
            <a:extLst>
              <a:ext uri="{FF2B5EF4-FFF2-40B4-BE49-F238E27FC236}">
                <a16:creationId xmlns:a16="http://schemas.microsoft.com/office/drawing/2014/main" id="{6CE7B3C9-8CB9-B873-BD85-D983D1BD0584}"/>
              </a:ext>
            </a:extLst>
          </p:cNvPr>
          <p:cNvSpPr>
            <a:spLocks noChangeArrowheads="1"/>
          </p:cNvSpPr>
          <p:nvPr/>
        </p:nvSpPr>
        <p:spPr bwMode="auto">
          <a:xfrm>
            <a:off x="595684" y="908721"/>
            <a:ext cx="10900916" cy="141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Pero la herejía que mejor encaja con estos puntos, es el “</a:t>
            </a:r>
            <a:r>
              <a:rPr lang="es-419" sz="3200" noProof="0" dirty="0">
                <a:solidFill>
                  <a:srgbClr val="59FF0F"/>
                </a:solidFill>
                <a:latin typeface="Arial" panose="020B0604020202020204" pitchFamily="34" charset="0"/>
                <a:cs typeface="Arial" panose="020B0604020202020204" pitchFamily="34" charset="0"/>
              </a:rPr>
              <a:t>gnosticismo</a:t>
            </a:r>
            <a:r>
              <a:rPr lang="es-419" sz="3200" noProof="0" dirty="0">
                <a:solidFill>
                  <a:schemeClr val="bg1"/>
                </a:solidFill>
                <a:latin typeface="Arial" panose="020B0604020202020204" pitchFamily="34" charset="0"/>
                <a:cs typeface="Arial" panose="020B0604020202020204" pitchFamily="34" charset="0"/>
              </a:rPr>
              <a:t>”, y hablaremos de ella en breve. Primero echemos un vistazo a algunas de las otras herejías que incluyen uno o más de estos aspectos.</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Por ejemplo: </a:t>
            </a:r>
            <a:r>
              <a:rPr lang="es-419" sz="3200" noProof="0" dirty="0" err="1">
                <a:solidFill>
                  <a:schemeClr val="bg1"/>
                </a:solidFill>
                <a:latin typeface="Arial" panose="020B0604020202020204" pitchFamily="34" charset="0"/>
                <a:cs typeface="Arial" panose="020B0604020202020204" pitchFamily="34" charset="0"/>
              </a:rPr>
              <a:t>Ebionismo</a:t>
            </a:r>
            <a:r>
              <a:rPr lang="es-419" sz="3200" noProof="0" dirty="0">
                <a:solidFill>
                  <a:schemeClr val="bg1"/>
                </a:solidFill>
                <a:latin typeface="Arial" panose="020B0604020202020204" pitchFamily="34" charset="0"/>
                <a:cs typeface="Arial" panose="020B0604020202020204" pitchFamily="34" charset="0"/>
              </a:rPr>
              <a:t> (o “</a:t>
            </a:r>
            <a:r>
              <a:rPr lang="es-419" sz="3200" noProof="0" dirty="0" err="1">
                <a:solidFill>
                  <a:schemeClr val="bg1"/>
                </a:solidFill>
                <a:latin typeface="Arial" panose="020B0604020202020204" pitchFamily="34" charset="0"/>
                <a:cs typeface="Arial" panose="020B0604020202020204" pitchFamily="34" charset="0"/>
              </a:rPr>
              <a:t>Ebionitismo</a:t>
            </a:r>
            <a:r>
              <a:rPr lang="es-419" sz="3200" noProof="0" dirty="0">
                <a:solidFill>
                  <a:schemeClr val="bg1"/>
                </a:solidFill>
                <a:latin typeface="Arial" panose="020B0604020202020204" pitchFamily="34" charset="0"/>
                <a:cs typeface="Arial" panose="020B0604020202020204" pitchFamily="34" charset="0"/>
              </a:rPr>
              <a:t>”).</a:t>
            </a:r>
          </a:p>
        </p:txBody>
      </p:sp>
      <p:sp>
        <p:nvSpPr>
          <p:cNvPr id="5" name="Verse, GREEN HIGHLIGHT  yellow frame - Rectangle 7">
            <a:extLst>
              <a:ext uri="{FF2B5EF4-FFF2-40B4-BE49-F238E27FC236}">
                <a16:creationId xmlns:a16="http://schemas.microsoft.com/office/drawing/2014/main" id="{745E741F-0B99-E984-08D1-CB0DF6F3673F}"/>
              </a:ext>
            </a:extLst>
          </p:cNvPr>
          <p:cNvSpPr>
            <a:spLocks noChangeArrowheads="1"/>
          </p:cNvSpPr>
          <p:nvPr/>
        </p:nvSpPr>
        <p:spPr bwMode="auto">
          <a:xfrm>
            <a:off x="623392" y="4682136"/>
            <a:ext cx="10945216" cy="17712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Tx/>
              <a:buSzTx/>
              <a:buFontTx/>
              <a:buNone/>
            </a:pPr>
            <a:r>
              <a:rPr kumimoji="0" lang="es-419" sz="2300" noProof="0" dirty="0">
                <a:solidFill>
                  <a:srgbClr val="00CCFF"/>
                </a:solidFill>
                <a:latin typeface="Arial" panose="020B0604020202020204" pitchFamily="34" charset="0"/>
              </a:rPr>
              <a:t>(v22)</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¿Quién es el mentiroso? Es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que Jesús es el Cristo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Tal persona es el anticristo, la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Padre y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Todo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no tiene al Padre; el que confiese al Hijo tiene también al Padre.</a:t>
            </a:r>
          </a:p>
        </p:txBody>
      </p:sp>
    </p:spTree>
    <p:extLst>
      <p:ext uri="{BB962C8B-B14F-4D97-AF65-F5344CB8AC3E}">
        <p14:creationId xmlns:p14="http://schemas.microsoft.com/office/powerpoint/2010/main" val="2736100138"/>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3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35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4F271-1680-3B46-F5EA-75231C4FF1A5}"/>
            </a:ext>
          </a:extLst>
        </p:cNvPr>
        <p:cNvGrpSpPr/>
        <p:nvPr/>
      </p:nvGrpSpPr>
      <p:grpSpPr>
        <a:xfrm>
          <a:off x="0" y="0"/>
          <a:ext cx="0" cy="0"/>
          <a:chOff x="0" y="0"/>
          <a:chExt cx="0" cy="0"/>
        </a:xfrm>
      </p:grpSpPr>
      <p:sp>
        <p:nvSpPr>
          <p:cNvPr id="4" name="Para 1 - Rectangle 36">
            <a:extLst>
              <a:ext uri="{FF2B5EF4-FFF2-40B4-BE49-F238E27FC236}">
                <a16:creationId xmlns:a16="http://schemas.microsoft.com/office/drawing/2014/main" id="{FC84F267-6805-8C45-3AF0-866D5C6ED2F0}"/>
              </a:ext>
            </a:extLst>
          </p:cNvPr>
          <p:cNvSpPr>
            <a:spLocks noChangeArrowheads="1"/>
          </p:cNvSpPr>
          <p:nvPr/>
        </p:nvSpPr>
        <p:spPr bwMode="auto">
          <a:xfrm>
            <a:off x="595684" y="764705"/>
            <a:ext cx="10900916" cy="161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5000"/>
              </a:lnSpc>
              <a:spcBef>
                <a:spcPts val="0"/>
              </a:spcBef>
              <a:spcAft>
                <a:spcPts val="2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Los ebionitas eran una secta judía que surgió en la época en que Juan escribió 1 Juan. Aunque creían que Jesús era el Mesías, negaban su divinidad: era solo un hombre. Un buen profeta, pero no hijo de Dios, ni menos Dios.</a:t>
            </a:r>
          </a:p>
        </p:txBody>
      </p:sp>
      <p:sp>
        <p:nvSpPr>
          <p:cNvPr id="5" name="Verse, GREEN HIGHLIGHT  yellow frame - Rectangle 7">
            <a:extLst>
              <a:ext uri="{FF2B5EF4-FFF2-40B4-BE49-F238E27FC236}">
                <a16:creationId xmlns:a16="http://schemas.microsoft.com/office/drawing/2014/main" id="{D0577808-AE5C-D7BB-2111-2CEAFE7ED951}"/>
              </a:ext>
            </a:extLst>
          </p:cNvPr>
          <p:cNvSpPr>
            <a:spLocks noChangeArrowheads="1"/>
          </p:cNvSpPr>
          <p:nvPr/>
        </p:nvSpPr>
        <p:spPr bwMode="auto">
          <a:xfrm>
            <a:off x="623392" y="4682136"/>
            <a:ext cx="10945216" cy="17712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Tx/>
              <a:buSzTx/>
              <a:buFontTx/>
              <a:buNone/>
            </a:pPr>
            <a:r>
              <a:rPr kumimoji="0" lang="es-419" sz="2300" noProof="0" dirty="0">
                <a:solidFill>
                  <a:srgbClr val="00CCFF"/>
                </a:solidFill>
                <a:latin typeface="Arial" panose="020B0604020202020204" pitchFamily="34" charset="0"/>
              </a:rPr>
              <a:t>(v22)</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¿Quién es el mentiroso? Es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que Jesús es el Cristo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Tal persona es el anticristo, la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Padre y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Todo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no tiene al Padre; el que confiese al Hijo tiene también al Padre.</a:t>
            </a:r>
          </a:p>
        </p:txBody>
      </p:sp>
      <p:sp>
        <p:nvSpPr>
          <p:cNvPr id="2" name="Para 1 - Rectangle 36">
            <a:extLst>
              <a:ext uri="{FF2B5EF4-FFF2-40B4-BE49-F238E27FC236}">
                <a16:creationId xmlns:a16="http://schemas.microsoft.com/office/drawing/2014/main" id="{7329E700-13AD-AE28-C528-71A2453BABA7}"/>
              </a:ext>
            </a:extLst>
          </p:cNvPr>
          <p:cNvSpPr>
            <a:spLocks noChangeArrowheads="1"/>
          </p:cNvSpPr>
          <p:nvPr/>
        </p:nvSpPr>
        <p:spPr bwMode="auto">
          <a:xfrm>
            <a:off x="595684" y="2420888"/>
            <a:ext cx="10900916" cy="87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5000"/>
              </a:lnSpc>
              <a:spcBef>
                <a:spcPts val="0"/>
              </a:spcBef>
              <a:spcAft>
                <a:spcPts val="2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Peor aún, afirmaron que, dado que era sólo un hombre, Jesús no existía antes de nacer, y no es eterno.</a:t>
            </a:r>
          </a:p>
        </p:txBody>
      </p:sp>
      <p:sp>
        <p:nvSpPr>
          <p:cNvPr id="3" name="Para 1 - Rectangle 36">
            <a:extLst>
              <a:ext uri="{FF2B5EF4-FFF2-40B4-BE49-F238E27FC236}">
                <a16:creationId xmlns:a16="http://schemas.microsoft.com/office/drawing/2014/main" id="{2721507C-0D4E-0AC2-27F9-373410D234D4}"/>
              </a:ext>
            </a:extLst>
          </p:cNvPr>
          <p:cNvSpPr>
            <a:spLocks noChangeArrowheads="1"/>
          </p:cNvSpPr>
          <p:nvPr/>
        </p:nvSpPr>
        <p:spPr bwMode="auto">
          <a:xfrm>
            <a:off x="595684" y="3284984"/>
            <a:ext cx="10900916" cy="927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5000"/>
              </a:lnSpc>
              <a:spcBef>
                <a:spcPts val="0"/>
              </a:spcBef>
              <a:spcAft>
                <a:spcPts val="2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Fue ‘probado’ por Dios, y al pasar la prueba, fue adoptado en su bautismo como “Hijo de Dios”. Su recompensa era divinidad, poderes sobrenaturales, y la resurrección.</a:t>
            </a:r>
          </a:p>
        </p:txBody>
      </p:sp>
    </p:spTree>
    <p:extLst>
      <p:ext uri="{BB962C8B-B14F-4D97-AF65-F5344CB8AC3E}">
        <p14:creationId xmlns:p14="http://schemas.microsoft.com/office/powerpoint/2010/main" val="435012764"/>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3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35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3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build="p"/>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9AF2A-0E3B-6310-ED72-6E2B2E8D2B64}"/>
            </a:ext>
          </a:extLst>
        </p:cNvPr>
        <p:cNvGrpSpPr/>
        <p:nvPr/>
      </p:nvGrpSpPr>
      <p:grpSpPr>
        <a:xfrm>
          <a:off x="0" y="0"/>
          <a:ext cx="0" cy="0"/>
          <a:chOff x="0" y="0"/>
          <a:chExt cx="0" cy="0"/>
        </a:xfrm>
      </p:grpSpPr>
      <p:sp>
        <p:nvSpPr>
          <p:cNvPr id="4" name="Para 1 - Rectangle 36">
            <a:extLst>
              <a:ext uri="{FF2B5EF4-FFF2-40B4-BE49-F238E27FC236}">
                <a16:creationId xmlns:a16="http://schemas.microsoft.com/office/drawing/2014/main" id="{E9A9AF5C-9342-C976-B74E-EB0026AD5D42}"/>
              </a:ext>
            </a:extLst>
          </p:cNvPr>
          <p:cNvSpPr>
            <a:spLocks noChangeArrowheads="1"/>
          </p:cNvSpPr>
          <p:nvPr/>
        </p:nvSpPr>
        <p:spPr bwMode="auto">
          <a:xfrm>
            <a:off x="595684" y="764705"/>
            <a:ext cx="10900916" cy="136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Esa parte de su doctrina se llama “adopcionismo”, que también es parte (en diferentes grados) de las herejías del </a:t>
            </a:r>
            <a:r>
              <a:rPr lang="es-419" sz="3100" noProof="0" dirty="0" err="1">
                <a:solidFill>
                  <a:schemeClr val="bg1"/>
                </a:solidFill>
                <a:latin typeface="Arial" panose="020B0604020202020204" pitchFamily="34" charset="0"/>
                <a:cs typeface="Arial" panose="020B0604020202020204" pitchFamily="34" charset="0"/>
              </a:rPr>
              <a:t>monarquianismo</a:t>
            </a:r>
            <a:r>
              <a:rPr lang="es-419" sz="3100" noProof="0" dirty="0">
                <a:solidFill>
                  <a:schemeClr val="bg1"/>
                </a:solidFill>
                <a:latin typeface="Arial" panose="020B0604020202020204" pitchFamily="34" charset="0"/>
                <a:cs typeface="Arial" panose="020B0604020202020204" pitchFamily="34" charset="0"/>
              </a:rPr>
              <a:t>, arrianismo, y nestorianismo.</a:t>
            </a:r>
          </a:p>
        </p:txBody>
      </p:sp>
      <p:sp>
        <p:nvSpPr>
          <p:cNvPr id="5" name="Verse, GREEN HIGHLIGHT  yellow frame - Rectangle 7">
            <a:extLst>
              <a:ext uri="{FF2B5EF4-FFF2-40B4-BE49-F238E27FC236}">
                <a16:creationId xmlns:a16="http://schemas.microsoft.com/office/drawing/2014/main" id="{30608C2D-ACDE-4ED9-DF88-310758F9EBB0}"/>
              </a:ext>
            </a:extLst>
          </p:cNvPr>
          <p:cNvSpPr>
            <a:spLocks noChangeArrowheads="1"/>
          </p:cNvSpPr>
          <p:nvPr/>
        </p:nvSpPr>
        <p:spPr bwMode="auto">
          <a:xfrm>
            <a:off x="623392" y="4682136"/>
            <a:ext cx="10945216" cy="17712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Tx/>
              <a:buSzTx/>
              <a:buFontTx/>
              <a:buNone/>
            </a:pPr>
            <a:r>
              <a:rPr kumimoji="0" lang="es-419" sz="2300" noProof="0" dirty="0">
                <a:solidFill>
                  <a:srgbClr val="00CCFF"/>
                </a:solidFill>
                <a:latin typeface="Arial" panose="020B0604020202020204" pitchFamily="34" charset="0"/>
              </a:rPr>
              <a:t>(v22)</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¿Quién es el mentiroso? Es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que Jesús es el Cristo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Tal persona es el anticristo, la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Padre y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Todo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no tiene al Padre; el que confiese al Hijo tiene también al Padre.</a:t>
            </a:r>
          </a:p>
        </p:txBody>
      </p:sp>
      <p:sp>
        <p:nvSpPr>
          <p:cNvPr id="6" name="Para 1 - Rectangle 36">
            <a:extLst>
              <a:ext uri="{FF2B5EF4-FFF2-40B4-BE49-F238E27FC236}">
                <a16:creationId xmlns:a16="http://schemas.microsoft.com/office/drawing/2014/main" id="{88E7A068-9DC7-D7BE-A1DA-772F7CBF2A0F}"/>
              </a:ext>
            </a:extLst>
          </p:cNvPr>
          <p:cNvSpPr>
            <a:spLocks noChangeArrowheads="1"/>
          </p:cNvSpPr>
          <p:nvPr/>
        </p:nvSpPr>
        <p:spPr bwMode="auto">
          <a:xfrm>
            <a:off x="595684" y="3284984"/>
            <a:ext cx="10900916" cy="927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5000"/>
              </a:lnSpc>
              <a:spcBef>
                <a:spcPts val="0"/>
              </a:spcBef>
              <a:spcAft>
                <a:spcPts val="2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Fue ‘probado’ por Dios, y al pasar la prueba, fue </a:t>
            </a:r>
            <a:r>
              <a:rPr lang="es-419" sz="3100" u="sng" noProof="0" dirty="0">
                <a:solidFill>
                  <a:srgbClr val="6FFF2F"/>
                </a:solidFill>
                <a:latin typeface="Arial" panose="020B0604020202020204" pitchFamily="34" charset="0"/>
                <a:cs typeface="Arial" panose="020B0604020202020204" pitchFamily="34" charset="0"/>
              </a:rPr>
              <a:t>adoptado</a:t>
            </a:r>
            <a:r>
              <a:rPr lang="es-419" sz="3100" noProof="0" dirty="0">
                <a:solidFill>
                  <a:schemeClr val="bg1"/>
                </a:solidFill>
                <a:latin typeface="Arial" panose="020B0604020202020204" pitchFamily="34" charset="0"/>
                <a:cs typeface="Arial" panose="020B0604020202020204" pitchFamily="34" charset="0"/>
              </a:rPr>
              <a:t> en su bautismo como “Hijo de Dios”. Su recompensa era divinidad, poderes sobrenaturales, y la resurrección.</a:t>
            </a:r>
          </a:p>
        </p:txBody>
      </p:sp>
    </p:spTree>
    <p:extLst>
      <p:ext uri="{BB962C8B-B14F-4D97-AF65-F5344CB8AC3E}">
        <p14:creationId xmlns:p14="http://schemas.microsoft.com/office/powerpoint/2010/main" val="3559029452"/>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3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5019B-8B64-1C25-F3C6-7B1018F26507}"/>
            </a:ext>
          </a:extLst>
        </p:cNvPr>
        <p:cNvGrpSpPr/>
        <p:nvPr/>
      </p:nvGrpSpPr>
      <p:grpSpPr>
        <a:xfrm>
          <a:off x="0" y="0"/>
          <a:ext cx="0" cy="0"/>
          <a:chOff x="0" y="0"/>
          <a:chExt cx="0" cy="0"/>
        </a:xfrm>
      </p:grpSpPr>
      <p:sp>
        <p:nvSpPr>
          <p:cNvPr id="4" name="Para 1 - Rectangle 36">
            <a:extLst>
              <a:ext uri="{FF2B5EF4-FFF2-40B4-BE49-F238E27FC236}">
                <a16:creationId xmlns:a16="http://schemas.microsoft.com/office/drawing/2014/main" id="{940F7DCA-781C-0869-806E-60D5EB1C491D}"/>
              </a:ext>
            </a:extLst>
          </p:cNvPr>
          <p:cNvSpPr>
            <a:spLocks noChangeArrowheads="1"/>
          </p:cNvSpPr>
          <p:nvPr/>
        </p:nvSpPr>
        <p:spPr bwMode="auto">
          <a:xfrm>
            <a:off x="595684" y="764705"/>
            <a:ext cx="10900916" cy="136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Esa parte de su doctrina se llama “adopcionismo”, que también es parte (en diferentes grados) de las herejías del </a:t>
            </a:r>
            <a:r>
              <a:rPr lang="es-419" sz="3100" noProof="0" dirty="0" err="1">
                <a:solidFill>
                  <a:schemeClr val="bg1"/>
                </a:solidFill>
                <a:latin typeface="Arial" panose="020B0604020202020204" pitchFamily="34" charset="0"/>
                <a:cs typeface="Arial" panose="020B0604020202020204" pitchFamily="34" charset="0"/>
              </a:rPr>
              <a:t>monarquianismo</a:t>
            </a:r>
            <a:r>
              <a:rPr lang="es-419" sz="3100" noProof="0" dirty="0">
                <a:solidFill>
                  <a:schemeClr val="bg1"/>
                </a:solidFill>
                <a:latin typeface="Arial" panose="020B0604020202020204" pitchFamily="34" charset="0"/>
                <a:cs typeface="Arial" panose="020B0604020202020204" pitchFamily="34" charset="0"/>
              </a:rPr>
              <a:t>, arrianismo, y </a:t>
            </a:r>
            <a:r>
              <a:rPr lang="es-419" sz="3100" u="sng" noProof="0" dirty="0">
                <a:solidFill>
                  <a:srgbClr val="3BDAFF"/>
                </a:solidFill>
                <a:latin typeface="Arial" panose="020B0604020202020204" pitchFamily="34" charset="0"/>
                <a:cs typeface="Arial" panose="020B0604020202020204" pitchFamily="34" charset="0"/>
              </a:rPr>
              <a:t>nestorianismo</a:t>
            </a:r>
            <a:r>
              <a:rPr lang="es-419" sz="3100" noProof="0" dirty="0">
                <a:solidFill>
                  <a:schemeClr val="bg1"/>
                </a:solidFill>
                <a:latin typeface="Arial" panose="020B0604020202020204" pitchFamily="34" charset="0"/>
                <a:cs typeface="Arial" panose="020B0604020202020204" pitchFamily="34" charset="0"/>
              </a:rPr>
              <a:t>.</a:t>
            </a:r>
          </a:p>
        </p:txBody>
      </p:sp>
      <p:sp>
        <p:nvSpPr>
          <p:cNvPr id="5" name="Verse, GREEN HIGHLIGHT  yellow frame - Rectangle 7">
            <a:extLst>
              <a:ext uri="{FF2B5EF4-FFF2-40B4-BE49-F238E27FC236}">
                <a16:creationId xmlns:a16="http://schemas.microsoft.com/office/drawing/2014/main" id="{04948BED-1891-F71A-4B4C-3B976A866E94}"/>
              </a:ext>
            </a:extLst>
          </p:cNvPr>
          <p:cNvSpPr>
            <a:spLocks noChangeArrowheads="1"/>
          </p:cNvSpPr>
          <p:nvPr/>
        </p:nvSpPr>
        <p:spPr bwMode="auto">
          <a:xfrm>
            <a:off x="623392" y="4682136"/>
            <a:ext cx="10945216" cy="17712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Tx/>
              <a:buSzTx/>
              <a:buFontTx/>
              <a:buNone/>
            </a:pPr>
            <a:r>
              <a:rPr kumimoji="0" lang="es-419" sz="2300" noProof="0" dirty="0">
                <a:solidFill>
                  <a:srgbClr val="00CCFF"/>
                </a:solidFill>
                <a:latin typeface="Arial" panose="020B0604020202020204" pitchFamily="34" charset="0"/>
              </a:rPr>
              <a:t>(v22)</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¿Quién es el mentiroso? Es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que Jesús es el Cristo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Tal persona es el anticristo, la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Padre y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Todo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no tiene al Padre; el que confiese al Hijo tiene también al Padre.</a:t>
            </a:r>
          </a:p>
        </p:txBody>
      </p:sp>
      <p:sp>
        <p:nvSpPr>
          <p:cNvPr id="2" name="Para 1 - Rectangle 36">
            <a:extLst>
              <a:ext uri="{FF2B5EF4-FFF2-40B4-BE49-F238E27FC236}">
                <a16:creationId xmlns:a16="http://schemas.microsoft.com/office/drawing/2014/main" id="{9BAACAC8-D3A1-584C-7C27-4C23196B80D1}"/>
              </a:ext>
            </a:extLst>
          </p:cNvPr>
          <p:cNvSpPr>
            <a:spLocks noChangeArrowheads="1"/>
          </p:cNvSpPr>
          <p:nvPr/>
        </p:nvSpPr>
        <p:spPr bwMode="auto">
          <a:xfrm>
            <a:off x="595684" y="2204865"/>
            <a:ext cx="10900916" cy="136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Este último, nestorianismo, también incluye la otra doctrina mencionada por Juan: niega que Jesús es el Mesías. </a:t>
            </a:r>
          </a:p>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De hecho, afirma que "Jesucristo" es en realidad dos personas, o mejor dicho, una mezcla de tres: “Jesús” más el “logos” = “Cristo”.</a:t>
            </a:r>
          </a:p>
        </p:txBody>
      </p:sp>
      <p:sp>
        <p:nvSpPr>
          <p:cNvPr id="6" name="Rectangle 5">
            <a:extLst>
              <a:ext uri="{FF2B5EF4-FFF2-40B4-BE49-F238E27FC236}">
                <a16:creationId xmlns:a16="http://schemas.microsoft.com/office/drawing/2014/main" id="{E843276D-A2D1-9DE4-5B15-49C8B7B00687}"/>
              </a:ext>
            </a:extLst>
          </p:cNvPr>
          <p:cNvSpPr/>
          <p:nvPr/>
        </p:nvSpPr>
        <p:spPr>
          <a:xfrm>
            <a:off x="7464152" y="4664364"/>
            <a:ext cx="4132164" cy="564835"/>
          </a:xfrm>
          <a:prstGeom prst="rect">
            <a:avLst/>
          </a:prstGeom>
          <a:solidFill>
            <a:schemeClr val="accent4">
              <a:lumMod val="60000"/>
              <a:lumOff val="40000"/>
              <a:alpha val="10000"/>
            </a:schemeClr>
          </a:solidFill>
          <a:ln w="76200">
            <a:solidFill>
              <a:srgbClr val="DB7F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7" name="Rectangle 6">
            <a:extLst>
              <a:ext uri="{FF2B5EF4-FFF2-40B4-BE49-F238E27FC236}">
                <a16:creationId xmlns:a16="http://schemas.microsoft.com/office/drawing/2014/main" id="{929FF55C-5725-C2E9-6ECF-1902EA450306}"/>
              </a:ext>
            </a:extLst>
          </p:cNvPr>
          <p:cNvSpPr/>
          <p:nvPr/>
        </p:nvSpPr>
        <p:spPr>
          <a:xfrm>
            <a:off x="595684" y="5157192"/>
            <a:ext cx="1395860" cy="449281"/>
          </a:xfrm>
          <a:prstGeom prst="rect">
            <a:avLst/>
          </a:prstGeom>
          <a:solidFill>
            <a:schemeClr val="accent4">
              <a:lumMod val="60000"/>
              <a:lumOff val="40000"/>
              <a:alpha val="10000"/>
            </a:schemeClr>
          </a:solidFill>
          <a:ln w="76200">
            <a:solidFill>
              <a:srgbClr val="DB7F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Tree>
    <p:extLst>
      <p:ext uri="{BB962C8B-B14F-4D97-AF65-F5344CB8AC3E}">
        <p14:creationId xmlns:p14="http://schemas.microsoft.com/office/powerpoint/2010/main" val="2653632689"/>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3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4*#ppt_w"/>
                                          </p:val>
                                        </p:tav>
                                        <p:tav tm="100000">
                                          <p:val>
                                            <p:strVal val="#ppt_w"/>
                                          </p:val>
                                        </p:tav>
                                      </p:tavLst>
                                    </p:anim>
                                    <p:anim calcmode="lin" valueType="num">
                                      <p:cBhvr>
                                        <p:cTn id="13" dur="500" fill="hold"/>
                                        <p:tgtEl>
                                          <p:spTgt spid="6"/>
                                        </p:tgtEl>
                                        <p:attrNameLst>
                                          <p:attrName>ppt_h</p:attrName>
                                        </p:attrNameLst>
                                      </p:cBhvr>
                                      <p:tavLst>
                                        <p:tav tm="0">
                                          <p:val>
                                            <p:strVal val="4*#ppt_h"/>
                                          </p:val>
                                        </p:tav>
                                        <p:tav tm="100000">
                                          <p:val>
                                            <p:strVal val="#ppt_h"/>
                                          </p:val>
                                        </p:tav>
                                      </p:tavLst>
                                    </p:anim>
                                  </p:childTnLst>
                                </p:cTn>
                              </p:par>
                              <p:par>
                                <p:cTn id="14" presetID="23" presetClass="entr" presetSubtype="32"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4*#ppt_w"/>
                                          </p:val>
                                        </p:tav>
                                        <p:tav tm="100000">
                                          <p:val>
                                            <p:strVal val="#ppt_w"/>
                                          </p:val>
                                        </p:tav>
                                      </p:tavLst>
                                    </p:anim>
                                    <p:anim calcmode="lin" valueType="num">
                                      <p:cBhvr>
                                        <p:cTn id="17"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up)">
                                      <p:cBhvr>
                                        <p:cTn id="22" dur="35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5442C-4E57-A279-60F3-3FE556940C8D}"/>
            </a:ext>
          </a:extLst>
        </p:cNvPr>
        <p:cNvGrpSpPr/>
        <p:nvPr/>
      </p:nvGrpSpPr>
      <p:grpSpPr>
        <a:xfrm>
          <a:off x="0" y="0"/>
          <a:ext cx="0" cy="0"/>
          <a:chOff x="0" y="0"/>
          <a:chExt cx="0" cy="0"/>
        </a:xfrm>
      </p:grpSpPr>
      <p:sp>
        <p:nvSpPr>
          <p:cNvPr id="4" name="Para 1 - Rectangle 36">
            <a:extLst>
              <a:ext uri="{FF2B5EF4-FFF2-40B4-BE49-F238E27FC236}">
                <a16:creationId xmlns:a16="http://schemas.microsoft.com/office/drawing/2014/main" id="{4BC0AF25-B1FD-1796-E905-6BA9CE7A221D}"/>
              </a:ext>
            </a:extLst>
          </p:cNvPr>
          <p:cNvSpPr>
            <a:spLocks noChangeArrowheads="1"/>
          </p:cNvSpPr>
          <p:nvPr/>
        </p:nvSpPr>
        <p:spPr bwMode="auto">
          <a:xfrm>
            <a:off x="595684" y="2132857"/>
            <a:ext cx="10900916" cy="1872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En nestorianismo, María dio luz a “Jesús” el hombre, de forma completamente natural, negando el nacimiento virginal. Fue concebido de la forma normal, y Jesús nació con cuerpo y alma, . . . pero sin mente. </a:t>
            </a:r>
          </a:p>
        </p:txBody>
      </p:sp>
      <p:sp>
        <p:nvSpPr>
          <p:cNvPr id="5" name="Verse, GREEN HIGHLIGHT  yellow frame - Rectangle 7">
            <a:extLst>
              <a:ext uri="{FF2B5EF4-FFF2-40B4-BE49-F238E27FC236}">
                <a16:creationId xmlns:a16="http://schemas.microsoft.com/office/drawing/2014/main" id="{4F6912DA-E68D-B16A-28CE-5547014A2D61}"/>
              </a:ext>
            </a:extLst>
          </p:cNvPr>
          <p:cNvSpPr>
            <a:spLocks noChangeArrowheads="1"/>
          </p:cNvSpPr>
          <p:nvPr/>
        </p:nvSpPr>
        <p:spPr bwMode="auto">
          <a:xfrm>
            <a:off x="623392" y="4682136"/>
            <a:ext cx="10945216" cy="17712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Tx/>
              <a:buSzTx/>
              <a:buFontTx/>
              <a:buNone/>
            </a:pPr>
            <a:r>
              <a:rPr kumimoji="0" lang="es-419" sz="2300" noProof="0" dirty="0">
                <a:solidFill>
                  <a:srgbClr val="00CCFF"/>
                </a:solidFill>
                <a:latin typeface="Arial" panose="020B0604020202020204" pitchFamily="34" charset="0"/>
              </a:rPr>
              <a:t>(v22)</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¿Quién es el mentiroso? Es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que Jesús es el Cristo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Tal persona es el anticristo, la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Padre y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Todo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no tiene al Padre; el que confiese al Hijo tiene también al Padre.</a:t>
            </a:r>
          </a:p>
        </p:txBody>
      </p:sp>
      <p:sp>
        <p:nvSpPr>
          <p:cNvPr id="3" name="Rectangle 2">
            <a:extLst>
              <a:ext uri="{FF2B5EF4-FFF2-40B4-BE49-F238E27FC236}">
                <a16:creationId xmlns:a16="http://schemas.microsoft.com/office/drawing/2014/main" id="{710759C8-967A-CA73-EF35-696D70CD7324}"/>
              </a:ext>
            </a:extLst>
          </p:cNvPr>
          <p:cNvSpPr/>
          <p:nvPr/>
        </p:nvSpPr>
        <p:spPr>
          <a:xfrm>
            <a:off x="7464152" y="4664364"/>
            <a:ext cx="4132164" cy="564835"/>
          </a:xfrm>
          <a:prstGeom prst="rect">
            <a:avLst/>
          </a:prstGeom>
          <a:solidFill>
            <a:schemeClr val="accent4">
              <a:lumMod val="60000"/>
              <a:lumOff val="40000"/>
              <a:alpha val="10000"/>
            </a:schemeClr>
          </a:solidFill>
          <a:ln w="76200">
            <a:solidFill>
              <a:srgbClr val="DB7F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6" name="Rectangle 5">
            <a:extLst>
              <a:ext uri="{FF2B5EF4-FFF2-40B4-BE49-F238E27FC236}">
                <a16:creationId xmlns:a16="http://schemas.microsoft.com/office/drawing/2014/main" id="{13B8E858-DE12-8984-78C7-267F42BBD7E6}"/>
              </a:ext>
            </a:extLst>
          </p:cNvPr>
          <p:cNvSpPr/>
          <p:nvPr/>
        </p:nvSpPr>
        <p:spPr>
          <a:xfrm>
            <a:off x="595684" y="5157192"/>
            <a:ext cx="1395860" cy="449281"/>
          </a:xfrm>
          <a:prstGeom prst="rect">
            <a:avLst/>
          </a:prstGeom>
          <a:solidFill>
            <a:schemeClr val="accent4">
              <a:lumMod val="60000"/>
              <a:lumOff val="40000"/>
              <a:alpha val="10000"/>
            </a:schemeClr>
          </a:solidFill>
          <a:ln w="76200">
            <a:solidFill>
              <a:srgbClr val="DB7F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7" name="Para 1 - Rectangle 36">
            <a:extLst>
              <a:ext uri="{FF2B5EF4-FFF2-40B4-BE49-F238E27FC236}">
                <a16:creationId xmlns:a16="http://schemas.microsoft.com/office/drawing/2014/main" id="{1981D875-8768-9B39-20E3-5BE984A0E6B0}"/>
              </a:ext>
            </a:extLst>
          </p:cNvPr>
          <p:cNvSpPr>
            <a:spLocks noChangeArrowheads="1"/>
          </p:cNvSpPr>
          <p:nvPr/>
        </p:nvSpPr>
        <p:spPr bwMode="auto">
          <a:xfrm>
            <a:off x="595684" y="764705"/>
            <a:ext cx="10900916" cy="136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Esa parte de su doctrina se llama “adopcionismo”, que también es parte (en diferentes grados) de las herejías del </a:t>
            </a:r>
            <a:r>
              <a:rPr lang="es-419" sz="3100" noProof="0" dirty="0" err="1">
                <a:solidFill>
                  <a:schemeClr val="bg1"/>
                </a:solidFill>
                <a:latin typeface="Arial" panose="020B0604020202020204" pitchFamily="34" charset="0"/>
                <a:cs typeface="Arial" panose="020B0604020202020204" pitchFamily="34" charset="0"/>
              </a:rPr>
              <a:t>monarquianismo</a:t>
            </a:r>
            <a:r>
              <a:rPr lang="es-419" sz="3100" noProof="0" dirty="0">
                <a:solidFill>
                  <a:schemeClr val="bg1"/>
                </a:solidFill>
                <a:latin typeface="Arial" panose="020B0604020202020204" pitchFamily="34" charset="0"/>
                <a:cs typeface="Arial" panose="020B0604020202020204" pitchFamily="34" charset="0"/>
              </a:rPr>
              <a:t>, arrianismo, y </a:t>
            </a:r>
            <a:r>
              <a:rPr lang="es-419" sz="3100" u="sng" noProof="0" dirty="0">
                <a:solidFill>
                  <a:srgbClr val="3BDAFF"/>
                </a:solidFill>
                <a:latin typeface="Arial" panose="020B0604020202020204" pitchFamily="34" charset="0"/>
                <a:cs typeface="Arial" panose="020B0604020202020204" pitchFamily="34" charset="0"/>
              </a:rPr>
              <a:t>nestorianismo</a:t>
            </a:r>
            <a:r>
              <a:rPr lang="es-419" sz="3100" noProof="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1147960"/>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3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F9351-D79A-7E38-8647-8D65919AF5FA}"/>
            </a:ext>
          </a:extLst>
        </p:cNvPr>
        <p:cNvGrpSpPr/>
        <p:nvPr/>
      </p:nvGrpSpPr>
      <p:grpSpPr>
        <a:xfrm>
          <a:off x="0" y="0"/>
          <a:ext cx="0" cy="0"/>
          <a:chOff x="0" y="0"/>
          <a:chExt cx="0" cy="0"/>
        </a:xfrm>
      </p:grpSpPr>
      <p:sp>
        <p:nvSpPr>
          <p:cNvPr id="5" name="Verse, GREEN HIGHLIGHT  yellow frame - Rectangle 7">
            <a:extLst>
              <a:ext uri="{FF2B5EF4-FFF2-40B4-BE49-F238E27FC236}">
                <a16:creationId xmlns:a16="http://schemas.microsoft.com/office/drawing/2014/main" id="{52290F80-EE5C-C57E-2A4E-0DCB7BFDC581}"/>
              </a:ext>
            </a:extLst>
          </p:cNvPr>
          <p:cNvSpPr>
            <a:spLocks noChangeArrowheads="1"/>
          </p:cNvSpPr>
          <p:nvPr/>
        </p:nvSpPr>
        <p:spPr bwMode="auto">
          <a:xfrm>
            <a:off x="623392" y="4682136"/>
            <a:ext cx="10945216" cy="17712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Tx/>
              <a:buSzTx/>
              <a:buFontTx/>
              <a:buNone/>
            </a:pPr>
            <a:r>
              <a:rPr kumimoji="0" lang="es-419" sz="2300" noProof="0" dirty="0">
                <a:solidFill>
                  <a:srgbClr val="00CCFF"/>
                </a:solidFill>
                <a:latin typeface="Arial" panose="020B0604020202020204" pitchFamily="34" charset="0"/>
              </a:rPr>
              <a:t>(v22)</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¿Quién es el mentiroso? Es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que Jesús es el Cristo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Tal persona es el anticristo, la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Padre y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Todo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no tiene al Padre; el que confiese al Hijo tiene también al Padre.</a:t>
            </a:r>
          </a:p>
        </p:txBody>
      </p:sp>
      <p:sp>
        <p:nvSpPr>
          <p:cNvPr id="2" name="Para 1 - Rectangle 36">
            <a:extLst>
              <a:ext uri="{FF2B5EF4-FFF2-40B4-BE49-F238E27FC236}">
                <a16:creationId xmlns:a16="http://schemas.microsoft.com/office/drawing/2014/main" id="{6CB7513A-5196-F4BB-CAA9-7843EAB7B2B7}"/>
              </a:ext>
            </a:extLst>
          </p:cNvPr>
          <p:cNvSpPr>
            <a:spLocks noChangeArrowheads="1"/>
          </p:cNvSpPr>
          <p:nvPr/>
        </p:nvSpPr>
        <p:spPr bwMode="auto">
          <a:xfrm>
            <a:off x="595684" y="2132856"/>
            <a:ext cx="10900916" cy="2304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Al momento de nacer, su cuerpo se “juntó” de alguna forma con la “mente”, o naturaleza divina, llamado “logos” (el Verbo de Juan 1), y la combinación de estos es “Cristo”.</a:t>
            </a:r>
          </a:p>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En la cruz, “Cristo” y el “logos” no murieron, sino solo el cuerpo de Jesús el hombre.</a:t>
            </a:r>
          </a:p>
        </p:txBody>
      </p:sp>
      <p:sp>
        <p:nvSpPr>
          <p:cNvPr id="3" name="Rectangle 2">
            <a:extLst>
              <a:ext uri="{FF2B5EF4-FFF2-40B4-BE49-F238E27FC236}">
                <a16:creationId xmlns:a16="http://schemas.microsoft.com/office/drawing/2014/main" id="{D21A61FF-AD56-3343-F447-BF3EB637D096}"/>
              </a:ext>
            </a:extLst>
          </p:cNvPr>
          <p:cNvSpPr/>
          <p:nvPr/>
        </p:nvSpPr>
        <p:spPr>
          <a:xfrm>
            <a:off x="7464152" y="4664364"/>
            <a:ext cx="4132164" cy="564835"/>
          </a:xfrm>
          <a:prstGeom prst="rect">
            <a:avLst/>
          </a:prstGeom>
          <a:solidFill>
            <a:schemeClr val="accent4">
              <a:lumMod val="60000"/>
              <a:lumOff val="40000"/>
              <a:alpha val="10000"/>
            </a:schemeClr>
          </a:solidFill>
          <a:ln w="76200">
            <a:solidFill>
              <a:srgbClr val="DB7F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6" name="Rectangle 5">
            <a:extLst>
              <a:ext uri="{FF2B5EF4-FFF2-40B4-BE49-F238E27FC236}">
                <a16:creationId xmlns:a16="http://schemas.microsoft.com/office/drawing/2014/main" id="{F29784C0-D3CD-0241-39D5-CFD6CE506C8B}"/>
              </a:ext>
            </a:extLst>
          </p:cNvPr>
          <p:cNvSpPr/>
          <p:nvPr/>
        </p:nvSpPr>
        <p:spPr>
          <a:xfrm>
            <a:off x="595684" y="5157192"/>
            <a:ext cx="1395860" cy="449281"/>
          </a:xfrm>
          <a:prstGeom prst="rect">
            <a:avLst/>
          </a:prstGeom>
          <a:solidFill>
            <a:schemeClr val="accent4">
              <a:lumMod val="60000"/>
              <a:lumOff val="40000"/>
              <a:alpha val="10000"/>
            </a:schemeClr>
          </a:solidFill>
          <a:ln w="76200">
            <a:solidFill>
              <a:srgbClr val="DB7F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7" name="Para 1 - Rectangle 36">
            <a:extLst>
              <a:ext uri="{FF2B5EF4-FFF2-40B4-BE49-F238E27FC236}">
                <a16:creationId xmlns:a16="http://schemas.microsoft.com/office/drawing/2014/main" id="{48F552B1-490F-6FB0-C3A0-D889821A770D}"/>
              </a:ext>
            </a:extLst>
          </p:cNvPr>
          <p:cNvSpPr>
            <a:spLocks noChangeArrowheads="1"/>
          </p:cNvSpPr>
          <p:nvPr/>
        </p:nvSpPr>
        <p:spPr bwMode="auto">
          <a:xfrm>
            <a:off x="595684" y="764705"/>
            <a:ext cx="10900916" cy="136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Esa parte de su doctrina se llama “adopcionismo”, que también es parte (en diferentes grados) de las herejías del </a:t>
            </a:r>
            <a:r>
              <a:rPr lang="es-419" sz="3100" noProof="0" dirty="0" err="1">
                <a:solidFill>
                  <a:schemeClr val="bg1"/>
                </a:solidFill>
                <a:latin typeface="Arial" panose="020B0604020202020204" pitchFamily="34" charset="0"/>
                <a:cs typeface="Arial" panose="020B0604020202020204" pitchFamily="34" charset="0"/>
              </a:rPr>
              <a:t>monarquianismo</a:t>
            </a:r>
            <a:r>
              <a:rPr lang="es-419" sz="3100" noProof="0" dirty="0">
                <a:solidFill>
                  <a:schemeClr val="bg1"/>
                </a:solidFill>
                <a:latin typeface="Arial" panose="020B0604020202020204" pitchFamily="34" charset="0"/>
                <a:cs typeface="Arial" panose="020B0604020202020204" pitchFamily="34" charset="0"/>
              </a:rPr>
              <a:t>, arrianismo, y </a:t>
            </a:r>
            <a:r>
              <a:rPr lang="es-419" sz="3100" u="sng" noProof="0" dirty="0">
                <a:solidFill>
                  <a:srgbClr val="3BDAFF"/>
                </a:solidFill>
                <a:latin typeface="Arial" panose="020B0604020202020204" pitchFamily="34" charset="0"/>
                <a:cs typeface="Arial" panose="020B0604020202020204" pitchFamily="34" charset="0"/>
              </a:rPr>
              <a:t>nestorianismo</a:t>
            </a:r>
            <a:r>
              <a:rPr lang="es-419" sz="3100" noProof="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68899677"/>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C28CF-D72E-7E7C-1518-FD915DF94893}"/>
            </a:ext>
          </a:extLst>
        </p:cNvPr>
        <p:cNvGrpSpPr/>
        <p:nvPr/>
      </p:nvGrpSpPr>
      <p:grpSpPr>
        <a:xfrm>
          <a:off x="0" y="0"/>
          <a:ext cx="0" cy="0"/>
          <a:chOff x="0" y="0"/>
          <a:chExt cx="0" cy="0"/>
        </a:xfrm>
      </p:grpSpPr>
      <p:sp>
        <p:nvSpPr>
          <p:cNvPr id="5" name="Verse, GREEN HIGHLIGHT  yellow frame - Rectangle 7">
            <a:extLst>
              <a:ext uri="{FF2B5EF4-FFF2-40B4-BE49-F238E27FC236}">
                <a16:creationId xmlns:a16="http://schemas.microsoft.com/office/drawing/2014/main" id="{5186F344-C5AB-81C3-1442-E63C499DA5E0}"/>
              </a:ext>
            </a:extLst>
          </p:cNvPr>
          <p:cNvSpPr>
            <a:spLocks noChangeArrowheads="1"/>
          </p:cNvSpPr>
          <p:nvPr/>
        </p:nvSpPr>
        <p:spPr bwMode="auto">
          <a:xfrm>
            <a:off x="623392" y="4682136"/>
            <a:ext cx="10945216" cy="17712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Tx/>
              <a:buSzTx/>
              <a:buFontTx/>
              <a:buNone/>
            </a:pPr>
            <a:r>
              <a:rPr kumimoji="0" lang="es-419" sz="2300" noProof="0" dirty="0">
                <a:solidFill>
                  <a:srgbClr val="00CCFF"/>
                </a:solidFill>
                <a:latin typeface="Arial" panose="020B0604020202020204" pitchFamily="34" charset="0"/>
              </a:rPr>
              <a:t>(v22)</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¿Quién es el mentiroso? Es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que Jesús es el Cristo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Tal persona es el anticristo, la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Padre y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Todo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no tiene al Padre; el que confiese al Hijo tiene también al Padre.</a:t>
            </a:r>
          </a:p>
        </p:txBody>
      </p:sp>
      <p:sp>
        <p:nvSpPr>
          <p:cNvPr id="2" name="Para 1 - Rectangle 36">
            <a:extLst>
              <a:ext uri="{FF2B5EF4-FFF2-40B4-BE49-F238E27FC236}">
                <a16:creationId xmlns:a16="http://schemas.microsoft.com/office/drawing/2014/main" id="{4B82B6FB-253A-64E5-9F95-E5F58D45E9FD}"/>
              </a:ext>
            </a:extLst>
          </p:cNvPr>
          <p:cNvSpPr>
            <a:spLocks noChangeArrowheads="1"/>
          </p:cNvSpPr>
          <p:nvPr/>
        </p:nvSpPr>
        <p:spPr bwMode="auto">
          <a:xfrm>
            <a:off x="595684" y="2132856"/>
            <a:ext cx="10900916" cy="2304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Otra herejía que encaja con la defensa que hace Juan, es el "arrianismo".</a:t>
            </a:r>
          </a:p>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Según el presbítero Arrio de Alejandría: “Hubo un tiempo cuando el Hijo no era”. En otras palabras, Jesús fue creado, no es eterno. No existía con Dios antes de la creación.</a:t>
            </a:r>
          </a:p>
        </p:txBody>
      </p:sp>
      <p:sp>
        <p:nvSpPr>
          <p:cNvPr id="7" name="Para 1 - Rectangle 36">
            <a:extLst>
              <a:ext uri="{FF2B5EF4-FFF2-40B4-BE49-F238E27FC236}">
                <a16:creationId xmlns:a16="http://schemas.microsoft.com/office/drawing/2014/main" id="{FD7AA0F1-DB32-F2B3-3650-713914144474}"/>
              </a:ext>
            </a:extLst>
          </p:cNvPr>
          <p:cNvSpPr>
            <a:spLocks noChangeArrowheads="1"/>
          </p:cNvSpPr>
          <p:nvPr/>
        </p:nvSpPr>
        <p:spPr bwMode="auto">
          <a:xfrm>
            <a:off x="595684" y="764705"/>
            <a:ext cx="10900916" cy="136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Esa parte de su doctrina se llama “adopcionismo”, que también es parte (en diferentes grados) de las herejías del </a:t>
            </a:r>
            <a:r>
              <a:rPr lang="es-419" sz="3100" noProof="0" dirty="0" err="1">
                <a:solidFill>
                  <a:schemeClr val="bg1"/>
                </a:solidFill>
                <a:latin typeface="Arial" panose="020B0604020202020204" pitchFamily="34" charset="0"/>
                <a:cs typeface="Arial" panose="020B0604020202020204" pitchFamily="34" charset="0"/>
              </a:rPr>
              <a:t>monarquianismo</a:t>
            </a:r>
            <a:r>
              <a:rPr lang="es-419" sz="3100" noProof="0" dirty="0">
                <a:solidFill>
                  <a:schemeClr val="bg1"/>
                </a:solidFill>
                <a:latin typeface="Arial" panose="020B0604020202020204" pitchFamily="34" charset="0"/>
                <a:cs typeface="Arial" panose="020B0604020202020204" pitchFamily="34" charset="0"/>
              </a:rPr>
              <a:t>, </a:t>
            </a:r>
            <a:r>
              <a:rPr lang="es-419" sz="3100" u="sng" noProof="0" dirty="0">
                <a:solidFill>
                  <a:srgbClr val="59FF0F"/>
                </a:solidFill>
                <a:latin typeface="Arial" panose="020B0604020202020204" pitchFamily="34" charset="0"/>
                <a:cs typeface="Arial" panose="020B0604020202020204" pitchFamily="34" charset="0"/>
              </a:rPr>
              <a:t>arrianismo</a:t>
            </a:r>
            <a:r>
              <a:rPr lang="es-419" sz="3100" noProof="0" dirty="0">
                <a:solidFill>
                  <a:schemeClr val="bg1"/>
                </a:solidFill>
                <a:latin typeface="Arial" panose="020B0604020202020204" pitchFamily="34" charset="0"/>
                <a:cs typeface="Arial" panose="020B0604020202020204" pitchFamily="34" charset="0"/>
              </a:rPr>
              <a:t>, y nestorianismo.</a:t>
            </a:r>
          </a:p>
        </p:txBody>
      </p:sp>
    </p:spTree>
    <p:extLst>
      <p:ext uri="{BB962C8B-B14F-4D97-AF65-F5344CB8AC3E}">
        <p14:creationId xmlns:p14="http://schemas.microsoft.com/office/powerpoint/2010/main" val="2151784880"/>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4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4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4180D-4CA0-FD3F-2713-A514073BDCAF}"/>
            </a:ext>
          </a:extLst>
        </p:cNvPr>
        <p:cNvGrpSpPr/>
        <p:nvPr/>
      </p:nvGrpSpPr>
      <p:grpSpPr>
        <a:xfrm>
          <a:off x="0" y="0"/>
          <a:ext cx="0" cy="0"/>
          <a:chOff x="0" y="0"/>
          <a:chExt cx="0" cy="0"/>
        </a:xfrm>
      </p:grpSpPr>
      <p:sp>
        <p:nvSpPr>
          <p:cNvPr id="5" name="Verse, GREEN HIGHLIGHT  yellow frame - Rectangle 7">
            <a:extLst>
              <a:ext uri="{FF2B5EF4-FFF2-40B4-BE49-F238E27FC236}">
                <a16:creationId xmlns:a16="http://schemas.microsoft.com/office/drawing/2014/main" id="{ACCE3CF0-8E16-5380-4475-B3B8ADF6BC73}"/>
              </a:ext>
            </a:extLst>
          </p:cNvPr>
          <p:cNvSpPr>
            <a:spLocks noChangeArrowheads="1"/>
          </p:cNvSpPr>
          <p:nvPr/>
        </p:nvSpPr>
        <p:spPr bwMode="auto">
          <a:xfrm>
            <a:off x="623392" y="4682136"/>
            <a:ext cx="10945216" cy="17712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Tx/>
              <a:buSzTx/>
              <a:buFontTx/>
              <a:buNone/>
            </a:pPr>
            <a:r>
              <a:rPr kumimoji="0" lang="es-419" sz="2300" noProof="0" dirty="0">
                <a:solidFill>
                  <a:srgbClr val="00CCFF"/>
                </a:solidFill>
                <a:latin typeface="Arial" panose="020B0604020202020204" pitchFamily="34" charset="0"/>
              </a:rPr>
              <a:t>(v22)</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¿Quién es el mentiroso? Es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que Jesús es el Cristo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Tal persona es el anticristo, la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Padre y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Todo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no tiene al Padre; el que confiese al Hijo tiene también al Padre.</a:t>
            </a:r>
          </a:p>
        </p:txBody>
      </p:sp>
      <p:sp>
        <p:nvSpPr>
          <p:cNvPr id="2" name="Para 1 - Rectangle 36">
            <a:extLst>
              <a:ext uri="{FF2B5EF4-FFF2-40B4-BE49-F238E27FC236}">
                <a16:creationId xmlns:a16="http://schemas.microsoft.com/office/drawing/2014/main" id="{C511C28F-EEEC-F098-9B6D-5F5D97D88CD1}"/>
              </a:ext>
            </a:extLst>
          </p:cNvPr>
          <p:cNvSpPr>
            <a:spLocks noChangeArrowheads="1"/>
          </p:cNvSpPr>
          <p:nvPr/>
        </p:nvSpPr>
        <p:spPr bwMode="auto">
          <a:xfrm>
            <a:off x="595684" y="2132856"/>
            <a:ext cx="10900916" cy="2304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Según Arrio, Jesús fue la primera ‘cosa’ creada (que confunde los términos "primogénito" con "unigénito").</a:t>
            </a:r>
          </a:p>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Por ende, Jesús es un ser creado, no divino, no eterno, y no perfecto.</a:t>
            </a:r>
          </a:p>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En otra parte, Juan rechaza tajantemente esta teoría:</a:t>
            </a:r>
          </a:p>
          <a:p>
            <a:pPr marL="0" lvl="1" indent="0" algn="just">
              <a:lnSpc>
                <a:spcPct val="90000"/>
              </a:lnSpc>
              <a:spcBef>
                <a:spcPts val="0"/>
              </a:spcBef>
              <a:spcAft>
                <a:spcPts val="600"/>
              </a:spcAft>
              <a:buClr>
                <a:srgbClr val="5FF0FF"/>
              </a:buClr>
              <a:buFont typeface="Symbol" panose="05050102010706020507" pitchFamily="18" charset="2"/>
              <a:buNone/>
            </a:pPr>
            <a:endParaRPr lang="es-419" sz="3100" noProof="0" dirty="0">
              <a:solidFill>
                <a:schemeClr val="bg1"/>
              </a:solidFill>
              <a:latin typeface="Arial" panose="020B0604020202020204" pitchFamily="34" charset="0"/>
              <a:cs typeface="Arial" panose="020B0604020202020204" pitchFamily="34" charset="0"/>
            </a:endParaRPr>
          </a:p>
        </p:txBody>
      </p:sp>
      <p:sp>
        <p:nvSpPr>
          <p:cNvPr id="7" name="Para 1 - Rectangle 36">
            <a:extLst>
              <a:ext uri="{FF2B5EF4-FFF2-40B4-BE49-F238E27FC236}">
                <a16:creationId xmlns:a16="http://schemas.microsoft.com/office/drawing/2014/main" id="{4EC285C9-00C9-E61B-4760-6342EE20C1DD}"/>
              </a:ext>
            </a:extLst>
          </p:cNvPr>
          <p:cNvSpPr>
            <a:spLocks noChangeArrowheads="1"/>
          </p:cNvSpPr>
          <p:nvPr/>
        </p:nvSpPr>
        <p:spPr bwMode="auto">
          <a:xfrm>
            <a:off x="595684" y="764705"/>
            <a:ext cx="10900916" cy="136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Esa parte de su doctrina se llama “adopcionismo”, que también es parte (en diferentes grados) de las herejías del </a:t>
            </a:r>
            <a:r>
              <a:rPr lang="es-419" sz="3100" noProof="0" dirty="0" err="1">
                <a:solidFill>
                  <a:schemeClr val="bg1"/>
                </a:solidFill>
                <a:latin typeface="Arial" panose="020B0604020202020204" pitchFamily="34" charset="0"/>
                <a:cs typeface="Arial" panose="020B0604020202020204" pitchFamily="34" charset="0"/>
              </a:rPr>
              <a:t>monarquianismo</a:t>
            </a:r>
            <a:r>
              <a:rPr lang="es-419" sz="3100" noProof="0" dirty="0">
                <a:solidFill>
                  <a:schemeClr val="bg1"/>
                </a:solidFill>
                <a:latin typeface="Arial" panose="020B0604020202020204" pitchFamily="34" charset="0"/>
                <a:cs typeface="Arial" panose="020B0604020202020204" pitchFamily="34" charset="0"/>
              </a:rPr>
              <a:t>, </a:t>
            </a:r>
            <a:r>
              <a:rPr lang="es-419" sz="3100" u="sng" noProof="0" dirty="0">
                <a:solidFill>
                  <a:srgbClr val="59FF0F"/>
                </a:solidFill>
                <a:latin typeface="Arial" panose="020B0604020202020204" pitchFamily="34" charset="0"/>
                <a:cs typeface="Arial" panose="020B0604020202020204" pitchFamily="34" charset="0"/>
              </a:rPr>
              <a:t>arrianismo</a:t>
            </a:r>
            <a:r>
              <a:rPr lang="es-419" sz="3100" noProof="0" dirty="0">
                <a:solidFill>
                  <a:schemeClr val="bg1"/>
                </a:solidFill>
                <a:latin typeface="Arial" panose="020B0604020202020204" pitchFamily="34" charset="0"/>
                <a:cs typeface="Arial" panose="020B0604020202020204" pitchFamily="34" charset="0"/>
              </a:rPr>
              <a:t>, y nestorianismo.</a:t>
            </a:r>
          </a:p>
        </p:txBody>
      </p:sp>
    </p:spTree>
    <p:extLst>
      <p:ext uri="{BB962C8B-B14F-4D97-AF65-F5344CB8AC3E}">
        <p14:creationId xmlns:p14="http://schemas.microsoft.com/office/powerpoint/2010/main" val="122559994"/>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4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4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4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216CE-6DBF-D45C-EBAE-32FEC7CAA5D3}"/>
            </a:ext>
          </a:extLst>
        </p:cNvPr>
        <p:cNvGrpSpPr/>
        <p:nvPr/>
      </p:nvGrpSpPr>
      <p:grpSpPr>
        <a:xfrm>
          <a:off x="0" y="0"/>
          <a:ext cx="0" cy="0"/>
          <a:chOff x="0" y="0"/>
          <a:chExt cx="0" cy="0"/>
        </a:xfrm>
      </p:grpSpPr>
      <p:sp>
        <p:nvSpPr>
          <p:cNvPr id="3" name="Para 1 - Rectangle 35">
            <a:extLst>
              <a:ext uri="{FF2B5EF4-FFF2-40B4-BE49-F238E27FC236}">
                <a16:creationId xmlns:a16="http://schemas.microsoft.com/office/drawing/2014/main" id="{E582432F-3C77-5FBD-7829-A96071F67556}"/>
              </a:ext>
            </a:extLst>
          </p:cNvPr>
          <p:cNvSpPr>
            <a:spLocks noChangeArrowheads="1"/>
          </p:cNvSpPr>
          <p:nvPr/>
        </p:nvSpPr>
        <p:spPr bwMode="auto">
          <a:xfrm>
            <a:off x="839416" y="1251867"/>
            <a:ext cx="6768752" cy="1313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HEREJÍA - “</a:t>
            </a:r>
            <a:r>
              <a:rPr lang="es-419" sz="3200" i="1" noProof="0" dirty="0">
                <a:solidFill>
                  <a:schemeClr val="bg1"/>
                </a:solidFill>
                <a:latin typeface="Arial" panose="020B0604020202020204" pitchFamily="34" charset="0"/>
                <a:cs typeface="Arial" panose="020B0604020202020204" pitchFamily="34" charset="0"/>
              </a:rPr>
              <a:t>En relación con una doctrina religiosa: error sostenido con pertinacia</a:t>
            </a:r>
            <a:r>
              <a:rPr lang="es-419" sz="3200" noProof="0" dirty="0">
                <a:solidFill>
                  <a:schemeClr val="bg1"/>
                </a:solidFill>
                <a:latin typeface="Arial" panose="020B0604020202020204" pitchFamily="34" charset="0"/>
                <a:cs typeface="Arial" panose="020B0604020202020204" pitchFamily="34" charset="0"/>
              </a:rPr>
              <a:t>”</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(Diccionario RAE).</a:t>
            </a:r>
          </a:p>
          <a:p>
            <a:pPr marL="0" lvl="1" indent="0" algn="just">
              <a:lnSpc>
                <a:spcPct val="90000"/>
              </a:lnSpc>
              <a:spcBef>
                <a:spcPts val="0"/>
              </a:spcBef>
              <a:spcAft>
                <a:spcPts val="600"/>
              </a:spcAft>
              <a:buClr>
                <a:srgbClr val="5FF0FF"/>
              </a:buClr>
              <a:buFont typeface="Symbol" panose="05050102010706020507" pitchFamily="18" charset="2"/>
              <a:buNone/>
            </a:pPr>
            <a:endParaRPr lang="es-419" sz="3200" noProof="0" dirty="0">
              <a:solidFill>
                <a:schemeClr val="bg1"/>
              </a:solidFill>
              <a:latin typeface="Arial" panose="020B0604020202020204" pitchFamily="34" charset="0"/>
              <a:cs typeface="Arial" panose="020B0604020202020204" pitchFamily="34" charset="0"/>
            </a:endParaRPr>
          </a:p>
        </p:txBody>
      </p:sp>
      <p:sp>
        <p:nvSpPr>
          <p:cNvPr id="5" name="Para 2 - Rectangle 36">
            <a:extLst>
              <a:ext uri="{FF2B5EF4-FFF2-40B4-BE49-F238E27FC236}">
                <a16:creationId xmlns:a16="http://schemas.microsoft.com/office/drawing/2014/main" id="{DF6D1CE2-050E-4D8F-964A-8E5BAF7E8EFD}"/>
              </a:ext>
            </a:extLst>
          </p:cNvPr>
          <p:cNvSpPr>
            <a:spLocks noChangeArrowheads="1"/>
          </p:cNvSpPr>
          <p:nvPr/>
        </p:nvSpPr>
        <p:spPr bwMode="auto">
          <a:xfrm>
            <a:off x="839416" y="3645024"/>
            <a:ext cx="10513168"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O en español: </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“La herejía es cualquier creencia que está en fuerte desacuerdo con costumbres o creencias establecidas; </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en particular con las creencias aceptadas … de una organización religiosa.”</a:t>
            </a:r>
          </a:p>
        </p:txBody>
      </p:sp>
      <p:sp>
        <p:nvSpPr>
          <p:cNvPr id="8" name="TITLE - Rectangle 5">
            <a:extLst>
              <a:ext uri="{FF2B5EF4-FFF2-40B4-BE49-F238E27FC236}">
                <a16:creationId xmlns:a16="http://schemas.microsoft.com/office/drawing/2014/main" id="{4A8A8BB7-4845-F612-EBD0-CCC192DB70EF}"/>
              </a:ext>
            </a:extLst>
          </p:cNvPr>
          <p:cNvSpPr>
            <a:spLocks noChangeArrowheads="1"/>
          </p:cNvSpPr>
          <p:nvPr/>
        </p:nvSpPr>
        <p:spPr bwMode="auto">
          <a:xfrm>
            <a:off x="1752600" y="508771"/>
            <a:ext cx="8686800" cy="25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spcBef>
                <a:spcPct val="15000"/>
              </a:spcBef>
              <a:buClrTx/>
              <a:buSzTx/>
              <a:buFontTx/>
              <a:buNone/>
            </a:pPr>
            <a:r>
              <a:rPr kumimoji="0" lang="es-419" sz="3900" b="1" i="1" u="sng" spc="300" noProof="0" dirty="0">
                <a:solidFill>
                  <a:srgbClr val="EFF9FF"/>
                </a:solidFill>
                <a:effectLst>
                  <a:outerShdw blurRad="63500" dist="63500" dir="3300000" algn="tl" rotWithShape="0">
                    <a:schemeClr val="tx1">
                      <a:alpha val="80000"/>
                    </a:schemeClr>
                  </a:outerShdw>
                </a:effectLst>
                <a:latin typeface="Arial" panose="020B0604020202020204" pitchFamily="34" charset="0"/>
              </a:rPr>
              <a:t>Herejías</a:t>
            </a:r>
            <a:endParaRPr kumimoji="0" lang="es-419" sz="2200" b="1" i="1" u="sng" spc="300" noProof="0" dirty="0">
              <a:solidFill>
                <a:srgbClr val="EFF9FF"/>
              </a:solidFill>
              <a:effectLst>
                <a:outerShdw blurRad="63500" dist="63500" dir="3300000" algn="tl" rotWithShape="0">
                  <a:schemeClr val="tx1">
                    <a:alpha val="80000"/>
                  </a:schemeClr>
                </a:outerShdw>
              </a:effectLst>
              <a:latin typeface="Arial" panose="020B0604020202020204" pitchFamily="34" charset="0"/>
            </a:endParaRPr>
          </a:p>
        </p:txBody>
      </p:sp>
      <p:sp>
        <p:nvSpPr>
          <p:cNvPr id="10" name="Para 2 HIGHLIGHT - Rectangle 36">
            <a:extLst>
              <a:ext uri="{FF2B5EF4-FFF2-40B4-BE49-F238E27FC236}">
                <a16:creationId xmlns:a16="http://schemas.microsoft.com/office/drawing/2014/main" id="{577D1614-5E1C-67AD-AC50-501789694E0E}"/>
              </a:ext>
            </a:extLst>
          </p:cNvPr>
          <p:cNvSpPr>
            <a:spLocks noChangeArrowheads="1"/>
          </p:cNvSpPr>
          <p:nvPr/>
        </p:nvSpPr>
        <p:spPr bwMode="auto">
          <a:xfrm>
            <a:off x="839416" y="3645024"/>
            <a:ext cx="10513168"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O en español: </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“La herejía es cualquier creencia que está </a:t>
            </a:r>
            <a:r>
              <a:rPr lang="es-419" sz="3200" u="sng" noProof="0" dirty="0">
                <a:solidFill>
                  <a:srgbClr val="6FFF2F"/>
                </a:solidFill>
                <a:latin typeface="Arial" panose="020B0604020202020204" pitchFamily="34" charset="0"/>
                <a:cs typeface="Arial" panose="020B0604020202020204" pitchFamily="34" charset="0"/>
              </a:rPr>
              <a:t>en fuerte desacuerdo con costumbres o creencias establecidas</a:t>
            </a:r>
            <a:r>
              <a:rPr lang="es-419" sz="3200" noProof="0" dirty="0">
                <a:solidFill>
                  <a:schemeClr val="bg1"/>
                </a:solidFill>
                <a:latin typeface="Arial" panose="020B0604020202020204" pitchFamily="34" charset="0"/>
                <a:cs typeface="Arial" panose="020B0604020202020204" pitchFamily="34" charset="0"/>
              </a:rPr>
              <a:t>; </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en particular con las creencias aceptadas … de una organización religiosa.”</a:t>
            </a:r>
          </a:p>
        </p:txBody>
      </p:sp>
      <p:pic>
        <p:nvPicPr>
          <p:cNvPr id="9" name="Picture 8">
            <a:extLst>
              <a:ext uri="{FF2B5EF4-FFF2-40B4-BE49-F238E27FC236}">
                <a16:creationId xmlns:a16="http://schemas.microsoft.com/office/drawing/2014/main" id="{2E4B33C2-9073-8980-58F7-C30CB3FA88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429" b="99857" l="8429" r="93286">
                        <a14:foregroundMark x1="16571" y1="9571" x2="88000" y2="15429"/>
                        <a14:foregroundMark x1="88000" y1="15429" x2="87571" y2="83429"/>
                        <a14:foregroundMark x1="87571" y1="83429" x2="76000" y2="90429"/>
                        <a14:foregroundMark x1="76000" y1="90429" x2="47000" y2="79714"/>
                        <a14:foregroundMark x1="47000" y1="79714" x2="25000" y2="26000"/>
                        <a14:foregroundMark x1="25000" y1="26000" x2="18286" y2="31000"/>
                        <a14:foregroundMark x1="9000" y1="9000" x2="18571" y2="8571"/>
                        <a14:foregroundMark x1="18571" y1="8571" x2="81143" y2="11429"/>
                        <a14:foregroundMark x1="9286" y1="7143" x2="33000" y2="7857"/>
                        <a14:foregroundMark x1="8857" y1="8857" x2="17143" y2="75571"/>
                        <a14:foregroundMark x1="16286" y1="10857" x2="11286" y2="16143"/>
                        <a14:foregroundMark x1="24286" y1="9000" x2="28000" y2="71429"/>
                        <a14:foregroundMark x1="34000" y1="10000" x2="29429" y2="72000"/>
                        <a14:foregroundMark x1="22857" y1="26714" x2="25857" y2="86571"/>
                        <a14:foregroundMark x1="10714" y1="43714" x2="15571" y2="89571"/>
                        <a14:foregroundMark x1="28429" y1="45429" x2="44286" y2="45429"/>
                        <a14:foregroundMark x1="44286" y1="45429" x2="71286" y2="46714"/>
                        <a14:foregroundMark x1="76429" y1="11286" x2="87714" y2="12000"/>
                        <a14:foregroundMark x1="87714" y1="12000" x2="89571" y2="23714"/>
                        <a14:foregroundMark x1="88714" y1="12286" x2="89857" y2="46571"/>
                        <a14:foregroundMark x1="89571" y1="12429" x2="90143" y2="39000"/>
                        <a14:foregroundMark x1="41571" y1="25571" x2="76571" y2="27286"/>
                        <a14:foregroundMark x1="48857" y1="20714" x2="61714" y2="20000"/>
                        <a14:foregroundMark x1="61714" y1="20000" x2="78000" y2="20857"/>
                        <a14:foregroundMark x1="68000" y1="15714" x2="57857" y2="18143"/>
                        <a14:foregroundMark x1="57857" y1="18143" x2="41571" y2="36429"/>
                        <a14:foregroundMark x1="41571" y1="36429" x2="73286" y2="40429"/>
                        <a14:foregroundMark x1="73286" y1="40429" x2="78286" y2="21000"/>
                        <a14:foregroundMark x1="78286" y1="21000" x2="53143" y2="16571"/>
                        <a14:foregroundMark x1="53143" y1="16571" x2="45571" y2="23286"/>
                        <a14:foregroundMark x1="71714" y1="44429" x2="56286" y2="44857"/>
                        <a14:foregroundMark x1="56286" y1="44857" x2="41286" y2="66571"/>
                        <a14:foregroundMark x1="41286" y1="66571" x2="69857" y2="73429"/>
                        <a14:foregroundMark x1="69857" y1="73429" x2="76143" y2="55429"/>
                        <a14:foregroundMark x1="76143" y1="55429" x2="58000" y2="43857"/>
                        <a14:foregroundMark x1="58000" y1="43857" x2="51286" y2="43429"/>
                        <a14:foregroundMark x1="68857" y1="52857" x2="55286" y2="53286"/>
                        <a14:foregroundMark x1="55286" y1="53286" x2="47286" y2="57571"/>
                        <a14:foregroundMark x1="68714" y1="56714" x2="56143" y2="56286"/>
                        <a14:foregroundMark x1="56143" y1="56286" x2="64571" y2="57857"/>
                        <a14:foregroundMark x1="64571" y1="57857" x2="56429" y2="67143"/>
                        <a14:foregroundMark x1="56429" y1="67143" x2="53000" y2="68714"/>
                        <a14:foregroundMark x1="70143" y1="69571" x2="61286" y2="69857"/>
                        <a14:foregroundMark x1="61286" y1="69857" x2="66143" y2="65143"/>
                        <a14:foregroundMark x1="70286" y1="67429" x2="54143" y2="64429"/>
                        <a14:foregroundMark x1="16429" y1="20571" x2="14857" y2="31286"/>
                        <a14:foregroundMark x1="14857" y1="31286" x2="24571" y2="29429"/>
                        <a14:foregroundMark x1="24571" y1="29429" x2="23286" y2="35286"/>
                        <a14:foregroundMark x1="32000" y1="72857" x2="47000" y2="73429"/>
                        <a14:foregroundMark x1="47000" y1="73429" x2="39000" y2="75714"/>
                        <a14:foregroundMark x1="39000" y1="75714" x2="46143" y2="79143"/>
                        <a14:foregroundMark x1="46143" y1="79143" x2="29143" y2="84857"/>
                        <a14:foregroundMark x1="29143" y1="84857" x2="57429" y2="88286"/>
                        <a14:foregroundMark x1="64857" y1="30286" x2="55714" y2="30571"/>
                        <a14:foregroundMark x1="55714" y1="30571" x2="64000" y2="31714"/>
                        <a14:foregroundMark x1="64000" y1="31714" x2="49714" y2="31429"/>
                        <a14:foregroundMark x1="49714" y1="31429" x2="62714" y2="32714"/>
                        <a14:foregroundMark x1="62714" y1="32714" x2="56571" y2="32429"/>
                        <a14:foregroundMark x1="61286" y1="35857" x2="53143" y2="35429"/>
                        <a14:foregroundMark x1="53143" y1="35429" x2="55143" y2="34429"/>
                        <a14:foregroundMark x1="10857" y1="86857" x2="77857" y2="90429"/>
                        <a14:foregroundMark x1="85857" y1="88857" x2="14714" y2="94429"/>
                        <a14:foregroundMark x1="14714" y1="94429" x2="14286" y2="94143"/>
                        <a14:foregroundMark x1="15571" y1="92714" x2="75286" y2="94429"/>
                        <a14:foregroundMark x1="75286" y1="94429" x2="86714" y2="94143"/>
                        <a14:foregroundMark x1="89857" y1="81000" x2="89857" y2="93000"/>
                        <a14:foregroundMark x1="89857" y1="93000" x2="34571" y2="97857"/>
                        <a14:foregroundMark x1="34571" y1="97857" x2="32429" y2="97429"/>
                        <a14:foregroundMark x1="47000" y1="97286" x2="55286" y2="97143"/>
                        <a14:foregroundMark x1="55286" y1="97143" x2="76286" y2="97286"/>
                        <a14:foregroundMark x1="93286" y1="10143" x2="93286" y2="15000"/>
                        <a14:foregroundMark x1="51429" y1="5429" x2="59000" y2="6143"/>
                        <a14:foregroundMark x1="24571" y1="8429" x2="25429" y2="7286"/>
                        <a14:foregroundMark x1="25143" y1="5286" x2="24857" y2="8714"/>
                        <a14:foregroundMark x1="25143" y1="4857" x2="25000" y2="6429"/>
                        <a14:foregroundMark x1="47125" y1="98315" x2="44143" y2="98286"/>
                        <a14:foregroundMark x1="49715" y1="98023" x2="55571" y2="97714"/>
                        <a14:foregroundMark x1="49483" y1="98366" x2="55857" y2="98571"/>
                        <a14:foregroundMark x1="55857" y1="98571" x2="57143" y2="98571"/>
                        <a14:foregroundMark x1="46286" y1="98571" x2="46962" y2="98571"/>
                        <a14:foregroundMark x1="49714" y1="98571" x2="49332" y2="98589"/>
                        <a14:foregroundMark x1="66000" y1="98143" x2="73714" y2="98286"/>
                        <a14:foregroundMark x1="57082" y1="98759" x2="49153" y2="98853"/>
                        <a14:foregroundMark x1="73000" y1="98571" x2="64089" y2="98676"/>
                        <a14:foregroundMark x1="73429" y1="99857" x2="72143" y2="99857"/>
                        <a14:foregroundMark x1="73857" y1="99714" x2="69286" y2="99857"/>
                        <a14:foregroundMark x1="73429" y1="99571" x2="68857" y2="99714"/>
                        <a14:foregroundMark x1="68857" y1="99571" x2="73714" y2="99857"/>
                        <a14:foregroundMark x1="73000" y1="99714" x2="73000" y2="99714"/>
                        <a14:foregroundMark x1="64714" y1="99857" x2="72714" y2="99857"/>
                        <a14:foregroundMark x1="72714" y1="99857" x2="73000" y2="99857"/>
                        <a14:backgroundMark x1="54143" y1="1429" x2="96143" y2="3714"/>
                        <a14:backgroundMark x1="97000" y1="3714" x2="96000" y2="75714"/>
                        <a14:backgroundMark x1="76571" y1="99714" x2="73733" y2="99714"/>
                        <a14:backgroundMark x1="46143" y1="99857" x2="47000" y2="99857"/>
                        <a14:backgroundMark x1="47000" y1="99571" x2="48571" y2="99714"/>
                        <a14:backgroundMark x1="56429" y1="99857" x2="57714" y2="99714"/>
                        <a14:backgroundMark x1="57857" y1="99714" x2="59143" y2="99857"/>
                        <a14:backgroundMark x1="59000" y1="99857" x2="60429" y2="99714"/>
                        <a14:backgroundMark x1="60429" y1="99714" x2="61857" y2="99714"/>
                        <a14:backgroundMark x1="61857" y1="99714" x2="63429" y2="99714"/>
                      </a14:backgroundRemoval>
                    </a14:imgEffect>
                  </a14:imgLayer>
                </a14:imgProps>
              </a:ext>
              <a:ext uri="{28A0092B-C50C-407E-A947-70E740481C1C}">
                <a14:useLocalDpi xmlns:a14="http://schemas.microsoft.com/office/drawing/2010/main" val="0"/>
              </a:ext>
            </a:extLst>
          </a:blip>
          <a:srcRect b="1401"/>
          <a:stretch>
            <a:fillRect/>
          </a:stretch>
        </p:blipFill>
        <p:spPr>
          <a:xfrm>
            <a:off x="7752184" y="692696"/>
            <a:ext cx="3456384" cy="3407972"/>
          </a:xfrm>
          <a:prstGeom prst="rect">
            <a:avLst/>
          </a:prstGeom>
          <a:effectLst>
            <a:softEdge rad="38100"/>
          </a:effectLst>
        </p:spPr>
      </p:pic>
    </p:spTree>
    <p:extLst>
      <p:ext uri="{BB962C8B-B14F-4D97-AF65-F5344CB8AC3E}">
        <p14:creationId xmlns:p14="http://schemas.microsoft.com/office/powerpoint/2010/main" val="335077647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1"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par>
                                <p:cTn id="11" presetID="50" presetClass="entr" presetSubtype="0" decel="10000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3"/>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400"/>
                                        <p:tgtEl>
                                          <p:spTgt spid="9"/>
                                        </p:tgtEl>
                                      </p:cBhvr>
                                    </p:animEffect>
                                  </p:childTnLst>
                                </p:cTn>
                              </p:par>
                            </p:childTnLst>
                          </p:cTn>
                        </p:par>
                        <p:par>
                          <p:cTn id="21" fill="hold">
                            <p:stCondLst>
                              <p:cond delay="400"/>
                            </p:stCondLst>
                            <p:childTnLst>
                              <p:par>
                                <p:cTn id="22" presetID="12" presetClass="entr" presetSubtype="2"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75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25" dur="750"/>
                                        <p:tgtEl>
                                          <p:spTgt spid="3">
                                            <p:txEl>
                                              <p:pRg st="0" end="0"/>
                                            </p:txEl>
                                          </p:spTgt>
                                        </p:tgtEl>
                                      </p:cBhvr>
                                    </p:animEffect>
                                  </p:childTnLst>
                                </p:cTn>
                              </p:par>
                            </p:childTnLst>
                          </p:cTn>
                        </p:par>
                        <p:par>
                          <p:cTn id="26" fill="hold">
                            <p:stCondLst>
                              <p:cond delay="1150"/>
                            </p:stCondLst>
                            <p:childTnLst>
                              <p:par>
                                <p:cTn id="27" presetID="12" presetClass="entr" presetSubtype="2" fill="hold" grpId="0"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75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30" dur="75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wipe(left)">
                                      <p:cBhvr>
                                        <p:cTn id="35" dur="500"/>
                                        <p:tgtEl>
                                          <p:spTgt spid="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wipe(left)">
                                      <p:cBhvr>
                                        <p:cTn id="40" dur="500"/>
                                        <p:tgtEl>
                                          <p:spTgt spid="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wipe(left)">
                                      <p:cBhvr>
                                        <p:cTn id="45" dur="500"/>
                                        <p:tgtEl>
                                          <p:spTgt spid="5">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allAtOnce"/>
      <p:bldP spid="8" grpId="0"/>
      <p:bldP spid="8" grpId="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009DF-B150-1A13-A08F-85C0605DDE05}"/>
            </a:ext>
          </a:extLst>
        </p:cNvPr>
        <p:cNvGrpSpPr/>
        <p:nvPr/>
      </p:nvGrpSpPr>
      <p:grpSpPr>
        <a:xfrm>
          <a:off x="0" y="0"/>
          <a:ext cx="0" cy="0"/>
          <a:chOff x="0" y="0"/>
          <a:chExt cx="0" cy="0"/>
        </a:xfrm>
      </p:grpSpPr>
      <p:sp>
        <p:nvSpPr>
          <p:cNvPr id="2" name="Para 1 - Rectangle 36">
            <a:extLst>
              <a:ext uri="{FF2B5EF4-FFF2-40B4-BE49-F238E27FC236}">
                <a16:creationId xmlns:a16="http://schemas.microsoft.com/office/drawing/2014/main" id="{CC171E43-3E10-24AC-C23B-F005089167C0}"/>
              </a:ext>
            </a:extLst>
          </p:cNvPr>
          <p:cNvSpPr>
            <a:spLocks noChangeArrowheads="1"/>
          </p:cNvSpPr>
          <p:nvPr/>
        </p:nvSpPr>
        <p:spPr bwMode="auto">
          <a:xfrm>
            <a:off x="595684" y="2132856"/>
            <a:ext cx="10900916" cy="2304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Según Arrio, Jesús fue la primera ‘cosa’ creada (que confunde los términos "primogénito" con "unigénito").</a:t>
            </a:r>
          </a:p>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Por ende, Jesús es un ser creado, no divino, no eterno, y no perfecto.</a:t>
            </a:r>
          </a:p>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En otra parte, Juan rechaza tajantemente esta teoría:</a:t>
            </a:r>
          </a:p>
          <a:p>
            <a:pPr marL="0" lvl="1" indent="0" algn="just">
              <a:lnSpc>
                <a:spcPct val="90000"/>
              </a:lnSpc>
              <a:spcBef>
                <a:spcPts val="0"/>
              </a:spcBef>
              <a:spcAft>
                <a:spcPts val="600"/>
              </a:spcAft>
              <a:buClr>
                <a:srgbClr val="5FF0FF"/>
              </a:buClr>
              <a:buFont typeface="Symbol" panose="05050102010706020507" pitchFamily="18" charset="2"/>
              <a:buNone/>
            </a:pPr>
            <a:endParaRPr lang="es-419" sz="3100" noProof="0" dirty="0">
              <a:solidFill>
                <a:schemeClr val="bg1"/>
              </a:solidFill>
              <a:latin typeface="Arial" panose="020B0604020202020204" pitchFamily="34" charset="0"/>
              <a:cs typeface="Arial" panose="020B0604020202020204" pitchFamily="34" charset="0"/>
            </a:endParaRPr>
          </a:p>
        </p:txBody>
      </p:sp>
      <p:sp>
        <p:nvSpPr>
          <p:cNvPr id="7" name="Para 1 - Rectangle 36">
            <a:extLst>
              <a:ext uri="{FF2B5EF4-FFF2-40B4-BE49-F238E27FC236}">
                <a16:creationId xmlns:a16="http://schemas.microsoft.com/office/drawing/2014/main" id="{CF9DCF18-FF6E-E943-D07D-E4C8A5FD9B49}"/>
              </a:ext>
            </a:extLst>
          </p:cNvPr>
          <p:cNvSpPr>
            <a:spLocks noChangeArrowheads="1"/>
          </p:cNvSpPr>
          <p:nvPr/>
        </p:nvSpPr>
        <p:spPr bwMode="auto">
          <a:xfrm>
            <a:off x="595684" y="764705"/>
            <a:ext cx="10900916" cy="136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Esa parte de su doctrina se llama “adopcionismo”, que también es parte (en diferentes grados) de las herejías del </a:t>
            </a:r>
            <a:r>
              <a:rPr lang="es-419" sz="3100" noProof="0" dirty="0" err="1">
                <a:solidFill>
                  <a:schemeClr val="bg1"/>
                </a:solidFill>
                <a:latin typeface="Arial" panose="020B0604020202020204" pitchFamily="34" charset="0"/>
                <a:cs typeface="Arial" panose="020B0604020202020204" pitchFamily="34" charset="0"/>
              </a:rPr>
              <a:t>monarquianismo</a:t>
            </a:r>
            <a:r>
              <a:rPr lang="es-419" sz="3100" noProof="0" dirty="0">
                <a:solidFill>
                  <a:schemeClr val="bg1"/>
                </a:solidFill>
                <a:latin typeface="Arial" panose="020B0604020202020204" pitchFamily="34" charset="0"/>
                <a:cs typeface="Arial" panose="020B0604020202020204" pitchFamily="34" charset="0"/>
              </a:rPr>
              <a:t>, </a:t>
            </a:r>
            <a:r>
              <a:rPr lang="es-419" sz="3100" u="sng" noProof="0" dirty="0">
                <a:solidFill>
                  <a:srgbClr val="59FF0F"/>
                </a:solidFill>
                <a:latin typeface="Arial" panose="020B0604020202020204" pitchFamily="34" charset="0"/>
                <a:cs typeface="Arial" panose="020B0604020202020204" pitchFamily="34" charset="0"/>
              </a:rPr>
              <a:t>arrianismo</a:t>
            </a:r>
            <a:r>
              <a:rPr lang="es-419" sz="3100" noProof="0" dirty="0">
                <a:solidFill>
                  <a:schemeClr val="bg1"/>
                </a:solidFill>
                <a:latin typeface="Arial" panose="020B0604020202020204" pitchFamily="34" charset="0"/>
                <a:cs typeface="Arial" panose="020B0604020202020204" pitchFamily="34" charset="0"/>
              </a:rPr>
              <a:t>, y nestorianismo.</a:t>
            </a:r>
          </a:p>
        </p:txBody>
      </p:sp>
      <p:sp>
        <p:nvSpPr>
          <p:cNvPr id="5" name="Verse, GREEN HIGHLIGHT  yellow frame - Rectangle 7">
            <a:extLst>
              <a:ext uri="{FF2B5EF4-FFF2-40B4-BE49-F238E27FC236}">
                <a16:creationId xmlns:a16="http://schemas.microsoft.com/office/drawing/2014/main" id="{67C786F3-0122-243D-D554-85BCE8C16003}"/>
              </a:ext>
            </a:extLst>
          </p:cNvPr>
          <p:cNvSpPr>
            <a:spLocks noChangeArrowheads="1"/>
          </p:cNvSpPr>
          <p:nvPr/>
        </p:nvSpPr>
        <p:spPr bwMode="auto">
          <a:xfrm>
            <a:off x="623392" y="4682136"/>
            <a:ext cx="10945216" cy="17712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Tx/>
              <a:buSzTx/>
              <a:buFontTx/>
              <a:buNone/>
            </a:pPr>
            <a:r>
              <a:rPr kumimoji="0" lang="es-419" sz="2300" noProof="0" dirty="0">
                <a:solidFill>
                  <a:srgbClr val="00CCFF"/>
                </a:solidFill>
                <a:latin typeface="Arial" panose="020B0604020202020204" pitchFamily="34" charset="0"/>
              </a:rPr>
              <a:t>(v22)</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¿Quién es el mentiroso? Es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que Jesús es el Cristo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Tal persona es el anticristo, la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Padre y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Todo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no tiene al Padre; el que confiese al Hijo tiene también al Padre.</a:t>
            </a:r>
          </a:p>
        </p:txBody>
      </p:sp>
      <p:sp>
        <p:nvSpPr>
          <p:cNvPr id="9" name="Verse, frame only">
            <a:extLst>
              <a:ext uri="{FF2B5EF4-FFF2-40B4-BE49-F238E27FC236}">
                <a16:creationId xmlns:a16="http://schemas.microsoft.com/office/drawing/2014/main" id="{9A72B75D-0E27-31F5-ACCE-F21F56386CFF}"/>
              </a:ext>
            </a:extLst>
          </p:cNvPr>
          <p:cNvSpPr>
            <a:spLocks noChangeArrowheads="1"/>
          </p:cNvSpPr>
          <p:nvPr/>
        </p:nvSpPr>
        <p:spPr bwMode="auto">
          <a:xfrm>
            <a:off x="623392" y="871776"/>
            <a:ext cx="10945216" cy="306128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500"/>
              </a:spcAft>
              <a:buClrTx/>
              <a:buSzTx/>
              <a:buFontTx/>
              <a:buNone/>
            </a:pPr>
            <a:endParaRPr kumimoji="0" lang="es-419" sz="3000" noProof="0" dirty="0">
              <a:solidFill>
                <a:srgbClr val="EFF9FF"/>
              </a:solidFill>
              <a:latin typeface="Arial" panose="020B0604020202020204" pitchFamily="34" charset="0"/>
            </a:endParaRPr>
          </a:p>
        </p:txBody>
      </p:sp>
      <p:sp>
        <p:nvSpPr>
          <p:cNvPr id="4" name="Verse, GREEN HIGHLIGHT  yellow frame - Rectangle 7">
            <a:extLst>
              <a:ext uri="{FF2B5EF4-FFF2-40B4-BE49-F238E27FC236}">
                <a16:creationId xmlns:a16="http://schemas.microsoft.com/office/drawing/2014/main" id="{9C6B7C48-BCA1-1A3B-E38D-CF3F752047FA}"/>
              </a:ext>
            </a:extLst>
          </p:cNvPr>
          <p:cNvSpPr>
            <a:spLocks noChangeArrowheads="1"/>
          </p:cNvSpPr>
          <p:nvPr/>
        </p:nvSpPr>
        <p:spPr bwMode="auto">
          <a:xfrm>
            <a:off x="623392" y="871776"/>
            <a:ext cx="10945216" cy="306128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500"/>
              </a:spcAft>
              <a:buClrTx/>
              <a:buSzTx/>
              <a:buFontTx/>
              <a:buNone/>
            </a:pPr>
            <a:r>
              <a:rPr kumimoji="0" lang="es-419" sz="3000" noProof="0" dirty="0">
                <a:solidFill>
                  <a:srgbClr val="EFF9FF"/>
                </a:solidFill>
                <a:latin typeface="Arial" panose="020B0604020202020204" pitchFamily="34" charset="0"/>
              </a:rPr>
              <a:t>                              En el principio ya existía el Verbo, y el Verbo estaba con Dios, y el Verbo era Dios.  </a:t>
            </a:r>
          </a:p>
          <a:p>
            <a:pPr algn="just">
              <a:lnSpc>
                <a:spcPct val="89000"/>
              </a:lnSpc>
              <a:spcBef>
                <a:spcPts val="0"/>
              </a:spcBef>
              <a:spcAft>
                <a:spcPts val="500"/>
              </a:spcAft>
              <a:buClrTx/>
              <a:buSzTx/>
              <a:buFontTx/>
              <a:buNone/>
            </a:pPr>
            <a:r>
              <a:rPr kumimoji="0" lang="es-419" sz="3000" noProof="0" dirty="0">
                <a:solidFill>
                  <a:srgbClr val="EFF9FF"/>
                </a:solidFill>
                <a:latin typeface="Arial" panose="020B0604020202020204" pitchFamily="34" charset="0"/>
              </a:rPr>
              <a:t>Él estaba con Dios en el principio. </a:t>
            </a:r>
          </a:p>
          <a:p>
            <a:pPr algn="just">
              <a:lnSpc>
                <a:spcPct val="89000"/>
              </a:lnSpc>
              <a:spcBef>
                <a:spcPts val="0"/>
              </a:spcBef>
              <a:spcAft>
                <a:spcPts val="500"/>
              </a:spcAft>
              <a:buClrTx/>
              <a:buSzTx/>
              <a:buFontTx/>
              <a:buNone/>
            </a:pPr>
            <a:r>
              <a:rPr kumimoji="0" lang="es-419" sz="3000" noProof="0" dirty="0">
                <a:solidFill>
                  <a:srgbClr val="EFF9FF"/>
                </a:solidFill>
                <a:latin typeface="Arial" panose="020B0604020202020204" pitchFamily="34" charset="0"/>
              </a:rPr>
              <a:t>Por medio de él todas las cosas fueron creadas;  sin él, nada de lo creado llegó a existir.</a:t>
            </a:r>
          </a:p>
          <a:p>
            <a:pPr algn="just">
              <a:lnSpc>
                <a:spcPct val="90000"/>
              </a:lnSpc>
              <a:spcBef>
                <a:spcPts val="0"/>
              </a:spcBef>
              <a:spcAft>
                <a:spcPts val="500"/>
              </a:spcAft>
              <a:buClrTx/>
              <a:buSzTx/>
              <a:buFontTx/>
              <a:buNone/>
            </a:pPr>
            <a:r>
              <a:rPr kumimoji="0" lang="es-419" sz="3000" noProof="0" dirty="0">
                <a:solidFill>
                  <a:srgbClr val="EFF9FF"/>
                </a:solidFill>
                <a:latin typeface="Arial" panose="020B0604020202020204" pitchFamily="34" charset="0"/>
              </a:rPr>
              <a:t>En él estaba la vida y la vida era la luz de la humanidad. </a:t>
            </a:r>
          </a:p>
        </p:txBody>
      </p:sp>
      <p:sp>
        <p:nvSpPr>
          <p:cNvPr id="8" name="Verse ID - Rectangle 9">
            <a:extLst>
              <a:ext uri="{FF2B5EF4-FFF2-40B4-BE49-F238E27FC236}">
                <a16:creationId xmlns:a16="http://schemas.microsoft.com/office/drawing/2014/main" id="{6A28437F-6511-5B13-4643-151C3359168E}"/>
              </a:ext>
            </a:extLst>
          </p:cNvPr>
          <p:cNvSpPr>
            <a:spLocks noChangeArrowheads="1"/>
          </p:cNvSpPr>
          <p:nvPr/>
        </p:nvSpPr>
        <p:spPr bwMode="auto">
          <a:xfrm>
            <a:off x="662061" y="871776"/>
            <a:ext cx="2897295" cy="515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6000"/>
              </a:lnSpc>
              <a:spcAft>
                <a:spcPts val="300"/>
              </a:spcAft>
            </a:pP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Juan </a:t>
            </a:r>
            <a:r>
              <a:rPr lang="es-419" sz="3000" b="1"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1</a:t>
            </a:r>
            <a:r>
              <a:rPr lang="es-419" sz="3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:1-4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sp>
        <p:nvSpPr>
          <p:cNvPr id="12" name="Verse, GREEN HIGHLIGHT  yellow frame - Rectangle 7">
            <a:extLst>
              <a:ext uri="{FF2B5EF4-FFF2-40B4-BE49-F238E27FC236}">
                <a16:creationId xmlns:a16="http://schemas.microsoft.com/office/drawing/2014/main" id="{47E35C3B-7C3B-C1BD-D277-AC8748EA72A6}"/>
              </a:ext>
            </a:extLst>
          </p:cNvPr>
          <p:cNvSpPr>
            <a:spLocks noChangeArrowheads="1"/>
          </p:cNvSpPr>
          <p:nvPr/>
        </p:nvSpPr>
        <p:spPr bwMode="auto">
          <a:xfrm>
            <a:off x="623392" y="2229483"/>
            <a:ext cx="10945216" cy="1016055"/>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500"/>
              </a:spcAft>
              <a:buClrTx/>
              <a:buSzTx/>
              <a:buFontTx/>
              <a:buNone/>
            </a:pPr>
            <a:r>
              <a:rPr kumimoji="0" lang="es-419" sz="3000" noProof="0" dirty="0">
                <a:solidFill>
                  <a:srgbClr val="FFFF00"/>
                </a:solidFill>
                <a:effectLst/>
                <a:latin typeface="Arial" panose="020B0604020202020204" pitchFamily="34" charset="0"/>
              </a:rPr>
              <a:t>Por medio de él </a:t>
            </a:r>
            <a:r>
              <a:rPr kumimoji="0" lang="es-419" sz="3000" u="sng" noProof="0" dirty="0">
                <a:solidFill>
                  <a:srgbClr val="FFFF00"/>
                </a:solidFill>
                <a:effectLst/>
                <a:latin typeface="Arial" panose="020B0604020202020204" pitchFamily="34" charset="0"/>
              </a:rPr>
              <a:t>todas las cosas fueron creadas</a:t>
            </a:r>
            <a:r>
              <a:rPr kumimoji="0" lang="es-419" sz="3000" noProof="0" dirty="0">
                <a:solidFill>
                  <a:srgbClr val="FFFF00"/>
                </a:solidFill>
                <a:effectLst/>
                <a:latin typeface="Arial" panose="020B0604020202020204" pitchFamily="34" charset="0"/>
              </a:rPr>
              <a:t>;  </a:t>
            </a:r>
            <a:r>
              <a:rPr kumimoji="0" lang="es-419" sz="3000" noProof="0" dirty="0">
                <a:solidFill>
                  <a:schemeClr val="bg1">
                    <a:lumMod val="95000"/>
                  </a:schemeClr>
                </a:solidFill>
                <a:effectLst/>
                <a:latin typeface="Arial" panose="020B0604020202020204" pitchFamily="34" charset="0"/>
              </a:rPr>
              <a:t>sin él, nada de lo creado llegó a existir.</a:t>
            </a:r>
          </a:p>
        </p:txBody>
      </p:sp>
    </p:spTree>
    <p:extLst>
      <p:ext uri="{BB962C8B-B14F-4D97-AF65-F5344CB8AC3E}">
        <p14:creationId xmlns:p14="http://schemas.microsoft.com/office/powerpoint/2010/main" val="3680388415"/>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par>
                          <p:cTn id="8" fill="hold">
                            <p:stCondLst>
                              <p:cond delay="400"/>
                            </p:stCondLst>
                            <p:childTnLst>
                              <p:par>
                                <p:cTn id="9" presetID="1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400"/>
                                        <p:tgtEl>
                                          <p:spTgt spid="8"/>
                                        </p:tgtEl>
                                        <p:attrNameLst>
                                          <p:attrName>ppt_y</p:attrName>
                                        </p:attrNameLst>
                                      </p:cBhvr>
                                      <p:tavLst>
                                        <p:tav tm="0">
                                          <p:val>
                                            <p:strVal val="#ppt_y+#ppt_h*1.125000"/>
                                          </p:val>
                                        </p:tav>
                                        <p:tav tm="100000">
                                          <p:val>
                                            <p:strVal val="#ppt_y"/>
                                          </p:val>
                                        </p:tav>
                                      </p:tavLst>
                                    </p:anim>
                                    <p:animEffect transition="in" filter="wipe(up)">
                                      <p:cBhvr>
                                        <p:cTn id="12" dur="4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wipe(left)">
                                      <p:cBhvr>
                                        <p:cTn id="17" dur="4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4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4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4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left)">
                                      <p:cBhvr>
                                        <p:cTn id="37" dur="4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bg/>
                                          </p:spTgt>
                                        </p:tgtEl>
                                        <p:attrNameLst>
                                          <p:attrName>style.visibility</p:attrName>
                                        </p:attrNameLst>
                                      </p:cBhvr>
                                      <p:to>
                                        <p:strVal val="visible"/>
                                      </p:to>
                                    </p:set>
                                    <p:animEffect transition="in" filter="wipe(left)">
                                      <p:cBhvr>
                                        <p:cTn id="42" dur="400"/>
                                        <p:tgtEl>
                                          <p:spTgt spid="12">
                                            <p:bg/>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4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build="p" animBg="1"/>
      <p:bldP spid="8" grpId="0"/>
      <p:bldP spid="12" grpId="0"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1F29B-F73E-737D-E802-C2A800C09082}"/>
            </a:ext>
          </a:extLst>
        </p:cNvPr>
        <p:cNvGrpSpPr/>
        <p:nvPr/>
      </p:nvGrpSpPr>
      <p:grpSpPr>
        <a:xfrm>
          <a:off x="0" y="0"/>
          <a:ext cx="0" cy="0"/>
          <a:chOff x="0" y="0"/>
          <a:chExt cx="0" cy="0"/>
        </a:xfrm>
      </p:grpSpPr>
      <p:sp>
        <p:nvSpPr>
          <p:cNvPr id="2" name="Para 1 - Rectangle 36">
            <a:extLst>
              <a:ext uri="{FF2B5EF4-FFF2-40B4-BE49-F238E27FC236}">
                <a16:creationId xmlns:a16="http://schemas.microsoft.com/office/drawing/2014/main" id="{C638543F-46A0-DDBD-20A4-CC726941A869}"/>
              </a:ext>
            </a:extLst>
          </p:cNvPr>
          <p:cNvSpPr>
            <a:spLocks noChangeArrowheads="1"/>
          </p:cNvSpPr>
          <p:nvPr/>
        </p:nvSpPr>
        <p:spPr bwMode="auto">
          <a:xfrm>
            <a:off x="595684" y="3421057"/>
            <a:ext cx="10900916" cy="1016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Juan lo deja MUY claro: ¡No es solamente que Jesús no fue creado, sino que Jesús mismo </a:t>
            </a:r>
            <a:r>
              <a:rPr lang="es-419" sz="3100" i="1" u="sng" noProof="0" dirty="0">
                <a:solidFill>
                  <a:schemeClr val="bg1"/>
                </a:solidFill>
                <a:latin typeface="Arial" panose="020B0604020202020204" pitchFamily="34" charset="0"/>
                <a:cs typeface="Arial" panose="020B0604020202020204" pitchFamily="34" charset="0"/>
              </a:rPr>
              <a:t>es</a:t>
            </a:r>
            <a:r>
              <a:rPr lang="es-419" sz="3100" noProof="0" dirty="0">
                <a:solidFill>
                  <a:schemeClr val="bg1"/>
                </a:solidFill>
                <a:latin typeface="Arial" panose="020B0604020202020204" pitchFamily="34" charset="0"/>
                <a:cs typeface="Arial" panose="020B0604020202020204" pitchFamily="34" charset="0"/>
              </a:rPr>
              <a:t> el creador de </a:t>
            </a:r>
            <a:r>
              <a:rPr lang="es-419" sz="3100" i="1" u="sng" noProof="0" dirty="0">
                <a:solidFill>
                  <a:schemeClr val="bg1"/>
                </a:solidFill>
                <a:latin typeface="Arial" panose="020B0604020202020204" pitchFamily="34" charset="0"/>
                <a:cs typeface="Arial" panose="020B0604020202020204" pitchFamily="34" charset="0"/>
              </a:rPr>
              <a:t>todo</a:t>
            </a:r>
            <a:r>
              <a:rPr lang="es-419" sz="3100" noProof="0" dirty="0">
                <a:solidFill>
                  <a:schemeClr val="bg1"/>
                </a:solidFill>
                <a:latin typeface="Arial" panose="020B0604020202020204" pitchFamily="34" charset="0"/>
                <a:cs typeface="Arial" panose="020B0604020202020204" pitchFamily="34" charset="0"/>
              </a:rPr>
              <a:t>!</a:t>
            </a:r>
          </a:p>
        </p:txBody>
      </p:sp>
      <p:sp>
        <p:nvSpPr>
          <p:cNvPr id="7" name="Para 1 - Rectangle 36">
            <a:extLst>
              <a:ext uri="{FF2B5EF4-FFF2-40B4-BE49-F238E27FC236}">
                <a16:creationId xmlns:a16="http://schemas.microsoft.com/office/drawing/2014/main" id="{4BD285CE-A905-5FBD-F68D-DAA6010E3CC8}"/>
              </a:ext>
            </a:extLst>
          </p:cNvPr>
          <p:cNvSpPr>
            <a:spLocks noChangeArrowheads="1"/>
          </p:cNvSpPr>
          <p:nvPr/>
        </p:nvSpPr>
        <p:spPr bwMode="auto">
          <a:xfrm>
            <a:off x="595684" y="764705"/>
            <a:ext cx="10900916" cy="136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Esa parte de su doctrina se llama “adopcionismo”, que también es parte (en diferentes grados) de las herejías del </a:t>
            </a:r>
            <a:r>
              <a:rPr lang="es-419" sz="3100" noProof="0" dirty="0" err="1">
                <a:solidFill>
                  <a:schemeClr val="bg1"/>
                </a:solidFill>
                <a:latin typeface="Arial" panose="020B0604020202020204" pitchFamily="34" charset="0"/>
                <a:cs typeface="Arial" panose="020B0604020202020204" pitchFamily="34" charset="0"/>
              </a:rPr>
              <a:t>monarquianismo</a:t>
            </a:r>
            <a:r>
              <a:rPr lang="es-419" sz="3100" noProof="0" dirty="0">
                <a:solidFill>
                  <a:schemeClr val="bg1"/>
                </a:solidFill>
                <a:latin typeface="Arial" panose="020B0604020202020204" pitchFamily="34" charset="0"/>
                <a:cs typeface="Arial" panose="020B0604020202020204" pitchFamily="34" charset="0"/>
              </a:rPr>
              <a:t>, </a:t>
            </a:r>
            <a:r>
              <a:rPr lang="es-419" sz="3100" u="sng" noProof="0" dirty="0">
                <a:solidFill>
                  <a:srgbClr val="59FF0F"/>
                </a:solidFill>
                <a:latin typeface="Arial" panose="020B0604020202020204" pitchFamily="34" charset="0"/>
                <a:cs typeface="Arial" panose="020B0604020202020204" pitchFamily="34" charset="0"/>
              </a:rPr>
              <a:t>arrianismo</a:t>
            </a:r>
            <a:r>
              <a:rPr lang="es-419" sz="3100" noProof="0" dirty="0">
                <a:solidFill>
                  <a:schemeClr val="bg1"/>
                </a:solidFill>
                <a:latin typeface="Arial" panose="020B0604020202020204" pitchFamily="34" charset="0"/>
                <a:cs typeface="Arial" panose="020B0604020202020204" pitchFamily="34" charset="0"/>
              </a:rPr>
              <a:t>, y nestorianismo.</a:t>
            </a:r>
          </a:p>
        </p:txBody>
      </p:sp>
      <p:sp>
        <p:nvSpPr>
          <p:cNvPr id="5" name="Verse, GREEN HIGHLIGHT  yellow frame - Rectangle 7">
            <a:extLst>
              <a:ext uri="{FF2B5EF4-FFF2-40B4-BE49-F238E27FC236}">
                <a16:creationId xmlns:a16="http://schemas.microsoft.com/office/drawing/2014/main" id="{FDAF275D-3665-F984-72C1-35D125C4F750}"/>
              </a:ext>
            </a:extLst>
          </p:cNvPr>
          <p:cNvSpPr>
            <a:spLocks noChangeArrowheads="1"/>
          </p:cNvSpPr>
          <p:nvPr/>
        </p:nvSpPr>
        <p:spPr bwMode="auto">
          <a:xfrm>
            <a:off x="623392" y="4682136"/>
            <a:ext cx="10945216" cy="17712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Tx/>
              <a:buSzTx/>
              <a:buFontTx/>
              <a:buNone/>
            </a:pPr>
            <a:r>
              <a:rPr kumimoji="0" lang="es-419" sz="2300" noProof="0" dirty="0">
                <a:solidFill>
                  <a:srgbClr val="00CCFF"/>
                </a:solidFill>
                <a:latin typeface="Arial" panose="020B0604020202020204" pitchFamily="34" charset="0"/>
              </a:rPr>
              <a:t>(v22)</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¿Quién es el mentiroso? Es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que Jesús es el Cristo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Tal persona es el anticristo, la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Padre y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Todo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no tiene al Padre; el que confiese al Hijo tiene también al Padre.</a:t>
            </a:r>
          </a:p>
        </p:txBody>
      </p:sp>
      <p:sp>
        <p:nvSpPr>
          <p:cNvPr id="9" name="Verse, frame only">
            <a:extLst>
              <a:ext uri="{FF2B5EF4-FFF2-40B4-BE49-F238E27FC236}">
                <a16:creationId xmlns:a16="http://schemas.microsoft.com/office/drawing/2014/main" id="{4FE09877-CA82-59DD-22B4-ACA5E9F4F428}"/>
              </a:ext>
            </a:extLst>
          </p:cNvPr>
          <p:cNvSpPr>
            <a:spLocks noChangeArrowheads="1"/>
          </p:cNvSpPr>
          <p:nvPr/>
        </p:nvSpPr>
        <p:spPr bwMode="auto">
          <a:xfrm>
            <a:off x="623392" y="871776"/>
            <a:ext cx="10945216" cy="2373762"/>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500"/>
              </a:spcAft>
              <a:buClrTx/>
              <a:buSzTx/>
              <a:buFontTx/>
              <a:buNone/>
            </a:pPr>
            <a:endParaRPr kumimoji="0" lang="es-419" sz="3000" noProof="0" dirty="0">
              <a:solidFill>
                <a:srgbClr val="EFF9FF"/>
              </a:solidFill>
              <a:latin typeface="Arial" panose="020B0604020202020204" pitchFamily="34" charset="0"/>
            </a:endParaRPr>
          </a:p>
        </p:txBody>
      </p:sp>
      <p:sp>
        <p:nvSpPr>
          <p:cNvPr id="10" name="Verse, GREEN HIGHLIGHT  yellow frame - Rectangle 7">
            <a:extLst>
              <a:ext uri="{FF2B5EF4-FFF2-40B4-BE49-F238E27FC236}">
                <a16:creationId xmlns:a16="http://schemas.microsoft.com/office/drawing/2014/main" id="{FF1DD2B9-FCEF-3216-CCB8-3FAC89C40A27}"/>
              </a:ext>
            </a:extLst>
          </p:cNvPr>
          <p:cNvSpPr>
            <a:spLocks noChangeArrowheads="1"/>
          </p:cNvSpPr>
          <p:nvPr/>
        </p:nvSpPr>
        <p:spPr bwMode="auto">
          <a:xfrm>
            <a:off x="623392" y="2229242"/>
            <a:ext cx="10945216" cy="1016055"/>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500"/>
              </a:spcAft>
              <a:buClrTx/>
              <a:buSzTx/>
              <a:buFontTx/>
              <a:buNone/>
            </a:pPr>
            <a:r>
              <a:rPr kumimoji="0" lang="es-419" sz="3000" noProof="0" dirty="0">
                <a:solidFill>
                  <a:srgbClr val="FFFF00"/>
                </a:solidFill>
                <a:effectLst/>
                <a:latin typeface="Arial" panose="020B0604020202020204" pitchFamily="34" charset="0"/>
              </a:rPr>
              <a:t>Por medio de él </a:t>
            </a:r>
            <a:r>
              <a:rPr kumimoji="0" lang="es-419" sz="3000" u="sng" noProof="0" dirty="0">
                <a:solidFill>
                  <a:srgbClr val="FFFF00"/>
                </a:solidFill>
                <a:effectLst/>
                <a:latin typeface="Arial" panose="020B0604020202020204" pitchFamily="34" charset="0"/>
              </a:rPr>
              <a:t>todas las cosas fueron creadas</a:t>
            </a:r>
            <a:r>
              <a:rPr kumimoji="0" lang="es-419" sz="3000" noProof="0" dirty="0">
                <a:solidFill>
                  <a:srgbClr val="FFFF00"/>
                </a:solidFill>
                <a:effectLst/>
                <a:latin typeface="Arial" panose="020B0604020202020204" pitchFamily="34" charset="0"/>
              </a:rPr>
              <a:t>;  </a:t>
            </a:r>
            <a:r>
              <a:rPr kumimoji="0" lang="es-419" sz="3000" noProof="0" dirty="0">
                <a:solidFill>
                  <a:schemeClr val="bg1">
                    <a:lumMod val="95000"/>
                  </a:schemeClr>
                </a:solidFill>
                <a:effectLst/>
                <a:latin typeface="Arial" panose="020B0604020202020204" pitchFamily="34" charset="0"/>
              </a:rPr>
              <a:t>sin él, nada de lo creado llegó a existir.</a:t>
            </a:r>
          </a:p>
        </p:txBody>
      </p:sp>
      <p:sp>
        <p:nvSpPr>
          <p:cNvPr id="3" name="Verse, GREEN HIGHLIGHT  yellow frame - Rectangle 7">
            <a:extLst>
              <a:ext uri="{FF2B5EF4-FFF2-40B4-BE49-F238E27FC236}">
                <a16:creationId xmlns:a16="http://schemas.microsoft.com/office/drawing/2014/main" id="{16B81425-EFCF-744F-2FE3-8B715726495D}"/>
              </a:ext>
            </a:extLst>
          </p:cNvPr>
          <p:cNvSpPr>
            <a:spLocks noChangeArrowheads="1"/>
          </p:cNvSpPr>
          <p:nvPr/>
        </p:nvSpPr>
        <p:spPr bwMode="auto">
          <a:xfrm>
            <a:off x="623392" y="2229483"/>
            <a:ext cx="10945216" cy="1016055"/>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500"/>
              </a:spcAft>
              <a:buClrTx/>
              <a:buSzTx/>
              <a:buFontTx/>
              <a:buNone/>
            </a:pPr>
            <a:r>
              <a:rPr kumimoji="0" lang="es-419" sz="3000" noProof="0" dirty="0">
                <a:solidFill>
                  <a:schemeClr val="bg1">
                    <a:lumMod val="85000"/>
                  </a:schemeClr>
                </a:solidFill>
                <a:effectLst/>
                <a:latin typeface="Arial" panose="020B0604020202020204" pitchFamily="34" charset="0"/>
              </a:rPr>
              <a:t>Por medio de él todas las cosas fueron creadas; </a:t>
            </a:r>
            <a:r>
              <a:rPr kumimoji="0" lang="es-419" sz="3000" noProof="0" dirty="0">
                <a:solidFill>
                  <a:srgbClr val="FFFF00"/>
                </a:solidFill>
                <a:effectLst/>
                <a:latin typeface="Arial" panose="020B0604020202020204" pitchFamily="34" charset="0"/>
              </a:rPr>
              <a:t> </a:t>
            </a:r>
            <a:r>
              <a:rPr kumimoji="0" lang="es-419" sz="3000" u="sng" noProof="0" dirty="0">
                <a:solidFill>
                  <a:srgbClr val="65EDFF"/>
                </a:solidFill>
                <a:effectLst/>
                <a:latin typeface="Arial" panose="020B0604020202020204" pitchFamily="34" charset="0"/>
              </a:rPr>
              <a:t>sin él, nada de lo creado llegó a existir.</a:t>
            </a:r>
          </a:p>
        </p:txBody>
      </p:sp>
    </p:spTree>
    <p:extLst>
      <p:ext uri="{BB962C8B-B14F-4D97-AF65-F5344CB8AC3E}">
        <p14:creationId xmlns:p14="http://schemas.microsoft.com/office/powerpoint/2010/main" val="3197963512"/>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1+#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8970E-E967-0650-3EDE-07CEC6BC3552}"/>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D738E470-9325-DCE0-5670-E081CBB6FC47}"/>
              </a:ext>
            </a:extLst>
          </p:cNvPr>
          <p:cNvSpPr>
            <a:spLocks noChangeArrowheads="1"/>
          </p:cNvSpPr>
          <p:nvPr/>
        </p:nvSpPr>
        <p:spPr bwMode="auto">
          <a:xfrm>
            <a:off x="595684" y="764705"/>
            <a:ext cx="10900916" cy="136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Esa parte de su doctrina se llama “adopcionismo”, que también es parte (en diferentes grados) de las herejías del </a:t>
            </a:r>
            <a:r>
              <a:rPr lang="es-419" sz="3100" noProof="0" dirty="0" err="1">
                <a:solidFill>
                  <a:schemeClr val="bg1"/>
                </a:solidFill>
                <a:latin typeface="Arial" panose="020B0604020202020204" pitchFamily="34" charset="0"/>
                <a:cs typeface="Arial" panose="020B0604020202020204" pitchFamily="34" charset="0"/>
              </a:rPr>
              <a:t>monarquianismo</a:t>
            </a:r>
            <a:r>
              <a:rPr lang="es-419" sz="3100" noProof="0" dirty="0">
                <a:solidFill>
                  <a:schemeClr val="bg1"/>
                </a:solidFill>
                <a:latin typeface="Arial" panose="020B0604020202020204" pitchFamily="34" charset="0"/>
                <a:cs typeface="Arial" panose="020B0604020202020204" pitchFamily="34" charset="0"/>
              </a:rPr>
              <a:t>, </a:t>
            </a:r>
            <a:r>
              <a:rPr lang="es-419" sz="3100" u="sng" noProof="0" dirty="0">
                <a:solidFill>
                  <a:srgbClr val="59FF0F"/>
                </a:solidFill>
                <a:latin typeface="Arial" panose="020B0604020202020204" pitchFamily="34" charset="0"/>
                <a:cs typeface="Arial" panose="020B0604020202020204" pitchFamily="34" charset="0"/>
              </a:rPr>
              <a:t>arrianismo</a:t>
            </a:r>
            <a:r>
              <a:rPr lang="es-419" sz="3100" noProof="0" dirty="0">
                <a:solidFill>
                  <a:schemeClr val="bg1"/>
                </a:solidFill>
                <a:latin typeface="Arial" panose="020B0604020202020204" pitchFamily="34" charset="0"/>
                <a:cs typeface="Arial" panose="020B0604020202020204" pitchFamily="34" charset="0"/>
              </a:rPr>
              <a:t>, y nestorianismo.</a:t>
            </a:r>
          </a:p>
        </p:txBody>
      </p:sp>
      <p:sp>
        <p:nvSpPr>
          <p:cNvPr id="5" name="Verse, GREEN HIGHLIGHT  yellow frame - Rectangle 7">
            <a:extLst>
              <a:ext uri="{FF2B5EF4-FFF2-40B4-BE49-F238E27FC236}">
                <a16:creationId xmlns:a16="http://schemas.microsoft.com/office/drawing/2014/main" id="{A99551C2-6C91-7738-0E67-8FAFA97911A4}"/>
              </a:ext>
            </a:extLst>
          </p:cNvPr>
          <p:cNvSpPr>
            <a:spLocks noChangeArrowheads="1"/>
          </p:cNvSpPr>
          <p:nvPr/>
        </p:nvSpPr>
        <p:spPr bwMode="auto">
          <a:xfrm>
            <a:off x="623392" y="4682136"/>
            <a:ext cx="10945216" cy="17712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Tx/>
              <a:buSzTx/>
              <a:buFontTx/>
              <a:buNone/>
            </a:pPr>
            <a:r>
              <a:rPr kumimoji="0" lang="es-419" sz="2300" noProof="0" dirty="0">
                <a:solidFill>
                  <a:srgbClr val="00CCFF"/>
                </a:solidFill>
                <a:latin typeface="Arial" panose="020B0604020202020204" pitchFamily="34" charset="0"/>
              </a:rPr>
              <a:t>(v22)</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¿Quién es el mentiroso? Es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que Jesús es el Cristo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Tal persona es el anticristo, la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Padre y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Todo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no tiene al Padre; el que confiese al Hijo tiene también al Padre.</a:t>
            </a:r>
          </a:p>
        </p:txBody>
      </p:sp>
      <p:sp>
        <p:nvSpPr>
          <p:cNvPr id="6" name="Para 1 - Rectangle 36">
            <a:extLst>
              <a:ext uri="{FF2B5EF4-FFF2-40B4-BE49-F238E27FC236}">
                <a16:creationId xmlns:a16="http://schemas.microsoft.com/office/drawing/2014/main" id="{F5D04BA5-DBB9-A3A6-F6AC-084C64B37291}"/>
              </a:ext>
            </a:extLst>
          </p:cNvPr>
          <p:cNvSpPr>
            <a:spLocks noChangeArrowheads="1"/>
          </p:cNvSpPr>
          <p:nvPr/>
        </p:nvSpPr>
        <p:spPr bwMode="auto">
          <a:xfrm>
            <a:off x="595684" y="2132856"/>
            <a:ext cx="10900916"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La herejía final derrotada por Juan aquí en 1 Juan, es...</a:t>
            </a:r>
          </a:p>
        </p:txBody>
      </p:sp>
      <p:sp>
        <p:nvSpPr>
          <p:cNvPr id="11" name="TextBox 10">
            <a:extLst>
              <a:ext uri="{FF2B5EF4-FFF2-40B4-BE49-F238E27FC236}">
                <a16:creationId xmlns:a16="http://schemas.microsoft.com/office/drawing/2014/main" id="{63CD683A-6178-8B65-C915-B1B061A72447}"/>
              </a:ext>
            </a:extLst>
          </p:cNvPr>
          <p:cNvSpPr txBox="1"/>
          <p:nvPr/>
        </p:nvSpPr>
        <p:spPr>
          <a:xfrm>
            <a:off x="597197" y="1577757"/>
            <a:ext cx="3192016" cy="569387"/>
          </a:xfrm>
          <a:prstGeom prst="rect">
            <a:avLst/>
          </a:prstGeom>
          <a:noFill/>
        </p:spPr>
        <p:txBody>
          <a:bodyPr wrap="square">
            <a:spAutoFit/>
          </a:bodyPr>
          <a:lstStyle/>
          <a:p>
            <a:r>
              <a:rPr kumimoji="0" lang="es-419" sz="3100" b="0" i="0" u="sng" strike="noStrike" kern="1200" cap="none" spc="0" normalizeH="0" baseline="0" noProof="0" dirty="0" err="1">
                <a:ln>
                  <a:noFill/>
                </a:ln>
                <a:solidFill>
                  <a:srgbClr val="59FF0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monarquianismo</a:t>
            </a:r>
            <a:endParaRPr lang="es-419" noProof="0" dirty="0">
              <a:effectLst>
                <a:outerShdw blurRad="38100" dist="38100" dir="2700000" algn="tl">
                  <a:srgbClr val="000000">
                    <a:alpha val="43137"/>
                  </a:srgbClr>
                </a:outerShdw>
              </a:effectLst>
            </a:endParaRPr>
          </a:p>
        </p:txBody>
      </p:sp>
      <p:sp>
        <p:nvSpPr>
          <p:cNvPr id="12" name="Para 1 - Rectangle 36">
            <a:extLst>
              <a:ext uri="{FF2B5EF4-FFF2-40B4-BE49-F238E27FC236}">
                <a16:creationId xmlns:a16="http://schemas.microsoft.com/office/drawing/2014/main" id="{198B1719-6242-0246-5889-8C76B236150B}"/>
              </a:ext>
            </a:extLst>
          </p:cNvPr>
          <p:cNvSpPr>
            <a:spLocks noChangeArrowheads="1"/>
          </p:cNvSpPr>
          <p:nvPr/>
        </p:nvSpPr>
        <p:spPr bwMode="auto">
          <a:xfrm>
            <a:off x="595684" y="3421057"/>
            <a:ext cx="10900916" cy="1016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Juan lo deja MUY claro: ¡No es solamente que Jesús no fue creado, sino que Jesús mismo </a:t>
            </a:r>
            <a:r>
              <a:rPr lang="es-419" sz="3100" i="1" u="sng" noProof="0" dirty="0">
                <a:solidFill>
                  <a:schemeClr val="bg1"/>
                </a:solidFill>
                <a:latin typeface="Arial" panose="020B0604020202020204" pitchFamily="34" charset="0"/>
                <a:cs typeface="Arial" panose="020B0604020202020204" pitchFamily="34" charset="0"/>
              </a:rPr>
              <a:t>es</a:t>
            </a:r>
            <a:r>
              <a:rPr lang="es-419" sz="3100" noProof="0" dirty="0">
                <a:solidFill>
                  <a:schemeClr val="bg1"/>
                </a:solidFill>
                <a:latin typeface="Arial" panose="020B0604020202020204" pitchFamily="34" charset="0"/>
                <a:cs typeface="Arial" panose="020B0604020202020204" pitchFamily="34" charset="0"/>
              </a:rPr>
              <a:t> el creador de </a:t>
            </a:r>
            <a:r>
              <a:rPr lang="es-419" sz="3100" i="1" u="sng" noProof="0" dirty="0">
                <a:solidFill>
                  <a:schemeClr val="bg1"/>
                </a:solidFill>
                <a:latin typeface="Arial" panose="020B0604020202020204" pitchFamily="34" charset="0"/>
                <a:cs typeface="Arial" panose="020B0604020202020204" pitchFamily="34" charset="0"/>
              </a:rPr>
              <a:t>todo</a:t>
            </a:r>
            <a:r>
              <a:rPr lang="es-419" sz="3100" noProof="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05266536"/>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400"/>
                                        <p:tgtEl>
                                          <p:spTgt spid="6">
                                            <p:txEl>
                                              <p:pRg st="0" end="0"/>
                                            </p:txEl>
                                          </p:spTgt>
                                        </p:tgtEl>
                                      </p:cBhvr>
                                    </p:animEffect>
                                  </p:childTnLst>
                                </p:cTn>
                              </p:par>
                            </p:childTnLst>
                          </p:cTn>
                        </p:par>
                        <p:par>
                          <p:cTn id="8" fill="hold">
                            <p:stCondLst>
                              <p:cond delay="400"/>
                            </p:stCondLst>
                            <p:childTnLst>
                              <p:par>
                                <p:cTn id="9" presetID="23" presetClass="entr" presetSubtype="3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400" fill="hold"/>
                                        <p:tgtEl>
                                          <p:spTgt spid="11"/>
                                        </p:tgtEl>
                                        <p:attrNameLst>
                                          <p:attrName>ppt_w</p:attrName>
                                        </p:attrNameLst>
                                      </p:cBhvr>
                                      <p:tavLst>
                                        <p:tav tm="0">
                                          <p:val>
                                            <p:strVal val="4*#ppt_w"/>
                                          </p:val>
                                        </p:tav>
                                        <p:tav tm="100000">
                                          <p:val>
                                            <p:strVal val="#ppt_w"/>
                                          </p:val>
                                        </p:tav>
                                      </p:tavLst>
                                    </p:anim>
                                    <p:anim calcmode="lin" valueType="num">
                                      <p:cBhvr>
                                        <p:cTn id="12" dur="4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170D8-8830-29A7-414E-0C28B842D6E8}"/>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3ECCBDBA-8CF9-58DC-3C4E-49D5F3C5CDC5}"/>
              </a:ext>
            </a:extLst>
          </p:cNvPr>
          <p:cNvSpPr>
            <a:spLocks noChangeArrowheads="1"/>
          </p:cNvSpPr>
          <p:nvPr/>
        </p:nvSpPr>
        <p:spPr bwMode="auto">
          <a:xfrm>
            <a:off x="595684" y="764705"/>
            <a:ext cx="10900916" cy="136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Esa parte de su doctrina se llama “adopcionismo”, que también es parte (en diferentes grados) de las herejías del </a:t>
            </a:r>
            <a:r>
              <a:rPr lang="es-419" sz="3100" u="sng" noProof="0" dirty="0" err="1">
                <a:solidFill>
                  <a:srgbClr val="59FF0F"/>
                </a:solidFill>
                <a:latin typeface="Arial" panose="020B0604020202020204" pitchFamily="34" charset="0"/>
                <a:cs typeface="Arial" panose="020B0604020202020204" pitchFamily="34" charset="0"/>
              </a:rPr>
              <a:t>monarquianismo</a:t>
            </a:r>
            <a:r>
              <a:rPr lang="es-419" sz="3100" noProof="0" dirty="0">
                <a:solidFill>
                  <a:schemeClr val="bg1"/>
                </a:solidFill>
                <a:latin typeface="Arial" panose="020B0604020202020204" pitchFamily="34" charset="0"/>
                <a:cs typeface="Arial" panose="020B0604020202020204" pitchFamily="34" charset="0"/>
              </a:rPr>
              <a:t>, arrianismo, y nestorianismo.</a:t>
            </a:r>
          </a:p>
        </p:txBody>
      </p:sp>
      <p:sp>
        <p:nvSpPr>
          <p:cNvPr id="5" name="Verse, GREEN HIGHLIGHT  yellow frame - Rectangle 7">
            <a:extLst>
              <a:ext uri="{FF2B5EF4-FFF2-40B4-BE49-F238E27FC236}">
                <a16:creationId xmlns:a16="http://schemas.microsoft.com/office/drawing/2014/main" id="{2397289C-9B04-52F7-DE2D-20782EE5ED4C}"/>
              </a:ext>
            </a:extLst>
          </p:cNvPr>
          <p:cNvSpPr>
            <a:spLocks noChangeArrowheads="1"/>
          </p:cNvSpPr>
          <p:nvPr/>
        </p:nvSpPr>
        <p:spPr bwMode="auto">
          <a:xfrm>
            <a:off x="623392" y="4682136"/>
            <a:ext cx="10945216" cy="17712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Tx/>
              <a:buSzTx/>
              <a:buFontTx/>
              <a:buNone/>
            </a:pPr>
            <a:r>
              <a:rPr kumimoji="0" lang="es-419" sz="2300" noProof="0" dirty="0">
                <a:solidFill>
                  <a:srgbClr val="00CCFF"/>
                </a:solidFill>
                <a:latin typeface="Arial" panose="020B0604020202020204" pitchFamily="34" charset="0"/>
              </a:rPr>
              <a:t>(v22)</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¿Quién es el mentiroso? Es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que Jesús es el Cristo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Tal persona es el anticristo, la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Padre y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Todo el que</a:t>
            </a:r>
            <a:r>
              <a:rPr kumimoji="0" lang="es-419" sz="3000" noProof="0" dirty="0">
                <a:solidFill>
                  <a:srgbClr val="EFF9FF"/>
                </a:solidFill>
                <a:latin typeface="Arial" panose="020B0604020202020204" pitchFamily="34" charset="0"/>
              </a:rPr>
              <a:t> </a:t>
            </a:r>
            <a:r>
              <a:rPr kumimoji="0" lang="es-419" sz="3000" u="sng" noProof="0" dirty="0">
                <a:solidFill>
                  <a:srgbClr val="59FF0F"/>
                </a:solidFill>
                <a:latin typeface="Arial" panose="020B0604020202020204" pitchFamily="34" charset="0"/>
              </a:rPr>
              <a:t>niega al Hijo</a:t>
            </a:r>
            <a:r>
              <a:rPr kumimoji="0" lang="es-419" sz="3000" noProof="0" dirty="0">
                <a:solidFill>
                  <a:srgbClr val="EFF9FF"/>
                </a:solidFill>
                <a:latin typeface="Arial" panose="020B0604020202020204" pitchFamily="34" charset="0"/>
              </a:rPr>
              <a:t> </a:t>
            </a:r>
            <a:r>
              <a:rPr kumimoji="0" lang="es-419" sz="3000" noProof="0" dirty="0">
                <a:solidFill>
                  <a:schemeClr val="bg2">
                    <a:lumMod val="50000"/>
                  </a:schemeClr>
                </a:solidFill>
                <a:latin typeface="Arial" panose="020B0604020202020204" pitchFamily="34" charset="0"/>
              </a:rPr>
              <a:t>no tiene al Padre; el que confiese al Hijo tiene también al Padre.</a:t>
            </a:r>
          </a:p>
        </p:txBody>
      </p:sp>
      <p:sp>
        <p:nvSpPr>
          <p:cNvPr id="3" name="Para 1 - Rectangle 36">
            <a:extLst>
              <a:ext uri="{FF2B5EF4-FFF2-40B4-BE49-F238E27FC236}">
                <a16:creationId xmlns:a16="http://schemas.microsoft.com/office/drawing/2014/main" id="{FC4FDF0D-36B2-DEE9-3590-92A676FE1C30}"/>
              </a:ext>
            </a:extLst>
          </p:cNvPr>
          <p:cNvSpPr>
            <a:spLocks noChangeArrowheads="1"/>
          </p:cNvSpPr>
          <p:nvPr/>
        </p:nvSpPr>
        <p:spPr bwMode="auto">
          <a:xfrm>
            <a:off x="595684" y="2070084"/>
            <a:ext cx="10900916" cy="2511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5000"/>
              </a:lnSpc>
              <a:spcBef>
                <a:spcPts val="0"/>
              </a:spcBef>
              <a:spcAft>
                <a:spcPts val="2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a:t>
            </a:r>
            <a:r>
              <a:rPr lang="es-419" sz="3100" noProof="0" dirty="0" err="1">
                <a:solidFill>
                  <a:schemeClr val="bg1"/>
                </a:solidFill>
                <a:latin typeface="Arial" panose="020B0604020202020204" pitchFamily="34" charset="0"/>
                <a:cs typeface="Arial" panose="020B0604020202020204" pitchFamily="34" charset="0"/>
              </a:rPr>
              <a:t>Monarquianismo</a:t>
            </a:r>
            <a:r>
              <a:rPr lang="es-419" sz="3100" noProof="0" dirty="0">
                <a:solidFill>
                  <a:schemeClr val="bg1"/>
                </a:solidFill>
                <a:latin typeface="Arial" panose="020B0604020202020204" pitchFamily="34" charset="0"/>
                <a:cs typeface="Arial" panose="020B0604020202020204" pitchFamily="34" charset="0"/>
              </a:rPr>
              <a:t>” (que también se llama “</a:t>
            </a:r>
            <a:r>
              <a:rPr lang="es-419" sz="3100" noProof="0" dirty="0" err="1">
                <a:solidFill>
                  <a:schemeClr val="bg1"/>
                </a:solidFill>
                <a:latin typeface="Arial" panose="020B0604020202020204" pitchFamily="34" charset="0"/>
                <a:cs typeface="Arial" panose="020B0604020202020204" pitchFamily="34" charset="0"/>
              </a:rPr>
              <a:t>modalismo</a:t>
            </a:r>
            <a:r>
              <a:rPr lang="es-419" sz="3100" noProof="0" dirty="0">
                <a:solidFill>
                  <a:schemeClr val="bg1"/>
                </a:solidFill>
                <a:latin typeface="Arial" panose="020B0604020202020204" pitchFamily="34" charset="0"/>
                <a:cs typeface="Arial" panose="020B0604020202020204" pitchFamily="34" charset="0"/>
              </a:rPr>
              <a:t>”) dice que Dios es una sola persona, no tres personas.</a:t>
            </a:r>
          </a:p>
          <a:p>
            <a:pPr marL="0" lvl="1" indent="0" algn="just">
              <a:lnSpc>
                <a:spcPct val="85000"/>
              </a:lnSpc>
              <a:spcBef>
                <a:spcPts val="0"/>
              </a:spcBef>
              <a:spcAft>
                <a:spcPts val="2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Pero puede cambiar de un "modo" a otro cuando quiera.</a:t>
            </a:r>
          </a:p>
          <a:p>
            <a:pPr marL="0" lvl="1" indent="0" algn="just">
              <a:lnSpc>
                <a:spcPct val="85000"/>
              </a:lnSpc>
              <a:spcBef>
                <a:spcPts val="0"/>
              </a:spcBef>
              <a:spcAft>
                <a:spcPts val="2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Puede ponerse en modo "padre" en algunos momentos, o "hijo" en otros momentos, o también "espíritu santo", pero no simultáneamente, porque es una sola persona.</a:t>
            </a:r>
          </a:p>
        </p:txBody>
      </p:sp>
    </p:spTree>
    <p:extLst>
      <p:ext uri="{BB962C8B-B14F-4D97-AF65-F5344CB8AC3E}">
        <p14:creationId xmlns:p14="http://schemas.microsoft.com/office/powerpoint/2010/main" val="754937558"/>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7C91D-5AB6-637D-80F6-A69036B9F36C}"/>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5C85F8D7-DE1D-9727-EC5C-5D1583B65D19}"/>
              </a:ext>
            </a:extLst>
          </p:cNvPr>
          <p:cNvSpPr>
            <a:spLocks noChangeArrowheads="1"/>
          </p:cNvSpPr>
          <p:nvPr/>
        </p:nvSpPr>
        <p:spPr bwMode="auto">
          <a:xfrm>
            <a:off x="613620" y="2708921"/>
            <a:ext cx="6148389" cy="1080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Sin embargo, la herejía de “</a:t>
            </a:r>
            <a:r>
              <a:rPr lang="es-419" sz="3100" u="sng" noProof="0" dirty="0">
                <a:solidFill>
                  <a:srgbClr val="6FFF2F"/>
                </a:solidFill>
                <a:latin typeface="Arial" panose="020B0604020202020204" pitchFamily="34" charset="0"/>
                <a:cs typeface="Arial" panose="020B0604020202020204" pitchFamily="34" charset="0"/>
              </a:rPr>
              <a:t>Parcialismo</a:t>
            </a:r>
            <a:r>
              <a:rPr lang="es-419" sz="3100" noProof="0" dirty="0">
                <a:solidFill>
                  <a:schemeClr val="bg1"/>
                </a:solidFill>
                <a:latin typeface="Arial" panose="020B0604020202020204" pitchFamily="34" charset="0"/>
                <a:cs typeface="Arial" panose="020B0604020202020204" pitchFamily="34" charset="0"/>
              </a:rPr>
              <a:t>” no está de acuerdo:</a:t>
            </a:r>
          </a:p>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Según esta doctrina, hay un solo Dios, pero en tres partes: </a:t>
            </a:r>
          </a:p>
        </p:txBody>
      </p:sp>
      <p:pic>
        <p:nvPicPr>
          <p:cNvPr id="8" name="Picture 7">
            <a:extLst>
              <a:ext uri="{FF2B5EF4-FFF2-40B4-BE49-F238E27FC236}">
                <a16:creationId xmlns:a16="http://schemas.microsoft.com/office/drawing/2014/main" id="{E1010A4A-F1A5-0374-7C01-4C26F5B23A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67" b="96767" l="7033" r="95568">
                        <a14:foregroundMark x1="32948" y1="11085" x2="25820" y2="7202"/>
                        <a14:foregroundMark x1="21291" y1="7159" x2="19846" y2="8545"/>
                        <a14:foregroundMark x1="7033" y1="36952" x2="7225" y2="57044"/>
                        <a14:foregroundMark x1="14547" y1="79908" x2="29094" y2="78522"/>
                        <a14:foregroundMark x1="26879" y1="96767" x2="24855" y2="96767"/>
                        <a14:foregroundMark x1="67726" y1="17552" x2="72351" y2="34873"/>
                        <a14:foregroundMark x1="72351" y1="34873" x2="73796" y2="48499"/>
                        <a14:foregroundMark x1="73796" y1="48499" x2="73796" y2="48499"/>
                        <a14:foregroundMark x1="22929" y1="9931" x2="22929" y2="16397"/>
                        <a14:backgroundMark x1="6840" y1="5543" x2="1734" y2="35335"/>
                        <a14:backgroundMark x1="1734" y1="35335" x2="2505" y2="92841"/>
                        <a14:backgroundMark x1="2505" y1="92841" x2="3565" y2="93764"/>
                        <a14:backgroundMark x1="46435" y1="11778" x2="48748" y2="58199"/>
                        <a14:backgroundMark x1="48748" y1="58199" x2="57707" y2="81755"/>
                        <a14:backgroundMark x1="57707" y1="81755" x2="68593" y2="90531"/>
                        <a14:backgroundMark x1="55106" y1="27252" x2="54239" y2="25635"/>
                        <a14:backgroundMark x1="53565" y1="23326" x2="52794" y2="23095"/>
                        <a14:backgroundMark x1="53372" y1="23095" x2="56358" y2="28637"/>
                        <a14:backgroundMark x1="56358" y1="28637" x2="55491" y2="28637"/>
                        <a14:backgroundMark x1="56647" y1="29330" x2="56647" y2="29330"/>
                        <a14:backgroundMark x1="24277" y1="6236" x2="24277" y2="6236"/>
                        <a14:backgroundMark x1="24181" y1="2771" x2="24181" y2="9931"/>
                        <a14:backgroundMark x1="48555" y1="23095" x2="57129" y2="25173"/>
                        <a14:backgroundMark x1="57129" y1="25173" x2="56840" y2="20092"/>
                        <a14:backgroundMark x1="48362" y1="29561" x2="48362" y2="30254"/>
                        <a14:backgroundMark x1="48555" y1="30716" x2="48555" y2="30716"/>
                        <a14:backgroundMark x1="48459" y1="30716" x2="59249" y2="31871"/>
                        <a14:backgroundMark x1="58671" y1="32564" x2="51541" y2="42725"/>
                        <a14:backgroundMark x1="57803" y1="33256" x2="52505" y2="20323"/>
                        <a14:backgroundMark x1="91329" y1="23788" x2="92389" y2="71594"/>
                        <a14:backgroundMark x1="92389" y1="71594" x2="93449" y2="75289"/>
                        <a14:backgroundMark x1="96146" y1="40416" x2="86416" y2="41109"/>
                        <a14:backgroundMark x1="90173" y1="24018" x2="92293" y2="66051"/>
                        <a14:backgroundMark x1="58285" y1="38106" x2="55299" y2="27252"/>
                        <a14:backgroundMark x1="55299" y1="27252" x2="48362" y2="33256"/>
                        <a14:backgroundMark x1="48362" y1="33256" x2="49037" y2="37413"/>
                      </a14:backgroundRemoval>
                    </a14:imgEffect>
                  </a14:imgLayer>
                </a14:imgProps>
              </a:ext>
              <a:ext uri="{28A0092B-C50C-407E-A947-70E740481C1C}">
                <a14:useLocalDpi xmlns:a14="http://schemas.microsoft.com/office/drawing/2010/main" val="0"/>
              </a:ext>
            </a:extLst>
          </a:blip>
          <a:srcRect l="2186" r="52659"/>
          <a:stretch>
            <a:fillRect/>
          </a:stretch>
        </p:blipFill>
        <p:spPr>
          <a:xfrm>
            <a:off x="7315736" y="1516708"/>
            <a:ext cx="3816424" cy="3525633"/>
          </a:xfrm>
          <a:prstGeom prst="rect">
            <a:avLst/>
          </a:prstGeom>
          <a:effectLst>
            <a:outerShdw blurRad="50800" dist="50800" dir="3300000" algn="tl" rotWithShape="0">
              <a:prstClr val="black">
                <a:alpha val="70000"/>
              </a:prstClr>
            </a:outerShdw>
          </a:effectLst>
        </p:spPr>
      </p:pic>
      <p:pic>
        <p:nvPicPr>
          <p:cNvPr id="9" name="Picture 8">
            <a:extLst>
              <a:ext uri="{FF2B5EF4-FFF2-40B4-BE49-F238E27FC236}">
                <a16:creationId xmlns:a16="http://schemas.microsoft.com/office/drawing/2014/main" id="{9C4032B5-F9E6-84F7-1598-8B6396D211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67" b="96767" l="7033" r="95568">
                        <a14:foregroundMark x1="32948" y1="11085" x2="25820" y2="7202"/>
                        <a14:foregroundMark x1="21291" y1="7159" x2="19846" y2="8545"/>
                        <a14:foregroundMark x1="7033" y1="36952" x2="7225" y2="57044"/>
                        <a14:foregroundMark x1="14547" y1="79908" x2="29094" y2="78522"/>
                        <a14:foregroundMark x1="26879" y1="96767" x2="24855" y2="96767"/>
                        <a14:foregroundMark x1="67726" y1="17552" x2="72351" y2="34873"/>
                        <a14:foregroundMark x1="72351" y1="34873" x2="73796" y2="48499"/>
                        <a14:foregroundMark x1="73796" y1="48499" x2="73796" y2="48499"/>
                        <a14:foregroundMark x1="22929" y1="9931" x2="22929" y2="16397"/>
                        <a14:backgroundMark x1="6840" y1="5543" x2="1734" y2="35335"/>
                        <a14:backgroundMark x1="1734" y1="35335" x2="2505" y2="92841"/>
                        <a14:backgroundMark x1="2505" y1="92841" x2="3565" y2="93764"/>
                        <a14:backgroundMark x1="46435" y1="11778" x2="48748" y2="58199"/>
                        <a14:backgroundMark x1="48748" y1="58199" x2="57707" y2="81755"/>
                        <a14:backgroundMark x1="57707" y1="81755" x2="68593" y2="90531"/>
                        <a14:backgroundMark x1="55106" y1="27252" x2="54239" y2="25635"/>
                        <a14:backgroundMark x1="53565" y1="23326" x2="52794" y2="23095"/>
                        <a14:backgroundMark x1="53372" y1="23095" x2="56358" y2="28637"/>
                        <a14:backgroundMark x1="56358" y1="28637" x2="55491" y2="28637"/>
                        <a14:backgroundMark x1="56647" y1="29330" x2="56647" y2="29330"/>
                        <a14:backgroundMark x1="24277" y1="6236" x2="24277" y2="6236"/>
                        <a14:backgroundMark x1="24181" y1="2771" x2="24181" y2="9931"/>
                        <a14:backgroundMark x1="48555" y1="23095" x2="57129" y2="25173"/>
                        <a14:backgroundMark x1="57129" y1="25173" x2="56840" y2="20092"/>
                        <a14:backgroundMark x1="48362" y1="29561" x2="48362" y2="30254"/>
                        <a14:backgroundMark x1="48555" y1="30716" x2="48555" y2="30716"/>
                        <a14:backgroundMark x1="48459" y1="30716" x2="59249" y2="31871"/>
                        <a14:backgroundMark x1="58671" y1="32564" x2="51541" y2="42725"/>
                        <a14:backgroundMark x1="57803" y1="33256" x2="52505" y2="20323"/>
                        <a14:backgroundMark x1="91329" y1="23788" x2="92389" y2="71594"/>
                        <a14:backgroundMark x1="92389" y1="71594" x2="93449" y2="75289"/>
                        <a14:backgroundMark x1="96146" y1="40416" x2="86416" y2="41109"/>
                        <a14:backgroundMark x1="90173" y1="24018" x2="92293" y2="66051"/>
                        <a14:backgroundMark x1="58285" y1="38106" x2="55299" y2="27252"/>
                        <a14:backgroundMark x1="55299" y1="27252" x2="48362" y2="33256"/>
                        <a14:backgroundMark x1="48362" y1="33256" x2="49037" y2="37413"/>
                      </a14:backgroundRemoval>
                    </a14:imgEffect>
                  </a14:imgLayer>
                </a14:imgProps>
              </a:ext>
              <a:ext uri="{28A0092B-C50C-407E-A947-70E740481C1C}">
                <a14:useLocalDpi xmlns:a14="http://schemas.microsoft.com/office/drawing/2010/main" val="0"/>
              </a:ext>
            </a:extLst>
          </a:blip>
          <a:srcRect l="61095" r="14143" b="28620"/>
          <a:stretch>
            <a:fillRect/>
          </a:stretch>
        </p:blipFill>
        <p:spPr>
          <a:xfrm>
            <a:off x="1453959" y="692696"/>
            <a:ext cx="1667834" cy="2005500"/>
          </a:xfrm>
          <a:prstGeom prst="rect">
            <a:avLst/>
          </a:prstGeom>
          <a:effectLst>
            <a:outerShdw blurRad="50800" dist="50800" dir="3300000" algn="tl" rotWithShape="0">
              <a:prstClr val="black">
                <a:alpha val="70000"/>
              </a:prstClr>
            </a:outerShdw>
          </a:effectLst>
        </p:spPr>
      </p:pic>
      <p:sp>
        <p:nvSpPr>
          <p:cNvPr id="10" name="Rectangle 9">
            <a:extLst>
              <a:ext uri="{FF2B5EF4-FFF2-40B4-BE49-F238E27FC236}">
                <a16:creationId xmlns:a16="http://schemas.microsoft.com/office/drawing/2014/main" id="{5216FCD7-C85B-69D8-8DE4-EA1980085894}"/>
              </a:ext>
            </a:extLst>
          </p:cNvPr>
          <p:cNvSpPr/>
          <p:nvPr/>
        </p:nvSpPr>
        <p:spPr>
          <a:xfrm rot="18448681">
            <a:off x="6529516" y="1522353"/>
            <a:ext cx="1716687" cy="861774"/>
          </a:xfrm>
          <a:prstGeom prst="rect">
            <a:avLst/>
          </a:prstGeom>
          <a:solidFill>
            <a:srgbClr val="F1E1BD">
              <a:alpha val="12000"/>
            </a:srgbClr>
          </a:solidFill>
          <a:ln w="60325">
            <a:solidFill>
              <a:srgbClr val="F6C987"/>
            </a:solidFill>
          </a:ln>
          <a:effectLst>
            <a:outerShdw blurRad="50800" dist="38100" dir="33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es-419" sz="5000" b="1" noProof="0" dirty="0">
                <a:ln w="19050">
                  <a:solidFill>
                    <a:srgbClr val="7F2612"/>
                  </a:solidFill>
                </a:ln>
                <a:blipFill dpi="0" rotWithShape="1">
                  <a:blip r:embed="rId5"/>
                  <a:srcRect/>
                  <a:tile tx="-476250" ty="-908050" sx="100000" sy="88000" flip="none" algn="tl"/>
                </a:blipFill>
                <a:effectLst>
                  <a:outerShdw blurRad="38100" dist="38100" dir="3300000" algn="tl">
                    <a:schemeClr val="bg1">
                      <a:lumMod val="75000"/>
                      <a:alpha val="70000"/>
                    </a:schemeClr>
                  </a:outerShdw>
                </a:effectLst>
              </a:rPr>
              <a:t>Padre</a:t>
            </a:r>
          </a:p>
        </p:txBody>
      </p:sp>
      <p:sp>
        <p:nvSpPr>
          <p:cNvPr id="11" name="Rectangle 10">
            <a:extLst>
              <a:ext uri="{FF2B5EF4-FFF2-40B4-BE49-F238E27FC236}">
                <a16:creationId xmlns:a16="http://schemas.microsoft.com/office/drawing/2014/main" id="{4A86CC77-1962-B090-7D03-AD12F60CD7AF}"/>
              </a:ext>
            </a:extLst>
          </p:cNvPr>
          <p:cNvSpPr/>
          <p:nvPr/>
        </p:nvSpPr>
        <p:spPr>
          <a:xfrm rot="2716363">
            <a:off x="10410373" y="1318672"/>
            <a:ext cx="1253868" cy="861774"/>
          </a:xfrm>
          <a:prstGeom prst="rect">
            <a:avLst/>
          </a:prstGeom>
          <a:solidFill>
            <a:srgbClr val="F1E1BD">
              <a:alpha val="12000"/>
            </a:srgbClr>
          </a:solidFill>
          <a:ln w="60325">
            <a:solidFill>
              <a:srgbClr val="F6C987"/>
            </a:solidFill>
          </a:ln>
          <a:effectLst>
            <a:outerShdw blurRad="50800" dist="38100" dir="33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es-419" sz="5000" b="1" noProof="0" dirty="0">
                <a:ln w="19050">
                  <a:solidFill>
                    <a:srgbClr val="7F2612"/>
                  </a:solidFill>
                </a:ln>
                <a:blipFill dpi="0" rotWithShape="1">
                  <a:blip r:embed="rId5"/>
                  <a:srcRect/>
                  <a:tile tx="-476250" ty="-908050" sx="100000" sy="88000" flip="none" algn="tl"/>
                </a:blipFill>
                <a:effectLst>
                  <a:outerShdw blurRad="38100" dist="38100" dir="3300000" algn="tl">
                    <a:schemeClr val="bg1">
                      <a:lumMod val="75000"/>
                      <a:alpha val="70000"/>
                    </a:schemeClr>
                  </a:outerShdw>
                </a:effectLst>
              </a:rPr>
              <a:t>Hijo</a:t>
            </a:r>
          </a:p>
        </p:txBody>
      </p:sp>
      <p:sp>
        <p:nvSpPr>
          <p:cNvPr id="12" name="Rectangle 11">
            <a:extLst>
              <a:ext uri="{FF2B5EF4-FFF2-40B4-BE49-F238E27FC236}">
                <a16:creationId xmlns:a16="http://schemas.microsoft.com/office/drawing/2014/main" id="{B9C1465A-0837-6157-ADA0-DDBED18531C9}"/>
              </a:ext>
            </a:extLst>
          </p:cNvPr>
          <p:cNvSpPr/>
          <p:nvPr/>
        </p:nvSpPr>
        <p:spPr>
          <a:xfrm>
            <a:off x="7482036" y="5159514"/>
            <a:ext cx="3870548" cy="861774"/>
          </a:xfrm>
          <a:prstGeom prst="rect">
            <a:avLst/>
          </a:prstGeom>
          <a:solidFill>
            <a:srgbClr val="F1E1BD">
              <a:alpha val="12000"/>
            </a:srgbClr>
          </a:solidFill>
          <a:ln w="60325">
            <a:solidFill>
              <a:srgbClr val="F6C987"/>
            </a:solidFill>
          </a:ln>
          <a:effectLst>
            <a:outerShdw blurRad="50800" dist="38100" dir="33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es-419" sz="5000" b="1" noProof="0" dirty="0">
                <a:ln w="19050">
                  <a:solidFill>
                    <a:srgbClr val="7F2612"/>
                  </a:solidFill>
                </a:ln>
                <a:blipFill dpi="0" rotWithShape="1">
                  <a:blip r:embed="rId5"/>
                  <a:srcRect/>
                  <a:tile tx="-241300" ty="-615950" sx="100000" sy="85000" flip="y" algn="tl"/>
                </a:blipFill>
                <a:effectLst>
                  <a:outerShdw blurRad="38100" dist="38100" dir="3300000" algn="tl">
                    <a:schemeClr val="bg1">
                      <a:lumMod val="75000"/>
                      <a:alpha val="70000"/>
                    </a:schemeClr>
                  </a:outerShdw>
                </a:effectLst>
              </a:rPr>
              <a:t>Espíritu Santo</a:t>
            </a:r>
          </a:p>
        </p:txBody>
      </p:sp>
      <p:sp>
        <p:nvSpPr>
          <p:cNvPr id="13" name="Para 1 - Rectangle 36">
            <a:extLst>
              <a:ext uri="{FF2B5EF4-FFF2-40B4-BE49-F238E27FC236}">
                <a16:creationId xmlns:a16="http://schemas.microsoft.com/office/drawing/2014/main" id="{2106C33F-911F-3D27-D550-EB791B185F80}"/>
              </a:ext>
            </a:extLst>
          </p:cNvPr>
          <p:cNvSpPr>
            <a:spLocks noChangeArrowheads="1"/>
          </p:cNvSpPr>
          <p:nvPr/>
        </p:nvSpPr>
        <p:spPr bwMode="auto">
          <a:xfrm>
            <a:off x="600083" y="4581129"/>
            <a:ext cx="6720053"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Cada trozo es un tercio de Dios; entre los tres, hace un solo Dios.</a:t>
            </a:r>
          </a:p>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Por ende, Jesús es solo parte de Dios: No es Dios </a:t>
            </a:r>
          </a:p>
        </p:txBody>
      </p:sp>
    </p:spTree>
    <p:extLst>
      <p:ext uri="{BB962C8B-B14F-4D97-AF65-F5344CB8AC3E}">
        <p14:creationId xmlns:p14="http://schemas.microsoft.com/office/powerpoint/2010/main" val="2886998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75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anim calcmode="lin" valueType="num">
                                      <p:cBhvr>
                                        <p:cTn id="18" dur="2000" fill="hold"/>
                                        <p:tgtEl>
                                          <p:spTgt spid="8"/>
                                        </p:tgtEl>
                                        <p:attrNameLst>
                                          <p:attrName>style.rotation</p:attrName>
                                        </p:attrNameLst>
                                      </p:cBhvr>
                                      <p:tavLst>
                                        <p:tav tm="0">
                                          <p:val>
                                            <p:fltVal val="720"/>
                                          </p:val>
                                        </p:tav>
                                        <p:tav tm="100000">
                                          <p:val>
                                            <p:fltVal val="0"/>
                                          </p:val>
                                        </p:tav>
                                      </p:tavLst>
                                    </p:anim>
                                    <p:anim calcmode="lin" valueType="num">
                                      <p:cBhvr>
                                        <p:cTn id="19" dur="2000" fill="hold"/>
                                        <p:tgtEl>
                                          <p:spTgt spid="8"/>
                                        </p:tgtEl>
                                        <p:attrNameLst>
                                          <p:attrName>ppt_h</p:attrName>
                                        </p:attrNameLst>
                                      </p:cBhvr>
                                      <p:tavLst>
                                        <p:tav tm="0">
                                          <p:val>
                                            <p:fltVal val="0"/>
                                          </p:val>
                                        </p:tav>
                                        <p:tav tm="100000">
                                          <p:val>
                                            <p:strVal val="#ppt_h"/>
                                          </p:val>
                                        </p:tav>
                                      </p:tavLst>
                                    </p:anim>
                                    <p:anim calcmode="lin" valueType="num">
                                      <p:cBhvr>
                                        <p:cTn id="20" dur="2000" fill="hold"/>
                                        <p:tgtEl>
                                          <p:spTgt spid="8"/>
                                        </p:tgtEl>
                                        <p:attrNameLst>
                                          <p:attrName>ppt_w</p:attrName>
                                        </p:attrNameLst>
                                      </p:cBhvr>
                                      <p:tavLst>
                                        <p:tav tm="0">
                                          <p:val>
                                            <p:fltVal val="0"/>
                                          </p:val>
                                        </p:tav>
                                        <p:tav tm="100000">
                                          <p:val>
                                            <p:strVal val="#ppt_w"/>
                                          </p:val>
                                        </p:tav>
                                      </p:tavLst>
                                    </p:anim>
                                  </p:childTnLst>
                                </p:cTn>
                              </p:par>
                              <p:par>
                                <p:cTn id="21" presetID="2" presetClass="entr" presetSubtype="9" fill="hold" grpId="0" nodeType="withEffect">
                                  <p:stCondLst>
                                    <p:cond delay="125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16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20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100" fill="hold">
                                          <p:stCondLst>
                                            <p:cond delay="0"/>
                                          </p:stCondLst>
                                        </p:cTn>
                                        <p:tgtEl>
                                          <p:spTgt spid="8"/>
                                        </p:tgtEl>
                                        <p:attrNameLst>
                                          <p:attrName>r</p:attrName>
                                        </p:attrNameLst>
                                      </p:cBhvr>
                                    </p:animRot>
                                    <p:animRot by="-240000">
                                      <p:cBhvr>
                                        <p:cTn id="36" dur="200" fill="hold">
                                          <p:stCondLst>
                                            <p:cond delay="200"/>
                                          </p:stCondLst>
                                        </p:cTn>
                                        <p:tgtEl>
                                          <p:spTgt spid="8"/>
                                        </p:tgtEl>
                                        <p:attrNameLst>
                                          <p:attrName>r</p:attrName>
                                        </p:attrNameLst>
                                      </p:cBhvr>
                                    </p:animRot>
                                    <p:animRot by="240000">
                                      <p:cBhvr>
                                        <p:cTn id="37" dur="200" fill="hold">
                                          <p:stCondLst>
                                            <p:cond delay="400"/>
                                          </p:stCondLst>
                                        </p:cTn>
                                        <p:tgtEl>
                                          <p:spTgt spid="8"/>
                                        </p:tgtEl>
                                        <p:attrNameLst>
                                          <p:attrName>r</p:attrName>
                                        </p:attrNameLst>
                                      </p:cBhvr>
                                    </p:animRot>
                                    <p:animRot by="-240000">
                                      <p:cBhvr>
                                        <p:cTn id="38" dur="200" fill="hold">
                                          <p:stCondLst>
                                            <p:cond delay="600"/>
                                          </p:stCondLst>
                                        </p:cTn>
                                        <p:tgtEl>
                                          <p:spTgt spid="8"/>
                                        </p:tgtEl>
                                        <p:attrNameLst>
                                          <p:attrName>r</p:attrName>
                                        </p:attrNameLst>
                                      </p:cBhvr>
                                    </p:animRot>
                                    <p:animRot by="120000">
                                      <p:cBhvr>
                                        <p:cTn id="39" dur="200" fill="hold">
                                          <p:stCondLst>
                                            <p:cond delay="800"/>
                                          </p:stCondLst>
                                        </p:cTn>
                                        <p:tgtEl>
                                          <p:spTgt spid="8"/>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500"/>
                                        <p:tgtEl>
                                          <p:spTgt spid="13">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
                                            <p:txEl>
                                              <p:pRg st="1" end="1"/>
                                            </p:txEl>
                                          </p:spTgt>
                                        </p:tgtEl>
                                        <p:attrNameLst>
                                          <p:attrName>style.visibility</p:attrName>
                                        </p:attrNameLst>
                                      </p:cBhvr>
                                      <p:to>
                                        <p:strVal val="visible"/>
                                      </p:to>
                                    </p:set>
                                    <p:animEffect transition="in" filter="fade">
                                      <p:cBhvr>
                                        <p:cTn id="49" dur="500"/>
                                        <p:tgtEl>
                                          <p:spTgt spid="13">
                                            <p:txEl>
                                              <p:pRg st="1" end="1"/>
                                            </p:txEl>
                                          </p:spTgt>
                                        </p:tgtEl>
                                      </p:cBhvr>
                                    </p:animEffect>
                                  </p:childTnLst>
                                </p:cTn>
                              </p:par>
                              <p:par>
                                <p:cTn id="50" presetID="23" presetClass="entr" presetSubtype="528" fill="hold" nodeType="withEffect">
                                  <p:stCondLst>
                                    <p:cond delay="25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 calcmode="lin" valueType="num">
                                      <p:cBhvr>
                                        <p:cTn id="54" dur="500" fill="hold"/>
                                        <p:tgtEl>
                                          <p:spTgt spid="9"/>
                                        </p:tgtEl>
                                        <p:attrNameLst>
                                          <p:attrName>ppt_x</p:attrName>
                                        </p:attrNameLst>
                                      </p:cBhvr>
                                      <p:tavLst>
                                        <p:tav tm="0">
                                          <p:val>
                                            <p:fltVal val="0.5"/>
                                          </p:val>
                                        </p:tav>
                                        <p:tav tm="100000">
                                          <p:val>
                                            <p:strVal val="#ppt_x"/>
                                          </p:val>
                                        </p:tav>
                                      </p:tavLst>
                                    </p:anim>
                                    <p:anim calcmode="lin" valueType="num">
                                      <p:cBhvr>
                                        <p:cTn id="55"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animBg="1"/>
      <p:bldP spid="11" grpId="0" animBg="1"/>
      <p:bldP spid="12" grpId="0" animBg="1"/>
      <p:bldP spid="1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E62AB-C60C-0EE1-0E03-308F7DAAE93D}"/>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0D1C8328-CD91-EDD7-AC48-3E11F7A8A95D}"/>
              </a:ext>
            </a:extLst>
          </p:cNvPr>
          <p:cNvSpPr>
            <a:spLocks noChangeArrowheads="1"/>
          </p:cNvSpPr>
          <p:nvPr/>
        </p:nvSpPr>
        <p:spPr bwMode="auto">
          <a:xfrm>
            <a:off x="623392" y="980728"/>
            <a:ext cx="5472608" cy="1771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En cambio, “</a:t>
            </a:r>
            <a:r>
              <a:rPr lang="es-419" sz="3200" u="sng" noProof="0" dirty="0" err="1">
                <a:solidFill>
                  <a:srgbClr val="6FFF2F"/>
                </a:solidFill>
                <a:latin typeface="Arial" panose="020B0604020202020204" pitchFamily="34" charset="0"/>
                <a:cs typeface="Arial" panose="020B0604020202020204" pitchFamily="34" charset="0"/>
              </a:rPr>
              <a:t>Triteísmo</a:t>
            </a:r>
            <a:r>
              <a:rPr lang="es-419" sz="3200" noProof="0" dirty="0">
                <a:solidFill>
                  <a:schemeClr val="bg1"/>
                </a:solidFill>
                <a:latin typeface="Arial" panose="020B0604020202020204" pitchFamily="34" charset="0"/>
                <a:cs typeface="Arial" panose="020B0604020202020204" pitchFamily="34" charset="0"/>
              </a:rPr>
              <a:t>” dice que hay tres dioses independientes, no uno solo.</a:t>
            </a:r>
          </a:p>
        </p:txBody>
      </p:sp>
      <p:sp>
        <p:nvSpPr>
          <p:cNvPr id="10" name="Rectangle 9">
            <a:extLst>
              <a:ext uri="{FF2B5EF4-FFF2-40B4-BE49-F238E27FC236}">
                <a16:creationId xmlns:a16="http://schemas.microsoft.com/office/drawing/2014/main" id="{70F466D1-8AC1-39EA-3ABA-0167B5A16DA7}"/>
              </a:ext>
            </a:extLst>
          </p:cNvPr>
          <p:cNvSpPr/>
          <p:nvPr/>
        </p:nvSpPr>
        <p:spPr>
          <a:xfrm rot="18448681">
            <a:off x="6529516" y="1522353"/>
            <a:ext cx="1716687" cy="861774"/>
          </a:xfrm>
          <a:prstGeom prst="rect">
            <a:avLst/>
          </a:prstGeom>
          <a:solidFill>
            <a:srgbClr val="F1E1BD">
              <a:alpha val="12000"/>
            </a:srgbClr>
          </a:solidFill>
          <a:ln w="60325">
            <a:solidFill>
              <a:srgbClr val="F6C987"/>
            </a:solidFill>
          </a:ln>
          <a:effectLst>
            <a:outerShdw blurRad="50800" dist="38100" dir="33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es-419" sz="5000" b="1" noProof="0" dirty="0">
                <a:ln w="19050">
                  <a:solidFill>
                    <a:srgbClr val="7F2612"/>
                  </a:solidFill>
                </a:ln>
                <a:blipFill dpi="0" rotWithShape="1">
                  <a:blip r:embed="rId3"/>
                  <a:srcRect/>
                  <a:tile tx="-476250" ty="-908050" sx="100000" sy="88000" flip="none" algn="tl"/>
                </a:blipFill>
                <a:effectLst>
                  <a:outerShdw blurRad="38100" dist="38100" dir="3300000" algn="tl">
                    <a:schemeClr val="bg1">
                      <a:lumMod val="75000"/>
                      <a:alpha val="70000"/>
                    </a:schemeClr>
                  </a:outerShdw>
                </a:effectLst>
              </a:rPr>
              <a:t>Padre</a:t>
            </a:r>
          </a:p>
        </p:txBody>
      </p:sp>
      <p:sp>
        <p:nvSpPr>
          <p:cNvPr id="11" name="Rectangle 10">
            <a:extLst>
              <a:ext uri="{FF2B5EF4-FFF2-40B4-BE49-F238E27FC236}">
                <a16:creationId xmlns:a16="http://schemas.microsoft.com/office/drawing/2014/main" id="{01CB8AE2-F503-3B60-CD18-2930DA26D651}"/>
              </a:ext>
            </a:extLst>
          </p:cNvPr>
          <p:cNvSpPr/>
          <p:nvPr/>
        </p:nvSpPr>
        <p:spPr>
          <a:xfrm rot="2716363">
            <a:off x="10410373" y="1318672"/>
            <a:ext cx="1253868" cy="861774"/>
          </a:xfrm>
          <a:prstGeom prst="rect">
            <a:avLst/>
          </a:prstGeom>
          <a:solidFill>
            <a:srgbClr val="F1E1BD">
              <a:alpha val="12000"/>
            </a:srgbClr>
          </a:solidFill>
          <a:ln w="60325">
            <a:solidFill>
              <a:srgbClr val="F6C987"/>
            </a:solidFill>
          </a:ln>
          <a:effectLst>
            <a:outerShdw blurRad="50800" dist="38100" dir="33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es-419" sz="5000" b="1" noProof="0" dirty="0">
                <a:ln w="19050">
                  <a:solidFill>
                    <a:srgbClr val="7F2612"/>
                  </a:solidFill>
                </a:ln>
                <a:blipFill dpi="0" rotWithShape="1">
                  <a:blip r:embed="rId3"/>
                  <a:srcRect/>
                  <a:tile tx="-476250" ty="-908050" sx="100000" sy="88000" flip="none" algn="tl"/>
                </a:blipFill>
                <a:effectLst>
                  <a:outerShdw blurRad="38100" dist="38100" dir="3300000" algn="tl">
                    <a:schemeClr val="bg1">
                      <a:lumMod val="75000"/>
                      <a:alpha val="70000"/>
                    </a:schemeClr>
                  </a:outerShdw>
                </a:effectLst>
              </a:rPr>
              <a:t>Hijo</a:t>
            </a:r>
          </a:p>
        </p:txBody>
      </p:sp>
      <p:sp>
        <p:nvSpPr>
          <p:cNvPr id="12" name="Rectangle 11">
            <a:extLst>
              <a:ext uri="{FF2B5EF4-FFF2-40B4-BE49-F238E27FC236}">
                <a16:creationId xmlns:a16="http://schemas.microsoft.com/office/drawing/2014/main" id="{E7B66E6E-5758-5C87-4A79-99A27199A1FC}"/>
              </a:ext>
            </a:extLst>
          </p:cNvPr>
          <p:cNvSpPr/>
          <p:nvPr/>
        </p:nvSpPr>
        <p:spPr>
          <a:xfrm>
            <a:off x="7482036" y="5159514"/>
            <a:ext cx="3870548" cy="861774"/>
          </a:xfrm>
          <a:prstGeom prst="rect">
            <a:avLst/>
          </a:prstGeom>
          <a:solidFill>
            <a:srgbClr val="F1E1BD">
              <a:alpha val="12000"/>
            </a:srgbClr>
          </a:solidFill>
          <a:ln w="60325">
            <a:solidFill>
              <a:srgbClr val="F6C987"/>
            </a:solidFill>
          </a:ln>
          <a:effectLst>
            <a:outerShdw blurRad="50800" dist="38100" dir="33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es-419" sz="5000" b="1" noProof="0" dirty="0">
                <a:ln w="19050">
                  <a:solidFill>
                    <a:srgbClr val="7F2612"/>
                  </a:solidFill>
                </a:ln>
                <a:blipFill dpi="0" rotWithShape="1">
                  <a:blip r:embed="rId3"/>
                  <a:srcRect/>
                  <a:tile tx="-241300" ty="-615950" sx="100000" sy="85000" flip="y" algn="tl"/>
                </a:blipFill>
                <a:effectLst>
                  <a:outerShdw blurRad="38100" dist="38100" dir="3300000" algn="tl">
                    <a:schemeClr val="bg1">
                      <a:lumMod val="75000"/>
                      <a:alpha val="70000"/>
                    </a:schemeClr>
                  </a:outerShdw>
                </a:effectLst>
              </a:rPr>
              <a:t>Espíritu Santo</a:t>
            </a:r>
          </a:p>
        </p:txBody>
      </p:sp>
      <p:sp>
        <p:nvSpPr>
          <p:cNvPr id="13" name="Para 1 - Rectangle 36">
            <a:extLst>
              <a:ext uri="{FF2B5EF4-FFF2-40B4-BE49-F238E27FC236}">
                <a16:creationId xmlns:a16="http://schemas.microsoft.com/office/drawing/2014/main" id="{7D51A607-A036-8989-FD02-C4FAFAADB102}"/>
              </a:ext>
            </a:extLst>
          </p:cNvPr>
          <p:cNvSpPr>
            <a:spLocks noChangeArrowheads="1"/>
          </p:cNvSpPr>
          <p:nvPr/>
        </p:nvSpPr>
        <p:spPr bwMode="auto">
          <a:xfrm>
            <a:off x="600083" y="3169325"/>
            <a:ext cx="6720053" cy="1771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Cada uno es completamente Dios, no parcialmente, pero también es totalmente independiente de los otros dos.</a:t>
            </a:r>
          </a:p>
        </p:txBody>
      </p:sp>
      <p:pic>
        <p:nvPicPr>
          <p:cNvPr id="3" name="Picture 2">
            <a:extLst>
              <a:ext uri="{FF2B5EF4-FFF2-40B4-BE49-F238E27FC236}">
                <a16:creationId xmlns:a16="http://schemas.microsoft.com/office/drawing/2014/main" id="{0404AC8B-CB3B-273C-A385-94029E86341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80" b="92974" l="6046" r="90850">
                        <a14:foregroundMark x1="62092" y1="10621" x2="38725" y2="9641"/>
                        <a14:foregroundMark x1="52614" y1="7843" x2="46242" y2="8497"/>
                        <a14:foregroundMark x1="9804" y1="34804" x2="9477" y2="61111"/>
                        <a14:foregroundMark x1="6699" y1="47059" x2="6046" y2="53268"/>
                        <a14:foregroundMark x1="28595" y1="84804" x2="55065" y2="89379"/>
                        <a14:foregroundMark x1="55065" y1="89379" x2="68464" y2="88072"/>
                        <a14:foregroundMark x1="65196" y1="89052" x2="30065" y2="87255"/>
                        <a14:foregroundMark x1="35131" y1="89869" x2="62255" y2="90033"/>
                        <a14:foregroundMark x1="60784" y1="90850" x2="38562" y2="90196"/>
                        <a14:foregroundMark x1="48039" y1="92484" x2="49510" y2="92974"/>
                        <a14:foregroundMark x1="87255" y1="33824" x2="89052" y2="60294"/>
                        <a14:foregroundMark x1="89052" y1="60294" x2="88889" y2="60621"/>
                        <a14:foregroundMark x1="90850" y1="59477" x2="90523" y2="43464"/>
                        <a14:foregroundMark x1="61438" y1="65359" x2="48366" y2="34477"/>
                        <a14:foregroundMark x1="48366" y1="34477" x2="38072" y2="25817"/>
                        <a14:foregroundMark x1="31046" y1="34314" x2="54085" y2="51961"/>
                        <a14:foregroundMark x1="54085" y1="51961" x2="79575" y2="50163"/>
                        <a14:foregroundMark x1="79575" y1="50163" x2="62255" y2="34314"/>
                      </a14:backgroundRemoval>
                    </a14:imgEffect>
                  </a14:imgLayer>
                </a14:imgProps>
              </a:ext>
              <a:ext uri="{28A0092B-C50C-407E-A947-70E740481C1C}">
                <a14:useLocalDpi xmlns:a14="http://schemas.microsoft.com/office/drawing/2010/main" val="0"/>
              </a:ext>
            </a:extLst>
          </a:blip>
          <a:stretch>
            <a:fillRect/>
          </a:stretch>
        </p:blipFill>
        <p:spPr>
          <a:xfrm>
            <a:off x="9323650" y="1946669"/>
            <a:ext cx="1692826" cy="1692826"/>
          </a:xfrm>
          <a:prstGeom prst="rect">
            <a:avLst/>
          </a:prstGeom>
        </p:spPr>
      </p:pic>
      <p:pic>
        <p:nvPicPr>
          <p:cNvPr id="5" name="Picture 4">
            <a:extLst>
              <a:ext uri="{FF2B5EF4-FFF2-40B4-BE49-F238E27FC236}">
                <a16:creationId xmlns:a16="http://schemas.microsoft.com/office/drawing/2014/main" id="{8919EA3C-7B27-A351-C758-3341090F08A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000" b="96200" l="3800" r="96200">
                        <a14:foregroundMark x1="19400" y1="21800" x2="10600" y2="39800"/>
                        <a14:foregroundMark x1="10600" y1="39800" x2="9600" y2="53400"/>
                        <a14:foregroundMark x1="9600" y1="53400" x2="15000" y2="67000"/>
                        <a14:foregroundMark x1="15000" y1="67000" x2="24800" y2="75600"/>
                        <a14:foregroundMark x1="24800" y1="75600" x2="26000" y2="75400"/>
                        <a14:foregroundMark x1="88000" y1="31600" x2="91600" y2="51800"/>
                        <a14:foregroundMark x1="91600" y1="51800" x2="87400" y2="62600"/>
                        <a14:foregroundMark x1="87400" y1="62600" x2="81800" y2="67800"/>
                        <a14:foregroundMark x1="92000" y1="39600" x2="93000" y2="67600"/>
                        <a14:foregroundMark x1="96200" y1="48200" x2="96200" y2="59200"/>
                        <a14:foregroundMark x1="96200" y1="59200" x2="95400" y2="62200"/>
                        <a14:foregroundMark x1="4400" y1="43800" x2="3800" y2="57000"/>
                        <a14:foregroundMark x1="3800" y1="57000" x2="4800" y2="60800"/>
                        <a14:foregroundMark x1="34600" y1="14200" x2="23200" y2="15200"/>
                        <a14:foregroundMark x1="23200" y1="15200" x2="22000" y2="15800"/>
                        <a14:foregroundMark x1="25400" y1="83800" x2="60600" y2="90400"/>
                        <a14:foregroundMark x1="60600" y1="90400" x2="66600" y2="90200"/>
                        <a14:foregroundMark x1="29000" y1="91000" x2="61400" y2="93000"/>
                        <a14:foregroundMark x1="60000" y1="95400" x2="39600" y2="96200"/>
                        <a14:foregroundMark x1="39600" y1="96200" x2="35000" y2="93800"/>
                        <a14:foregroundMark x1="69200" y1="84800" x2="73800" y2="83200"/>
                        <a14:foregroundMark x1="89000" y1="72000" x2="89800" y2="65600"/>
                        <a14:foregroundMark x1="82000" y1="45000" x2="49200" y2="44800"/>
                        <a14:foregroundMark x1="16200" y1="50400" x2="25600" y2="59000"/>
                        <a14:foregroundMark x1="25600" y1="59000" x2="40200" y2="63400"/>
                        <a14:foregroundMark x1="40200" y1="63400" x2="14000" y2="53600"/>
                        <a14:foregroundMark x1="14000" y1="53600" x2="9000" y2="53800"/>
                        <a14:foregroundMark x1="50200" y1="69600" x2="20200" y2="78600"/>
                        <a14:foregroundMark x1="20200" y1="78600" x2="20200" y2="78600"/>
                        <a14:foregroundMark x1="39600" y1="72200" x2="43400" y2="68400"/>
                        <a14:foregroundMark x1="52600" y1="27400" x2="51800" y2="23200"/>
                        <a14:foregroundMark x1="27800" y1="21000" x2="31600" y2="32800"/>
                        <a14:foregroundMark x1="31600" y1="32800" x2="31000" y2="42600"/>
                        <a14:foregroundMark x1="73800" y1="28600" x2="32600" y2="31600"/>
                        <a14:foregroundMark x1="32600" y1="31600" x2="19400" y2="41800"/>
                        <a14:foregroundMark x1="42200" y1="48600" x2="37800" y2="63600"/>
                        <a14:foregroundMark x1="42800" y1="71200" x2="39200" y2="81600"/>
                        <a14:foregroundMark x1="39200" y1="81600" x2="42200" y2="83800"/>
                        <a14:foregroundMark x1="76400" y1="73000" x2="62000" y2="55000"/>
                        <a14:foregroundMark x1="62000" y1="55000" x2="59000" y2="43200"/>
                        <a14:foregroundMark x1="59000" y1="43200" x2="62200" y2="40200"/>
                        <a14:foregroundMark x1="74600" y1="30000" x2="76600" y2="22800"/>
                        <a14:foregroundMark x1="72200" y1="11000" x2="58000" y2="6200"/>
                        <a14:foregroundMark x1="58000" y1="6200" x2="35400" y2="5600"/>
                        <a14:foregroundMark x1="57800" y1="5000" x2="43400" y2="5600"/>
                        <a14:foregroundMark x1="54200" y1="34200" x2="43400" y2="36200"/>
                        <a14:foregroundMark x1="43400" y1="36200" x2="56200" y2="71000"/>
                        <a14:foregroundMark x1="56200" y1="71000" x2="49800" y2="78200"/>
                        <a14:foregroundMark x1="21600" y1="36200" x2="20400" y2="49800"/>
                        <a14:foregroundMark x1="20400" y1="49800" x2="41200" y2="52400"/>
                        <a14:foregroundMark x1="41200" y1="52400" x2="72600" y2="46800"/>
                        <a14:foregroundMark x1="72600" y1="46800" x2="86600" y2="55000"/>
                        <a14:foregroundMark x1="86600" y1="55000" x2="87000" y2="52600"/>
                        <a14:foregroundMark x1="82200" y1="39400" x2="49800" y2="29000"/>
                        <a14:foregroundMark x1="49800" y1="29000" x2="57000" y2="60800"/>
                        <a14:foregroundMark x1="57000" y1="60800" x2="56800" y2="65000"/>
                      </a14:backgroundRemoval>
                    </a14:imgEffect>
                  </a14:imgLayer>
                </a14:imgProps>
              </a:ext>
              <a:ext uri="{28A0092B-C50C-407E-A947-70E740481C1C}">
                <a14:useLocalDpi xmlns:a14="http://schemas.microsoft.com/office/drawing/2010/main" val="0"/>
              </a:ext>
            </a:extLst>
          </a:blip>
          <a:stretch>
            <a:fillRect/>
          </a:stretch>
        </p:blipFill>
        <p:spPr>
          <a:xfrm>
            <a:off x="7696922" y="1908658"/>
            <a:ext cx="1580145" cy="1580145"/>
          </a:xfrm>
          <a:prstGeom prst="rect">
            <a:avLst/>
          </a:prstGeom>
        </p:spPr>
      </p:pic>
      <p:pic>
        <p:nvPicPr>
          <p:cNvPr id="14" name="Picture 13">
            <a:extLst>
              <a:ext uri="{FF2B5EF4-FFF2-40B4-BE49-F238E27FC236}">
                <a16:creationId xmlns:a16="http://schemas.microsoft.com/office/drawing/2014/main" id="{223774BC-4AF6-358E-C95F-31660CF0BC7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800" b="92200" l="6200" r="96000">
                        <a14:foregroundMark x1="56200" y1="12200" x2="26200" y2="12800"/>
                        <a14:foregroundMark x1="26200" y1="12800" x2="17000" y2="18800"/>
                        <a14:foregroundMark x1="17000" y1="18800" x2="11800" y2="27800"/>
                        <a14:foregroundMark x1="11800" y1="27800" x2="10000" y2="39400"/>
                        <a14:foregroundMark x1="10000" y1="39400" x2="11400" y2="54000"/>
                        <a14:foregroundMark x1="11400" y1="54000" x2="19600" y2="68400"/>
                        <a14:foregroundMark x1="19600" y1="68400" x2="37000" y2="73800"/>
                        <a14:foregroundMark x1="37000" y1="73800" x2="44200" y2="73800"/>
                        <a14:foregroundMark x1="55200" y1="7600" x2="44000" y2="6800"/>
                        <a14:foregroundMark x1="44000" y1="6800" x2="32200" y2="10000"/>
                        <a14:foregroundMark x1="84000" y1="31000" x2="90200" y2="44400"/>
                        <a14:foregroundMark x1="90200" y1="44400" x2="89000" y2="55800"/>
                        <a14:foregroundMark x1="89000" y1="55800" x2="84000" y2="66400"/>
                        <a14:foregroundMark x1="84000" y1="66400" x2="76400" y2="74400"/>
                        <a14:foregroundMark x1="76400" y1="74400" x2="68200" y2="77200"/>
                        <a14:foregroundMark x1="89000" y1="30400" x2="90200" y2="59600"/>
                        <a14:foregroundMark x1="90200" y1="59600" x2="89800" y2="62200"/>
                        <a14:foregroundMark x1="91200" y1="38000" x2="93000" y2="51800"/>
                        <a14:foregroundMark x1="93000" y1="51800" x2="90200" y2="64000"/>
                        <a14:foregroundMark x1="90200" y1="64000" x2="89000" y2="66200"/>
                        <a14:foregroundMark x1="9800" y1="32800" x2="6202" y2="48591"/>
                        <a14:foregroundMark x1="6202" y1="48608" x2="11800" y2="70400"/>
                        <a14:foregroundMark x1="24400" y1="45200" x2="24600" y2="50000"/>
                        <a14:foregroundMark x1="6200" y1="36600" x2="8000" y2="30800"/>
                        <a14:foregroundMark x1="92600" y1="34000" x2="89800" y2="27200"/>
                        <a14:foregroundMark x1="96000" y1="48400" x2="96000" y2="54800"/>
                        <a14:foregroundMark x1="91800" y1="65600" x2="77400" y2="83600"/>
                        <a14:foregroundMark x1="77400" y1="83600" x2="77000" y2="83800"/>
                        <a14:foregroundMark x1="88800" y1="70000" x2="77600" y2="84400"/>
                        <a14:foregroundMark x1="88400" y1="72400" x2="79400" y2="82600"/>
                        <a14:foregroundMark x1="33600" y1="87600" x2="59000" y2="90200"/>
                        <a14:foregroundMark x1="59000" y1="90200" x2="64200" y2="89400"/>
                        <a14:foregroundMark x1="41800" y1="90800" x2="52000" y2="92200"/>
                        <a14:foregroundMark x1="54600" y1="92200" x2="60800" y2="91400"/>
                        <a14:backgroundMark x1="2800" y1="44000" x2="2800" y2="52400"/>
                      </a14:backgroundRemoval>
                    </a14:imgEffect>
                  </a14:imgLayer>
                </a14:imgProps>
              </a:ext>
              <a:ext uri="{28A0092B-C50C-407E-A947-70E740481C1C}">
                <a14:useLocalDpi xmlns:a14="http://schemas.microsoft.com/office/drawing/2010/main" val="0"/>
              </a:ext>
            </a:extLst>
          </a:blip>
          <a:stretch>
            <a:fillRect/>
          </a:stretch>
        </p:blipFill>
        <p:spPr>
          <a:xfrm>
            <a:off x="8346929" y="3367971"/>
            <a:ext cx="1791543" cy="1791543"/>
          </a:xfrm>
          <a:prstGeom prst="rect">
            <a:avLst/>
          </a:prstGeom>
        </p:spPr>
      </p:pic>
    </p:spTree>
    <p:extLst>
      <p:ext uri="{BB962C8B-B14F-4D97-AF65-F5344CB8AC3E}">
        <p14:creationId xmlns:p14="http://schemas.microsoft.com/office/powerpoint/2010/main" val="511582930"/>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50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 calcmode="lin" valueType="num">
                                      <p:cBhvr>
                                        <p:cTn id="26" dur="1000" fill="hold"/>
                                        <p:tgtEl>
                                          <p:spTgt spid="14"/>
                                        </p:tgtEl>
                                        <p:attrNameLst>
                                          <p:attrName>style.rotation</p:attrName>
                                        </p:attrNameLst>
                                      </p:cBhvr>
                                      <p:tavLst>
                                        <p:tav tm="0">
                                          <p:val>
                                            <p:fltVal val="90"/>
                                          </p:val>
                                        </p:tav>
                                        <p:tav tm="100000">
                                          <p:val>
                                            <p:fltVal val="0"/>
                                          </p:val>
                                        </p:tav>
                                      </p:tavLst>
                                    </p:anim>
                                    <p:animEffect transition="in" filter="fade">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2E474-1B3A-B221-7986-E8B5AFB51BEA}"/>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9F5E6ECB-704B-1536-0D0B-37C4608B6191}"/>
              </a:ext>
            </a:extLst>
          </p:cNvPr>
          <p:cNvSpPr>
            <a:spLocks noChangeArrowheads="1"/>
          </p:cNvSpPr>
          <p:nvPr/>
        </p:nvSpPr>
        <p:spPr bwMode="auto">
          <a:xfrm>
            <a:off x="595684" y="908721"/>
            <a:ext cx="10900916" cy="4104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Pero el Sr. Marción ¡no está de acuerdo!  Ni tres, ni tercios.</a:t>
            </a:r>
          </a:p>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Marción era de Sinope en Roma. Según Marción, en realidad hay </a:t>
            </a:r>
            <a:r>
              <a:rPr lang="es-419" sz="3100" i="1" u="sng" noProof="0" dirty="0">
                <a:solidFill>
                  <a:schemeClr val="bg1"/>
                </a:solidFill>
                <a:latin typeface="Arial" panose="020B0604020202020204" pitchFamily="34" charset="0"/>
                <a:cs typeface="Arial" panose="020B0604020202020204" pitchFamily="34" charset="0"/>
              </a:rPr>
              <a:t>dos</a:t>
            </a:r>
            <a:r>
              <a:rPr lang="es-419" sz="3100" noProof="0" dirty="0">
                <a:solidFill>
                  <a:schemeClr val="bg1"/>
                </a:solidFill>
                <a:latin typeface="Arial" panose="020B0604020202020204" pitchFamily="34" charset="0"/>
                <a:cs typeface="Arial" panose="020B0604020202020204" pitchFamily="34" charset="0"/>
              </a:rPr>
              <a:t> Dioses en la Biblia: el Dios Yahweh del Antiguo Testamento, quién es malo, ignorante, enojón, juzgador, celoso, malévolo, y odioso. Y el Dios del Nuevo Testamento, quien es misericordioso, benévolo, amoroso, y perdonador.</a:t>
            </a:r>
          </a:p>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Son dos dioses diferentes. Por eso, Marción rechazó todos los libros del AT, y la mayoría de los del NT, quedando con solo 11 libros en total, en su “canon”:</a:t>
            </a:r>
            <a:endParaRPr lang="es-419" sz="3100" i="1" noProof="0" dirty="0">
              <a:solidFill>
                <a:schemeClr val="bg1"/>
              </a:solidFill>
              <a:latin typeface="Arial" panose="020B0604020202020204" pitchFamily="34" charset="0"/>
              <a:cs typeface="Arial" panose="020B0604020202020204" pitchFamily="34" charset="0"/>
            </a:endParaRPr>
          </a:p>
        </p:txBody>
      </p:sp>
      <p:sp>
        <p:nvSpPr>
          <p:cNvPr id="4" name="Para 1 - Rectangle 36">
            <a:extLst>
              <a:ext uri="{FF2B5EF4-FFF2-40B4-BE49-F238E27FC236}">
                <a16:creationId xmlns:a16="http://schemas.microsoft.com/office/drawing/2014/main" id="{4411A90E-EE8E-E2BF-D5CF-BA38ABB91C0E}"/>
              </a:ext>
            </a:extLst>
          </p:cNvPr>
          <p:cNvSpPr>
            <a:spLocks noChangeArrowheads="1"/>
          </p:cNvSpPr>
          <p:nvPr/>
        </p:nvSpPr>
        <p:spPr bwMode="auto">
          <a:xfrm>
            <a:off x="595684" y="5085185"/>
            <a:ext cx="10900916" cy="144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i="1" noProof="0" dirty="0">
                <a:solidFill>
                  <a:schemeClr val="bg1"/>
                </a:solidFill>
                <a:latin typeface="Arial" panose="020B0604020202020204" pitchFamily="34" charset="0"/>
                <a:cs typeface="Arial" panose="020B0604020202020204" pitchFamily="34" charset="0"/>
              </a:rPr>
              <a:t>Gálatas, 1 y 2 Corintios, Romanos, 1 y 2 Tesalonicenses, Laodicenses, Colosenses, Filipenses, Filemón, y …</a:t>
            </a:r>
          </a:p>
          <a:p>
            <a:pPr marL="0" lvl="1" indent="0" algn="just">
              <a:lnSpc>
                <a:spcPct val="90000"/>
              </a:lnSpc>
              <a:spcBef>
                <a:spcPts val="0"/>
              </a:spcBef>
              <a:spcAft>
                <a:spcPts val="600"/>
              </a:spcAft>
              <a:buClr>
                <a:srgbClr val="5FF0FF"/>
              </a:buClr>
              <a:buFont typeface="Symbol" panose="05050102010706020507" pitchFamily="18" charset="2"/>
              <a:buNone/>
            </a:pPr>
            <a:r>
              <a:rPr lang="es-419" sz="3100" i="1" noProof="0" dirty="0">
                <a:solidFill>
                  <a:schemeClr val="bg1"/>
                </a:solidFill>
                <a:latin typeface="Arial" panose="020B0604020202020204" pitchFamily="34" charset="0"/>
                <a:cs typeface="Arial" panose="020B0604020202020204" pitchFamily="34" charset="0"/>
              </a:rPr>
              <a:t>“El Evangelio de Marción”.</a:t>
            </a:r>
          </a:p>
        </p:txBody>
      </p:sp>
    </p:spTree>
    <p:extLst>
      <p:ext uri="{BB962C8B-B14F-4D97-AF65-F5344CB8AC3E}">
        <p14:creationId xmlns:p14="http://schemas.microsoft.com/office/powerpoint/2010/main" val="4284157074"/>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4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4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4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48DE7-4655-2076-B3EF-2C5698F45572}"/>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23B06D18-FE22-3E9A-B551-5E5CEE3E2666}"/>
              </a:ext>
            </a:extLst>
          </p:cNvPr>
          <p:cNvSpPr>
            <a:spLocks noChangeArrowheads="1"/>
          </p:cNvSpPr>
          <p:nvPr/>
        </p:nvSpPr>
        <p:spPr bwMode="auto">
          <a:xfrm>
            <a:off x="595684" y="836712"/>
            <a:ext cx="10900916" cy="4248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5000"/>
              </a:lnSpc>
              <a:spcBef>
                <a:spcPts val="0"/>
              </a:spcBef>
              <a:spcAft>
                <a:spcPts val="300"/>
              </a:spcAft>
              <a:buClr>
                <a:srgbClr val="5FF0FF"/>
              </a:buClr>
            </a:pPr>
            <a:r>
              <a:rPr lang="es-419" sz="3100" noProof="0" dirty="0">
                <a:solidFill>
                  <a:schemeClr val="bg1"/>
                </a:solidFill>
                <a:latin typeface="Arial" panose="020B0604020202020204" pitchFamily="34" charset="0"/>
                <a:cs typeface="Arial" panose="020B0604020202020204" pitchFamily="34" charset="0"/>
              </a:rPr>
              <a:t>O sea: solo algunas de las cartas de Pablo son válidas y canónicas, según Marción. Solo Pablo es apóstol verdadero.</a:t>
            </a:r>
          </a:p>
          <a:p>
            <a:pPr marL="0" lvl="1" indent="0" algn="just">
              <a:lnSpc>
                <a:spcPct val="85000"/>
              </a:lnSpc>
              <a:spcBef>
                <a:spcPts val="0"/>
              </a:spcBef>
              <a:spcAft>
                <a:spcPts val="300"/>
              </a:spcAft>
              <a:buClr>
                <a:srgbClr val="5FF0FF"/>
              </a:buClr>
            </a:pPr>
            <a:r>
              <a:rPr lang="es-419" sz="3100" noProof="0" dirty="0">
                <a:solidFill>
                  <a:schemeClr val="bg1"/>
                </a:solidFill>
                <a:latin typeface="Arial" panose="020B0604020202020204" pitchFamily="34" charset="0"/>
                <a:cs typeface="Arial" panose="020B0604020202020204" pitchFamily="34" charset="0"/>
              </a:rPr>
              <a:t>(En cambio, otra herejía llamada “</a:t>
            </a:r>
            <a:r>
              <a:rPr lang="es-419" sz="3100" noProof="0" dirty="0" err="1">
                <a:solidFill>
                  <a:schemeClr val="bg1"/>
                </a:solidFill>
                <a:latin typeface="Arial" panose="020B0604020202020204" pitchFamily="34" charset="0"/>
                <a:cs typeface="Arial" panose="020B0604020202020204" pitchFamily="34" charset="0"/>
              </a:rPr>
              <a:t>Antipaulismo</a:t>
            </a:r>
            <a:r>
              <a:rPr lang="es-419" sz="3100" noProof="0" dirty="0">
                <a:solidFill>
                  <a:schemeClr val="bg1"/>
                </a:solidFill>
                <a:latin typeface="Arial" panose="020B0604020202020204" pitchFamily="34" charset="0"/>
                <a:cs typeface="Arial" panose="020B0604020202020204" pitchFamily="34" charset="0"/>
              </a:rPr>
              <a:t>” dice exactamente lo opuesto: Pablo era un herético, no un apóstol, y sus libros son rechazados, no-canónicos).</a:t>
            </a:r>
          </a:p>
          <a:p>
            <a:pPr marL="0" lvl="1" indent="0" algn="just">
              <a:lnSpc>
                <a:spcPct val="85000"/>
              </a:lnSpc>
              <a:spcBef>
                <a:spcPts val="0"/>
              </a:spcBef>
              <a:spcAft>
                <a:spcPts val="3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No existe hoy ese libro “Laodicenses”, e incluso muchos expertos dicen que nunca existió como libro aparte: era solo una versión de Efesios, editado por Marción. </a:t>
            </a:r>
          </a:p>
          <a:p>
            <a:pPr marL="0" lvl="1" indent="0" algn="just">
              <a:lnSpc>
                <a:spcPct val="85000"/>
              </a:lnSpc>
              <a:spcBef>
                <a:spcPts val="0"/>
              </a:spcBef>
              <a:spcAft>
                <a:spcPts val="300"/>
              </a:spcAft>
              <a:buClr>
                <a:srgbClr val="5FF0FF"/>
              </a:buClr>
            </a:pPr>
            <a:r>
              <a:rPr lang="es-419" sz="3100" noProof="0" dirty="0">
                <a:solidFill>
                  <a:schemeClr val="bg1"/>
                </a:solidFill>
                <a:latin typeface="Arial" panose="020B0604020202020204" pitchFamily="34" charset="0"/>
                <a:cs typeface="Arial" panose="020B0604020202020204" pitchFamily="34" charset="0"/>
              </a:rPr>
              <a:t>Y el “evangelio de Marción” es básicamente Lucas, trozado, picado, y muy editado. </a:t>
            </a:r>
          </a:p>
          <a:p>
            <a:pPr marL="0" lvl="1" indent="0" algn="just">
              <a:lnSpc>
                <a:spcPct val="85000"/>
              </a:lnSpc>
              <a:spcBef>
                <a:spcPts val="0"/>
              </a:spcBef>
              <a:spcAft>
                <a:spcPts val="300"/>
              </a:spcAft>
              <a:buClr>
                <a:srgbClr val="5FF0FF"/>
              </a:buClr>
              <a:buFont typeface="Symbol" panose="05050102010706020507" pitchFamily="18" charset="2"/>
              <a:buNone/>
            </a:pPr>
            <a:endParaRPr lang="es-419" sz="3100" noProof="0" dirty="0">
              <a:solidFill>
                <a:schemeClr val="bg1"/>
              </a:solidFill>
              <a:latin typeface="Arial" panose="020B0604020202020204" pitchFamily="34" charset="0"/>
              <a:cs typeface="Arial" panose="020B0604020202020204" pitchFamily="34" charset="0"/>
            </a:endParaRPr>
          </a:p>
        </p:txBody>
      </p:sp>
      <p:sp>
        <p:nvSpPr>
          <p:cNvPr id="2" name="Para 1 - Rectangle 36">
            <a:extLst>
              <a:ext uri="{FF2B5EF4-FFF2-40B4-BE49-F238E27FC236}">
                <a16:creationId xmlns:a16="http://schemas.microsoft.com/office/drawing/2014/main" id="{8DCD04E0-5295-E462-D529-60CD1561EFFB}"/>
              </a:ext>
            </a:extLst>
          </p:cNvPr>
          <p:cNvSpPr>
            <a:spLocks noChangeArrowheads="1"/>
          </p:cNvSpPr>
          <p:nvPr/>
        </p:nvSpPr>
        <p:spPr bwMode="auto">
          <a:xfrm>
            <a:off x="595684" y="5085185"/>
            <a:ext cx="10900916" cy="144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i="1" noProof="0" dirty="0">
                <a:solidFill>
                  <a:schemeClr val="bg1"/>
                </a:solidFill>
                <a:latin typeface="Arial" panose="020B0604020202020204" pitchFamily="34" charset="0"/>
                <a:cs typeface="Arial" panose="020B0604020202020204" pitchFamily="34" charset="0"/>
              </a:rPr>
              <a:t>Gálatas, 1 y 2 Corintios, Romanos, 1 y 2 Tesalonicenses, Laodicenses, Colosenses, Filipenses, Filemón, y …</a:t>
            </a:r>
          </a:p>
          <a:p>
            <a:pPr marL="0" lvl="1" indent="0" algn="just">
              <a:lnSpc>
                <a:spcPct val="90000"/>
              </a:lnSpc>
              <a:spcBef>
                <a:spcPts val="0"/>
              </a:spcBef>
              <a:spcAft>
                <a:spcPts val="600"/>
              </a:spcAft>
              <a:buClr>
                <a:srgbClr val="5FF0FF"/>
              </a:buClr>
              <a:buFont typeface="Symbol" panose="05050102010706020507" pitchFamily="18" charset="2"/>
              <a:buNone/>
            </a:pPr>
            <a:r>
              <a:rPr lang="es-419" sz="3100" i="1" noProof="0" dirty="0">
                <a:solidFill>
                  <a:schemeClr val="bg1"/>
                </a:solidFill>
                <a:latin typeface="Arial" panose="020B0604020202020204" pitchFamily="34" charset="0"/>
                <a:cs typeface="Arial" panose="020B0604020202020204" pitchFamily="34" charset="0"/>
              </a:rPr>
              <a:t>“El Evangelio de Marción”.</a:t>
            </a:r>
          </a:p>
        </p:txBody>
      </p:sp>
    </p:spTree>
    <p:extLst>
      <p:ext uri="{BB962C8B-B14F-4D97-AF65-F5344CB8AC3E}">
        <p14:creationId xmlns:p14="http://schemas.microsoft.com/office/powerpoint/2010/main" val="2115923661"/>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4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4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4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4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7D2D4-2FE7-C1CC-E90B-E2E14FEC83E5}"/>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1C9CF1E1-3DEC-F2FF-2BC7-97FFA7AADC1A}"/>
              </a:ext>
            </a:extLst>
          </p:cNvPr>
          <p:cNvSpPr>
            <a:spLocks noChangeArrowheads="1"/>
          </p:cNvSpPr>
          <p:nvPr/>
        </p:nvSpPr>
        <p:spPr bwMode="auto">
          <a:xfrm>
            <a:off x="595684" y="927193"/>
            <a:ext cx="10900916" cy="538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7000"/>
              </a:lnSpc>
              <a:spcBef>
                <a:spcPts val="0"/>
              </a:spcBef>
              <a:spcAft>
                <a:spcPts val="4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El marcionismo también dice que, considerando que Dios es malo, y él creó todo el universo físico, entonces todo lo físico es malo también: la materia es mala. Solo lo espiritual es bueno.</a:t>
            </a:r>
          </a:p>
          <a:p>
            <a:pPr marL="0" lvl="1" indent="0" algn="just">
              <a:lnSpc>
                <a:spcPct val="87000"/>
              </a:lnSpc>
              <a:spcBef>
                <a:spcPts val="0"/>
              </a:spcBef>
              <a:spcAft>
                <a:spcPts val="4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Por ende, Marción también es </a:t>
            </a:r>
            <a:r>
              <a:rPr lang="es-419" sz="3200" noProof="0" dirty="0" err="1">
                <a:solidFill>
                  <a:schemeClr val="bg1"/>
                </a:solidFill>
                <a:latin typeface="Arial" panose="020B0604020202020204" pitchFamily="34" charset="0"/>
                <a:cs typeface="Arial" panose="020B0604020202020204" pitchFamily="34" charset="0"/>
              </a:rPr>
              <a:t>Docetista</a:t>
            </a:r>
            <a:r>
              <a:rPr lang="es-419" sz="3200" noProof="0" dirty="0">
                <a:solidFill>
                  <a:schemeClr val="bg1"/>
                </a:solidFill>
                <a:latin typeface="Arial" panose="020B0604020202020204" pitchFamily="34" charset="0"/>
                <a:cs typeface="Arial" panose="020B0604020202020204" pitchFamily="34" charset="0"/>
              </a:rPr>
              <a:t>: Jesús no era una persona física, sino sólo parecía serlo. Era puro espíritu, nada físico.</a:t>
            </a:r>
          </a:p>
          <a:p>
            <a:pPr marL="0" lvl="1" indent="0" algn="just">
              <a:lnSpc>
                <a:spcPct val="87000"/>
              </a:lnSpc>
              <a:spcBef>
                <a:spcPts val="0"/>
              </a:spcBef>
              <a:spcAft>
                <a:spcPts val="4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La tarea de Jesús, según Marción, era venir al mundo para revelar el verdadero Dios, que no es el Dios “Yahweh” malo del antiguo testamento. </a:t>
            </a:r>
          </a:p>
          <a:p>
            <a:pPr marL="0" lvl="1" indent="0" algn="just">
              <a:lnSpc>
                <a:spcPct val="87000"/>
              </a:lnSpc>
              <a:spcBef>
                <a:spcPts val="0"/>
              </a:spcBef>
              <a:spcAft>
                <a:spcPts val="4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Pero Marción y su herejía ¡no eran muy populares entre los padres de la iglesia!</a:t>
            </a:r>
          </a:p>
        </p:txBody>
      </p:sp>
    </p:spTree>
    <p:extLst>
      <p:ext uri="{BB962C8B-B14F-4D97-AF65-F5344CB8AC3E}">
        <p14:creationId xmlns:p14="http://schemas.microsoft.com/office/powerpoint/2010/main" val="257030026"/>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4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4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4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up)">
                                      <p:cBhvr>
                                        <p:cTn id="22" dur="4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936D3-90F3-68B3-02DB-160FE4EB4015}"/>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21E90BAF-45DC-E2A3-9D0A-17A349D041B0}"/>
              </a:ext>
            </a:extLst>
          </p:cNvPr>
          <p:cNvSpPr>
            <a:spLocks noChangeArrowheads="1"/>
          </p:cNvSpPr>
          <p:nvPr/>
        </p:nvSpPr>
        <p:spPr bwMode="auto">
          <a:xfrm>
            <a:off x="595684" y="836712"/>
            <a:ext cx="11000378" cy="1421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8000"/>
              </a:lnSpc>
              <a:spcBef>
                <a:spcPts val="0"/>
              </a:spcBef>
              <a:spcAft>
                <a:spcPts val="4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Ireneo cuenta que en una oportunidad Marción y Policarpo (discípulo de Juan) se toparon por casualidad en una calle en Roma. </a:t>
            </a:r>
          </a:p>
        </p:txBody>
      </p:sp>
      <p:sp>
        <p:nvSpPr>
          <p:cNvPr id="2" name="Para 1 - Rectangle 36">
            <a:extLst>
              <a:ext uri="{FF2B5EF4-FFF2-40B4-BE49-F238E27FC236}">
                <a16:creationId xmlns:a16="http://schemas.microsoft.com/office/drawing/2014/main" id="{AA5E284F-84DF-01A4-F8DF-E8347CC69AD8}"/>
              </a:ext>
            </a:extLst>
          </p:cNvPr>
          <p:cNvSpPr>
            <a:spLocks noChangeArrowheads="1"/>
          </p:cNvSpPr>
          <p:nvPr/>
        </p:nvSpPr>
        <p:spPr bwMode="auto">
          <a:xfrm>
            <a:off x="623392" y="2258399"/>
            <a:ext cx="5400600"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2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Marción reconoció a Policarpo, pero no sabía si Policarpo sabía quién era.</a:t>
            </a:r>
          </a:p>
          <a:p>
            <a:pPr marL="0" lvl="1" indent="0" algn="just">
              <a:lnSpc>
                <a:spcPct val="92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Entonces preguntó: “¿Sabes quién soy, Policarpo?”.</a:t>
            </a:r>
          </a:p>
        </p:txBody>
      </p:sp>
      <p:pic>
        <p:nvPicPr>
          <p:cNvPr id="4" name="Picture 3">
            <a:extLst>
              <a:ext uri="{FF2B5EF4-FFF2-40B4-BE49-F238E27FC236}">
                <a16:creationId xmlns:a16="http://schemas.microsoft.com/office/drawing/2014/main" id="{8A7B17C3-D4B9-AFF0-CC5E-05432E17B428}"/>
              </a:ext>
            </a:extLst>
          </p:cNvPr>
          <p:cNvPicPr>
            <a:picLocks noChangeAspect="1"/>
          </p:cNvPicPr>
          <p:nvPr/>
        </p:nvPicPr>
        <p:blipFill>
          <a:blip r:embed="rId3">
            <a:extLst>
              <a:ext uri="{28A0092B-C50C-407E-A947-70E740481C1C}">
                <a14:useLocalDpi xmlns:a14="http://schemas.microsoft.com/office/drawing/2010/main" val="0"/>
              </a:ext>
            </a:extLst>
          </a:blip>
          <a:srcRect l="8861" r="8326"/>
          <a:stretch>
            <a:fillRect/>
          </a:stretch>
        </p:blipFill>
        <p:spPr>
          <a:xfrm>
            <a:off x="6384032" y="2434934"/>
            <a:ext cx="2592288" cy="2241424"/>
          </a:xfrm>
          <a:prstGeom prst="rect">
            <a:avLst/>
          </a:prstGeom>
        </p:spPr>
      </p:pic>
      <p:sp>
        <p:nvSpPr>
          <p:cNvPr id="5" name="Para 1 - Rectangle 36">
            <a:extLst>
              <a:ext uri="{FF2B5EF4-FFF2-40B4-BE49-F238E27FC236}">
                <a16:creationId xmlns:a16="http://schemas.microsoft.com/office/drawing/2014/main" id="{C58F4D27-6EC5-04A5-8823-1F0142187761}"/>
              </a:ext>
            </a:extLst>
          </p:cNvPr>
          <p:cNvSpPr>
            <a:spLocks noChangeArrowheads="1"/>
          </p:cNvSpPr>
          <p:nvPr/>
        </p:nvSpPr>
        <p:spPr bwMode="auto">
          <a:xfrm>
            <a:off x="623392" y="4733528"/>
            <a:ext cx="7776864" cy="114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“Si, te conozco …”, respondió Policarpo. </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“Eres el hijo primogénito de Satanás”</a:t>
            </a:r>
          </a:p>
        </p:txBody>
      </p:sp>
      <p:pic>
        <p:nvPicPr>
          <p:cNvPr id="8" name="Picture 7">
            <a:extLst>
              <a:ext uri="{FF2B5EF4-FFF2-40B4-BE49-F238E27FC236}">
                <a16:creationId xmlns:a16="http://schemas.microsoft.com/office/drawing/2014/main" id="{D3A5BAEF-980A-DB1B-DAF3-B6C5F769A1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8742" y="1786862"/>
            <a:ext cx="2307320" cy="2889496"/>
          </a:xfrm>
          <a:prstGeom prst="rect">
            <a:avLst/>
          </a:prstGeom>
        </p:spPr>
      </p:pic>
      <p:sp>
        <p:nvSpPr>
          <p:cNvPr id="10" name="TextBox 9">
            <a:extLst>
              <a:ext uri="{FF2B5EF4-FFF2-40B4-BE49-F238E27FC236}">
                <a16:creationId xmlns:a16="http://schemas.microsoft.com/office/drawing/2014/main" id="{C967606D-844A-A935-4198-E7403ADA6BC0}"/>
              </a:ext>
            </a:extLst>
          </p:cNvPr>
          <p:cNvSpPr txBox="1"/>
          <p:nvPr/>
        </p:nvSpPr>
        <p:spPr>
          <a:xfrm>
            <a:off x="6384032" y="4091118"/>
            <a:ext cx="2592288" cy="615553"/>
          </a:xfrm>
          <a:prstGeom prst="rect">
            <a:avLst/>
          </a:prstGeom>
          <a:noFill/>
        </p:spPr>
        <p:txBody>
          <a:bodyPr wrap="square">
            <a:spAutoFit/>
          </a:bodyPr>
          <a:lstStyle/>
          <a:p>
            <a:pPr algn="ctr"/>
            <a:r>
              <a:rPr kumimoji="0" lang="es-419" sz="3400" b="1" i="1" u="none" strike="noStrike" kern="1200" cap="none" spc="0" normalizeH="0" baseline="0" noProof="0" dirty="0">
                <a:ln>
                  <a:solidFill>
                    <a:srgbClr val="00B0F0"/>
                  </a:solidFill>
                </a:ln>
                <a:solidFill>
                  <a:schemeClr val="accent4">
                    <a:lumMod val="60000"/>
                    <a:lumOff val="40000"/>
                  </a:schemeClr>
                </a:solidFill>
                <a:effectLst>
                  <a:outerShdw blurRad="50800" dist="50800" dir="3300000" algn="tl" rotWithShape="0">
                    <a:prstClr val="black">
                      <a:alpha val="70000"/>
                    </a:prstClr>
                  </a:outerShdw>
                </a:effectLst>
                <a:uLnTx/>
                <a:uFillTx/>
                <a:latin typeface="Arial" panose="020B0604020202020204" pitchFamily="34" charset="0"/>
                <a:cs typeface="Arial" panose="020B0604020202020204" pitchFamily="34" charset="0"/>
              </a:rPr>
              <a:t>Marción</a:t>
            </a:r>
            <a:endParaRPr lang="es-419" sz="3400" b="1" i="1" noProof="0" dirty="0">
              <a:ln>
                <a:solidFill>
                  <a:srgbClr val="00B0F0"/>
                </a:solidFill>
              </a:ln>
              <a:solidFill>
                <a:schemeClr val="accent4">
                  <a:lumMod val="60000"/>
                  <a:lumOff val="40000"/>
                </a:schemeClr>
              </a:solidFill>
              <a:effectLst>
                <a:outerShdw blurRad="50800" dist="50800" dir="3300000" algn="tl" rotWithShape="0">
                  <a:prstClr val="black">
                    <a:alpha val="70000"/>
                  </a:prstClr>
                </a:outerShdw>
              </a:effectLst>
            </a:endParaRPr>
          </a:p>
        </p:txBody>
      </p:sp>
      <p:sp>
        <p:nvSpPr>
          <p:cNvPr id="12" name="TextBox 11">
            <a:extLst>
              <a:ext uri="{FF2B5EF4-FFF2-40B4-BE49-F238E27FC236}">
                <a16:creationId xmlns:a16="http://schemas.microsoft.com/office/drawing/2014/main" id="{C3567A43-858B-DD7F-5FCD-F5EFF410F9DB}"/>
              </a:ext>
            </a:extLst>
          </p:cNvPr>
          <p:cNvSpPr txBox="1"/>
          <p:nvPr/>
        </p:nvSpPr>
        <p:spPr>
          <a:xfrm>
            <a:off x="9288742" y="4091118"/>
            <a:ext cx="2307320" cy="615553"/>
          </a:xfrm>
          <a:prstGeom prst="rect">
            <a:avLst/>
          </a:prstGeom>
          <a:noFill/>
        </p:spPr>
        <p:txBody>
          <a:bodyPr wrap="square">
            <a:spAutoFit/>
          </a:bodyPr>
          <a:lstStyle/>
          <a:p>
            <a:pPr algn="ctr"/>
            <a:r>
              <a:rPr kumimoji="0" lang="es-419" sz="3400" b="1" i="1" u="none" strike="noStrike" kern="1200" cap="none" spc="0" normalizeH="0" baseline="0" noProof="0" dirty="0">
                <a:ln>
                  <a:solidFill>
                    <a:srgbClr val="00B0F0"/>
                  </a:solidFill>
                </a:ln>
                <a:solidFill>
                  <a:schemeClr val="accent4">
                    <a:lumMod val="60000"/>
                    <a:lumOff val="40000"/>
                  </a:schemeClr>
                </a:solidFill>
                <a:effectLst>
                  <a:outerShdw blurRad="50800" dist="50800" dir="3300000" algn="tl" rotWithShape="0">
                    <a:prstClr val="black">
                      <a:alpha val="70000"/>
                    </a:prstClr>
                  </a:outerShdw>
                </a:effectLst>
                <a:uLnTx/>
                <a:uFillTx/>
                <a:latin typeface="Arial" panose="020B0604020202020204" pitchFamily="34" charset="0"/>
                <a:cs typeface="Arial" panose="020B0604020202020204" pitchFamily="34" charset="0"/>
              </a:rPr>
              <a:t>Policarpo</a:t>
            </a:r>
            <a:endParaRPr lang="es-419" sz="3400" b="1" i="1" noProof="0" dirty="0">
              <a:ln>
                <a:solidFill>
                  <a:srgbClr val="00B0F0"/>
                </a:solidFill>
              </a:ln>
              <a:solidFill>
                <a:schemeClr val="accent4">
                  <a:lumMod val="60000"/>
                  <a:lumOff val="40000"/>
                </a:schemeClr>
              </a:solidFill>
              <a:effectLst>
                <a:outerShdw blurRad="50800" dist="50800" dir="3300000" algn="tl" rotWithShape="0">
                  <a:prstClr val="black">
                    <a:alpha val="70000"/>
                  </a:prstClr>
                </a:outerShdw>
              </a:effectLst>
            </a:endParaRPr>
          </a:p>
        </p:txBody>
      </p:sp>
    </p:spTree>
    <p:extLst>
      <p:ext uri="{BB962C8B-B14F-4D97-AF65-F5344CB8AC3E}">
        <p14:creationId xmlns:p14="http://schemas.microsoft.com/office/powerpoint/2010/main" val="1306403381"/>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wipe(left)">
                                      <p:cBhvr>
                                        <p:cTn id="34" dur="400"/>
                                        <p:tgtEl>
                                          <p:spTgt spid="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wipe(left)">
                                      <p:cBhvr>
                                        <p:cTn id="39" dur="400"/>
                                        <p:tgtEl>
                                          <p:spTgt spid="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wipe(left)">
                                      <p:cBhvr>
                                        <p:cTn id="44" dur="500"/>
                                        <p:tgtEl>
                                          <p:spTgt spid="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wipe(left)">
                                      <p:cBhvr>
                                        <p:cTn id="4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build="p"/>
      <p:bldP spid="5" grpId="0" build="p"/>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BDCF9-6800-E8C4-3E11-7EAAA6366E1C}"/>
            </a:ext>
          </a:extLst>
        </p:cNvPr>
        <p:cNvGrpSpPr/>
        <p:nvPr/>
      </p:nvGrpSpPr>
      <p:grpSpPr>
        <a:xfrm>
          <a:off x="0" y="0"/>
          <a:ext cx="0" cy="0"/>
          <a:chOff x="0" y="0"/>
          <a:chExt cx="0" cy="0"/>
        </a:xfrm>
      </p:grpSpPr>
      <p:sp>
        <p:nvSpPr>
          <p:cNvPr id="3" name="Para 1 - Rectangle 35">
            <a:extLst>
              <a:ext uri="{FF2B5EF4-FFF2-40B4-BE49-F238E27FC236}">
                <a16:creationId xmlns:a16="http://schemas.microsoft.com/office/drawing/2014/main" id="{ADB22710-814C-9F73-C6F6-D7F6874932F9}"/>
              </a:ext>
            </a:extLst>
          </p:cNvPr>
          <p:cNvSpPr>
            <a:spLocks noChangeArrowheads="1"/>
          </p:cNvSpPr>
          <p:nvPr/>
        </p:nvSpPr>
        <p:spPr bwMode="auto">
          <a:xfrm>
            <a:off x="839416" y="1251867"/>
            <a:ext cx="10513168" cy="1313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Es decir: una creencia o doctrina que va en contra del CANON de la Biblia, y en contra de lo establecido en los CONCILIOS de la iglesia.</a:t>
            </a:r>
          </a:p>
        </p:txBody>
      </p:sp>
      <p:sp>
        <p:nvSpPr>
          <p:cNvPr id="8" name="TITLE - Rectangle 5">
            <a:extLst>
              <a:ext uri="{FF2B5EF4-FFF2-40B4-BE49-F238E27FC236}">
                <a16:creationId xmlns:a16="http://schemas.microsoft.com/office/drawing/2014/main" id="{A7B5C4DE-588B-B958-7438-475AFFCFFB51}"/>
              </a:ext>
            </a:extLst>
          </p:cNvPr>
          <p:cNvSpPr>
            <a:spLocks noChangeArrowheads="1"/>
          </p:cNvSpPr>
          <p:nvPr/>
        </p:nvSpPr>
        <p:spPr bwMode="auto">
          <a:xfrm>
            <a:off x="1752600" y="508771"/>
            <a:ext cx="8686800" cy="25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spcBef>
                <a:spcPct val="15000"/>
              </a:spcBef>
              <a:buClrTx/>
              <a:buSzTx/>
              <a:buFontTx/>
              <a:buNone/>
            </a:pPr>
            <a:r>
              <a:rPr kumimoji="0" lang="es-419" sz="3900" b="1" i="1" u="sng" spc="300" noProof="0" dirty="0">
                <a:solidFill>
                  <a:srgbClr val="EFF9FF"/>
                </a:solidFill>
                <a:effectLst>
                  <a:outerShdw blurRad="63500" dist="63500" dir="3300000" algn="tl" rotWithShape="0">
                    <a:schemeClr val="tx1">
                      <a:alpha val="80000"/>
                    </a:schemeClr>
                  </a:outerShdw>
                </a:effectLst>
                <a:latin typeface="Arial" panose="020B0604020202020204" pitchFamily="34" charset="0"/>
              </a:rPr>
              <a:t>Herejías</a:t>
            </a:r>
            <a:endParaRPr kumimoji="0" lang="es-419" sz="2200" b="1" i="1" u="sng" spc="300" noProof="0" dirty="0">
              <a:solidFill>
                <a:srgbClr val="EFF9FF"/>
              </a:solidFill>
              <a:effectLst>
                <a:outerShdw blurRad="63500" dist="63500" dir="3300000" algn="tl" rotWithShape="0">
                  <a:schemeClr val="tx1">
                    <a:alpha val="80000"/>
                  </a:schemeClr>
                </a:outerShdw>
              </a:effectLst>
              <a:latin typeface="Arial" panose="020B0604020202020204" pitchFamily="34" charset="0"/>
            </a:endParaRPr>
          </a:p>
        </p:txBody>
      </p:sp>
      <p:sp>
        <p:nvSpPr>
          <p:cNvPr id="10" name="Para 2 HIGHLIGHT - Rectangle 36">
            <a:extLst>
              <a:ext uri="{FF2B5EF4-FFF2-40B4-BE49-F238E27FC236}">
                <a16:creationId xmlns:a16="http://schemas.microsoft.com/office/drawing/2014/main" id="{8FCEB8D0-E7AA-4A98-A102-8C2CAA905E80}"/>
              </a:ext>
            </a:extLst>
          </p:cNvPr>
          <p:cNvSpPr>
            <a:spLocks noChangeArrowheads="1"/>
          </p:cNvSpPr>
          <p:nvPr/>
        </p:nvSpPr>
        <p:spPr bwMode="auto">
          <a:xfrm>
            <a:off x="839416" y="3645024"/>
            <a:ext cx="10513168"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 </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“La herejía es cualquier creencia que está </a:t>
            </a:r>
            <a:r>
              <a:rPr lang="es-419" sz="3200" u="sng" noProof="0" dirty="0">
                <a:solidFill>
                  <a:srgbClr val="6FFF2F"/>
                </a:solidFill>
                <a:latin typeface="Arial" panose="020B0604020202020204" pitchFamily="34" charset="0"/>
                <a:cs typeface="Arial" panose="020B0604020202020204" pitchFamily="34" charset="0"/>
              </a:rPr>
              <a:t>en fuerte desacuerdo con costumbres o creencias establecidas</a:t>
            </a:r>
            <a:r>
              <a:rPr lang="es-419" sz="3200" noProof="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80088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75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52581-A02C-EF3C-E136-944974CE8C62}"/>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8EBA0C9B-1872-20E2-EB5A-FE910D24D6FA}"/>
              </a:ext>
            </a:extLst>
          </p:cNvPr>
          <p:cNvSpPr>
            <a:spLocks noChangeArrowheads="1"/>
          </p:cNvSpPr>
          <p:nvPr/>
        </p:nvSpPr>
        <p:spPr bwMode="auto">
          <a:xfrm>
            <a:off x="595684" y="836712"/>
            <a:ext cx="11000378" cy="1421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8000"/>
              </a:lnSpc>
              <a:spcBef>
                <a:spcPts val="0"/>
              </a:spcBef>
              <a:spcAft>
                <a:spcPts val="4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En el año 180 aprox., Ireneo escribió una serie de cinco libros con el título “Contra Herejías”, incluyendo una sección larga referente a Marción.</a:t>
            </a:r>
          </a:p>
        </p:txBody>
      </p:sp>
      <p:pic>
        <p:nvPicPr>
          <p:cNvPr id="4" name="Picture 3">
            <a:extLst>
              <a:ext uri="{FF2B5EF4-FFF2-40B4-BE49-F238E27FC236}">
                <a16:creationId xmlns:a16="http://schemas.microsoft.com/office/drawing/2014/main" id="{5CED1C04-19C0-9243-7EDF-E05A5BDD89C5}"/>
              </a:ext>
            </a:extLst>
          </p:cNvPr>
          <p:cNvPicPr>
            <a:picLocks noChangeAspect="1"/>
          </p:cNvPicPr>
          <p:nvPr/>
        </p:nvPicPr>
        <p:blipFill>
          <a:blip r:embed="rId3">
            <a:extLst>
              <a:ext uri="{28A0092B-C50C-407E-A947-70E740481C1C}">
                <a14:useLocalDpi xmlns:a14="http://schemas.microsoft.com/office/drawing/2010/main" val="0"/>
              </a:ext>
            </a:extLst>
          </a:blip>
          <a:srcRect l="8861" r="8326"/>
          <a:stretch>
            <a:fillRect/>
          </a:stretch>
        </p:blipFill>
        <p:spPr>
          <a:xfrm>
            <a:off x="6384032" y="2434934"/>
            <a:ext cx="2592288" cy="2241424"/>
          </a:xfrm>
          <a:prstGeom prst="rect">
            <a:avLst/>
          </a:prstGeom>
        </p:spPr>
      </p:pic>
      <p:pic>
        <p:nvPicPr>
          <p:cNvPr id="8" name="Picture 7">
            <a:extLst>
              <a:ext uri="{FF2B5EF4-FFF2-40B4-BE49-F238E27FC236}">
                <a16:creationId xmlns:a16="http://schemas.microsoft.com/office/drawing/2014/main" id="{40DA895B-55DB-0BC4-2E97-8E7E04CA4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8742" y="1786862"/>
            <a:ext cx="2307320" cy="2889496"/>
          </a:xfrm>
          <a:prstGeom prst="rect">
            <a:avLst/>
          </a:prstGeom>
        </p:spPr>
      </p:pic>
      <p:sp>
        <p:nvSpPr>
          <p:cNvPr id="10" name="TextBox 9">
            <a:extLst>
              <a:ext uri="{FF2B5EF4-FFF2-40B4-BE49-F238E27FC236}">
                <a16:creationId xmlns:a16="http://schemas.microsoft.com/office/drawing/2014/main" id="{A1C472A8-94C1-6B36-A6A6-2953968FA42A}"/>
              </a:ext>
            </a:extLst>
          </p:cNvPr>
          <p:cNvSpPr txBox="1"/>
          <p:nvPr/>
        </p:nvSpPr>
        <p:spPr>
          <a:xfrm>
            <a:off x="6384032" y="4091118"/>
            <a:ext cx="2592288" cy="615553"/>
          </a:xfrm>
          <a:prstGeom prst="rect">
            <a:avLst/>
          </a:prstGeom>
          <a:noFill/>
        </p:spPr>
        <p:txBody>
          <a:bodyPr wrap="square">
            <a:spAutoFit/>
          </a:bodyPr>
          <a:lstStyle/>
          <a:p>
            <a:pPr algn="ctr"/>
            <a:r>
              <a:rPr kumimoji="0" lang="es-419" sz="3400" b="1" i="1" u="none" strike="noStrike" kern="1200" cap="none" spc="0" normalizeH="0" baseline="0" noProof="0" dirty="0">
                <a:ln>
                  <a:solidFill>
                    <a:srgbClr val="00B0F0"/>
                  </a:solidFill>
                </a:ln>
                <a:solidFill>
                  <a:schemeClr val="accent4">
                    <a:lumMod val="60000"/>
                    <a:lumOff val="40000"/>
                  </a:schemeClr>
                </a:solidFill>
                <a:effectLst>
                  <a:outerShdw blurRad="50800" dist="50800" dir="3300000" algn="tl" rotWithShape="0">
                    <a:prstClr val="black">
                      <a:alpha val="70000"/>
                    </a:prstClr>
                  </a:outerShdw>
                </a:effectLst>
                <a:uLnTx/>
                <a:uFillTx/>
                <a:latin typeface="Arial" panose="020B0604020202020204" pitchFamily="34" charset="0"/>
                <a:cs typeface="Arial" panose="020B0604020202020204" pitchFamily="34" charset="0"/>
              </a:rPr>
              <a:t>Marción</a:t>
            </a:r>
            <a:endParaRPr lang="es-419" sz="3400" b="1" i="1" noProof="0" dirty="0">
              <a:ln>
                <a:solidFill>
                  <a:srgbClr val="00B0F0"/>
                </a:solidFill>
              </a:ln>
              <a:solidFill>
                <a:schemeClr val="accent4">
                  <a:lumMod val="60000"/>
                  <a:lumOff val="40000"/>
                </a:schemeClr>
              </a:solidFill>
              <a:effectLst>
                <a:outerShdw blurRad="50800" dist="50800" dir="3300000" algn="tl" rotWithShape="0">
                  <a:prstClr val="black">
                    <a:alpha val="70000"/>
                  </a:prstClr>
                </a:outerShdw>
              </a:effectLst>
            </a:endParaRPr>
          </a:p>
        </p:txBody>
      </p:sp>
      <p:sp>
        <p:nvSpPr>
          <p:cNvPr id="12" name="TextBox 11">
            <a:extLst>
              <a:ext uri="{FF2B5EF4-FFF2-40B4-BE49-F238E27FC236}">
                <a16:creationId xmlns:a16="http://schemas.microsoft.com/office/drawing/2014/main" id="{A34087B6-F609-489D-9135-12CA06B62FE5}"/>
              </a:ext>
            </a:extLst>
          </p:cNvPr>
          <p:cNvSpPr txBox="1"/>
          <p:nvPr/>
        </p:nvSpPr>
        <p:spPr>
          <a:xfrm>
            <a:off x="9288742" y="4091118"/>
            <a:ext cx="2307320" cy="615553"/>
          </a:xfrm>
          <a:prstGeom prst="rect">
            <a:avLst/>
          </a:prstGeom>
          <a:noFill/>
        </p:spPr>
        <p:txBody>
          <a:bodyPr wrap="square">
            <a:spAutoFit/>
          </a:bodyPr>
          <a:lstStyle/>
          <a:p>
            <a:pPr algn="ctr"/>
            <a:r>
              <a:rPr kumimoji="0" lang="es-419" sz="3400" b="1" i="1" u="none" strike="noStrike" kern="1200" cap="none" spc="0" normalizeH="0" baseline="0" noProof="0" dirty="0">
                <a:ln>
                  <a:solidFill>
                    <a:srgbClr val="00B0F0"/>
                  </a:solidFill>
                </a:ln>
                <a:solidFill>
                  <a:schemeClr val="accent4">
                    <a:lumMod val="60000"/>
                    <a:lumOff val="40000"/>
                  </a:schemeClr>
                </a:solidFill>
                <a:effectLst>
                  <a:outerShdw blurRad="50800" dist="50800" dir="3300000" algn="tl" rotWithShape="0">
                    <a:prstClr val="black">
                      <a:alpha val="70000"/>
                    </a:prstClr>
                  </a:outerShdw>
                </a:effectLst>
                <a:uLnTx/>
                <a:uFillTx/>
                <a:latin typeface="Arial" panose="020B0604020202020204" pitchFamily="34" charset="0"/>
                <a:cs typeface="Arial" panose="020B0604020202020204" pitchFamily="34" charset="0"/>
              </a:rPr>
              <a:t>Policarpo</a:t>
            </a:r>
            <a:endParaRPr lang="es-419" sz="3400" b="1" i="1" noProof="0" dirty="0">
              <a:ln>
                <a:solidFill>
                  <a:srgbClr val="00B0F0"/>
                </a:solidFill>
              </a:ln>
              <a:solidFill>
                <a:schemeClr val="accent4">
                  <a:lumMod val="60000"/>
                  <a:lumOff val="40000"/>
                </a:schemeClr>
              </a:solidFill>
              <a:effectLst>
                <a:outerShdw blurRad="50800" dist="50800" dir="3300000" algn="tl" rotWithShape="0">
                  <a:prstClr val="black">
                    <a:alpha val="70000"/>
                  </a:prstClr>
                </a:outerShdw>
              </a:effectLst>
            </a:endParaRPr>
          </a:p>
        </p:txBody>
      </p:sp>
      <p:sp>
        <p:nvSpPr>
          <p:cNvPr id="3" name="Para 1 - Rectangle 36">
            <a:extLst>
              <a:ext uri="{FF2B5EF4-FFF2-40B4-BE49-F238E27FC236}">
                <a16:creationId xmlns:a16="http://schemas.microsoft.com/office/drawing/2014/main" id="{A5258217-F6B3-598F-A044-665D1F05EF6B}"/>
              </a:ext>
            </a:extLst>
          </p:cNvPr>
          <p:cNvSpPr>
            <a:spLocks noChangeArrowheads="1"/>
          </p:cNvSpPr>
          <p:nvPr/>
        </p:nvSpPr>
        <p:spPr bwMode="auto">
          <a:xfrm>
            <a:off x="2952292" y="4706672"/>
            <a:ext cx="8904348" cy="849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6000"/>
              </a:lnSpc>
              <a:spcBef>
                <a:spcPts val="0"/>
              </a:spcBef>
              <a:spcAft>
                <a:spcPts val="4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Y en el año 207, Tertuliano escribió una serie de cinco libros con el título “Contra Marción”.</a:t>
            </a:r>
          </a:p>
        </p:txBody>
      </p:sp>
      <p:pic>
        <p:nvPicPr>
          <p:cNvPr id="9" name="Picture 8">
            <a:extLst>
              <a:ext uri="{FF2B5EF4-FFF2-40B4-BE49-F238E27FC236}">
                <a16:creationId xmlns:a16="http://schemas.microsoft.com/office/drawing/2014/main" id="{EC924412-AABE-8652-22D2-DFC5B723F0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400" y="2258399"/>
            <a:ext cx="2160240" cy="2860834"/>
          </a:xfrm>
          <a:prstGeom prst="rect">
            <a:avLst/>
          </a:prstGeom>
        </p:spPr>
      </p:pic>
      <p:sp>
        <p:nvSpPr>
          <p:cNvPr id="13" name="TextBox 12">
            <a:extLst>
              <a:ext uri="{FF2B5EF4-FFF2-40B4-BE49-F238E27FC236}">
                <a16:creationId xmlns:a16="http://schemas.microsoft.com/office/drawing/2014/main" id="{030220D8-832E-B1A9-CA49-80F86FE650EE}"/>
              </a:ext>
            </a:extLst>
          </p:cNvPr>
          <p:cNvSpPr txBox="1"/>
          <p:nvPr/>
        </p:nvSpPr>
        <p:spPr>
          <a:xfrm>
            <a:off x="692336" y="4379150"/>
            <a:ext cx="2160240" cy="615553"/>
          </a:xfrm>
          <a:prstGeom prst="rect">
            <a:avLst/>
          </a:prstGeom>
          <a:noFill/>
        </p:spPr>
        <p:txBody>
          <a:bodyPr wrap="square">
            <a:spAutoFit/>
          </a:bodyPr>
          <a:lstStyle/>
          <a:p>
            <a:pPr algn="ctr"/>
            <a:r>
              <a:rPr kumimoji="0" lang="es-419" sz="3400" b="1" i="1" u="none" strike="noStrike" kern="1200" cap="none" spc="0" normalizeH="0" baseline="0" noProof="0" dirty="0">
                <a:ln>
                  <a:solidFill>
                    <a:srgbClr val="00B0F0"/>
                  </a:solidFill>
                </a:ln>
                <a:solidFill>
                  <a:schemeClr val="accent4">
                    <a:lumMod val="60000"/>
                    <a:lumOff val="40000"/>
                  </a:schemeClr>
                </a:solidFill>
                <a:effectLst>
                  <a:outerShdw blurRad="50800" dist="50800" dir="3300000" algn="tl" rotWithShape="0">
                    <a:prstClr val="black">
                      <a:alpha val="70000"/>
                    </a:prstClr>
                  </a:outerShdw>
                </a:effectLst>
                <a:uLnTx/>
                <a:uFillTx/>
                <a:latin typeface="Arial" panose="020B0604020202020204" pitchFamily="34" charset="0"/>
                <a:cs typeface="Arial" panose="020B0604020202020204" pitchFamily="34" charset="0"/>
              </a:rPr>
              <a:t>Ireneo</a:t>
            </a:r>
            <a:endParaRPr lang="es-419" sz="3400" b="1" i="1" noProof="0" dirty="0">
              <a:ln>
                <a:solidFill>
                  <a:srgbClr val="00B0F0"/>
                </a:solidFill>
              </a:ln>
              <a:solidFill>
                <a:schemeClr val="accent4">
                  <a:lumMod val="60000"/>
                  <a:lumOff val="40000"/>
                </a:schemeClr>
              </a:solidFill>
              <a:effectLst>
                <a:outerShdw blurRad="50800" dist="50800" dir="3300000" algn="tl" rotWithShape="0">
                  <a:prstClr val="black">
                    <a:alpha val="70000"/>
                  </a:prstClr>
                </a:outerShdw>
              </a:effectLst>
            </a:endParaRPr>
          </a:p>
        </p:txBody>
      </p:sp>
      <p:pic>
        <p:nvPicPr>
          <p:cNvPr id="15" name="Picture 14">
            <a:extLst>
              <a:ext uri="{FF2B5EF4-FFF2-40B4-BE49-F238E27FC236}">
                <a16:creationId xmlns:a16="http://schemas.microsoft.com/office/drawing/2014/main" id="{685812EA-4529-DF1A-4AEB-11715509A32F}"/>
              </a:ext>
            </a:extLst>
          </p:cNvPr>
          <p:cNvPicPr>
            <a:picLocks noChangeAspect="1"/>
          </p:cNvPicPr>
          <p:nvPr/>
        </p:nvPicPr>
        <p:blipFill>
          <a:blip r:embed="rId6">
            <a:extLst>
              <a:ext uri="{28A0092B-C50C-407E-A947-70E740481C1C}">
                <a14:useLocalDpi xmlns:a14="http://schemas.microsoft.com/office/drawing/2010/main" val="0"/>
              </a:ext>
            </a:extLst>
          </a:blip>
          <a:srcRect r="28775"/>
          <a:stretch>
            <a:fillRect/>
          </a:stretch>
        </p:blipFill>
        <p:spPr>
          <a:xfrm>
            <a:off x="2952292" y="2440010"/>
            <a:ext cx="3215716" cy="2257425"/>
          </a:xfrm>
          <a:prstGeom prst="rect">
            <a:avLst/>
          </a:prstGeom>
        </p:spPr>
      </p:pic>
      <p:sp>
        <p:nvSpPr>
          <p:cNvPr id="16" name="TextBox 15">
            <a:extLst>
              <a:ext uri="{FF2B5EF4-FFF2-40B4-BE49-F238E27FC236}">
                <a16:creationId xmlns:a16="http://schemas.microsoft.com/office/drawing/2014/main" id="{D366140B-5328-1400-3A37-7821101DB934}"/>
              </a:ext>
            </a:extLst>
          </p:cNvPr>
          <p:cNvSpPr txBox="1"/>
          <p:nvPr/>
        </p:nvSpPr>
        <p:spPr>
          <a:xfrm>
            <a:off x="2952292" y="4058599"/>
            <a:ext cx="3215716" cy="615553"/>
          </a:xfrm>
          <a:prstGeom prst="rect">
            <a:avLst/>
          </a:prstGeom>
          <a:noFill/>
        </p:spPr>
        <p:txBody>
          <a:bodyPr wrap="square">
            <a:spAutoFit/>
          </a:bodyPr>
          <a:lstStyle/>
          <a:p>
            <a:pPr algn="ctr"/>
            <a:r>
              <a:rPr lang="es-419" sz="3400" b="1" i="1" noProof="0" dirty="0">
                <a:ln>
                  <a:solidFill>
                    <a:srgbClr val="00B0F0"/>
                  </a:solidFill>
                </a:ln>
                <a:solidFill>
                  <a:schemeClr val="accent4">
                    <a:lumMod val="60000"/>
                    <a:lumOff val="40000"/>
                  </a:schemeClr>
                </a:solidFill>
                <a:effectLst>
                  <a:outerShdw blurRad="50800" dist="50800" dir="3300000" algn="tl" rotWithShape="0">
                    <a:prstClr val="black">
                      <a:alpha val="70000"/>
                    </a:prstClr>
                  </a:outerShdw>
                </a:effectLst>
                <a:latin typeface="Arial" panose="020B0604020202020204" pitchFamily="34" charset="0"/>
                <a:cs typeface="Arial" panose="020B0604020202020204" pitchFamily="34" charset="0"/>
              </a:rPr>
              <a:t>Tertuliano</a:t>
            </a:r>
            <a:endParaRPr lang="es-419" sz="3400" b="1" i="1" noProof="0" dirty="0">
              <a:ln>
                <a:solidFill>
                  <a:srgbClr val="00B0F0"/>
                </a:solidFill>
              </a:ln>
              <a:solidFill>
                <a:schemeClr val="accent4">
                  <a:lumMod val="60000"/>
                  <a:lumOff val="40000"/>
                </a:schemeClr>
              </a:solidFill>
              <a:effectLst>
                <a:outerShdw blurRad="50800" dist="50800" dir="3300000" algn="tl" rotWithShape="0">
                  <a:prstClr val="black">
                    <a:alpha val="70000"/>
                  </a:prstClr>
                </a:outerShdw>
              </a:effectLst>
            </a:endParaRPr>
          </a:p>
        </p:txBody>
      </p:sp>
      <p:sp>
        <p:nvSpPr>
          <p:cNvPr id="17" name="Para 1 - Rectangle 36">
            <a:extLst>
              <a:ext uri="{FF2B5EF4-FFF2-40B4-BE49-F238E27FC236}">
                <a16:creationId xmlns:a16="http://schemas.microsoft.com/office/drawing/2014/main" id="{7B208929-0B42-9A0F-645D-5332E54F35DF}"/>
              </a:ext>
            </a:extLst>
          </p:cNvPr>
          <p:cNvSpPr>
            <a:spLocks noChangeArrowheads="1"/>
          </p:cNvSpPr>
          <p:nvPr/>
        </p:nvSpPr>
        <p:spPr bwMode="auto">
          <a:xfrm>
            <a:off x="623392" y="5599504"/>
            <a:ext cx="11233248" cy="98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6000"/>
              </a:lnSpc>
              <a:spcBef>
                <a:spcPts val="0"/>
              </a:spcBef>
              <a:spcAft>
                <a:spcPts val="4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Los Padres de la Iglesia atacaron por unanimidad el "marcionismo". (Pero este sobrevivió igual, en otra forma ...)</a:t>
            </a:r>
          </a:p>
        </p:txBody>
      </p:sp>
    </p:spTree>
    <p:extLst>
      <p:ext uri="{BB962C8B-B14F-4D97-AF65-F5344CB8AC3E}">
        <p14:creationId xmlns:p14="http://schemas.microsoft.com/office/powerpoint/2010/main" val="3900436131"/>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grpId="0" nodeType="withEffect">
                                  <p:stCondLst>
                                    <p:cond delay="25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par>
                                <p:cTn id="31" presetID="53" presetClass="entr" presetSubtype="16"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wipe(left)">
                                      <p:cBhvr>
                                        <p:cTn id="4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P spid="13" grpId="0"/>
      <p:bldP spid="16" grpId="0"/>
      <p:bldP spid="1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2F1F6-D7CD-5C08-1220-4784532ABD9F}"/>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69AD5B2D-F69F-5E56-BE9E-8F784B0C8789}"/>
              </a:ext>
            </a:extLst>
          </p:cNvPr>
          <p:cNvSpPr>
            <a:spLocks noChangeArrowheads="1"/>
          </p:cNvSpPr>
          <p:nvPr/>
        </p:nvSpPr>
        <p:spPr bwMode="auto">
          <a:xfrm>
            <a:off x="595684" y="999201"/>
            <a:ext cx="10900916" cy="989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Las creencias del Marcionismo son muy cercanas al gnosticismo, pero Marción no era completamente gnóstico.</a:t>
            </a:r>
          </a:p>
        </p:txBody>
      </p:sp>
      <p:sp>
        <p:nvSpPr>
          <p:cNvPr id="2" name="Para 1 - Rectangle 36">
            <a:extLst>
              <a:ext uri="{FF2B5EF4-FFF2-40B4-BE49-F238E27FC236}">
                <a16:creationId xmlns:a16="http://schemas.microsoft.com/office/drawing/2014/main" id="{63F78EF7-141B-3BC7-69C4-67ED586A8067}"/>
              </a:ext>
            </a:extLst>
          </p:cNvPr>
          <p:cNvSpPr>
            <a:spLocks noChangeArrowheads="1"/>
          </p:cNvSpPr>
          <p:nvPr/>
        </p:nvSpPr>
        <p:spPr bwMode="auto">
          <a:xfrm>
            <a:off x="595684" y="1916832"/>
            <a:ext cx="8524652" cy="2645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Gnosticismo es quizás, la más peligrosa de las herejías que vamos a ver hoy, porque persiste hasta nuestros tiempos en varias sectas, religiones falsas, y otras organizaciones: Por ejemplo, los Mormones (hasta un punto), los masones, la “nueva era” (New Age), Yoga, Cábala, y otros.</a:t>
            </a:r>
          </a:p>
        </p:txBody>
      </p:sp>
      <p:sp>
        <p:nvSpPr>
          <p:cNvPr id="3" name="Para 1 - Rectangle 36">
            <a:extLst>
              <a:ext uri="{FF2B5EF4-FFF2-40B4-BE49-F238E27FC236}">
                <a16:creationId xmlns:a16="http://schemas.microsoft.com/office/drawing/2014/main" id="{71224C84-98C3-5798-E18E-F689BD6EBC06}"/>
              </a:ext>
            </a:extLst>
          </p:cNvPr>
          <p:cNvSpPr>
            <a:spLocks noChangeArrowheads="1"/>
          </p:cNvSpPr>
          <p:nvPr/>
        </p:nvSpPr>
        <p:spPr bwMode="auto">
          <a:xfrm>
            <a:off x="595684" y="5085184"/>
            <a:ext cx="10900916" cy="134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También está presente de una forma u otra en elementos de la cultura popular, como </a:t>
            </a:r>
            <a:r>
              <a:rPr lang="es-419" sz="3200" noProof="0" dirty="0" err="1">
                <a:solidFill>
                  <a:schemeClr val="bg1"/>
                </a:solidFill>
                <a:latin typeface="Arial" panose="020B0604020202020204" pitchFamily="34" charset="0"/>
                <a:cs typeface="Arial" panose="020B0604020202020204" pitchFamily="34" charset="0"/>
              </a:rPr>
              <a:t>Star</a:t>
            </a:r>
            <a:r>
              <a:rPr lang="es-419" sz="3200" noProof="0" dirty="0">
                <a:solidFill>
                  <a:schemeClr val="bg1"/>
                </a:solidFill>
                <a:latin typeface="Arial" panose="020B0604020202020204" pitchFamily="34" charset="0"/>
                <a:cs typeface="Arial" panose="020B0604020202020204" pitchFamily="34" charset="0"/>
              </a:rPr>
              <a:t> </a:t>
            </a:r>
            <a:r>
              <a:rPr lang="es-419" sz="3200" noProof="0" dirty="0" err="1">
                <a:solidFill>
                  <a:schemeClr val="bg1"/>
                </a:solidFill>
                <a:latin typeface="Arial" panose="020B0604020202020204" pitchFamily="34" charset="0"/>
                <a:cs typeface="Arial" panose="020B0604020202020204" pitchFamily="34" charset="0"/>
              </a:rPr>
              <a:t>Wars</a:t>
            </a:r>
            <a:r>
              <a:rPr lang="es-419" sz="3200" noProof="0" dirty="0">
                <a:solidFill>
                  <a:schemeClr val="bg1"/>
                </a:solidFill>
                <a:latin typeface="Arial" panose="020B0604020202020204" pitchFamily="34" charset="0"/>
                <a:cs typeface="Arial" panose="020B0604020202020204" pitchFamily="34" charset="0"/>
              </a:rPr>
              <a:t>, el Matrix, Juego de Tronos, los libros de Harry Potter, etc.</a:t>
            </a:r>
          </a:p>
        </p:txBody>
      </p:sp>
      <p:pic>
        <p:nvPicPr>
          <p:cNvPr id="5" name="Picture 4">
            <a:extLst>
              <a:ext uri="{FF2B5EF4-FFF2-40B4-BE49-F238E27FC236}">
                <a16:creationId xmlns:a16="http://schemas.microsoft.com/office/drawing/2014/main" id="{80ED8107-DEC0-5485-2D26-F5D1EB68F51D}"/>
              </a:ext>
            </a:extLst>
          </p:cNvPr>
          <p:cNvPicPr>
            <a:picLocks noChangeAspect="1"/>
          </p:cNvPicPr>
          <p:nvPr/>
        </p:nvPicPr>
        <p:blipFill>
          <a:blip r:embed="rId3">
            <a:extLst>
              <a:ext uri="{28A0092B-C50C-407E-A947-70E740481C1C}">
                <a14:useLocalDpi xmlns:a14="http://schemas.microsoft.com/office/drawing/2010/main" val="0"/>
              </a:ext>
            </a:extLst>
          </a:blip>
          <a:srcRect r="6762"/>
          <a:stretch>
            <a:fillRect/>
          </a:stretch>
        </p:blipFill>
        <p:spPr>
          <a:xfrm>
            <a:off x="9120336" y="2060848"/>
            <a:ext cx="2475980" cy="2645823"/>
          </a:xfrm>
          <a:prstGeom prst="rect">
            <a:avLst/>
          </a:prstGeom>
        </p:spPr>
      </p:pic>
    </p:spTree>
    <p:extLst>
      <p:ext uri="{BB962C8B-B14F-4D97-AF65-F5344CB8AC3E}">
        <p14:creationId xmlns:p14="http://schemas.microsoft.com/office/powerpoint/2010/main" val="4266857392"/>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400"/>
                                        <p:tgtEl>
                                          <p:spTgt spid="7">
                                            <p:txEl>
                                              <p:pRg st="0" end="0"/>
                                            </p:txEl>
                                          </p:spTgt>
                                        </p:tgtEl>
                                      </p:cBhvr>
                                    </p:animEffect>
                                  </p:childTnLst>
                                </p:cTn>
                              </p:par>
                            </p:childTnLst>
                          </p:cTn>
                        </p:par>
                        <p:par>
                          <p:cTn id="8" fill="hold">
                            <p:stCondLst>
                              <p:cond delay="4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400" fill="hold"/>
                                        <p:tgtEl>
                                          <p:spTgt spid="5"/>
                                        </p:tgtEl>
                                        <p:attrNameLst>
                                          <p:attrName>ppt_w</p:attrName>
                                        </p:attrNameLst>
                                      </p:cBhvr>
                                      <p:tavLst>
                                        <p:tav tm="0">
                                          <p:val>
                                            <p:fltVal val="0"/>
                                          </p:val>
                                        </p:tav>
                                        <p:tav tm="100000">
                                          <p:val>
                                            <p:strVal val="#ppt_w"/>
                                          </p:val>
                                        </p:tav>
                                      </p:tavLst>
                                    </p:anim>
                                    <p:anim calcmode="lin" valueType="num">
                                      <p:cBhvr>
                                        <p:cTn id="12" dur="400" fill="hold"/>
                                        <p:tgtEl>
                                          <p:spTgt spid="5"/>
                                        </p:tgtEl>
                                        <p:attrNameLst>
                                          <p:attrName>ppt_h</p:attrName>
                                        </p:attrNameLst>
                                      </p:cBhvr>
                                      <p:tavLst>
                                        <p:tav tm="0">
                                          <p:val>
                                            <p:fltVal val="0"/>
                                          </p:val>
                                        </p:tav>
                                        <p:tav tm="100000">
                                          <p:val>
                                            <p:strVal val="#ppt_h"/>
                                          </p:val>
                                        </p:tav>
                                      </p:tavLst>
                                    </p:anim>
                                    <p:animEffect transition="in" filter="fade">
                                      <p:cBhvr>
                                        <p:cTn id="13" dur="4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up)">
                                      <p:cBhvr>
                                        <p:cTn id="18" dur="4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up)">
                                      <p:cBhvr>
                                        <p:cTn id="23"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build="p"/>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1943F-8C73-9284-DB6D-5313D1E6D857}"/>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DF899D04-92FA-846D-19FE-79AE90215D37}"/>
              </a:ext>
            </a:extLst>
          </p:cNvPr>
          <p:cNvSpPr>
            <a:spLocks noChangeArrowheads="1"/>
          </p:cNvSpPr>
          <p:nvPr/>
        </p:nvSpPr>
        <p:spPr bwMode="auto">
          <a:xfrm>
            <a:off x="595684" y="999201"/>
            <a:ext cx="10900916" cy="4878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La palabra gnosticismo proviene del griego, “gnosis” (</a:t>
            </a:r>
            <a:r>
              <a:rPr lang="es-419" sz="3200" noProof="0" dirty="0" err="1">
                <a:solidFill>
                  <a:schemeClr val="bg1"/>
                </a:solidFill>
                <a:latin typeface="Arial" panose="020B0604020202020204" pitchFamily="34" charset="0"/>
                <a:cs typeface="Arial" panose="020B0604020202020204" pitchFamily="34" charset="0"/>
              </a:rPr>
              <a:t>γνῶσις</a:t>
            </a:r>
            <a:r>
              <a:rPr lang="es-419" sz="3200" noProof="0" dirty="0">
                <a:solidFill>
                  <a:schemeClr val="bg1"/>
                </a:solidFill>
                <a:latin typeface="Arial" panose="020B0604020202020204" pitchFamily="34" charset="0"/>
                <a:cs typeface="Arial" panose="020B0604020202020204" pitchFamily="34" charset="0"/>
              </a:rPr>
              <a:t>), que significa “conocimiento”, y el concepto básico de esta herejía es que la salvación no viene mediante Jesús, sino por un especial conocimiento espiritual elevado, que es místico y esotérico, y que solo los adeptos tienen.</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En gnosticismo, todo lo físico (materia) es malo, y todo lo espiritual es bueno. (Muy similar al marcionismo). Cuando uno tiene el “gnosis” correcto, uno puede escapar de lo físico y llegar a lo puro espiritual.  </a:t>
            </a:r>
          </a:p>
        </p:txBody>
      </p:sp>
    </p:spTree>
    <p:extLst>
      <p:ext uri="{BB962C8B-B14F-4D97-AF65-F5344CB8AC3E}">
        <p14:creationId xmlns:p14="http://schemas.microsoft.com/office/powerpoint/2010/main" val="848456377"/>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4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4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EDEE-E44B-B91D-4F39-C98DB11FB1E0}"/>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8BAC5230-5BAE-2FEA-10F7-2943160A443C}"/>
              </a:ext>
            </a:extLst>
          </p:cNvPr>
          <p:cNvSpPr>
            <a:spLocks noChangeArrowheads="1"/>
          </p:cNvSpPr>
          <p:nvPr/>
        </p:nvSpPr>
        <p:spPr bwMode="auto">
          <a:xfrm>
            <a:off x="595684" y="999201"/>
            <a:ext cx="10756900" cy="4878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El altísimo dios (llamado “el Mónad” en gnosticismo), es lo más puro y perfecto espíritu, totalmente alejado de lo físico.</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¡Pero hay un problema!</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Si este dios es tan puro y perfecto, entonces ¿de dónde vino el mundo físico, que es malo? </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No pudo haber venido de Mónad, ya que es perfecto y puramente espiritual.</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La curiosa respuesta es que el universo físico fue un error. Nunca debió haber sido creado.</a:t>
            </a:r>
          </a:p>
        </p:txBody>
      </p:sp>
      <p:sp>
        <p:nvSpPr>
          <p:cNvPr id="2" name="Rectangle 1">
            <a:extLst>
              <a:ext uri="{FF2B5EF4-FFF2-40B4-BE49-F238E27FC236}">
                <a16:creationId xmlns:a16="http://schemas.microsoft.com/office/drawing/2014/main" id="{6CEB3646-0444-FB70-37E6-E226AA1F1D88}"/>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419" sz="1800" b="0" i="0" u="none" strike="noStrike" cap="none" normalizeH="0" baseline="0" noProof="0" dirty="0">
                <a:ln>
                  <a:noFill/>
                </a:ln>
                <a:solidFill>
                  <a:schemeClr val="tx1"/>
                </a:solidFill>
                <a:effectLst/>
                <a:latin typeface="Roboto"/>
              </a:rPr>
            </a:br>
            <a:endParaRPr kumimoji="0" lang="es-419" sz="1800" b="0" i="0" u="none" strike="noStrike" cap="none" normalizeH="0" baseline="0" noProof="0" dirty="0">
              <a:ln>
                <a:noFill/>
              </a:ln>
              <a:solidFill>
                <a:schemeClr val="tx1"/>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419" sz="1800" b="0" i="0" u="none" strike="noStrike" cap="none" normalizeH="0" baseline="0" noProof="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05795759"/>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4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4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4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up)">
                                      <p:cBhvr>
                                        <p:cTn id="22" dur="4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up)">
                                      <p:cBhvr>
                                        <p:cTn id="27" dur="4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7F4A2-1117-BD4A-FE49-40A6F8337803}"/>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2E961449-CF26-7E4E-F4E1-BF6757672AFE}"/>
              </a:ext>
            </a:extLst>
          </p:cNvPr>
          <p:cNvSpPr>
            <a:spLocks noChangeArrowheads="1"/>
          </p:cNvSpPr>
          <p:nvPr/>
        </p:nvSpPr>
        <p:spPr bwMode="auto">
          <a:xfrm>
            <a:off x="595684" y="908721"/>
            <a:ext cx="10900916"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8000"/>
              </a:lnSpc>
              <a:spcBef>
                <a:spcPts val="0"/>
              </a:spcBef>
              <a:spcAft>
                <a:spcPts val="4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Para explicar esta gran discrepancia entre el Mónad y el mundo físico, el gnosticismo inventó un complicado sistema de muchas capas de dioses menores, eones, espíritus y otras "cosas" que desafían la descripción.</a:t>
            </a:r>
          </a:p>
          <a:p>
            <a:pPr marL="0" lvl="1" indent="0" algn="just">
              <a:lnSpc>
                <a:spcPct val="88000"/>
              </a:lnSpc>
              <a:spcBef>
                <a:spcPts val="0"/>
              </a:spcBef>
              <a:spcAft>
                <a:spcPts val="4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El gran error de crear el mundo físico lo cometió un dios de muy bajo nivel, el hijo de un eón llamado "Sofía" (sabiduría), y el nombre de este hijo travieso es...</a:t>
            </a:r>
          </a:p>
          <a:p>
            <a:pPr marL="0" lvl="1" indent="0" algn="just">
              <a:lnSpc>
                <a:spcPct val="88000"/>
              </a:lnSpc>
              <a:spcBef>
                <a:spcPts val="0"/>
              </a:spcBef>
              <a:spcAft>
                <a:spcPts val="4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Yahvé.</a:t>
            </a:r>
          </a:p>
        </p:txBody>
      </p:sp>
      <p:sp>
        <p:nvSpPr>
          <p:cNvPr id="4" name="Para 1 - Rectangle 36">
            <a:extLst>
              <a:ext uri="{FF2B5EF4-FFF2-40B4-BE49-F238E27FC236}">
                <a16:creationId xmlns:a16="http://schemas.microsoft.com/office/drawing/2014/main" id="{482F440B-A06A-E0AD-78A3-53F751F3FCE5}"/>
              </a:ext>
            </a:extLst>
          </p:cNvPr>
          <p:cNvSpPr>
            <a:spLocks noChangeArrowheads="1"/>
          </p:cNvSpPr>
          <p:nvPr/>
        </p:nvSpPr>
        <p:spPr bwMode="auto">
          <a:xfrm>
            <a:off x="623392" y="4437111"/>
            <a:ext cx="10900916" cy="187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8000"/>
              </a:lnSpc>
              <a:spcBef>
                <a:spcPts val="0"/>
              </a:spcBef>
              <a:spcAft>
                <a:spcPts val="4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Para compensar este error, uno de los dioses de más alto nivel tuvo que hacerse presente en el mundo físico, y el nombre de este dios alto es:</a:t>
            </a:r>
          </a:p>
          <a:p>
            <a:pPr marL="0" lvl="1" indent="0" algn="just">
              <a:lnSpc>
                <a:spcPct val="88000"/>
              </a:lnSpc>
              <a:spcBef>
                <a:spcPts val="0"/>
              </a:spcBef>
              <a:spcAft>
                <a:spcPts val="400"/>
              </a:spcAft>
              <a:buClr>
                <a:srgbClr val="5FF0FF"/>
              </a:buClr>
              <a:buFont typeface="Symbol" panose="05050102010706020507" pitchFamily="18" charset="2"/>
              <a:buNone/>
            </a:pPr>
            <a:r>
              <a:rPr lang="es-419" sz="3200" noProof="0" dirty="0" err="1">
                <a:solidFill>
                  <a:schemeClr val="bg1"/>
                </a:solidFill>
                <a:latin typeface="Arial" panose="020B0604020202020204" pitchFamily="34" charset="0"/>
                <a:cs typeface="Arial" panose="020B0604020202020204" pitchFamily="34" charset="0"/>
              </a:rPr>
              <a:t>Christus</a:t>
            </a:r>
            <a:r>
              <a:rPr lang="es-419" sz="3200" noProof="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57257914"/>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4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4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4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4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4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D2789-CAFF-337E-CE28-168794BF486E}"/>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8962E021-CFCE-4ED8-DBE9-E0E76D1F98EE}"/>
              </a:ext>
            </a:extLst>
          </p:cNvPr>
          <p:cNvSpPr>
            <a:spLocks noChangeArrowheads="1"/>
          </p:cNvSpPr>
          <p:nvPr/>
        </p:nvSpPr>
        <p:spPr bwMode="auto">
          <a:xfrm>
            <a:off x="595684" y="1007805"/>
            <a:ext cx="7444532" cy="917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Aquí hay un diagrama simple para ayudarte a entender todo esto:</a:t>
            </a:r>
          </a:p>
        </p:txBody>
      </p:sp>
      <p:pic>
        <p:nvPicPr>
          <p:cNvPr id="5" name="Picture 4">
            <a:extLst>
              <a:ext uri="{FF2B5EF4-FFF2-40B4-BE49-F238E27FC236}">
                <a16:creationId xmlns:a16="http://schemas.microsoft.com/office/drawing/2014/main" id="{550C1B08-961E-5A7A-1CC4-202EEC199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224" y="0"/>
            <a:ext cx="3335482" cy="6858000"/>
          </a:xfrm>
          <a:prstGeom prst="rect">
            <a:avLst/>
          </a:prstGeom>
        </p:spPr>
      </p:pic>
      <p:sp>
        <p:nvSpPr>
          <p:cNvPr id="9" name="Para 1 - Rectangle 36">
            <a:extLst>
              <a:ext uri="{FF2B5EF4-FFF2-40B4-BE49-F238E27FC236}">
                <a16:creationId xmlns:a16="http://schemas.microsoft.com/office/drawing/2014/main" id="{8AB76D25-3F14-3CB5-E719-DB1DBDCA8CD9}"/>
              </a:ext>
            </a:extLst>
          </p:cNvPr>
          <p:cNvSpPr>
            <a:spLocks noChangeArrowheads="1"/>
          </p:cNvSpPr>
          <p:nvPr/>
        </p:nvSpPr>
        <p:spPr bwMode="auto">
          <a:xfrm>
            <a:off x="595684" y="2060848"/>
            <a:ext cx="7228508"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No es que el </a:t>
            </a:r>
            <a:r>
              <a:rPr lang="es-419" sz="3200" noProof="0" dirty="0">
                <a:solidFill>
                  <a:srgbClr val="FFFF00"/>
                </a:solidFill>
                <a:latin typeface="Arial" panose="020B0604020202020204" pitchFamily="34" charset="0"/>
                <a:cs typeface="Arial" panose="020B0604020202020204" pitchFamily="34" charset="0"/>
              </a:rPr>
              <a:t>Mónad</a:t>
            </a:r>
            <a:r>
              <a:rPr lang="es-419" sz="3200" noProof="0" dirty="0">
                <a:solidFill>
                  <a:schemeClr val="bg1"/>
                </a:solidFill>
                <a:latin typeface="Arial" panose="020B0604020202020204" pitchFamily="34" charset="0"/>
                <a:cs typeface="Arial" panose="020B0604020202020204" pitchFamily="34" charset="0"/>
              </a:rPr>
              <a:t> (en este diagrama es “el silencioso desconocido”)  </a:t>
            </a:r>
            <a:r>
              <a:rPr lang="es-419" sz="3200" i="1" u="sng" noProof="0" dirty="0">
                <a:solidFill>
                  <a:schemeClr val="bg1"/>
                </a:solidFill>
                <a:latin typeface="Arial" panose="020B0604020202020204" pitchFamily="34" charset="0"/>
                <a:cs typeface="Arial" panose="020B0604020202020204" pitchFamily="34" charset="0"/>
              </a:rPr>
              <a:t>creó</a:t>
            </a:r>
            <a:r>
              <a:rPr lang="es-419" sz="3200" noProof="0" dirty="0">
                <a:solidFill>
                  <a:schemeClr val="bg1"/>
                </a:solidFill>
                <a:latin typeface="Arial" panose="020B0604020202020204" pitchFamily="34" charset="0"/>
                <a:cs typeface="Arial" panose="020B0604020202020204" pitchFamily="34" charset="0"/>
              </a:rPr>
              <a:t> las demás “cosas” en la jerarquía, sino dejó salir unas “emanaciones” (flujos), que a la vez emitieron otras “emanaciones”, incluyendo los eones  (seres divinos) o “</a:t>
            </a:r>
            <a:r>
              <a:rPr lang="es-419" sz="3200" noProof="0" dirty="0">
                <a:solidFill>
                  <a:srgbClr val="3BDAFF"/>
                </a:solidFill>
                <a:latin typeface="Arial" panose="020B0604020202020204" pitchFamily="34" charset="0"/>
                <a:cs typeface="Arial" panose="020B0604020202020204" pitchFamily="34" charset="0"/>
              </a:rPr>
              <a:t>luminarios</a:t>
            </a:r>
            <a:r>
              <a:rPr lang="es-419" sz="3200" noProof="0" dirty="0">
                <a:solidFill>
                  <a:schemeClr val="bg1"/>
                </a:solidFill>
                <a:latin typeface="Arial" panose="020B0604020202020204" pitchFamily="34" charset="0"/>
                <a:cs typeface="Arial" panose="020B0604020202020204" pitchFamily="34" charset="0"/>
              </a:rPr>
              <a:t>”, que también hicieron otras “emanaciones” adicionales de menor nivel, llamados “demiurgos”.</a:t>
            </a:r>
          </a:p>
        </p:txBody>
      </p:sp>
      <p:cxnSp>
        <p:nvCxnSpPr>
          <p:cNvPr id="11" name="Straight Arrow Connector 10">
            <a:extLst>
              <a:ext uri="{FF2B5EF4-FFF2-40B4-BE49-F238E27FC236}">
                <a16:creationId xmlns:a16="http://schemas.microsoft.com/office/drawing/2014/main" id="{BCB27023-1665-F4F2-CF9E-8DC882A5ADF8}"/>
              </a:ext>
            </a:extLst>
          </p:cNvPr>
          <p:cNvCxnSpPr>
            <a:cxnSpLocks/>
          </p:cNvCxnSpPr>
          <p:nvPr/>
        </p:nvCxnSpPr>
        <p:spPr>
          <a:xfrm flipV="1">
            <a:off x="5699956" y="404664"/>
            <a:ext cx="3996444" cy="2160240"/>
          </a:xfrm>
          <a:prstGeom prst="straightConnector1">
            <a:avLst/>
          </a:prstGeom>
          <a:ln w="76200">
            <a:solidFill>
              <a:srgbClr val="FFFF00"/>
            </a:solidFill>
            <a:tailEnd type="triangle"/>
          </a:ln>
          <a:effectLst>
            <a:outerShdw blurRad="50800" dist="38100" dir="2700000" algn="tl" rotWithShape="0">
              <a:prstClr val="black">
                <a:alpha val="70000"/>
              </a:prstClr>
            </a:outerShdw>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7C2B534-029C-DAFD-686C-3DCACC71A3BE}"/>
              </a:ext>
            </a:extLst>
          </p:cNvPr>
          <p:cNvCxnSpPr>
            <a:cxnSpLocks/>
          </p:cNvCxnSpPr>
          <p:nvPr/>
        </p:nvCxnSpPr>
        <p:spPr>
          <a:xfrm flipV="1">
            <a:off x="7032104" y="1844824"/>
            <a:ext cx="2520280" cy="2524472"/>
          </a:xfrm>
          <a:prstGeom prst="straightConnector1">
            <a:avLst/>
          </a:prstGeom>
          <a:ln w="76200">
            <a:solidFill>
              <a:srgbClr val="3BDAFF"/>
            </a:solidFill>
            <a:tailEnd type="triangle"/>
          </a:ln>
          <a:effectLst>
            <a:outerShdw blurRad="50800" dist="38100" dir="2700000" algn="tl" rotWithShape="0">
              <a:prstClr val="black">
                <a:alpha val="70000"/>
              </a:prst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1525EC7-A113-C6C5-DFE4-CF00AAEAAAF2}"/>
              </a:ext>
            </a:extLst>
          </p:cNvPr>
          <p:cNvCxnSpPr>
            <a:cxnSpLocks/>
          </p:cNvCxnSpPr>
          <p:nvPr/>
        </p:nvCxnSpPr>
        <p:spPr>
          <a:xfrm flipV="1">
            <a:off x="7215530" y="2457450"/>
            <a:ext cx="2318995" cy="1911846"/>
          </a:xfrm>
          <a:prstGeom prst="straightConnector1">
            <a:avLst/>
          </a:prstGeom>
          <a:ln w="76200">
            <a:solidFill>
              <a:srgbClr val="3BDAFF"/>
            </a:solidFill>
            <a:tailEnd type="triangle"/>
          </a:ln>
          <a:effectLst>
            <a:outerShdw blurRad="50800" dist="38100" dir="2700000" algn="tl" rotWithShape="0">
              <a:prstClr val="black">
                <a:alpha val="70000"/>
              </a:prst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46BC02B-F669-CAE4-6FAF-F5D2010232D9}"/>
              </a:ext>
            </a:extLst>
          </p:cNvPr>
          <p:cNvCxnSpPr>
            <a:cxnSpLocks/>
          </p:cNvCxnSpPr>
          <p:nvPr/>
        </p:nvCxnSpPr>
        <p:spPr>
          <a:xfrm flipV="1">
            <a:off x="7392144" y="3067050"/>
            <a:ext cx="2113806" cy="1302246"/>
          </a:xfrm>
          <a:prstGeom prst="straightConnector1">
            <a:avLst/>
          </a:prstGeom>
          <a:ln w="76200">
            <a:solidFill>
              <a:srgbClr val="3BDAFF"/>
            </a:solidFill>
            <a:tailEnd type="triangle"/>
          </a:ln>
          <a:effectLst>
            <a:outerShdw blurRad="50800" dist="38100" dir="2700000" algn="tl" rotWithShape="0">
              <a:prstClr val="black">
                <a:alpha val="70000"/>
              </a:prstClr>
            </a:outerShdw>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5D739335-59FB-01AF-FF80-7106A21D4C75}"/>
              </a:ext>
            </a:extLst>
          </p:cNvPr>
          <p:cNvCxnSpPr>
            <a:cxnSpLocks/>
          </p:cNvCxnSpPr>
          <p:nvPr/>
        </p:nvCxnSpPr>
        <p:spPr>
          <a:xfrm flipV="1">
            <a:off x="7547717" y="3648075"/>
            <a:ext cx="1967758" cy="721221"/>
          </a:xfrm>
          <a:prstGeom prst="straightConnector1">
            <a:avLst/>
          </a:prstGeom>
          <a:ln w="76200">
            <a:solidFill>
              <a:srgbClr val="3BDAFF"/>
            </a:solidFill>
            <a:tailEnd type="triangle"/>
          </a:ln>
          <a:effectLst>
            <a:outerShdw blurRad="50800" dist="38100" dir="2700000" algn="tl" rotWithShape="0">
              <a:prstClr val="black">
                <a:alpha val="70000"/>
              </a:prstClr>
            </a:outerShdw>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F63AAA94-5FD3-1AEE-5102-715308F5BC7F}"/>
              </a:ext>
            </a:extLst>
          </p:cNvPr>
          <p:cNvSpPr txBox="1"/>
          <p:nvPr/>
        </p:nvSpPr>
        <p:spPr>
          <a:xfrm>
            <a:off x="1234381" y="2466705"/>
            <a:ext cx="5365676" cy="584775"/>
          </a:xfrm>
          <a:prstGeom prst="rect">
            <a:avLst/>
          </a:prstGeom>
          <a:noFill/>
        </p:spPr>
        <p:txBody>
          <a:bodyPr wrap="square">
            <a:spAutoFit/>
          </a:bodyPr>
          <a:lstStyle/>
          <a:p>
            <a:r>
              <a:rPr kumimoji="0" lang="es-419" sz="3200" b="0" i="0" u="none" strike="noStrike" kern="1200" cap="none" spc="0" normalizeH="0" baseline="0" noProof="0" dirty="0">
                <a:ln>
                  <a:noFill/>
                </a:ln>
                <a:solidFill>
                  <a:srgbClr val="FFFF00"/>
                </a:solidFill>
                <a:effectLst>
                  <a:outerShdw blurRad="38100" dist="50800" dir="2700000" algn="tl">
                    <a:srgbClr val="000000">
                      <a:alpha val="70000"/>
                    </a:srgbClr>
                  </a:outerShdw>
                </a:effectLst>
                <a:uLnTx/>
                <a:uFillTx/>
                <a:latin typeface="Arial" panose="020B0604020202020204" pitchFamily="34" charset="0"/>
                <a:cs typeface="Arial" panose="020B0604020202020204" pitchFamily="34" charset="0"/>
              </a:rPr>
              <a:t>“el</a:t>
            </a:r>
            <a:r>
              <a:rPr kumimoji="0" lang="es-419" sz="3000" b="0" i="0" u="none" strike="noStrike" kern="1200" cap="none" spc="0" normalizeH="0" baseline="0" noProof="0" dirty="0">
                <a:ln>
                  <a:noFill/>
                </a:ln>
                <a:solidFill>
                  <a:srgbClr val="FFFF00"/>
                </a:solidFill>
                <a:effectLst>
                  <a:outerShdw blurRad="38100" dist="50800" dir="2700000" algn="tl">
                    <a:srgbClr val="000000">
                      <a:alpha val="70000"/>
                    </a:srgbClr>
                  </a:outerShdw>
                </a:effectLst>
                <a:uLnTx/>
                <a:uFillTx/>
                <a:latin typeface="Arial" panose="020B0604020202020204" pitchFamily="34" charset="0"/>
                <a:cs typeface="Arial" panose="020B0604020202020204" pitchFamily="34" charset="0"/>
              </a:rPr>
              <a:t> </a:t>
            </a:r>
            <a:r>
              <a:rPr kumimoji="0" lang="es-419" sz="2900" b="0" i="0" u="none" strike="noStrike" kern="1200" cap="none" spc="0" normalizeH="0" baseline="0" noProof="0" dirty="0">
                <a:ln>
                  <a:noFill/>
                </a:ln>
                <a:solidFill>
                  <a:srgbClr val="FFFF00"/>
                </a:solidFill>
                <a:effectLst>
                  <a:outerShdw blurRad="38100" dist="50800" dir="2700000" algn="tl">
                    <a:srgbClr val="000000">
                      <a:alpha val="70000"/>
                    </a:srgbClr>
                  </a:outerShdw>
                </a:effectLst>
                <a:uLnTx/>
                <a:uFillTx/>
                <a:latin typeface="Arial" panose="020B0604020202020204" pitchFamily="34" charset="0"/>
                <a:cs typeface="Arial" panose="020B0604020202020204" pitchFamily="34" charset="0"/>
              </a:rPr>
              <a:t> </a:t>
            </a:r>
            <a:r>
              <a:rPr kumimoji="0" lang="es-419" sz="3200" b="0" i="0" u="none" strike="noStrike" kern="1200" cap="none" spc="0" normalizeH="0" baseline="0" noProof="0" dirty="0">
                <a:ln>
                  <a:noFill/>
                </a:ln>
                <a:solidFill>
                  <a:srgbClr val="FFFF00"/>
                </a:solidFill>
                <a:effectLst>
                  <a:outerShdw blurRad="38100" dist="50800" dir="2700000" algn="tl">
                    <a:srgbClr val="000000">
                      <a:alpha val="70000"/>
                    </a:srgbClr>
                  </a:outerShdw>
                </a:effectLst>
                <a:uLnTx/>
                <a:uFillTx/>
                <a:latin typeface="Arial" panose="020B0604020202020204" pitchFamily="34" charset="0"/>
                <a:cs typeface="Arial" panose="020B0604020202020204" pitchFamily="34" charset="0"/>
              </a:rPr>
              <a:t>silencioso</a:t>
            </a:r>
            <a:r>
              <a:rPr kumimoji="0" lang="es-419" sz="3000" b="0" i="0" u="none" strike="noStrike" kern="1200" cap="none" spc="0" normalizeH="0" baseline="0" noProof="0" dirty="0">
                <a:ln>
                  <a:noFill/>
                </a:ln>
                <a:solidFill>
                  <a:srgbClr val="FFFF00"/>
                </a:solidFill>
                <a:effectLst>
                  <a:outerShdw blurRad="38100" dist="50800" dir="2700000" algn="tl">
                    <a:srgbClr val="000000">
                      <a:alpha val="70000"/>
                    </a:srgbClr>
                  </a:outerShdw>
                </a:effectLst>
                <a:uLnTx/>
                <a:uFillTx/>
                <a:latin typeface="Arial" panose="020B0604020202020204" pitchFamily="34" charset="0"/>
                <a:ea typeface="+mn-ea"/>
                <a:cs typeface="Arial" panose="020B0604020202020204" pitchFamily="34" charset="0"/>
              </a:rPr>
              <a:t> </a:t>
            </a:r>
            <a:r>
              <a:rPr kumimoji="0" lang="es-419" sz="2900" b="0" i="0" u="none" strike="noStrike" kern="1200" cap="none" spc="0" normalizeH="0" baseline="0" noProof="0" dirty="0">
                <a:ln>
                  <a:noFill/>
                </a:ln>
                <a:solidFill>
                  <a:srgbClr val="FFFF00"/>
                </a:solidFill>
                <a:effectLst>
                  <a:outerShdw blurRad="38100" dist="50800" dir="2700000" algn="tl">
                    <a:srgbClr val="000000">
                      <a:alpha val="70000"/>
                    </a:srgbClr>
                  </a:outerShdw>
                </a:effectLst>
                <a:uLnTx/>
                <a:uFillTx/>
                <a:latin typeface="Arial" panose="020B0604020202020204" pitchFamily="34" charset="0"/>
                <a:ea typeface="+mn-ea"/>
                <a:cs typeface="Arial" panose="020B0604020202020204" pitchFamily="34" charset="0"/>
              </a:rPr>
              <a:t> </a:t>
            </a:r>
            <a:r>
              <a:rPr kumimoji="0" lang="es-419" sz="3200" b="0" i="0" u="none" strike="noStrike" kern="1200" cap="none" spc="0" normalizeH="0" baseline="0" noProof="0" dirty="0">
                <a:ln>
                  <a:noFill/>
                </a:ln>
                <a:solidFill>
                  <a:srgbClr val="FFFF00"/>
                </a:solidFill>
                <a:effectLst>
                  <a:outerShdw blurRad="38100" dist="50800" dir="2700000" algn="tl">
                    <a:srgbClr val="000000">
                      <a:alpha val="70000"/>
                    </a:srgbClr>
                  </a:outerShdw>
                </a:effectLst>
                <a:uLnTx/>
                <a:uFillTx/>
                <a:latin typeface="Arial" panose="020B0604020202020204" pitchFamily="34" charset="0"/>
                <a:cs typeface="Arial" panose="020B0604020202020204" pitchFamily="34" charset="0"/>
              </a:rPr>
              <a:t>desconocido”</a:t>
            </a:r>
            <a:endParaRPr lang="es-419" noProof="0" dirty="0">
              <a:effectLst>
                <a:outerShdw blurRad="38100" dist="50800" dir="2700000" algn="tl">
                  <a:srgbClr val="000000">
                    <a:alpha val="70000"/>
                  </a:srgbClr>
                </a:outerShdw>
              </a:effectLst>
            </a:endParaRPr>
          </a:p>
        </p:txBody>
      </p:sp>
      <p:sp>
        <p:nvSpPr>
          <p:cNvPr id="42" name="TextBox 41">
            <a:extLst>
              <a:ext uri="{FF2B5EF4-FFF2-40B4-BE49-F238E27FC236}">
                <a16:creationId xmlns:a16="http://schemas.microsoft.com/office/drawing/2014/main" id="{985C58B7-8522-01E7-EA88-1EC779A026CD}"/>
              </a:ext>
            </a:extLst>
          </p:cNvPr>
          <p:cNvSpPr txBox="1"/>
          <p:nvPr/>
        </p:nvSpPr>
        <p:spPr>
          <a:xfrm>
            <a:off x="6535337" y="4218707"/>
            <a:ext cx="1319808" cy="584775"/>
          </a:xfrm>
          <a:prstGeom prst="rect">
            <a:avLst/>
          </a:prstGeom>
          <a:noFill/>
        </p:spPr>
        <p:txBody>
          <a:bodyPr wrap="square">
            <a:spAutoFit/>
          </a:bodyPr>
          <a:lstStyle/>
          <a:p>
            <a:r>
              <a:rPr kumimoji="0" lang="es-419" sz="3200" b="0" i="0" u="sng" strike="noStrike" kern="1200" cap="none" spc="0" normalizeH="0" baseline="0" noProof="0" dirty="0">
                <a:ln>
                  <a:noFill/>
                </a:ln>
                <a:solidFill>
                  <a:srgbClr val="3BDAFF"/>
                </a:solidFill>
                <a:effectLst>
                  <a:outerShdw blurRad="50800" dist="50800" dir="3300000" algn="tl">
                    <a:srgbClr val="000000">
                      <a:alpha val="70000"/>
                    </a:srgbClr>
                  </a:outerShdw>
                </a:effectLst>
                <a:uLnTx/>
                <a:uFillTx/>
                <a:latin typeface="Arial" panose="020B0604020202020204" pitchFamily="34" charset="0"/>
                <a:cs typeface="Arial" panose="020B0604020202020204" pitchFamily="34" charset="0"/>
              </a:rPr>
              <a:t>eones</a:t>
            </a:r>
            <a:endParaRPr lang="es-419" noProof="0" dirty="0">
              <a:effectLst>
                <a:outerShdw blurRad="50800" dist="50800" dir="3300000" algn="tl">
                  <a:srgbClr val="000000">
                    <a:alpha val="70000"/>
                  </a:srgbClr>
                </a:outerShdw>
              </a:effectLst>
            </a:endParaRPr>
          </a:p>
        </p:txBody>
      </p:sp>
      <p:sp>
        <p:nvSpPr>
          <p:cNvPr id="43" name="Rectangle 42">
            <a:extLst>
              <a:ext uri="{FF2B5EF4-FFF2-40B4-BE49-F238E27FC236}">
                <a16:creationId xmlns:a16="http://schemas.microsoft.com/office/drawing/2014/main" id="{AFBAA73D-BF9D-612D-14E5-ADE9FC1B9E6C}"/>
              </a:ext>
            </a:extLst>
          </p:cNvPr>
          <p:cNvSpPr/>
          <p:nvPr/>
        </p:nvSpPr>
        <p:spPr>
          <a:xfrm>
            <a:off x="10344472" y="3501011"/>
            <a:ext cx="864096" cy="2232245"/>
          </a:xfrm>
          <a:prstGeom prst="rect">
            <a:avLst/>
          </a:prstGeom>
          <a:solidFill>
            <a:schemeClr val="accent6">
              <a:lumMod val="40000"/>
              <a:lumOff val="60000"/>
              <a:alpha val="23000"/>
            </a:schemeClr>
          </a:solidFill>
          <a:ln w="63500">
            <a:solidFill>
              <a:srgbClr val="6FFF2F"/>
            </a:solidFill>
          </a:ln>
          <a:effectLst>
            <a:outerShdw blurRad="50800" dist="50800" dir="3300000" algn="tl"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cxnSp>
        <p:nvCxnSpPr>
          <p:cNvPr id="44" name="Straight Arrow Connector 43">
            <a:extLst>
              <a:ext uri="{FF2B5EF4-FFF2-40B4-BE49-F238E27FC236}">
                <a16:creationId xmlns:a16="http://schemas.microsoft.com/office/drawing/2014/main" id="{B314F5AB-83CA-C1EC-468E-26B39ABC5761}"/>
              </a:ext>
            </a:extLst>
          </p:cNvPr>
          <p:cNvCxnSpPr>
            <a:cxnSpLocks/>
          </p:cNvCxnSpPr>
          <p:nvPr/>
        </p:nvCxnSpPr>
        <p:spPr>
          <a:xfrm flipV="1">
            <a:off x="2927648" y="4293097"/>
            <a:ext cx="7416824" cy="1946597"/>
          </a:xfrm>
          <a:prstGeom prst="straightConnector1">
            <a:avLst/>
          </a:prstGeom>
          <a:ln w="76200">
            <a:solidFill>
              <a:srgbClr val="6FFF2F"/>
            </a:solidFill>
            <a:tailEnd type="triangle"/>
          </a:ln>
          <a:effectLst>
            <a:outerShdw blurRad="50800" dist="38100" dir="2700000" algn="tl" rotWithShape="0">
              <a:prstClr val="black">
                <a:alpha val="70000"/>
              </a:prstClr>
            </a:outerShdw>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1287726A-4D78-665F-E5D1-A4079442550B}"/>
              </a:ext>
            </a:extLst>
          </p:cNvPr>
          <p:cNvSpPr txBox="1"/>
          <p:nvPr/>
        </p:nvSpPr>
        <p:spPr>
          <a:xfrm>
            <a:off x="729308" y="5972319"/>
            <a:ext cx="2183904" cy="584775"/>
          </a:xfrm>
          <a:prstGeom prst="rect">
            <a:avLst/>
          </a:prstGeom>
          <a:noFill/>
        </p:spPr>
        <p:txBody>
          <a:bodyPr wrap="square">
            <a:spAutoFit/>
          </a:bodyPr>
          <a:lstStyle/>
          <a:p>
            <a:r>
              <a:rPr kumimoji="0" lang="es-419" sz="3200" b="0" i="0" u="none" strike="noStrike" kern="1200" cap="none" spc="0" normalizeH="0" baseline="0" noProof="0" dirty="0">
                <a:ln>
                  <a:noFill/>
                </a:ln>
                <a:solidFill>
                  <a:srgbClr val="6FFF2F"/>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demiurgos</a:t>
            </a:r>
            <a:endParaRPr lang="es-419" noProof="0" dirty="0">
              <a:solidFill>
                <a:srgbClr val="6FFF2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339237668"/>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250"/>
                                        <p:tgtEl>
                                          <p:spTgt spid="5"/>
                                        </p:tgtEl>
                                      </p:cBhvr>
                                    </p:animEffect>
                                  </p:childTnLst>
                                </p:cTn>
                              </p:par>
                            </p:childTnLst>
                          </p:cTn>
                        </p:par>
                        <p:par>
                          <p:cTn id="13" fill="hold">
                            <p:stCondLst>
                              <p:cond delay="1250"/>
                            </p:stCondLst>
                            <p:childTnLst>
                              <p:par>
                                <p:cTn id="14" presetID="32" presetClass="emph" presetSubtype="0" fill="hold"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strVal val="4*#ppt_w"/>
                                          </p:val>
                                        </p:tav>
                                        <p:tav tm="100000">
                                          <p:val>
                                            <p:strVal val="#ppt_w"/>
                                          </p:val>
                                        </p:tav>
                                      </p:tavLst>
                                    </p:anim>
                                    <p:anim calcmode="lin" valueType="num">
                                      <p:cBhvr>
                                        <p:cTn id="30" dur="500" fill="hold"/>
                                        <p:tgtEl>
                                          <p:spTgt spid="40"/>
                                        </p:tgtEl>
                                        <p:attrNameLst>
                                          <p:attrName>ppt_h</p:attrName>
                                        </p:attrNameLst>
                                      </p:cBhvr>
                                      <p:tavLst>
                                        <p:tav tm="0">
                                          <p:val>
                                            <p:strVal val="4*#ppt_h"/>
                                          </p:val>
                                        </p:tav>
                                        <p:tav tm="100000">
                                          <p:val>
                                            <p:strVal val="#ppt_h"/>
                                          </p:val>
                                        </p:tav>
                                      </p:tavLst>
                                    </p:anim>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500" fill="hold"/>
                                        <p:tgtEl>
                                          <p:spTgt spid="42"/>
                                        </p:tgtEl>
                                        <p:attrNameLst>
                                          <p:attrName>ppt_w</p:attrName>
                                        </p:attrNameLst>
                                      </p:cBhvr>
                                      <p:tavLst>
                                        <p:tav tm="0">
                                          <p:val>
                                            <p:strVal val="4*#ppt_w"/>
                                          </p:val>
                                        </p:tav>
                                        <p:tav tm="100000">
                                          <p:val>
                                            <p:strVal val="#ppt_w"/>
                                          </p:val>
                                        </p:tav>
                                      </p:tavLst>
                                    </p:anim>
                                    <p:anim calcmode="lin" valueType="num">
                                      <p:cBhvr>
                                        <p:cTn id="40" dur="500" fill="hold"/>
                                        <p:tgtEl>
                                          <p:spTgt spid="42"/>
                                        </p:tgtEl>
                                        <p:attrNameLst>
                                          <p:attrName>ppt_h</p:attrName>
                                        </p:attrNameLst>
                                      </p:cBhvr>
                                      <p:tavLst>
                                        <p:tav tm="0">
                                          <p:val>
                                            <p:strVal val="4*#ppt_h"/>
                                          </p:val>
                                        </p:tav>
                                        <p:tav tm="100000">
                                          <p:val>
                                            <p:strVal val="#ppt_h"/>
                                          </p:val>
                                        </p:tav>
                                      </p:tavLst>
                                    </p:anim>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nodeType="withEffect">
                                  <p:stCondLst>
                                    <p:cond delay="25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par>
                                <p:cTn id="48" presetID="22" presetClass="entr" presetSubtype="8" fill="hold" nodeType="withEffect">
                                  <p:stCondLst>
                                    <p:cond delay="50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par>
                                <p:cTn id="51" presetID="22" presetClass="entr" presetSubtype="8" fill="hold" nodeType="withEffect">
                                  <p:stCondLst>
                                    <p:cond delay="50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32" fill="hold" nodeType="clickEffect">
                                  <p:stCondLst>
                                    <p:cond delay="0"/>
                                  </p:stCondLst>
                                  <p:childTnLst>
                                    <p:set>
                                      <p:cBhvr>
                                        <p:cTn id="57" dur="1" fill="hold">
                                          <p:stCondLst>
                                            <p:cond delay="0"/>
                                          </p:stCondLst>
                                        </p:cTn>
                                        <p:tgtEl>
                                          <p:spTgt spid="50">
                                            <p:txEl>
                                              <p:pRg st="0" end="0"/>
                                            </p:txEl>
                                          </p:spTgt>
                                        </p:tgtEl>
                                        <p:attrNameLst>
                                          <p:attrName>style.visibility</p:attrName>
                                        </p:attrNameLst>
                                      </p:cBhvr>
                                      <p:to>
                                        <p:strVal val="visible"/>
                                      </p:to>
                                    </p:set>
                                    <p:anim calcmode="lin" valueType="num">
                                      <p:cBhvr>
                                        <p:cTn id="58" dur="500" fill="hold"/>
                                        <p:tgtEl>
                                          <p:spTgt spid="50">
                                            <p:txEl>
                                              <p:pRg st="0" end="0"/>
                                            </p:txEl>
                                          </p:spTgt>
                                        </p:tgtEl>
                                        <p:attrNameLst>
                                          <p:attrName>ppt_w</p:attrName>
                                        </p:attrNameLst>
                                      </p:cBhvr>
                                      <p:tavLst>
                                        <p:tav tm="0">
                                          <p:val>
                                            <p:strVal val="4*#ppt_w"/>
                                          </p:val>
                                        </p:tav>
                                        <p:tav tm="100000">
                                          <p:val>
                                            <p:strVal val="#ppt_w"/>
                                          </p:val>
                                        </p:tav>
                                      </p:tavLst>
                                    </p:anim>
                                    <p:anim calcmode="lin" valueType="num">
                                      <p:cBhvr>
                                        <p:cTn id="59" dur="500" fill="hold"/>
                                        <p:tgtEl>
                                          <p:spTgt spid="50">
                                            <p:txEl>
                                              <p:pRg st="0" end="0"/>
                                            </p:txEl>
                                          </p:spTgt>
                                        </p:tgtEl>
                                        <p:attrNameLst>
                                          <p:attrName>ppt_h</p:attrName>
                                        </p:attrNameLst>
                                      </p:cBhvr>
                                      <p:tavLst>
                                        <p:tav tm="0">
                                          <p:val>
                                            <p:strVal val="4*#ppt_h"/>
                                          </p:val>
                                        </p:tav>
                                        <p:tav tm="100000">
                                          <p:val>
                                            <p:strVal val="#ppt_h"/>
                                          </p:val>
                                        </p:tav>
                                      </p:tavLst>
                                    </p:anim>
                                  </p:childTnLst>
                                </p:cTn>
                              </p:par>
                            </p:childTnLst>
                          </p:cTn>
                        </p:par>
                        <p:par>
                          <p:cTn id="60" fill="hold">
                            <p:stCondLst>
                              <p:cond delay="500"/>
                            </p:stCondLst>
                            <p:childTnLst>
                              <p:par>
                                <p:cTn id="61" presetID="17" presetClass="entr" presetSubtype="1"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ppt_x</p:attrName>
                                        </p:attrNameLst>
                                      </p:cBhvr>
                                      <p:tavLst>
                                        <p:tav tm="0">
                                          <p:val>
                                            <p:strVal val="#ppt_x"/>
                                          </p:val>
                                        </p:tav>
                                        <p:tav tm="100000">
                                          <p:val>
                                            <p:strVal val="#ppt_x"/>
                                          </p:val>
                                        </p:tav>
                                      </p:tavLst>
                                    </p:anim>
                                    <p:anim calcmode="lin" valueType="num">
                                      <p:cBhvr>
                                        <p:cTn id="64" dur="500" fill="hold"/>
                                        <p:tgtEl>
                                          <p:spTgt spid="43"/>
                                        </p:tgtEl>
                                        <p:attrNameLst>
                                          <p:attrName>ppt_y</p:attrName>
                                        </p:attrNameLst>
                                      </p:cBhvr>
                                      <p:tavLst>
                                        <p:tav tm="0">
                                          <p:val>
                                            <p:strVal val="#ppt_y-#ppt_h/2"/>
                                          </p:val>
                                        </p:tav>
                                        <p:tav tm="100000">
                                          <p:val>
                                            <p:strVal val="#ppt_y"/>
                                          </p:val>
                                        </p:tav>
                                      </p:tavLst>
                                    </p:anim>
                                    <p:anim calcmode="lin" valueType="num">
                                      <p:cBhvr>
                                        <p:cTn id="65" dur="500" fill="hold"/>
                                        <p:tgtEl>
                                          <p:spTgt spid="43"/>
                                        </p:tgtEl>
                                        <p:attrNameLst>
                                          <p:attrName>ppt_w</p:attrName>
                                        </p:attrNameLst>
                                      </p:cBhvr>
                                      <p:tavLst>
                                        <p:tav tm="0">
                                          <p:val>
                                            <p:strVal val="#ppt_w"/>
                                          </p:val>
                                        </p:tav>
                                        <p:tav tm="100000">
                                          <p:val>
                                            <p:strVal val="#ppt_w"/>
                                          </p:val>
                                        </p:tav>
                                      </p:tavLst>
                                    </p:anim>
                                    <p:anim calcmode="lin" valueType="num">
                                      <p:cBhvr>
                                        <p:cTn id="66" dur="500" fill="hold"/>
                                        <p:tgtEl>
                                          <p:spTgt spid="43"/>
                                        </p:tgtEl>
                                        <p:attrNameLst>
                                          <p:attrName>ppt_h</p:attrName>
                                        </p:attrNameLst>
                                      </p:cBhvr>
                                      <p:tavLst>
                                        <p:tav tm="0">
                                          <p:val>
                                            <p:fltVal val="0"/>
                                          </p:val>
                                        </p:tav>
                                        <p:tav tm="100000">
                                          <p:val>
                                            <p:strVal val="#ppt_h"/>
                                          </p:val>
                                        </p:tav>
                                      </p:tavLst>
                                    </p:anim>
                                  </p:childTnLst>
                                </p:cTn>
                              </p:par>
                              <p:par>
                                <p:cTn id="67" presetID="22" presetClass="entr" presetSubtype="8" fill="hold" nodeType="withEffect">
                                  <p:stCondLst>
                                    <p:cond delay="400"/>
                                  </p:stCondLst>
                                  <p:childTnLst>
                                    <p:set>
                                      <p:cBhvr>
                                        <p:cTn id="68" dur="1" fill="hold">
                                          <p:stCondLst>
                                            <p:cond delay="0"/>
                                          </p:stCondLst>
                                        </p:cTn>
                                        <p:tgtEl>
                                          <p:spTgt spid="44"/>
                                        </p:tgtEl>
                                        <p:attrNameLst>
                                          <p:attrName>style.visibility</p:attrName>
                                        </p:attrNameLst>
                                      </p:cBhvr>
                                      <p:to>
                                        <p:strVal val="visible"/>
                                      </p:to>
                                    </p:set>
                                    <p:animEffect transition="in" filter="wipe(left)">
                                      <p:cBhvr>
                                        <p:cTn id="69" dur="500"/>
                                        <p:tgtEl>
                                          <p:spTgt spid="44"/>
                                        </p:tgtEl>
                                      </p:cBhvr>
                                    </p:animEffect>
                                  </p:childTnLst>
                                </p:cTn>
                              </p:par>
                              <p:par>
                                <p:cTn id="70" presetID="32" presetClass="emph" presetSubtype="0" fill="hold" grpId="1" nodeType="withEffect">
                                  <p:stCondLst>
                                    <p:cond delay="400"/>
                                  </p:stCondLst>
                                  <p:childTnLst>
                                    <p:animRot by="120000">
                                      <p:cBhvr>
                                        <p:cTn id="71" dur="100" fill="hold">
                                          <p:stCondLst>
                                            <p:cond delay="0"/>
                                          </p:stCondLst>
                                        </p:cTn>
                                        <p:tgtEl>
                                          <p:spTgt spid="43"/>
                                        </p:tgtEl>
                                        <p:attrNameLst>
                                          <p:attrName>r</p:attrName>
                                        </p:attrNameLst>
                                      </p:cBhvr>
                                    </p:animRot>
                                    <p:animRot by="-240000">
                                      <p:cBhvr>
                                        <p:cTn id="72" dur="200" fill="hold">
                                          <p:stCondLst>
                                            <p:cond delay="200"/>
                                          </p:stCondLst>
                                        </p:cTn>
                                        <p:tgtEl>
                                          <p:spTgt spid="43"/>
                                        </p:tgtEl>
                                        <p:attrNameLst>
                                          <p:attrName>r</p:attrName>
                                        </p:attrNameLst>
                                      </p:cBhvr>
                                    </p:animRot>
                                    <p:animRot by="240000">
                                      <p:cBhvr>
                                        <p:cTn id="73" dur="200" fill="hold">
                                          <p:stCondLst>
                                            <p:cond delay="400"/>
                                          </p:stCondLst>
                                        </p:cTn>
                                        <p:tgtEl>
                                          <p:spTgt spid="43"/>
                                        </p:tgtEl>
                                        <p:attrNameLst>
                                          <p:attrName>r</p:attrName>
                                        </p:attrNameLst>
                                      </p:cBhvr>
                                    </p:animRot>
                                    <p:animRot by="-240000">
                                      <p:cBhvr>
                                        <p:cTn id="74" dur="200" fill="hold">
                                          <p:stCondLst>
                                            <p:cond delay="600"/>
                                          </p:stCondLst>
                                        </p:cTn>
                                        <p:tgtEl>
                                          <p:spTgt spid="43"/>
                                        </p:tgtEl>
                                        <p:attrNameLst>
                                          <p:attrName>r</p:attrName>
                                        </p:attrNameLst>
                                      </p:cBhvr>
                                    </p:animRot>
                                    <p:animRot by="120000">
                                      <p:cBhvr>
                                        <p:cTn id="75" dur="200" fill="hold">
                                          <p:stCondLst>
                                            <p:cond delay="800"/>
                                          </p:stCondLst>
                                        </p:cTn>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40" grpId="0"/>
      <p:bldP spid="42" grpId="0"/>
      <p:bldP spid="43" grpId="0" animBg="1"/>
      <p:bldP spid="43"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0216A-1872-1D21-D18A-5437FB06A71A}"/>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C3C4160B-8F4A-33DC-0F49-7DE022563A47}"/>
              </a:ext>
            </a:extLst>
          </p:cNvPr>
          <p:cNvSpPr>
            <a:spLocks noChangeArrowheads="1"/>
          </p:cNvSpPr>
          <p:nvPr/>
        </p:nvSpPr>
        <p:spPr bwMode="auto">
          <a:xfrm>
            <a:off x="595684" y="1007805"/>
            <a:ext cx="7444532" cy="917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Aquí hay un diagrama simple para ayudarte a entender todo esto:</a:t>
            </a:r>
          </a:p>
        </p:txBody>
      </p:sp>
      <p:pic>
        <p:nvPicPr>
          <p:cNvPr id="5" name="Picture 4">
            <a:extLst>
              <a:ext uri="{FF2B5EF4-FFF2-40B4-BE49-F238E27FC236}">
                <a16:creationId xmlns:a16="http://schemas.microsoft.com/office/drawing/2014/main" id="{B30E1C52-DDD4-83D3-DCBB-CDD82D739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224" y="0"/>
            <a:ext cx="3335482" cy="6858000"/>
          </a:xfrm>
          <a:prstGeom prst="rect">
            <a:avLst/>
          </a:prstGeom>
        </p:spPr>
      </p:pic>
      <p:sp>
        <p:nvSpPr>
          <p:cNvPr id="9" name="Para 1 - Rectangle 36">
            <a:extLst>
              <a:ext uri="{FF2B5EF4-FFF2-40B4-BE49-F238E27FC236}">
                <a16:creationId xmlns:a16="http://schemas.microsoft.com/office/drawing/2014/main" id="{5A3B8E34-4402-C607-6172-CCA78F3FC370}"/>
              </a:ext>
            </a:extLst>
          </p:cNvPr>
          <p:cNvSpPr>
            <a:spLocks noChangeArrowheads="1"/>
          </p:cNvSpPr>
          <p:nvPr/>
        </p:nvSpPr>
        <p:spPr bwMode="auto">
          <a:xfrm>
            <a:off x="595684" y="2060848"/>
            <a:ext cx="7228508" cy="1423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Uno de estos demiurgos (o simplemente “El Demiurgo” en algunas versiones) se llama “Sofía”</a:t>
            </a:r>
          </a:p>
        </p:txBody>
      </p:sp>
      <p:cxnSp>
        <p:nvCxnSpPr>
          <p:cNvPr id="44" name="Straight Arrow Connector 43">
            <a:extLst>
              <a:ext uri="{FF2B5EF4-FFF2-40B4-BE49-F238E27FC236}">
                <a16:creationId xmlns:a16="http://schemas.microsoft.com/office/drawing/2014/main" id="{18753A39-5CCF-2D7B-32E1-96FF8F388421}"/>
              </a:ext>
            </a:extLst>
          </p:cNvPr>
          <p:cNvCxnSpPr>
            <a:cxnSpLocks/>
          </p:cNvCxnSpPr>
          <p:nvPr/>
        </p:nvCxnSpPr>
        <p:spPr>
          <a:xfrm>
            <a:off x="5447928" y="3284984"/>
            <a:ext cx="3096344" cy="1152128"/>
          </a:xfrm>
          <a:prstGeom prst="straightConnector1">
            <a:avLst/>
          </a:prstGeom>
          <a:ln w="76200">
            <a:solidFill>
              <a:srgbClr val="6FFF2F"/>
            </a:solidFill>
            <a:tailEnd type="triangle"/>
          </a:ln>
          <a:effectLst>
            <a:outerShdw blurRad="50800" dist="38100" dir="2700000" algn="tl" rotWithShape="0">
              <a:prstClr val="black">
                <a:alpha val="70000"/>
              </a:prstClr>
            </a:outerShdw>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0D1E89C0-FD98-C165-F2F3-4C7F50AAA67C}"/>
              </a:ext>
            </a:extLst>
          </p:cNvPr>
          <p:cNvSpPr txBox="1"/>
          <p:nvPr/>
        </p:nvSpPr>
        <p:spPr>
          <a:xfrm>
            <a:off x="4340175" y="2899544"/>
            <a:ext cx="1190228" cy="584775"/>
          </a:xfrm>
          <a:prstGeom prst="rect">
            <a:avLst/>
          </a:prstGeom>
          <a:noFill/>
        </p:spPr>
        <p:txBody>
          <a:bodyPr wrap="square">
            <a:spAutoFit/>
          </a:bodyPr>
          <a:lstStyle/>
          <a:p>
            <a:r>
              <a:rPr kumimoji="0" lang="es-419" sz="3200" b="0" i="0" u="none" strike="noStrike" kern="1200" cap="none" spc="0" normalizeH="0" baseline="0" noProof="0" dirty="0">
                <a:ln>
                  <a:noFill/>
                </a:ln>
                <a:solidFill>
                  <a:srgbClr val="6FFF2F"/>
                </a:solidFill>
                <a:effectLst>
                  <a:outerShdw blurRad="50800" dist="50800" dir="3300000" algn="tl">
                    <a:srgbClr val="000000">
                      <a:alpha val="70000"/>
                    </a:srgbClr>
                  </a:outerShdw>
                </a:effectLst>
                <a:uLnTx/>
                <a:uFillTx/>
                <a:latin typeface="Arial" panose="020B0604020202020204" pitchFamily="34" charset="0"/>
                <a:cs typeface="Arial" panose="020B0604020202020204" pitchFamily="34" charset="0"/>
              </a:rPr>
              <a:t>Sofía</a:t>
            </a:r>
            <a:endParaRPr lang="es-419" noProof="0" dirty="0">
              <a:solidFill>
                <a:srgbClr val="6FFF2F"/>
              </a:solidFill>
              <a:effectLst>
                <a:outerShdw blurRad="50800" dist="50800" dir="3300000" algn="tl">
                  <a:srgbClr val="000000">
                    <a:alpha val="70000"/>
                  </a:srgbClr>
                </a:outerShdw>
              </a:effectLst>
            </a:endParaRPr>
          </a:p>
        </p:txBody>
      </p:sp>
      <p:sp>
        <p:nvSpPr>
          <p:cNvPr id="8" name="Oval 7">
            <a:extLst>
              <a:ext uri="{FF2B5EF4-FFF2-40B4-BE49-F238E27FC236}">
                <a16:creationId xmlns:a16="http://schemas.microsoft.com/office/drawing/2014/main" id="{3E4DAF0E-2D66-8D67-8A6F-AB30E42A4A1B}"/>
              </a:ext>
            </a:extLst>
          </p:cNvPr>
          <p:cNvSpPr/>
          <p:nvPr/>
        </p:nvSpPr>
        <p:spPr>
          <a:xfrm>
            <a:off x="8512090" y="4260914"/>
            <a:ext cx="432048" cy="432037"/>
          </a:xfrm>
          <a:prstGeom prst="ellipse">
            <a:avLst/>
          </a:prstGeom>
          <a:solidFill>
            <a:schemeClr val="accent6">
              <a:lumMod val="40000"/>
              <a:lumOff val="60000"/>
              <a:alpha val="23000"/>
            </a:schemeClr>
          </a:solidFill>
          <a:ln w="63500">
            <a:solidFill>
              <a:srgbClr val="6FFF2F"/>
            </a:solidFill>
          </a:ln>
          <a:effectLst>
            <a:outerShdw blurRad="50800" dist="50800" dir="3300000" algn="tl"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12" name="Para 1 - Rectangle 36">
            <a:extLst>
              <a:ext uri="{FF2B5EF4-FFF2-40B4-BE49-F238E27FC236}">
                <a16:creationId xmlns:a16="http://schemas.microsoft.com/office/drawing/2014/main" id="{82326A29-A235-EEE1-808E-4F290E1E2735}"/>
              </a:ext>
            </a:extLst>
          </p:cNvPr>
          <p:cNvSpPr>
            <a:spLocks noChangeArrowheads="1"/>
          </p:cNvSpPr>
          <p:nvPr/>
        </p:nvSpPr>
        <p:spPr bwMode="auto">
          <a:xfrm>
            <a:off x="595684" y="3501008"/>
            <a:ext cx="7228508" cy="1423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“Sofía”, a la vez “emanó” un hijo inferior, ignorante, defectuoso y malvado, que creó el universo físico por error, cuando no debía haberlo hecho.</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El nombre de este hijo es "Yahweh".</a:t>
            </a:r>
          </a:p>
        </p:txBody>
      </p:sp>
    </p:spTree>
    <p:extLst>
      <p:ext uri="{BB962C8B-B14F-4D97-AF65-F5344CB8AC3E}">
        <p14:creationId xmlns:p14="http://schemas.microsoft.com/office/powerpoint/2010/main" val="4204958393"/>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50">
                                            <p:txEl>
                                              <p:pRg st="0" end="0"/>
                                            </p:txEl>
                                          </p:spTgt>
                                        </p:tgtEl>
                                        <p:attrNameLst>
                                          <p:attrName>style.visibility</p:attrName>
                                        </p:attrNameLst>
                                      </p:cBhvr>
                                      <p:to>
                                        <p:strVal val="visible"/>
                                      </p:to>
                                    </p:set>
                                    <p:anim calcmode="lin" valueType="num">
                                      <p:cBhvr>
                                        <p:cTn id="12" dur="500" fill="hold"/>
                                        <p:tgtEl>
                                          <p:spTgt spid="50">
                                            <p:txEl>
                                              <p:pRg st="0" end="0"/>
                                            </p:txEl>
                                          </p:spTgt>
                                        </p:tgtEl>
                                        <p:attrNameLst>
                                          <p:attrName>ppt_w</p:attrName>
                                        </p:attrNameLst>
                                      </p:cBhvr>
                                      <p:tavLst>
                                        <p:tav tm="0">
                                          <p:val>
                                            <p:strVal val="4*#ppt_w"/>
                                          </p:val>
                                        </p:tav>
                                        <p:tav tm="100000">
                                          <p:val>
                                            <p:strVal val="#ppt_w"/>
                                          </p:val>
                                        </p:tav>
                                      </p:tavLst>
                                    </p:anim>
                                    <p:anim calcmode="lin" valueType="num">
                                      <p:cBhvr>
                                        <p:cTn id="13" dur="500" fill="hold"/>
                                        <p:tgtEl>
                                          <p:spTgt spid="50">
                                            <p:txEl>
                                              <p:pRg st="0" end="0"/>
                                            </p:txEl>
                                          </p:spTgt>
                                        </p:tgtEl>
                                        <p:attrNameLst>
                                          <p:attrName>ppt_h</p:attrName>
                                        </p:attrNameLst>
                                      </p:cBhvr>
                                      <p:tavLst>
                                        <p:tav tm="0">
                                          <p:val>
                                            <p:strVal val="4*#ppt_h"/>
                                          </p:val>
                                        </p:tav>
                                        <p:tav tm="100000">
                                          <p:val>
                                            <p:strVal val="#ppt_h"/>
                                          </p:val>
                                        </p:tav>
                                      </p:tavLst>
                                    </p:anim>
                                  </p:childTnLst>
                                </p:cTn>
                              </p:par>
                              <p:par>
                                <p:cTn id="14" presetID="22" presetClass="entr" presetSubtype="8"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left)">
                                      <p:cBhvr>
                                        <p:cTn id="16" dur="500"/>
                                        <p:tgtEl>
                                          <p:spTgt spid="44"/>
                                        </p:tgtEl>
                                      </p:cBhvr>
                                    </p:animEffect>
                                  </p:childTnLst>
                                </p:cTn>
                              </p:par>
                            </p:childTnLst>
                          </p:cTn>
                        </p:par>
                        <p:par>
                          <p:cTn id="17" fill="hold">
                            <p:stCondLst>
                              <p:cond delay="500"/>
                            </p:stCondLst>
                            <p:childTnLst>
                              <p:par>
                                <p:cTn id="18" presetID="23" presetClass="entr" presetSubtype="32"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strVal val="4*#ppt_w"/>
                                          </p:val>
                                        </p:tav>
                                        <p:tav tm="100000">
                                          <p:val>
                                            <p:strVal val="#ppt_w"/>
                                          </p:val>
                                        </p:tav>
                                      </p:tavLst>
                                    </p:anim>
                                    <p:anim calcmode="lin" valueType="num">
                                      <p:cBhvr>
                                        <p:cTn id="21"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wipe(left)">
                                      <p:cBhvr>
                                        <p:cTn id="31"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136B1-D806-2E4C-7BA3-6D28B86B661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5297C86-6D8E-4796-B25D-DBAD0DAC1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224" y="0"/>
            <a:ext cx="3335482" cy="6858000"/>
          </a:xfrm>
          <a:prstGeom prst="rect">
            <a:avLst/>
          </a:prstGeom>
        </p:spPr>
      </p:pic>
      <p:cxnSp>
        <p:nvCxnSpPr>
          <p:cNvPr id="44" name="Straight Arrow Connector 43">
            <a:extLst>
              <a:ext uri="{FF2B5EF4-FFF2-40B4-BE49-F238E27FC236}">
                <a16:creationId xmlns:a16="http://schemas.microsoft.com/office/drawing/2014/main" id="{69605C62-8B7B-FA4C-5B3A-15CC65F5E3E4}"/>
              </a:ext>
            </a:extLst>
          </p:cNvPr>
          <p:cNvCxnSpPr>
            <a:cxnSpLocks/>
          </p:cNvCxnSpPr>
          <p:nvPr/>
        </p:nvCxnSpPr>
        <p:spPr>
          <a:xfrm flipV="1">
            <a:off x="5879976" y="1700808"/>
            <a:ext cx="3600400" cy="1423471"/>
          </a:xfrm>
          <a:prstGeom prst="straightConnector1">
            <a:avLst/>
          </a:prstGeom>
          <a:ln w="76200">
            <a:solidFill>
              <a:srgbClr val="3BDAFF"/>
            </a:solidFill>
            <a:tailEnd type="triangle"/>
          </a:ln>
          <a:effectLst>
            <a:outerShdw blurRad="50800" dist="38100" dir="2700000" algn="tl" rotWithShape="0">
              <a:prstClr val="black">
                <a:alpha val="70000"/>
              </a:prstClr>
            </a:outerShdw>
          </a:effectLst>
        </p:spPr>
        <p:style>
          <a:lnRef idx="2">
            <a:schemeClr val="accent1"/>
          </a:lnRef>
          <a:fillRef idx="0">
            <a:schemeClr val="accent1"/>
          </a:fillRef>
          <a:effectRef idx="1">
            <a:schemeClr val="accent1"/>
          </a:effectRef>
          <a:fontRef idx="minor">
            <a:schemeClr val="tx1"/>
          </a:fontRef>
        </p:style>
      </p:cxnSp>
      <p:sp>
        <p:nvSpPr>
          <p:cNvPr id="7" name="Para 1 - Rectangle 36">
            <a:extLst>
              <a:ext uri="{FF2B5EF4-FFF2-40B4-BE49-F238E27FC236}">
                <a16:creationId xmlns:a16="http://schemas.microsoft.com/office/drawing/2014/main" id="{8470DD11-6E12-D7C6-BAFA-6869409E895E}"/>
              </a:ext>
            </a:extLst>
          </p:cNvPr>
          <p:cNvSpPr>
            <a:spLocks noChangeArrowheads="1"/>
          </p:cNvSpPr>
          <p:nvPr/>
        </p:nvSpPr>
        <p:spPr bwMode="auto">
          <a:xfrm>
            <a:off x="595684" y="1007805"/>
            <a:ext cx="7444532" cy="917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Aquí hay un diagrama simple para ayudarte a entender todo esto:</a:t>
            </a:r>
          </a:p>
        </p:txBody>
      </p:sp>
      <p:sp>
        <p:nvSpPr>
          <p:cNvPr id="9" name="Para 1 - Rectangle 36">
            <a:extLst>
              <a:ext uri="{FF2B5EF4-FFF2-40B4-BE49-F238E27FC236}">
                <a16:creationId xmlns:a16="http://schemas.microsoft.com/office/drawing/2014/main" id="{F35C8794-A739-5822-19D4-661D943106FC}"/>
              </a:ext>
            </a:extLst>
          </p:cNvPr>
          <p:cNvSpPr>
            <a:spLocks noChangeArrowheads="1"/>
          </p:cNvSpPr>
          <p:nvPr/>
        </p:nvSpPr>
        <p:spPr bwMode="auto">
          <a:xfrm>
            <a:off x="595684" y="2060848"/>
            <a:ext cx="7228508" cy="261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Para lidiar con este error, uno de los “luminarios” (o “eones”), que se llama </a:t>
            </a:r>
            <a:r>
              <a:rPr lang="es-419" sz="3200" noProof="0" dirty="0" err="1">
                <a:solidFill>
                  <a:srgbClr val="3BDAFF"/>
                </a:solidFill>
                <a:latin typeface="Arial" panose="020B0604020202020204" pitchFamily="34" charset="0"/>
                <a:cs typeface="Arial" panose="020B0604020202020204" pitchFamily="34" charset="0"/>
              </a:rPr>
              <a:t>Barbelo</a:t>
            </a:r>
            <a:r>
              <a:rPr lang="es-419" sz="3200" noProof="0" dirty="0">
                <a:solidFill>
                  <a:schemeClr val="bg1"/>
                </a:solidFill>
                <a:latin typeface="Arial" panose="020B0604020202020204" pitchFamily="34" charset="0"/>
                <a:cs typeface="Arial" panose="020B0604020202020204" pitchFamily="34" charset="0"/>
              </a:rPr>
              <a:t> y también “</a:t>
            </a:r>
            <a:r>
              <a:rPr lang="es-419" sz="3200" noProof="0" dirty="0" err="1">
                <a:solidFill>
                  <a:schemeClr val="bg1"/>
                </a:solidFill>
                <a:latin typeface="Arial" panose="020B0604020202020204" pitchFamily="34" charset="0"/>
                <a:cs typeface="Arial" panose="020B0604020202020204" pitchFamily="34" charset="0"/>
              </a:rPr>
              <a:t>Christus</a:t>
            </a:r>
            <a:r>
              <a:rPr lang="es-419" sz="3200" noProof="0" dirty="0">
                <a:solidFill>
                  <a:schemeClr val="bg1"/>
                </a:solidFill>
                <a:latin typeface="Arial" panose="020B0604020202020204" pitchFamily="34" charset="0"/>
                <a:cs typeface="Arial" panose="020B0604020202020204" pitchFamily="34" charset="0"/>
              </a:rPr>
              <a:t>” tuvo que entrar en el mundo físico malo para mostrarles a sus habitantes cómo salir de él. </a:t>
            </a:r>
          </a:p>
        </p:txBody>
      </p:sp>
      <p:sp>
        <p:nvSpPr>
          <p:cNvPr id="50" name="TextBox 49">
            <a:extLst>
              <a:ext uri="{FF2B5EF4-FFF2-40B4-BE49-F238E27FC236}">
                <a16:creationId xmlns:a16="http://schemas.microsoft.com/office/drawing/2014/main" id="{1855474E-DB48-BA80-103D-D7AFE71875BE}"/>
              </a:ext>
            </a:extLst>
          </p:cNvPr>
          <p:cNvSpPr txBox="1"/>
          <p:nvPr/>
        </p:nvSpPr>
        <p:spPr>
          <a:xfrm>
            <a:off x="4253881" y="2901925"/>
            <a:ext cx="1971849" cy="584775"/>
          </a:xfrm>
          <a:prstGeom prst="rect">
            <a:avLst/>
          </a:prstGeom>
          <a:noFill/>
        </p:spPr>
        <p:txBody>
          <a:bodyPr wrap="square">
            <a:spAutoFit/>
          </a:bodyPr>
          <a:lstStyle/>
          <a:p>
            <a:r>
              <a:rPr kumimoji="0" lang="es-419" sz="3200" b="0" i="0" u="none" strike="noStrike" kern="1200" cap="none" spc="0" normalizeH="0" baseline="0" noProof="0" dirty="0" err="1">
                <a:ln>
                  <a:noFill/>
                </a:ln>
                <a:solidFill>
                  <a:srgbClr val="3BDAFF"/>
                </a:solidFill>
                <a:effectLst>
                  <a:outerShdw blurRad="50800" dist="50800" dir="3300000" algn="tl">
                    <a:srgbClr val="000000">
                      <a:alpha val="70000"/>
                    </a:srgbClr>
                  </a:outerShdw>
                </a:effectLst>
                <a:uLnTx/>
                <a:uFillTx/>
                <a:latin typeface="Arial" panose="020B0604020202020204" pitchFamily="34" charset="0"/>
                <a:cs typeface="Arial" panose="020B0604020202020204" pitchFamily="34" charset="0"/>
              </a:rPr>
              <a:t>Christus</a:t>
            </a:r>
            <a:endParaRPr lang="es-419" noProof="0" dirty="0">
              <a:solidFill>
                <a:srgbClr val="3BDAFF"/>
              </a:solidFill>
              <a:effectLst>
                <a:outerShdw blurRad="50800" dist="50800" dir="3300000" algn="tl">
                  <a:srgbClr val="000000">
                    <a:alpha val="70000"/>
                  </a:srgbClr>
                </a:outerShdw>
              </a:effectLst>
            </a:endParaRPr>
          </a:p>
        </p:txBody>
      </p:sp>
      <p:sp>
        <p:nvSpPr>
          <p:cNvPr id="8" name="Oval 7">
            <a:extLst>
              <a:ext uri="{FF2B5EF4-FFF2-40B4-BE49-F238E27FC236}">
                <a16:creationId xmlns:a16="http://schemas.microsoft.com/office/drawing/2014/main" id="{FB6D59F9-5CEC-AD67-9F15-3FCC56E7C40F}"/>
              </a:ext>
            </a:extLst>
          </p:cNvPr>
          <p:cNvSpPr/>
          <p:nvPr/>
        </p:nvSpPr>
        <p:spPr>
          <a:xfrm>
            <a:off x="9464244" y="1394667"/>
            <a:ext cx="592196" cy="594167"/>
          </a:xfrm>
          <a:prstGeom prst="ellipse">
            <a:avLst/>
          </a:prstGeom>
          <a:solidFill>
            <a:schemeClr val="accent6">
              <a:lumMod val="40000"/>
              <a:lumOff val="60000"/>
              <a:alpha val="23000"/>
            </a:schemeClr>
          </a:solidFill>
          <a:ln w="63500">
            <a:solidFill>
              <a:srgbClr val="3BDAFF"/>
            </a:solidFill>
          </a:ln>
          <a:effectLst>
            <a:outerShdw blurRad="50800" dist="50800" dir="3300000" algn="tl"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solidFill>
                <a:srgbClr val="3BDAFF"/>
              </a:solidFill>
            </a:endParaRPr>
          </a:p>
        </p:txBody>
      </p:sp>
    </p:spTree>
    <p:extLst>
      <p:ext uri="{BB962C8B-B14F-4D97-AF65-F5344CB8AC3E}">
        <p14:creationId xmlns:p14="http://schemas.microsoft.com/office/powerpoint/2010/main" val="3100688047"/>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50">
                                            <p:txEl>
                                              <p:pRg st="0" end="0"/>
                                            </p:txEl>
                                          </p:spTgt>
                                        </p:tgtEl>
                                        <p:attrNameLst>
                                          <p:attrName>style.visibility</p:attrName>
                                        </p:attrNameLst>
                                      </p:cBhvr>
                                      <p:to>
                                        <p:strVal val="visible"/>
                                      </p:to>
                                    </p:set>
                                    <p:anim calcmode="lin" valueType="num">
                                      <p:cBhvr>
                                        <p:cTn id="12" dur="500" fill="hold"/>
                                        <p:tgtEl>
                                          <p:spTgt spid="50">
                                            <p:txEl>
                                              <p:pRg st="0" end="0"/>
                                            </p:txEl>
                                          </p:spTgt>
                                        </p:tgtEl>
                                        <p:attrNameLst>
                                          <p:attrName>ppt_w</p:attrName>
                                        </p:attrNameLst>
                                      </p:cBhvr>
                                      <p:tavLst>
                                        <p:tav tm="0">
                                          <p:val>
                                            <p:strVal val="4*#ppt_w"/>
                                          </p:val>
                                        </p:tav>
                                        <p:tav tm="100000">
                                          <p:val>
                                            <p:strVal val="#ppt_w"/>
                                          </p:val>
                                        </p:tav>
                                      </p:tavLst>
                                    </p:anim>
                                    <p:anim calcmode="lin" valueType="num">
                                      <p:cBhvr>
                                        <p:cTn id="13" dur="500" fill="hold"/>
                                        <p:tgtEl>
                                          <p:spTgt spid="50">
                                            <p:txEl>
                                              <p:pRg st="0" end="0"/>
                                            </p:txEl>
                                          </p:spTgt>
                                        </p:tgtEl>
                                        <p:attrNameLst>
                                          <p:attrName>ppt_h</p:attrName>
                                        </p:attrNameLst>
                                      </p:cBhvr>
                                      <p:tavLst>
                                        <p:tav tm="0">
                                          <p:val>
                                            <p:strVal val="4*#ppt_h"/>
                                          </p:val>
                                        </p:tav>
                                        <p:tav tm="100000">
                                          <p:val>
                                            <p:strVal val="#ppt_h"/>
                                          </p:val>
                                        </p:tav>
                                      </p:tavLst>
                                    </p:anim>
                                  </p:childTnLst>
                                </p:cTn>
                              </p:par>
                              <p:par>
                                <p:cTn id="14" presetID="22" presetClass="entr" presetSubtype="8" fill="hold" nodeType="withEffect">
                                  <p:stCondLst>
                                    <p:cond delay="400"/>
                                  </p:stCondLst>
                                  <p:childTnLst>
                                    <p:set>
                                      <p:cBhvr>
                                        <p:cTn id="15" dur="1" fill="hold">
                                          <p:stCondLst>
                                            <p:cond delay="0"/>
                                          </p:stCondLst>
                                        </p:cTn>
                                        <p:tgtEl>
                                          <p:spTgt spid="44"/>
                                        </p:tgtEl>
                                        <p:attrNameLst>
                                          <p:attrName>style.visibility</p:attrName>
                                        </p:attrNameLst>
                                      </p:cBhvr>
                                      <p:to>
                                        <p:strVal val="visible"/>
                                      </p:to>
                                    </p:set>
                                    <p:animEffect transition="in" filter="wipe(left)">
                                      <p:cBhvr>
                                        <p:cTn id="16" dur="500"/>
                                        <p:tgtEl>
                                          <p:spTgt spid="44"/>
                                        </p:tgtEl>
                                      </p:cBhvr>
                                    </p:animEffect>
                                  </p:childTnLst>
                                </p:cTn>
                              </p:par>
                            </p:childTnLst>
                          </p:cTn>
                        </p:par>
                        <p:par>
                          <p:cTn id="17" fill="hold">
                            <p:stCondLst>
                              <p:cond delay="900"/>
                            </p:stCondLst>
                            <p:childTnLst>
                              <p:par>
                                <p:cTn id="18" presetID="23" presetClass="entr" presetSubtype="32"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strVal val="4*#ppt_w"/>
                                          </p:val>
                                        </p:tav>
                                        <p:tav tm="100000">
                                          <p:val>
                                            <p:strVal val="#ppt_w"/>
                                          </p:val>
                                        </p:tav>
                                      </p:tavLst>
                                    </p:anim>
                                    <p:anim calcmode="lin" valueType="num">
                                      <p:cBhvr>
                                        <p:cTn id="21"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22155-E1D3-5702-5818-290A3289D4EB}"/>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78AE94CE-B464-3225-81A3-925F83C73EFC}"/>
              </a:ext>
            </a:extLst>
          </p:cNvPr>
          <p:cNvSpPr>
            <a:spLocks noChangeArrowheads="1"/>
          </p:cNvSpPr>
          <p:nvPr/>
        </p:nvSpPr>
        <p:spPr bwMode="auto">
          <a:xfrm>
            <a:off x="595684" y="1007805"/>
            <a:ext cx="7444532" cy="917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Aquí hay un diagrama simple para ayudarte a entender todo esto:</a:t>
            </a:r>
          </a:p>
        </p:txBody>
      </p:sp>
      <p:pic>
        <p:nvPicPr>
          <p:cNvPr id="5" name="Picture 4">
            <a:extLst>
              <a:ext uri="{FF2B5EF4-FFF2-40B4-BE49-F238E27FC236}">
                <a16:creationId xmlns:a16="http://schemas.microsoft.com/office/drawing/2014/main" id="{8A863C10-E950-C2FB-17DB-315EA38D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224" y="0"/>
            <a:ext cx="3335482" cy="6858000"/>
          </a:xfrm>
          <a:prstGeom prst="rect">
            <a:avLst/>
          </a:prstGeom>
        </p:spPr>
      </p:pic>
      <p:sp>
        <p:nvSpPr>
          <p:cNvPr id="9" name="Para 1 - Rectangle 36">
            <a:extLst>
              <a:ext uri="{FF2B5EF4-FFF2-40B4-BE49-F238E27FC236}">
                <a16:creationId xmlns:a16="http://schemas.microsoft.com/office/drawing/2014/main" id="{3B701A99-4925-30BC-F7C9-B061ADD6A334}"/>
              </a:ext>
            </a:extLst>
          </p:cNvPr>
          <p:cNvSpPr>
            <a:spLocks noChangeArrowheads="1"/>
          </p:cNvSpPr>
          <p:nvPr/>
        </p:nvSpPr>
        <p:spPr bwMode="auto">
          <a:xfrm>
            <a:off x="595684" y="2060848"/>
            <a:ext cx="7228508"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Lo hizo fingiendo ser humano (pero no lo era; sólo lo parecía), y reveló conocimiento divino secreto a unos pocos individuos especialmente elegidos.</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Fue atacado y asesinado por hacer tal cosa, pero escapó del cuerpo falso justo antes de morir en la cruz, y regresó al "</a:t>
            </a:r>
            <a:r>
              <a:rPr lang="es-419" sz="3200" noProof="0" dirty="0" err="1">
                <a:solidFill>
                  <a:schemeClr val="bg1"/>
                </a:solidFill>
                <a:latin typeface="Arial" panose="020B0604020202020204" pitchFamily="34" charset="0"/>
                <a:cs typeface="Arial" panose="020B0604020202020204" pitchFamily="34" charset="0"/>
              </a:rPr>
              <a:t>Pleroma</a:t>
            </a:r>
            <a:r>
              <a:rPr lang="es-419" sz="3200" noProof="0" dirty="0">
                <a:solidFill>
                  <a:schemeClr val="bg1"/>
                </a:solidFill>
                <a:latin typeface="Arial" panose="020B0604020202020204" pitchFamily="34" charset="0"/>
                <a:cs typeface="Arial" panose="020B0604020202020204" pitchFamily="34" charset="0"/>
              </a:rPr>
              <a:t>".</a:t>
            </a:r>
          </a:p>
        </p:txBody>
      </p:sp>
      <p:sp>
        <p:nvSpPr>
          <p:cNvPr id="8" name="Oval 7">
            <a:extLst>
              <a:ext uri="{FF2B5EF4-FFF2-40B4-BE49-F238E27FC236}">
                <a16:creationId xmlns:a16="http://schemas.microsoft.com/office/drawing/2014/main" id="{603BF2AF-F2C9-488A-404A-AD7861650134}"/>
              </a:ext>
            </a:extLst>
          </p:cNvPr>
          <p:cNvSpPr/>
          <p:nvPr/>
        </p:nvSpPr>
        <p:spPr>
          <a:xfrm>
            <a:off x="9464244" y="1394667"/>
            <a:ext cx="592196" cy="594167"/>
          </a:xfrm>
          <a:prstGeom prst="ellipse">
            <a:avLst/>
          </a:prstGeom>
          <a:solidFill>
            <a:schemeClr val="accent6">
              <a:lumMod val="40000"/>
              <a:lumOff val="60000"/>
              <a:alpha val="23000"/>
            </a:schemeClr>
          </a:solidFill>
          <a:ln w="63500">
            <a:solidFill>
              <a:srgbClr val="3BDAFF"/>
            </a:solidFill>
          </a:ln>
          <a:effectLst>
            <a:outerShdw blurRad="50800" dist="50800" dir="3300000" algn="tl"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solidFill>
                <a:srgbClr val="3BDAFF"/>
              </a:solidFill>
            </a:endParaRPr>
          </a:p>
        </p:txBody>
      </p:sp>
    </p:spTree>
    <p:extLst>
      <p:ext uri="{BB962C8B-B14F-4D97-AF65-F5344CB8AC3E}">
        <p14:creationId xmlns:p14="http://schemas.microsoft.com/office/powerpoint/2010/main" val="2288903914"/>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4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4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E8CE7-4646-1ED0-AFFE-71DB980FF9E3}"/>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A4D738F7-6AEB-DDD3-919F-38F17D0CE748}"/>
              </a:ext>
            </a:extLst>
          </p:cNvPr>
          <p:cNvSpPr>
            <a:spLocks noChangeArrowheads="1"/>
          </p:cNvSpPr>
          <p:nvPr/>
        </p:nvSpPr>
        <p:spPr bwMode="auto">
          <a:xfrm>
            <a:off x="595684" y="1007805"/>
            <a:ext cx="7444532" cy="917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Aquí hay un diagrama simple para ayudarte a entender todo esto:</a:t>
            </a:r>
          </a:p>
        </p:txBody>
      </p:sp>
      <p:pic>
        <p:nvPicPr>
          <p:cNvPr id="5" name="Picture 4">
            <a:extLst>
              <a:ext uri="{FF2B5EF4-FFF2-40B4-BE49-F238E27FC236}">
                <a16:creationId xmlns:a16="http://schemas.microsoft.com/office/drawing/2014/main" id="{70DF856D-5D6D-89DE-9D2A-675F13D61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224" y="0"/>
            <a:ext cx="3335482" cy="6858000"/>
          </a:xfrm>
          <a:prstGeom prst="rect">
            <a:avLst/>
          </a:prstGeom>
        </p:spPr>
      </p:pic>
      <p:sp>
        <p:nvSpPr>
          <p:cNvPr id="9" name="Para 1 - Rectangle 36">
            <a:extLst>
              <a:ext uri="{FF2B5EF4-FFF2-40B4-BE49-F238E27FC236}">
                <a16:creationId xmlns:a16="http://schemas.microsoft.com/office/drawing/2014/main" id="{EB0F9E90-AE9F-BB33-3D9A-AF7D203A2962}"/>
              </a:ext>
            </a:extLst>
          </p:cNvPr>
          <p:cNvSpPr>
            <a:spLocks noChangeArrowheads="1"/>
          </p:cNvSpPr>
          <p:nvPr/>
        </p:nvSpPr>
        <p:spPr bwMode="auto">
          <a:xfrm>
            <a:off x="595684" y="2060848"/>
            <a:ext cx="7228508"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Tal “</a:t>
            </a:r>
            <a:r>
              <a:rPr lang="es-419" sz="3200" noProof="0" dirty="0" err="1">
                <a:solidFill>
                  <a:schemeClr val="bg1"/>
                </a:solidFill>
                <a:latin typeface="Arial" panose="020B0604020202020204" pitchFamily="34" charset="0"/>
                <a:cs typeface="Arial" panose="020B0604020202020204" pitchFamily="34" charset="0"/>
              </a:rPr>
              <a:t>Pleroma</a:t>
            </a:r>
            <a:r>
              <a:rPr lang="es-419" sz="3200" noProof="0" dirty="0">
                <a:solidFill>
                  <a:schemeClr val="bg1"/>
                </a:solidFill>
                <a:latin typeface="Arial" panose="020B0604020202020204" pitchFamily="34" charset="0"/>
                <a:cs typeface="Arial" panose="020B0604020202020204" pitchFamily="34" charset="0"/>
              </a:rPr>
              <a:t>” es algo como el lugar puramente espiritual, divino, y perfecto, dónde habitan los 4 (o quizás 30) luminarios (“eones”) y algunos otros de las emanaciones del “silencioso  desconocido” Mónad.</a:t>
            </a:r>
          </a:p>
        </p:txBody>
      </p:sp>
      <p:sp>
        <p:nvSpPr>
          <p:cNvPr id="8" name="Oval 7">
            <a:extLst>
              <a:ext uri="{FF2B5EF4-FFF2-40B4-BE49-F238E27FC236}">
                <a16:creationId xmlns:a16="http://schemas.microsoft.com/office/drawing/2014/main" id="{24663B73-8185-2AE1-D813-5CEF3D43C856}"/>
              </a:ext>
            </a:extLst>
          </p:cNvPr>
          <p:cNvSpPr/>
          <p:nvPr/>
        </p:nvSpPr>
        <p:spPr>
          <a:xfrm>
            <a:off x="9464244" y="1394667"/>
            <a:ext cx="592196" cy="594167"/>
          </a:xfrm>
          <a:prstGeom prst="ellipse">
            <a:avLst/>
          </a:prstGeom>
          <a:solidFill>
            <a:schemeClr val="accent6">
              <a:lumMod val="40000"/>
              <a:lumOff val="60000"/>
              <a:alpha val="23000"/>
            </a:schemeClr>
          </a:solidFill>
          <a:ln w="63500">
            <a:solidFill>
              <a:srgbClr val="3BDAFF"/>
            </a:solidFill>
          </a:ln>
          <a:effectLst>
            <a:outerShdw blurRad="50800" dist="50800" dir="3300000" algn="tl"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solidFill>
                <a:srgbClr val="3BDAFF"/>
              </a:solidFill>
            </a:endParaRPr>
          </a:p>
        </p:txBody>
      </p:sp>
    </p:spTree>
    <p:extLst>
      <p:ext uri="{BB962C8B-B14F-4D97-AF65-F5344CB8AC3E}">
        <p14:creationId xmlns:p14="http://schemas.microsoft.com/office/powerpoint/2010/main" val="3778712216"/>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A05B2-E9D1-7C1F-E5D5-CF300B490468}"/>
            </a:ext>
          </a:extLst>
        </p:cNvPr>
        <p:cNvGrpSpPr/>
        <p:nvPr/>
      </p:nvGrpSpPr>
      <p:grpSpPr>
        <a:xfrm>
          <a:off x="0" y="0"/>
          <a:ext cx="0" cy="0"/>
          <a:chOff x="0" y="0"/>
          <a:chExt cx="0" cy="0"/>
        </a:xfrm>
      </p:grpSpPr>
      <p:sp>
        <p:nvSpPr>
          <p:cNvPr id="3" name="Rectangle 36">
            <a:extLst>
              <a:ext uri="{FF2B5EF4-FFF2-40B4-BE49-F238E27FC236}">
                <a16:creationId xmlns:a16="http://schemas.microsoft.com/office/drawing/2014/main" id="{2E9B2AEF-380C-719F-4C6E-9926DAA28B60}"/>
              </a:ext>
            </a:extLst>
          </p:cNvPr>
          <p:cNvSpPr>
            <a:spLocks noChangeArrowheads="1"/>
          </p:cNvSpPr>
          <p:nvPr/>
        </p:nvSpPr>
        <p:spPr bwMode="auto">
          <a:xfrm>
            <a:off x="767408" y="1164177"/>
            <a:ext cx="10585176" cy="2120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Más interesante que la definición en español, es la palabra griega original en la Biblia. </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La palabra </a:t>
            </a:r>
            <a:r>
              <a:rPr lang="es-419" sz="32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 “</a:t>
            </a:r>
            <a:r>
              <a:rPr lang="es-419" sz="3300" i="1"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3" tooltip="English: choose">
                  <a:extLst>
                    <a:ext uri="{A12FA001-AC4F-418D-AE19-62706E023703}">
                      <ahyp:hlinkClr xmlns:ahyp="http://schemas.microsoft.com/office/drawing/2018/hyperlinkcolor" val="tx"/>
                    </a:ext>
                  </a:extLst>
                </a:hlinkClick>
              </a:rPr>
              <a:t>α</a:t>
            </a:r>
            <a:r>
              <a:rPr lang="es-419" sz="3300" i="1" noProof="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3" tooltip="English: choose">
                  <a:extLst>
                    <a:ext uri="{A12FA001-AC4F-418D-AE19-62706E023703}">
                      <ahyp:hlinkClr xmlns:ahyp="http://schemas.microsoft.com/office/drawing/2018/hyperlinkcolor" val="tx"/>
                    </a:ext>
                  </a:extLst>
                </a:hlinkClick>
              </a:rPr>
              <a:t>ἱρέω</a:t>
            </a:r>
            <a:r>
              <a:rPr lang="es-419" sz="32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que</a:t>
            </a:r>
            <a:r>
              <a:rPr lang="es-419" sz="3200" noProof="0" dirty="0">
                <a:solidFill>
                  <a:schemeClr val="bg1"/>
                </a:solidFill>
                <a:latin typeface="Arial" panose="020B0604020202020204" pitchFamily="34" charset="0"/>
                <a:cs typeface="Arial" panose="020B0604020202020204" pitchFamily="34" charset="0"/>
              </a:rPr>
              <a:t> claramente y sin duda se pronuncia “</a:t>
            </a:r>
            <a:r>
              <a:rPr lang="es-419" sz="3200" noProof="0" dirty="0" err="1">
                <a:solidFill>
                  <a:schemeClr val="bg1"/>
                </a:solidFill>
                <a:latin typeface="Arial" panose="020B0604020202020204" pitchFamily="34" charset="0"/>
                <a:cs typeface="Arial" panose="020B0604020202020204" pitchFamily="34" charset="0"/>
              </a:rPr>
              <a:t>hey-resis</a:t>
            </a:r>
            <a:r>
              <a:rPr lang="es-419" sz="3200" noProof="0" dirty="0">
                <a:solidFill>
                  <a:schemeClr val="bg1"/>
                </a:solidFill>
                <a:latin typeface="Arial" panose="020B0604020202020204" pitchFamily="34" charset="0"/>
                <a:cs typeface="Arial" panose="020B0604020202020204" pitchFamily="34" charset="0"/>
              </a:rPr>
              <a:t>”. </a:t>
            </a:r>
          </a:p>
        </p:txBody>
      </p:sp>
      <p:sp>
        <p:nvSpPr>
          <p:cNvPr id="2" name="Rectangle 36">
            <a:extLst>
              <a:ext uri="{FF2B5EF4-FFF2-40B4-BE49-F238E27FC236}">
                <a16:creationId xmlns:a16="http://schemas.microsoft.com/office/drawing/2014/main" id="{9FE7958B-1EA2-0663-4471-6B9A8545A1C0}"/>
              </a:ext>
            </a:extLst>
          </p:cNvPr>
          <p:cNvSpPr>
            <a:spLocks noChangeArrowheads="1"/>
          </p:cNvSpPr>
          <p:nvPr/>
        </p:nvSpPr>
        <p:spPr bwMode="auto">
          <a:xfrm>
            <a:off x="767408" y="3221361"/>
            <a:ext cx="10585176" cy="3087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6000"/>
              </a:lnSpc>
              <a:spcBef>
                <a:spcPts val="0"/>
              </a:spcBef>
              <a:spcAft>
                <a:spcPts val="5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El significado original era “tomar” o “capturar”, en el sentido de atacar y tomar cautiva una ciudad o fortaleza militar del enemigo.</a:t>
            </a:r>
          </a:p>
          <a:p>
            <a:pPr marL="0" lvl="1" indent="0" algn="just">
              <a:lnSpc>
                <a:spcPct val="86000"/>
              </a:lnSpc>
              <a:spcBef>
                <a:spcPts val="0"/>
              </a:spcBef>
              <a:spcAft>
                <a:spcPts val="5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En el mundo de la filosofía también llegó a significar tomar el punto de vista opuesto, de otra persona y capturarlo para uno mismo: elegir, seleccionar o escoger una forma de pensar ajena.</a:t>
            </a:r>
          </a:p>
        </p:txBody>
      </p:sp>
      <p:pic>
        <p:nvPicPr>
          <p:cNvPr id="4" name="Picture 3">
            <a:extLst>
              <a:ext uri="{FF2B5EF4-FFF2-40B4-BE49-F238E27FC236}">
                <a16:creationId xmlns:a16="http://schemas.microsoft.com/office/drawing/2014/main" id="{0917F979-014A-AE79-6ACC-1A5D93C2875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6000"/>
                    </a14:imgEffect>
                    <a14:imgEffect>
                      <a14:colorTemperature colorTemp="6916"/>
                    </a14:imgEffect>
                    <a14:imgEffect>
                      <a14:saturation sat="124000"/>
                    </a14:imgEffect>
                    <a14:imgEffect>
                      <a14:brightnessContrast bright="3000" contrast="12000"/>
                    </a14:imgEffect>
                  </a14:imgLayer>
                </a14:imgProps>
              </a:ext>
              <a:ext uri="{28A0092B-C50C-407E-A947-70E740481C1C}">
                <a14:useLocalDpi xmlns:a14="http://schemas.microsoft.com/office/drawing/2010/main" val="0"/>
              </a:ext>
            </a:extLst>
          </a:blip>
          <a:srcRect t="9348"/>
          <a:stretch>
            <a:fillRect/>
          </a:stretch>
        </p:blipFill>
        <p:spPr>
          <a:xfrm>
            <a:off x="2304111" y="917272"/>
            <a:ext cx="7608313" cy="2223696"/>
          </a:xfrm>
          <a:prstGeom prst="rect">
            <a:avLst/>
          </a:prstGeom>
        </p:spPr>
      </p:pic>
    </p:spTree>
    <p:extLst>
      <p:ext uri="{BB962C8B-B14F-4D97-AF65-F5344CB8AC3E}">
        <p14:creationId xmlns:p14="http://schemas.microsoft.com/office/powerpoint/2010/main" val="447838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4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left)">
                                      <p:cBhvr>
                                        <p:cTn id="29" dur="4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D12EE-FDE5-6B10-CC1F-04B7EB30DE5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2C5A4E7-6764-D67B-C865-0B5FFCB85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224" y="0"/>
            <a:ext cx="3335482" cy="6858000"/>
          </a:xfrm>
          <a:prstGeom prst="rect">
            <a:avLst/>
          </a:prstGeom>
        </p:spPr>
      </p:pic>
      <p:sp>
        <p:nvSpPr>
          <p:cNvPr id="9" name="Para 1 - Rectangle 36">
            <a:extLst>
              <a:ext uri="{FF2B5EF4-FFF2-40B4-BE49-F238E27FC236}">
                <a16:creationId xmlns:a16="http://schemas.microsoft.com/office/drawing/2014/main" id="{D85EEBDC-8D28-AFB8-DED2-1BA24F9DC61F}"/>
              </a:ext>
            </a:extLst>
          </p:cNvPr>
          <p:cNvSpPr>
            <a:spLocks noChangeArrowheads="1"/>
          </p:cNvSpPr>
          <p:nvPr/>
        </p:nvSpPr>
        <p:spPr bwMode="auto">
          <a:xfrm>
            <a:off x="595684" y="1268760"/>
            <a:ext cx="7228508"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El gnosticismo es en realidad mucho, MUCHO más complicado que eso: tuve que simplificarlo bastante para tratar de entenderlo y presentarlo aquí, y esos son sólo los conceptos básicos de una forma específica.</a:t>
            </a:r>
          </a:p>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Además, hay varias versiones del gnosticismo, con grandes diferencias: este es un resumen de solo una versión, la “</a:t>
            </a:r>
            <a:r>
              <a:rPr lang="es-419" sz="3200" noProof="0" dirty="0" err="1">
                <a:solidFill>
                  <a:schemeClr val="bg1"/>
                </a:solidFill>
                <a:latin typeface="Arial" panose="020B0604020202020204" pitchFamily="34" charset="0"/>
                <a:cs typeface="Arial" panose="020B0604020202020204" pitchFamily="34" charset="0"/>
              </a:rPr>
              <a:t>sethiana</a:t>
            </a:r>
            <a:r>
              <a:rPr lang="es-419" sz="3200" noProof="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30882553"/>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xit" presetSubtype="0" fill="hold" nodeType="clickEffect">
                                  <p:stCondLst>
                                    <p:cond delay="0"/>
                                  </p:stCondLst>
                                  <p:childTnLst>
                                    <p:anim calcmode="lin" valueType="num">
                                      <p:cBhvr>
                                        <p:cTn id="20" dur="1000"/>
                                        <p:tgtEl>
                                          <p:spTgt spid="5"/>
                                        </p:tgtEl>
                                        <p:attrNameLst>
                                          <p:attrName>ppt_w</p:attrName>
                                        </p:attrNameLst>
                                      </p:cBhvr>
                                      <p:tavLst>
                                        <p:tav tm="0">
                                          <p:val>
                                            <p:strVal val="ppt_w"/>
                                          </p:val>
                                        </p:tav>
                                        <p:tav tm="100000">
                                          <p:val>
                                            <p:strVal val="ppt_w*0.70"/>
                                          </p:val>
                                        </p:tav>
                                      </p:tavLst>
                                    </p:anim>
                                    <p:anim calcmode="lin" valueType="num">
                                      <p:cBhvr>
                                        <p:cTn id="21" dur="1000"/>
                                        <p:tgtEl>
                                          <p:spTgt spid="5"/>
                                        </p:tgtEl>
                                        <p:attrNameLst>
                                          <p:attrName>ppt_h</p:attrName>
                                        </p:attrNameLst>
                                      </p:cBhvr>
                                      <p:tavLst>
                                        <p:tav tm="0">
                                          <p:val>
                                            <p:strVal val="ppt_h"/>
                                          </p:val>
                                        </p:tav>
                                        <p:tav tm="100000">
                                          <p:val>
                                            <p:strVal val="ppt_h"/>
                                          </p:val>
                                        </p:tav>
                                      </p:tavLst>
                                    </p:anim>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07A51-FB1C-B7C6-17D4-8D9EAA3ECC95}"/>
            </a:ext>
          </a:extLst>
        </p:cNvPr>
        <p:cNvGrpSpPr/>
        <p:nvPr/>
      </p:nvGrpSpPr>
      <p:grpSpPr>
        <a:xfrm>
          <a:off x="0" y="0"/>
          <a:ext cx="0" cy="0"/>
          <a:chOff x="0" y="0"/>
          <a:chExt cx="0" cy="0"/>
        </a:xfrm>
      </p:grpSpPr>
      <p:pic>
        <p:nvPicPr>
          <p:cNvPr id="20" name="No es bot  RT">
            <a:extLst>
              <a:ext uri="{FF2B5EF4-FFF2-40B4-BE49-F238E27FC236}">
                <a16:creationId xmlns:a16="http://schemas.microsoft.com/office/drawing/2014/main" id="{5A1717B6-830A-0FB8-0FFD-40E163BC6BCD}"/>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10000" b="90000" l="10000" r="90000">
                        <a14:foregroundMark x1="81639" y1="36757" x2="68852" y2="64685"/>
                        <a14:foregroundMark x1="68852" y1="64685" x2="79016" y2="55856"/>
                        <a14:foregroundMark x1="79016" y1="55856" x2="82951" y2="45405"/>
                        <a14:foregroundMark x1="82951" y1="45405" x2="82131" y2="36036"/>
                        <a14:foregroundMark x1="81967" y1="31892" x2="88361" y2="40721"/>
                        <a14:foregroundMark x1="88361" y1="40721" x2="70328" y2="70090"/>
                        <a14:foregroundMark x1="70328" y1="70090" x2="64426" y2="75135"/>
                      </a14:backgroundRemoval>
                    </a14:imgEffect>
                  </a14:imgLayer>
                </a14:imgProps>
              </a:ext>
              <a:ext uri="{28A0092B-C50C-407E-A947-70E740481C1C}">
                <a14:useLocalDpi xmlns:a14="http://schemas.microsoft.com/office/drawing/2010/main" val="0"/>
              </a:ext>
            </a:extLst>
          </a:blip>
          <a:stretch>
            <a:fillRect/>
          </a:stretch>
        </p:blipFill>
        <p:spPr>
          <a:xfrm>
            <a:off x="1876583" y="1927627"/>
            <a:ext cx="5184000" cy="4716593"/>
          </a:xfrm>
          <a:prstGeom prst="rect">
            <a:avLst/>
          </a:prstGeom>
        </p:spPr>
      </p:pic>
      <p:pic>
        <p:nvPicPr>
          <p:cNvPr id="12" name="ES - Es - ES">
            <a:extLst>
              <a:ext uri="{FF2B5EF4-FFF2-40B4-BE49-F238E27FC236}">
                <a16:creationId xmlns:a16="http://schemas.microsoft.com/office/drawing/2014/main" id="{466F220D-7703-137A-8E35-817B3DFFF5CC}"/>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1081" b="98739" l="1148" r="98525">
                        <a14:foregroundMark x1="11803" y1="13514" x2="47541" y2="47027"/>
                        <a14:foregroundMark x1="47541" y1="47027" x2="51148" y2="56036"/>
                        <a14:foregroundMark x1="51148" y1="56036" x2="48525" y2="86667"/>
                        <a14:foregroundMark x1="48525" y1="86667" x2="48852" y2="87568"/>
                        <a14:foregroundMark x1="85082" y1="16577" x2="51967" y2="41802"/>
                        <a14:foregroundMark x1="22131" y1="12973" x2="7541" y2="10631"/>
                        <a14:foregroundMark x1="7541" y1="10631" x2="13770" y2="22883"/>
                        <a14:foregroundMark x1="13770" y1="22883" x2="18197" y2="11171"/>
                        <a14:foregroundMark x1="18197" y1="11171" x2="16885" y2="10090"/>
                        <a14:foregroundMark x1="15902" y1="16396" x2="50492" y2="38739"/>
                        <a14:foregroundMark x1="53770" y1="32793" x2="48689" y2="41441"/>
                        <a14:foregroundMark x1="48689" y1="41441" x2="48689" y2="44144"/>
                        <a14:foregroundMark x1="57049" y1="35856" x2="53279" y2="49009"/>
                        <a14:foregroundMark x1="53279" y1="49009" x2="50328" y2="49009"/>
                        <a14:foregroundMark x1="43115" y1="40541" x2="53279" y2="41261"/>
                        <a14:foregroundMark x1="91803" y1="15676" x2="79344" y2="17117"/>
                        <a14:foregroundMark x1="79344" y1="17117" x2="82131" y2="24324"/>
                        <a14:foregroundMark x1="92787" y1="13694" x2="82787" y2="10270"/>
                        <a14:foregroundMark x1="82787" y1="10270" x2="81148" y2="12613"/>
                        <a14:foregroundMark x1="95902" y1="11712" x2="82459" y2="8649"/>
                        <a14:foregroundMark x1="82459" y1="8649" x2="79016" y2="12432"/>
                        <a14:foregroundMark x1="95082" y1="14054" x2="87377" y2="6306"/>
                        <a14:foregroundMark x1="87377" y1="6306" x2="82295" y2="8649"/>
                        <a14:foregroundMark x1="91311" y1="11171" x2="91148" y2="23604"/>
                        <a14:foregroundMark x1="91148" y1="23604" x2="79180" y2="26306"/>
                        <a14:foregroundMark x1="88361" y1="26126" x2="95082" y2="16216"/>
                        <a14:foregroundMark x1="95082" y1="16216" x2="95082" y2="13514"/>
                        <a14:foregroundMark x1="18689" y1="11532" x2="6557" y2="11892"/>
                        <a14:foregroundMark x1="6557" y1="11892" x2="4918" y2="18739"/>
                        <a14:foregroundMark x1="54262" y1="76216" x2="46393" y2="75315"/>
                        <a14:foregroundMark x1="46393" y1="75315" x2="45246" y2="75856"/>
                        <a14:foregroundMark x1="1639" y1="15495" x2="1311" y2="16216"/>
                        <a14:foregroundMark x1="97705" y1="14054" x2="98525" y2="17117"/>
                        <a14:foregroundMark x1="41311" y1="78919" x2="50820" y2="91892"/>
                        <a14:foregroundMark x1="50820" y1="91892" x2="58689" y2="91171"/>
                        <a14:foregroundMark x1="58689" y1="91171" x2="59836" y2="83784"/>
                        <a14:foregroundMark x1="40984" y1="81441" x2="53115" y2="94414"/>
                        <a14:foregroundMark x1="53115" y1="94414" x2="57049" y2="94054"/>
                        <a14:foregroundMark x1="38525" y1="82883" x2="48033" y2="94595"/>
                        <a14:foregroundMark x1="48033" y1="94595" x2="52295" y2="94595"/>
                        <a14:foregroundMark x1="48361" y1="97477" x2="49016" y2="98739"/>
                        <a14:foregroundMark x1="15738" y1="1441" x2="11311" y2="1441"/>
                        <a14:foregroundMark x1="90820" y1="5045" x2="83771" y2="1257"/>
                        <a14:backgroundMark x1="82459" y1="541" x2="84262" y2="360"/>
                        <a14:backgroundMark x1="83934" y1="901" x2="83934" y2="901"/>
                      </a14:backgroundRemoval>
                    </a14:imgEffect>
                  </a14:imgLayer>
                </a14:imgProps>
              </a:ext>
              <a:ext uri="{28A0092B-C50C-407E-A947-70E740481C1C}">
                <a14:useLocalDpi xmlns:a14="http://schemas.microsoft.com/office/drawing/2010/main" val="0"/>
              </a:ext>
            </a:extLst>
          </a:blip>
          <a:stretch>
            <a:fillRect/>
          </a:stretch>
        </p:blipFill>
        <p:spPr>
          <a:xfrm>
            <a:off x="1872703" y="1929550"/>
            <a:ext cx="5183351" cy="4716000"/>
          </a:xfrm>
          <a:prstGeom prst="rect">
            <a:avLst/>
          </a:prstGeom>
        </p:spPr>
      </p:pic>
      <p:pic>
        <p:nvPicPr>
          <p:cNvPr id="14" name="No Es Bot Left">
            <a:extLst>
              <a:ext uri="{FF2B5EF4-FFF2-40B4-BE49-F238E27FC236}">
                <a16:creationId xmlns:a16="http://schemas.microsoft.com/office/drawing/2014/main" id="{35AA1BB2-2022-7C02-8338-2AC08F95DB6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10" b="89910" l="8525" r="90000">
                        <a14:foregroundMark x1="18143" y1="32839" x2="25246" y2="53333"/>
                        <a14:foregroundMark x1="25246" y1="53333" x2="30492" y2="61802"/>
                        <a14:foregroundMark x1="30492" y1="61802" x2="39180" y2="69550"/>
                        <a14:foregroundMark x1="39180" y1="69550" x2="38734" y2="73290"/>
                        <a14:foregroundMark x1="34566" y1="77217" x2="24262" y2="66847"/>
                        <a14:foregroundMark x1="10330" y1="33327" x2="10137" y2="32863"/>
                        <a14:foregroundMark x1="24262" y1="66847" x2="10437" y2="33585"/>
                        <a14:foregroundMark x1="35586" y1="76577" x2="34262" y2="79640"/>
                        <a14:foregroundMark x1="37377" y1="72432" x2="35586" y2="76577"/>
                        <a14:foregroundMark x1="37049" y1="74414" x2="41803" y2="71892"/>
                        <a14:foregroundMark x1="17347" y1="31994" x2="17756" y2="32025"/>
                        <a14:foregroundMark x1="35738" y1="76577" x2="35410" y2="78559"/>
                        <a14:foregroundMark x1="36066" y1="76937" x2="35574" y2="78739"/>
                        <a14:foregroundMark x1="40328" y1="72793" x2="41475" y2="72252"/>
                        <a14:foregroundMark x1="36066" y1="77477" x2="35574" y2="80180"/>
                        <a14:foregroundMark x1="35574" y1="78739" x2="36393" y2="76937"/>
                        <a14:foregroundMark x1="37049" y1="76577" x2="35902" y2="79099"/>
                        <a14:foregroundMark x1="37213" y1="76216" x2="37049" y2="76577"/>
                        <a14:foregroundMark x1="37213" y1="76577" x2="37541" y2="76036"/>
                        <a14:foregroundMark x1="36557" y1="77658" x2="37213" y2="76577"/>
                        <a14:foregroundMark x1="37534" y1="76577" x2="35738" y2="80360"/>
                        <a14:foregroundMark x1="37705" y1="76216" x2="37534" y2="76577"/>
                        <a14:foregroundMark x1="37640" y1="76577" x2="36066" y2="80180"/>
                        <a14:foregroundMark x1="38033" y1="75676" x2="37640" y2="76577"/>
                        <a14:foregroundMark x1="37377" y1="76396" x2="39016" y2="75135"/>
                        <a14:foregroundMark x1="38361" y1="75315" x2="38033" y2="76396"/>
                        <a14:foregroundMark x1="18689" y1="30450" x2="18398" y2="30650"/>
                        <a14:foregroundMark x1="10133" y1="31501" x2="8840" y2="31526"/>
                        <a14:foregroundMark x1="17869" y1="31351" x2="14414" y2="31418"/>
                        <a14:backgroundMark x1="37417" y1="81248" x2="36885" y2="82162"/>
                        <a14:backgroundMark x1="43115" y1="73153" x2="40150" y2="75948"/>
                        <a14:backgroundMark x1="38361" y1="76577" x2="38361" y2="76577"/>
                        <a14:backgroundMark x1="17541" y1="29910" x2="17227" y2="30255"/>
                        <a14:backgroundMark x1="11639" y1="30991" x2="14754" y2="30811"/>
                        <a14:backgroundMark x1="10820" y1="30090" x2="9180" y2="29550"/>
                        <a14:backgroundMark x1="9180" y1="29550" x2="9344" y2="29730"/>
                        <a14:backgroundMark x1="9508" y1="29730" x2="9508" y2="30090"/>
                        <a14:backgroundMark x1="9508" y1="30090" x2="9672" y2="30090"/>
                        <a14:backgroundMark x1="9672" y1="30090" x2="9672" y2="30090"/>
                        <a14:backgroundMark x1="9672" y1="30090" x2="9672" y2="30270"/>
                        <a14:backgroundMark x1="9672" y1="30270" x2="9508" y2="30270"/>
                      </a14:backgroundRemoval>
                    </a14:imgEffect>
                  </a14:imgLayer>
                </a14:imgProps>
              </a:ext>
              <a:ext uri="{28A0092B-C50C-407E-A947-70E740481C1C}">
                <a14:useLocalDpi xmlns:a14="http://schemas.microsoft.com/office/drawing/2010/main" val="0"/>
              </a:ext>
            </a:extLst>
          </a:blip>
          <a:stretch>
            <a:fillRect/>
          </a:stretch>
        </p:blipFill>
        <p:spPr>
          <a:xfrm>
            <a:off x="1872702" y="1925231"/>
            <a:ext cx="5183351" cy="4716000"/>
          </a:xfrm>
          <a:prstGeom prst="rect">
            <a:avLst/>
          </a:prstGeom>
        </p:spPr>
      </p:pic>
      <p:pic>
        <p:nvPicPr>
          <p:cNvPr id="18" name="No es TOP">
            <a:extLst>
              <a:ext uri="{FF2B5EF4-FFF2-40B4-BE49-F238E27FC236}">
                <a16:creationId xmlns:a16="http://schemas.microsoft.com/office/drawing/2014/main" id="{04C63706-FDD3-FFCA-96CD-6D0EC12920E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80" b="89910" l="10000" r="90000">
                        <a14:foregroundMark x1="28339" y1="8057" x2="35410" y2="7928"/>
                        <a14:foregroundMark x1="25574" y1="8108" x2="26136" y2="8098"/>
                        <a14:foregroundMark x1="35410" y1="7928" x2="65082" y2="9550"/>
                        <a14:foregroundMark x1="65082" y1="9550" x2="68033" y2="10631"/>
                        <a14:foregroundMark x1="27792" y1="12432" x2="29016" y2="14775"/>
                        <a14:foregroundMark x1="27454" y1="11785" x2="27792" y2="12432"/>
                        <a14:foregroundMark x1="25053" y1="7188" x2="25656" y2="8342"/>
                        <a14:foregroundMark x1="29016" y1="14775" x2="29016" y2="15135"/>
                        <a14:foregroundMark x1="73213" y1="12861" x2="71967" y2="16036"/>
                        <a14:foregroundMark x1="73708" y1="11598" x2="73634" y2="11786"/>
                        <a14:foregroundMark x1="74881" y1="8607" x2="74795" y2="8827"/>
                        <a14:foregroundMark x1="76066" y1="5586" x2="75785" y2="6303"/>
                        <a14:foregroundMark x1="65410" y1="6126" x2="40000" y2="4324"/>
                        <a14:foregroundMark x1="52951" y1="1261" x2="43532" y2="1261"/>
                        <a14:foregroundMark x1="41311" y1="12072" x2="53934" y2="11532"/>
                        <a14:foregroundMark x1="53934" y1="11532" x2="70328" y2="14775"/>
                        <a14:foregroundMark x1="57541" y1="1261" x2="52295" y2="901"/>
                        <a14:foregroundMark x1="55574" y1="180" x2="55574" y2="180"/>
                        <a14:foregroundMark x1="54754" y1="180" x2="56721" y2="0"/>
                        <a14:foregroundMark x1="26721" y1="8649" x2="27705" y2="11351"/>
                        <a14:foregroundMark x1="25082" y1="7027" x2="24426" y2="5405"/>
                        <a14:foregroundMark x1="28525" y1="14054" x2="28361" y2="15135"/>
                        <a14:foregroundMark x1="75246" y1="6667" x2="75082" y2="7568"/>
                        <a14:foregroundMark x1="74590" y1="9009" x2="74262" y2="10450"/>
                        <a14:backgroundMark x1="26885" y1="11892" x2="26917" y2="11681"/>
                        <a14:backgroundMark x1="25431" y1="8413" x2="24918" y2="7568"/>
                        <a14:backgroundMark x1="74700" y1="10568" x2="74426" y2="11351"/>
                        <a14:backgroundMark x1="27213" y1="11892" x2="27213" y2="11892"/>
                        <a14:backgroundMark x1="27213" y1="12432" x2="27213" y2="12432"/>
                        <a14:backgroundMark x1="76209" y1="7812" x2="75574" y2="9009"/>
                        <a14:backgroundMark x1="75246" y1="9369" x2="75246" y2="8468"/>
                        <a14:backgroundMark x1="74262" y1="12252" x2="73607" y2="13153"/>
                        <a14:backgroundMark x1="74754" y1="11712" x2="74098" y2="12072"/>
                        <a14:backgroundMark x1="74098" y1="12072" x2="74098" y2="11712"/>
                        <a14:backgroundMark x1="42295" y1="0" x2="44262" y2="0"/>
                        <a14:backgroundMark x1="57541" y1="180" x2="56922" y2="150"/>
                        <a14:backgroundMark x1="56557" y1="0" x2="56557" y2="0"/>
                        <a14:backgroundMark x1="56230" y1="0" x2="56230" y2="0"/>
                        <a14:backgroundMark x1="55902" y1="0" x2="55902" y2="0"/>
                        <a14:backgroundMark x1="55410" y1="0" x2="55410" y2="0"/>
                        <a14:backgroundMark x1="54918" y1="0" x2="54918" y2="0"/>
                        <a14:backgroundMark x1="54590" y1="0" x2="54590" y2="0"/>
                        <a14:backgroundMark x1="55082" y1="0" x2="55082" y2="0"/>
                      </a14:backgroundRemoval>
                    </a14:imgEffect>
                  </a14:imgLayer>
                </a14:imgProps>
              </a:ext>
              <a:ext uri="{28A0092B-C50C-407E-A947-70E740481C1C}">
                <a14:useLocalDpi xmlns:a14="http://schemas.microsoft.com/office/drawing/2010/main" val="0"/>
              </a:ext>
            </a:extLst>
          </a:blip>
          <a:stretch>
            <a:fillRect/>
          </a:stretch>
        </p:blipFill>
        <p:spPr>
          <a:xfrm>
            <a:off x="1852296" y="1925051"/>
            <a:ext cx="5184000" cy="4716590"/>
          </a:xfrm>
          <a:prstGeom prst="rect">
            <a:avLst/>
          </a:prstGeom>
        </p:spPr>
      </p:pic>
      <p:sp>
        <p:nvSpPr>
          <p:cNvPr id="7" name="Para 1 - Rectangle 36">
            <a:extLst>
              <a:ext uri="{FF2B5EF4-FFF2-40B4-BE49-F238E27FC236}">
                <a16:creationId xmlns:a16="http://schemas.microsoft.com/office/drawing/2014/main" id="{AC859D98-4A7F-9B4A-24D9-007F3B97CCC0}"/>
              </a:ext>
            </a:extLst>
          </p:cNvPr>
          <p:cNvSpPr>
            <a:spLocks noChangeArrowheads="1"/>
          </p:cNvSpPr>
          <p:nvPr/>
        </p:nvSpPr>
        <p:spPr bwMode="auto">
          <a:xfrm>
            <a:off x="595684" y="836712"/>
            <a:ext cx="10900916" cy="485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Gracias a Dios, la realidad es muchísimo más simple:</a:t>
            </a:r>
          </a:p>
        </p:txBody>
      </p:sp>
      <p:pic>
        <p:nvPicPr>
          <p:cNvPr id="6" name="DIOS">
            <a:extLst>
              <a:ext uri="{FF2B5EF4-FFF2-40B4-BE49-F238E27FC236}">
                <a16:creationId xmlns:a16="http://schemas.microsoft.com/office/drawing/2014/main" id="{127BB650-69D6-7713-3F95-B56DFB69C64A}"/>
              </a:ext>
            </a:extLst>
          </p:cNvPr>
          <p:cNvPicPr>
            <a:picLocks noChangeAspect="1"/>
          </p:cNvPicPr>
          <p:nvPr/>
        </p:nvPicPr>
        <p:blipFill>
          <a:blip r:embed="rId11">
            <a:extLst>
              <a:ext uri="{28A0092B-C50C-407E-A947-70E740481C1C}">
                <a14:useLocalDpi xmlns:a14="http://schemas.microsoft.com/office/drawing/2010/main" val="0"/>
              </a:ext>
            </a:extLst>
          </a:blip>
          <a:srcRect l="36029" t="24858" r="36515" b="44367"/>
          <a:stretch>
            <a:fillRect/>
          </a:stretch>
        </p:blipFill>
        <p:spPr>
          <a:xfrm>
            <a:off x="3741531" y="3104009"/>
            <a:ext cx="1423448" cy="1451727"/>
          </a:xfrm>
          <a:prstGeom prst="ellipse">
            <a:avLst/>
          </a:prstGeom>
        </p:spPr>
      </p:pic>
      <p:pic>
        <p:nvPicPr>
          <p:cNvPr id="10" name="Espiritu Santo">
            <a:extLst>
              <a:ext uri="{FF2B5EF4-FFF2-40B4-BE49-F238E27FC236}">
                <a16:creationId xmlns:a16="http://schemas.microsoft.com/office/drawing/2014/main" id="{D0CDDEE3-CCB9-98C6-F334-12D9B9012440}"/>
              </a:ext>
            </a:extLst>
          </p:cNvPr>
          <p:cNvPicPr>
            <a:picLocks noChangeAspect="1"/>
          </p:cNvPicPr>
          <p:nvPr/>
        </p:nvPicPr>
        <p:blipFill>
          <a:blip r:embed="rId11">
            <a:extLst>
              <a:ext uri="{28A0092B-C50C-407E-A947-70E740481C1C}">
                <a14:useLocalDpi xmlns:a14="http://schemas.microsoft.com/office/drawing/2010/main" val="0"/>
              </a:ext>
            </a:extLst>
          </a:blip>
          <a:srcRect l="35665" t="69622" r="36879" b="-397"/>
          <a:stretch>
            <a:fillRect/>
          </a:stretch>
        </p:blipFill>
        <p:spPr>
          <a:xfrm>
            <a:off x="3725656" y="5202659"/>
            <a:ext cx="1423448" cy="1451727"/>
          </a:xfrm>
          <a:prstGeom prst="ellipse">
            <a:avLst/>
          </a:prstGeom>
        </p:spPr>
      </p:pic>
      <p:pic>
        <p:nvPicPr>
          <p:cNvPr id="9" name="Hijo">
            <a:extLst>
              <a:ext uri="{FF2B5EF4-FFF2-40B4-BE49-F238E27FC236}">
                <a16:creationId xmlns:a16="http://schemas.microsoft.com/office/drawing/2014/main" id="{2B9C8EC0-5F15-57A4-6FB8-4A8C1EF84B8F}"/>
              </a:ext>
            </a:extLst>
          </p:cNvPr>
          <p:cNvPicPr>
            <a:picLocks noChangeAspect="1"/>
          </p:cNvPicPr>
          <p:nvPr/>
        </p:nvPicPr>
        <p:blipFill>
          <a:blip r:embed="rId11">
            <a:extLst>
              <a:ext uri="{28A0092B-C50C-407E-A947-70E740481C1C}">
                <a14:useLocalDpi xmlns:a14="http://schemas.microsoft.com/office/drawing/2010/main" val="0"/>
              </a:ext>
            </a:extLst>
          </a:blip>
          <a:srcRect l="72394" t="878" r="150" b="68347"/>
          <a:stretch>
            <a:fillRect/>
          </a:stretch>
        </p:blipFill>
        <p:spPr>
          <a:xfrm>
            <a:off x="5625852" y="1968108"/>
            <a:ext cx="1423448" cy="1451727"/>
          </a:xfrm>
          <a:prstGeom prst="ellipse">
            <a:avLst/>
          </a:prstGeom>
        </p:spPr>
      </p:pic>
      <p:pic>
        <p:nvPicPr>
          <p:cNvPr id="8" name="Padre">
            <a:extLst>
              <a:ext uri="{FF2B5EF4-FFF2-40B4-BE49-F238E27FC236}">
                <a16:creationId xmlns:a16="http://schemas.microsoft.com/office/drawing/2014/main" id="{01562847-3713-533F-2A73-A7E96243E5E7}"/>
              </a:ext>
            </a:extLst>
          </p:cNvPr>
          <p:cNvPicPr>
            <a:picLocks noChangeAspect="1"/>
          </p:cNvPicPr>
          <p:nvPr/>
        </p:nvPicPr>
        <p:blipFill>
          <a:blip r:embed="rId11">
            <a:extLst>
              <a:ext uri="{28A0092B-C50C-407E-A947-70E740481C1C}">
                <a14:useLocalDpi xmlns:a14="http://schemas.microsoft.com/office/drawing/2010/main" val="0"/>
              </a:ext>
            </a:extLst>
          </a:blip>
          <a:srcRect l="27" t="878" r="72517" b="68347"/>
          <a:stretch>
            <a:fillRect/>
          </a:stretch>
        </p:blipFill>
        <p:spPr>
          <a:xfrm>
            <a:off x="1879277" y="1974933"/>
            <a:ext cx="1425897" cy="1451727"/>
          </a:xfrm>
          <a:prstGeom prst="ellipse">
            <a:avLst/>
          </a:prstGeom>
        </p:spPr>
      </p:pic>
      <p:pic>
        <p:nvPicPr>
          <p:cNvPr id="5" name="FULL TRINITY">
            <a:extLst>
              <a:ext uri="{FF2B5EF4-FFF2-40B4-BE49-F238E27FC236}">
                <a16:creationId xmlns:a16="http://schemas.microsoft.com/office/drawing/2014/main" id="{8E6B750D-F0C4-07A8-F25D-830617CA7972}"/>
              </a:ext>
            </a:extLst>
          </p:cNvPr>
          <p:cNvPicPr>
            <a:picLocks noChangeAspect="1"/>
          </p:cNvPicPr>
          <p:nvPr/>
        </p:nvPicPr>
        <p:blipFill>
          <a:blip r:embed="rId11">
            <a:alphaModFix/>
            <a:extLst>
              <a:ext uri="{28A0092B-C50C-407E-A947-70E740481C1C}">
                <a14:useLocalDpi xmlns:a14="http://schemas.microsoft.com/office/drawing/2010/main" val="0"/>
              </a:ext>
            </a:extLst>
          </a:blip>
          <a:stretch>
            <a:fillRect/>
          </a:stretch>
        </p:blipFill>
        <p:spPr>
          <a:xfrm>
            <a:off x="1867778" y="1929436"/>
            <a:ext cx="5184576" cy="4717115"/>
          </a:xfrm>
          <a:prstGeom prst="rect">
            <a:avLst/>
          </a:prstGeom>
        </p:spPr>
      </p:pic>
      <p:sp>
        <p:nvSpPr>
          <p:cNvPr id="24" name="Oval 23">
            <a:extLst>
              <a:ext uri="{FF2B5EF4-FFF2-40B4-BE49-F238E27FC236}">
                <a16:creationId xmlns:a16="http://schemas.microsoft.com/office/drawing/2014/main" id="{4CF0844E-393A-3391-15D1-9824CEBAFEE6}"/>
              </a:ext>
            </a:extLst>
          </p:cNvPr>
          <p:cNvSpPr/>
          <p:nvPr/>
        </p:nvSpPr>
        <p:spPr>
          <a:xfrm>
            <a:off x="708224" y="1484784"/>
            <a:ext cx="7416824" cy="5169602"/>
          </a:xfrm>
          <a:prstGeom prst="ellipse">
            <a:avLst/>
          </a:prstGeom>
          <a:solidFill>
            <a:schemeClr val="accent6">
              <a:lumMod val="40000"/>
              <a:lumOff val="60000"/>
              <a:alpha val="23000"/>
            </a:schemeClr>
          </a:solidFill>
          <a:ln w="63500">
            <a:solidFill>
              <a:srgbClr val="6FFF2F"/>
            </a:solidFill>
          </a:ln>
          <a:effectLst>
            <a:outerShdw blurRad="50800" dist="50800" dir="3300000" algn="tl"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25" name="Para 1 - Rectangle 36">
            <a:extLst>
              <a:ext uri="{FF2B5EF4-FFF2-40B4-BE49-F238E27FC236}">
                <a16:creationId xmlns:a16="http://schemas.microsoft.com/office/drawing/2014/main" id="{5CDA9931-7FB5-9DC0-7902-791CAF34A7F8}"/>
              </a:ext>
            </a:extLst>
          </p:cNvPr>
          <p:cNvSpPr>
            <a:spLocks noChangeArrowheads="1"/>
          </p:cNvSpPr>
          <p:nvPr/>
        </p:nvSpPr>
        <p:spPr bwMode="auto">
          <a:xfrm>
            <a:off x="7824192" y="1575265"/>
            <a:ext cx="4032448" cy="485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000" noProof="0" dirty="0">
                <a:solidFill>
                  <a:schemeClr val="bg1"/>
                </a:solidFill>
                <a:latin typeface="Arial" panose="020B0604020202020204" pitchFamily="34" charset="0"/>
                <a:cs typeface="Arial" panose="020B0604020202020204" pitchFamily="34" charset="0"/>
              </a:rPr>
              <a:t>Hay un solo Dios . . .</a:t>
            </a:r>
          </a:p>
        </p:txBody>
      </p:sp>
      <p:sp>
        <p:nvSpPr>
          <p:cNvPr id="26" name="Para 1 - Rectangle 36">
            <a:extLst>
              <a:ext uri="{FF2B5EF4-FFF2-40B4-BE49-F238E27FC236}">
                <a16:creationId xmlns:a16="http://schemas.microsoft.com/office/drawing/2014/main" id="{D84C6FF1-5C02-F3F4-8505-9075878BBAED}"/>
              </a:ext>
            </a:extLst>
          </p:cNvPr>
          <p:cNvSpPr>
            <a:spLocks noChangeArrowheads="1"/>
          </p:cNvSpPr>
          <p:nvPr/>
        </p:nvSpPr>
        <p:spPr bwMode="auto">
          <a:xfrm>
            <a:off x="8256240" y="2151329"/>
            <a:ext cx="3528392" cy="1493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7000"/>
              </a:lnSpc>
              <a:spcBef>
                <a:spcPts val="0"/>
              </a:spcBef>
              <a:spcAft>
                <a:spcPts val="300"/>
              </a:spcAft>
              <a:buClr>
                <a:srgbClr val="5FF0FF"/>
              </a:buClr>
              <a:buFont typeface="Symbol" panose="05050102010706020507" pitchFamily="18" charset="2"/>
              <a:buNone/>
            </a:pPr>
            <a:r>
              <a:rPr lang="es-419" sz="2900" noProof="0" dirty="0">
                <a:solidFill>
                  <a:schemeClr val="bg1"/>
                </a:solidFill>
                <a:latin typeface="Arial" panose="020B0604020202020204" pitchFamily="34" charset="0"/>
                <a:cs typeface="Arial" panose="020B0604020202020204" pitchFamily="34" charset="0"/>
              </a:rPr>
              <a:t>Que es Padre, Hijo y Espíritu Santo, a la vez</a:t>
            </a:r>
          </a:p>
        </p:txBody>
      </p:sp>
      <p:sp>
        <p:nvSpPr>
          <p:cNvPr id="27" name="Para 1 - Rectangle 36">
            <a:extLst>
              <a:ext uri="{FF2B5EF4-FFF2-40B4-BE49-F238E27FC236}">
                <a16:creationId xmlns:a16="http://schemas.microsoft.com/office/drawing/2014/main" id="{DEB8E858-F059-2B09-8993-1B8A16100C4E}"/>
              </a:ext>
            </a:extLst>
          </p:cNvPr>
          <p:cNvSpPr>
            <a:spLocks noChangeArrowheads="1"/>
          </p:cNvSpPr>
          <p:nvPr/>
        </p:nvSpPr>
        <p:spPr bwMode="auto">
          <a:xfrm>
            <a:off x="8408640" y="3356992"/>
            <a:ext cx="3528392" cy="103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7000"/>
              </a:lnSpc>
              <a:spcBef>
                <a:spcPts val="0"/>
              </a:spcBef>
              <a:spcAft>
                <a:spcPts val="300"/>
              </a:spcAft>
              <a:buClr>
                <a:srgbClr val="5FF0FF"/>
              </a:buClr>
              <a:buFont typeface="Symbol" panose="05050102010706020507" pitchFamily="18" charset="2"/>
              <a:buNone/>
            </a:pPr>
            <a:r>
              <a:rPr lang="es-419" sz="2900" noProof="0" dirty="0">
                <a:solidFill>
                  <a:schemeClr val="bg1"/>
                </a:solidFill>
                <a:latin typeface="Arial" panose="020B0604020202020204" pitchFamily="34" charset="0"/>
                <a:cs typeface="Arial" panose="020B0604020202020204" pitchFamily="34" charset="0"/>
              </a:rPr>
              <a:t>El Padre NO es el hijo. El Hijo no es el </a:t>
            </a:r>
            <a:r>
              <a:rPr lang="es-419" sz="2900" dirty="0">
                <a:solidFill>
                  <a:schemeClr val="bg1"/>
                </a:solidFill>
                <a:latin typeface="Arial" panose="020B0604020202020204" pitchFamily="34" charset="0"/>
                <a:cs typeface="Arial" panose="020B0604020202020204" pitchFamily="34" charset="0"/>
              </a:rPr>
              <a:t>P</a:t>
            </a:r>
            <a:r>
              <a:rPr lang="es-419" sz="2900" noProof="0" dirty="0">
                <a:solidFill>
                  <a:schemeClr val="bg1"/>
                </a:solidFill>
                <a:latin typeface="Arial" panose="020B0604020202020204" pitchFamily="34" charset="0"/>
                <a:cs typeface="Arial" panose="020B0604020202020204" pitchFamily="34" charset="0"/>
              </a:rPr>
              <a:t>adre</a:t>
            </a:r>
          </a:p>
        </p:txBody>
      </p:sp>
      <p:sp>
        <p:nvSpPr>
          <p:cNvPr id="28" name="Para 1 - Rectangle 36">
            <a:extLst>
              <a:ext uri="{FF2B5EF4-FFF2-40B4-BE49-F238E27FC236}">
                <a16:creationId xmlns:a16="http://schemas.microsoft.com/office/drawing/2014/main" id="{AF592D55-587D-2537-3CC7-0A9DC6C8062D}"/>
              </a:ext>
            </a:extLst>
          </p:cNvPr>
          <p:cNvSpPr>
            <a:spLocks noChangeArrowheads="1"/>
          </p:cNvSpPr>
          <p:nvPr/>
        </p:nvSpPr>
        <p:spPr bwMode="auto">
          <a:xfrm>
            <a:off x="8256240" y="4697001"/>
            <a:ext cx="3528392" cy="103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7000"/>
              </a:lnSpc>
              <a:spcBef>
                <a:spcPts val="0"/>
              </a:spcBef>
              <a:spcAft>
                <a:spcPts val="300"/>
              </a:spcAft>
              <a:buClr>
                <a:srgbClr val="5FF0FF"/>
              </a:buClr>
              <a:buFont typeface="Symbol" panose="05050102010706020507" pitchFamily="18" charset="2"/>
              <a:buNone/>
            </a:pPr>
            <a:r>
              <a:rPr lang="es-419" sz="2900" noProof="0" dirty="0">
                <a:solidFill>
                  <a:schemeClr val="bg1"/>
                </a:solidFill>
                <a:latin typeface="Arial" panose="020B0604020202020204" pitchFamily="34" charset="0"/>
                <a:cs typeface="Arial" panose="020B0604020202020204" pitchFamily="34" charset="0"/>
              </a:rPr>
              <a:t>El Padre NO es el Espíritu Santo</a:t>
            </a:r>
          </a:p>
        </p:txBody>
      </p:sp>
      <p:sp>
        <p:nvSpPr>
          <p:cNvPr id="29" name="Para 1 - Rectangle 36">
            <a:extLst>
              <a:ext uri="{FF2B5EF4-FFF2-40B4-BE49-F238E27FC236}">
                <a16:creationId xmlns:a16="http://schemas.microsoft.com/office/drawing/2014/main" id="{1784D8D5-930E-E00B-B9D8-5B419C8932AA}"/>
              </a:ext>
            </a:extLst>
          </p:cNvPr>
          <p:cNvSpPr>
            <a:spLocks noChangeArrowheads="1"/>
          </p:cNvSpPr>
          <p:nvPr/>
        </p:nvSpPr>
        <p:spPr bwMode="auto">
          <a:xfrm>
            <a:off x="7824192" y="5575168"/>
            <a:ext cx="4104456" cy="892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7000"/>
              </a:lnSpc>
              <a:spcBef>
                <a:spcPts val="0"/>
              </a:spcBef>
              <a:spcAft>
                <a:spcPts val="300"/>
              </a:spcAft>
              <a:buClr>
                <a:srgbClr val="5FF0FF"/>
              </a:buClr>
              <a:buFont typeface="Symbol" panose="05050102010706020507" pitchFamily="18" charset="2"/>
              <a:buNone/>
            </a:pPr>
            <a:r>
              <a:rPr lang="es-419" sz="2900" noProof="0" dirty="0">
                <a:solidFill>
                  <a:schemeClr val="bg1"/>
                </a:solidFill>
                <a:latin typeface="Arial" panose="020B0604020202020204" pitchFamily="34" charset="0"/>
                <a:cs typeface="Arial" panose="020B0604020202020204" pitchFamily="34" charset="0"/>
              </a:rPr>
              <a:t>El Espíritu Santo no es ni el Hijo ni el Padre</a:t>
            </a:r>
          </a:p>
        </p:txBody>
      </p:sp>
    </p:spTree>
    <p:extLst>
      <p:ext uri="{BB962C8B-B14F-4D97-AF65-F5344CB8AC3E}">
        <p14:creationId xmlns:p14="http://schemas.microsoft.com/office/powerpoint/2010/main" val="949375295"/>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1+#ppt_w/2"/>
                                          </p:val>
                                        </p:tav>
                                        <p:tav tm="100000">
                                          <p:val>
                                            <p:strVal val="#ppt_x"/>
                                          </p:val>
                                        </p:tav>
                                      </p:tavLst>
                                    </p:anim>
                                    <p:anim calcmode="lin" valueType="num">
                                      <p:cBhvr additive="base">
                                        <p:cTn id="1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1+#ppt_w/2"/>
                                          </p:val>
                                        </p:tav>
                                        <p:tav tm="100000">
                                          <p:val>
                                            <p:strVal val="#ppt_x"/>
                                          </p:val>
                                        </p:tav>
                                      </p:tavLst>
                                    </p:anim>
                                    <p:anim calcmode="lin" valueType="num">
                                      <p:cBhvr additive="base">
                                        <p:cTn id="25" dur="500" fill="hold"/>
                                        <p:tgtEl>
                                          <p:spTgt spid="26"/>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3" presetClass="entr" presetSubtype="32"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strVal val="4*#ppt_w"/>
                                          </p:val>
                                        </p:tav>
                                        <p:tav tm="100000">
                                          <p:val>
                                            <p:strVal val="#ppt_w"/>
                                          </p:val>
                                        </p:tav>
                                      </p:tavLst>
                                    </p:anim>
                                    <p:anim calcmode="lin" valueType="num">
                                      <p:cBhvr>
                                        <p:cTn id="30" dur="500" fill="hold"/>
                                        <p:tgtEl>
                                          <p:spTgt spid="8"/>
                                        </p:tgtEl>
                                        <p:attrNameLst>
                                          <p:attrName>ppt_h</p:attrName>
                                        </p:attrNameLst>
                                      </p:cBhvr>
                                      <p:tavLst>
                                        <p:tav tm="0">
                                          <p:val>
                                            <p:strVal val="4*#ppt_h"/>
                                          </p:val>
                                        </p:tav>
                                        <p:tav tm="100000">
                                          <p:val>
                                            <p:strVal val="#ppt_h"/>
                                          </p:val>
                                        </p:tav>
                                      </p:tavLst>
                                    </p:anim>
                                  </p:childTnLst>
                                </p:cTn>
                              </p:par>
                              <p:par>
                                <p:cTn id="31" presetID="23" presetClass="entr" presetSubtype="32" fill="hold" nodeType="withEffect">
                                  <p:stCondLst>
                                    <p:cond delay="40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strVal val="4*#ppt_w"/>
                                          </p:val>
                                        </p:tav>
                                        <p:tav tm="100000">
                                          <p:val>
                                            <p:strVal val="#ppt_w"/>
                                          </p:val>
                                        </p:tav>
                                      </p:tavLst>
                                    </p:anim>
                                    <p:anim calcmode="lin" valueType="num">
                                      <p:cBhvr>
                                        <p:cTn id="34" dur="500" fill="hold"/>
                                        <p:tgtEl>
                                          <p:spTgt spid="9"/>
                                        </p:tgtEl>
                                        <p:attrNameLst>
                                          <p:attrName>ppt_h</p:attrName>
                                        </p:attrNameLst>
                                      </p:cBhvr>
                                      <p:tavLst>
                                        <p:tav tm="0">
                                          <p:val>
                                            <p:strVal val="4*#ppt_h"/>
                                          </p:val>
                                        </p:tav>
                                        <p:tav tm="100000">
                                          <p:val>
                                            <p:strVal val="#ppt_h"/>
                                          </p:val>
                                        </p:tav>
                                      </p:tavLst>
                                    </p:anim>
                                  </p:childTnLst>
                                </p:cTn>
                              </p:par>
                              <p:par>
                                <p:cTn id="35" presetID="23" presetClass="entr" presetSubtype="32" fill="hold" nodeType="withEffect">
                                  <p:stCondLst>
                                    <p:cond delay="8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strVal val="4*#ppt_w"/>
                                          </p:val>
                                        </p:tav>
                                        <p:tav tm="100000">
                                          <p:val>
                                            <p:strVal val="#ppt_w"/>
                                          </p:val>
                                        </p:tav>
                                      </p:tavLst>
                                    </p:anim>
                                    <p:anim calcmode="lin" valueType="num">
                                      <p:cBhvr>
                                        <p:cTn id="38" dur="500" fill="hold"/>
                                        <p:tgtEl>
                                          <p:spTgt spid="10"/>
                                        </p:tgtEl>
                                        <p:attrNameLst>
                                          <p:attrName>ppt_h</p:attrName>
                                        </p:attrNameLst>
                                      </p:cBhvr>
                                      <p:tavLst>
                                        <p:tav tm="0">
                                          <p:val>
                                            <p:strVal val="4*#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32"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out)">
                                      <p:cBhvr>
                                        <p:cTn id="43" dur="2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1+#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1+#ppt_w/2"/>
                                          </p:val>
                                        </p:tav>
                                        <p:tav tm="100000">
                                          <p:val>
                                            <p:strVal val="#ppt_x"/>
                                          </p:val>
                                        </p:tav>
                                      </p:tavLst>
                                    </p:anim>
                                    <p:anim calcmode="lin" valueType="num">
                                      <p:cBhvr additive="base">
                                        <p:cTn id="65"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down)">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1+#ppt_w/2"/>
                                          </p:val>
                                        </p:tav>
                                        <p:tav tm="100000">
                                          <p:val>
                                            <p:strVal val="#ppt_x"/>
                                          </p:val>
                                        </p:tav>
                                      </p:tavLst>
                                    </p:anim>
                                    <p:anim calcmode="lin" valueType="num">
                                      <p:cBhvr additive="base">
                                        <p:cTn id="7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animBg="1"/>
      <p:bldP spid="25" grpId="0"/>
      <p:bldP spid="26" grpId="0"/>
      <p:bldP spid="27" grpId="0"/>
      <p:bldP spid="28" grpId="0"/>
      <p:bldP spid="2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4B6F4-D2E4-982F-877D-BE510ECE7BDE}"/>
            </a:ext>
          </a:extLst>
        </p:cNvPr>
        <p:cNvGrpSpPr/>
        <p:nvPr/>
      </p:nvGrpSpPr>
      <p:grpSpPr>
        <a:xfrm>
          <a:off x="0" y="0"/>
          <a:ext cx="0" cy="0"/>
          <a:chOff x="0" y="0"/>
          <a:chExt cx="0" cy="0"/>
        </a:xfrm>
      </p:grpSpPr>
      <p:pic>
        <p:nvPicPr>
          <p:cNvPr id="20" name="No es bot  RT">
            <a:extLst>
              <a:ext uri="{FF2B5EF4-FFF2-40B4-BE49-F238E27FC236}">
                <a16:creationId xmlns:a16="http://schemas.microsoft.com/office/drawing/2014/main" id="{7BE2300F-A9A2-E2A7-5498-426792393A35}"/>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10000" b="90000" l="10000" r="90000">
                        <a14:foregroundMark x1="81639" y1="36757" x2="68852" y2="64685"/>
                        <a14:foregroundMark x1="68852" y1="64685" x2="79016" y2="55856"/>
                        <a14:foregroundMark x1="79016" y1="55856" x2="82951" y2="45405"/>
                        <a14:foregroundMark x1="82951" y1="45405" x2="82131" y2="36036"/>
                        <a14:foregroundMark x1="81967" y1="31892" x2="88361" y2="40721"/>
                        <a14:foregroundMark x1="88361" y1="40721" x2="70328" y2="70090"/>
                        <a14:foregroundMark x1="70328" y1="70090" x2="64426" y2="75135"/>
                      </a14:backgroundRemoval>
                    </a14:imgEffect>
                  </a14:imgLayer>
                </a14:imgProps>
              </a:ext>
              <a:ext uri="{28A0092B-C50C-407E-A947-70E740481C1C}">
                <a14:useLocalDpi xmlns:a14="http://schemas.microsoft.com/office/drawing/2010/main" val="0"/>
              </a:ext>
            </a:extLst>
          </a:blip>
          <a:stretch>
            <a:fillRect/>
          </a:stretch>
        </p:blipFill>
        <p:spPr>
          <a:xfrm>
            <a:off x="1876583" y="1927627"/>
            <a:ext cx="5184000" cy="4716593"/>
          </a:xfrm>
          <a:prstGeom prst="rect">
            <a:avLst/>
          </a:prstGeom>
        </p:spPr>
      </p:pic>
      <p:pic>
        <p:nvPicPr>
          <p:cNvPr id="12" name="ES - Es - ES">
            <a:extLst>
              <a:ext uri="{FF2B5EF4-FFF2-40B4-BE49-F238E27FC236}">
                <a16:creationId xmlns:a16="http://schemas.microsoft.com/office/drawing/2014/main" id="{1A5F5528-B768-176B-2AD4-2DA50A9B7972}"/>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1081" b="98739" l="1148" r="98525">
                        <a14:foregroundMark x1="11803" y1="13514" x2="47541" y2="47027"/>
                        <a14:foregroundMark x1="47541" y1="47027" x2="51148" y2="56036"/>
                        <a14:foregroundMark x1="51148" y1="56036" x2="48525" y2="86667"/>
                        <a14:foregroundMark x1="48525" y1="86667" x2="48852" y2="87568"/>
                        <a14:foregroundMark x1="85082" y1="16577" x2="51967" y2="41802"/>
                        <a14:foregroundMark x1="22131" y1="12973" x2="7541" y2="10631"/>
                        <a14:foregroundMark x1="7541" y1="10631" x2="13770" y2="22883"/>
                        <a14:foregroundMark x1="13770" y1="22883" x2="18197" y2="11171"/>
                        <a14:foregroundMark x1="18197" y1="11171" x2="16885" y2="10090"/>
                        <a14:foregroundMark x1="15902" y1="16396" x2="50492" y2="38739"/>
                        <a14:foregroundMark x1="53770" y1="32793" x2="48689" y2="41441"/>
                        <a14:foregroundMark x1="48689" y1="41441" x2="48689" y2="44144"/>
                        <a14:foregroundMark x1="57049" y1="35856" x2="53279" y2="49009"/>
                        <a14:foregroundMark x1="53279" y1="49009" x2="50328" y2="49009"/>
                        <a14:foregroundMark x1="43115" y1="40541" x2="53279" y2="41261"/>
                        <a14:foregroundMark x1="91803" y1="15676" x2="79344" y2="17117"/>
                        <a14:foregroundMark x1="79344" y1="17117" x2="82131" y2="24324"/>
                        <a14:foregroundMark x1="92787" y1="13694" x2="82787" y2="10270"/>
                        <a14:foregroundMark x1="82787" y1="10270" x2="81148" y2="12613"/>
                        <a14:foregroundMark x1="95902" y1="11712" x2="82459" y2="8649"/>
                        <a14:foregroundMark x1="82459" y1="8649" x2="79016" y2="12432"/>
                        <a14:foregroundMark x1="95082" y1="14054" x2="87377" y2="6306"/>
                        <a14:foregroundMark x1="87377" y1="6306" x2="82295" y2="8649"/>
                        <a14:foregroundMark x1="91311" y1="11171" x2="91148" y2="23604"/>
                        <a14:foregroundMark x1="91148" y1="23604" x2="79180" y2="26306"/>
                        <a14:foregroundMark x1="88361" y1="26126" x2="95082" y2="16216"/>
                        <a14:foregroundMark x1="95082" y1="16216" x2="95082" y2="13514"/>
                        <a14:foregroundMark x1="18689" y1="11532" x2="6557" y2="11892"/>
                        <a14:foregroundMark x1="6557" y1="11892" x2="4918" y2="18739"/>
                        <a14:foregroundMark x1="54262" y1="76216" x2="46393" y2="75315"/>
                        <a14:foregroundMark x1="46393" y1="75315" x2="45246" y2="75856"/>
                        <a14:foregroundMark x1="1639" y1="15495" x2="1311" y2="16216"/>
                        <a14:foregroundMark x1="97705" y1="14054" x2="98525" y2="17117"/>
                        <a14:foregroundMark x1="41311" y1="78919" x2="50820" y2="91892"/>
                        <a14:foregroundMark x1="50820" y1="91892" x2="58689" y2="91171"/>
                        <a14:foregroundMark x1="58689" y1="91171" x2="59836" y2="83784"/>
                        <a14:foregroundMark x1="40984" y1="81441" x2="53115" y2="94414"/>
                        <a14:foregroundMark x1="53115" y1="94414" x2="57049" y2="94054"/>
                        <a14:foregroundMark x1="38525" y1="82883" x2="48033" y2="94595"/>
                        <a14:foregroundMark x1="48033" y1="94595" x2="52295" y2="94595"/>
                        <a14:foregroundMark x1="48361" y1="97477" x2="49016" y2="98739"/>
                        <a14:foregroundMark x1="15738" y1="1441" x2="11311" y2="1441"/>
                        <a14:foregroundMark x1="90820" y1="5045" x2="83771" y2="1257"/>
                        <a14:backgroundMark x1="82459" y1="541" x2="84262" y2="360"/>
                        <a14:backgroundMark x1="83934" y1="901" x2="83934" y2="901"/>
                      </a14:backgroundRemoval>
                    </a14:imgEffect>
                  </a14:imgLayer>
                </a14:imgProps>
              </a:ext>
              <a:ext uri="{28A0092B-C50C-407E-A947-70E740481C1C}">
                <a14:useLocalDpi xmlns:a14="http://schemas.microsoft.com/office/drawing/2010/main" val="0"/>
              </a:ext>
            </a:extLst>
          </a:blip>
          <a:stretch>
            <a:fillRect/>
          </a:stretch>
        </p:blipFill>
        <p:spPr>
          <a:xfrm>
            <a:off x="1872703" y="1929550"/>
            <a:ext cx="5183351" cy="4716000"/>
          </a:xfrm>
          <a:prstGeom prst="rect">
            <a:avLst/>
          </a:prstGeom>
        </p:spPr>
      </p:pic>
      <p:pic>
        <p:nvPicPr>
          <p:cNvPr id="14" name="No Es Bot Left">
            <a:extLst>
              <a:ext uri="{FF2B5EF4-FFF2-40B4-BE49-F238E27FC236}">
                <a16:creationId xmlns:a16="http://schemas.microsoft.com/office/drawing/2014/main" id="{0DB2B913-2C79-27F0-7432-D148325F003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10" b="89910" l="8525" r="90000">
                        <a14:foregroundMark x1="18143" y1="32839" x2="25246" y2="53333"/>
                        <a14:foregroundMark x1="25246" y1="53333" x2="30492" y2="61802"/>
                        <a14:foregroundMark x1="30492" y1="61802" x2="39180" y2="69550"/>
                        <a14:foregroundMark x1="39180" y1="69550" x2="38734" y2="73290"/>
                        <a14:foregroundMark x1="34566" y1="77217" x2="24262" y2="66847"/>
                        <a14:foregroundMark x1="10330" y1="33327" x2="10137" y2="32863"/>
                        <a14:foregroundMark x1="24262" y1="66847" x2="10437" y2="33585"/>
                        <a14:foregroundMark x1="35586" y1="76577" x2="34262" y2="79640"/>
                        <a14:foregroundMark x1="37377" y1="72432" x2="35586" y2="76577"/>
                        <a14:foregroundMark x1="37049" y1="74414" x2="41803" y2="71892"/>
                        <a14:foregroundMark x1="17347" y1="31994" x2="17756" y2="32025"/>
                        <a14:foregroundMark x1="35738" y1="76577" x2="35410" y2="78559"/>
                        <a14:foregroundMark x1="36066" y1="76937" x2="35574" y2="78739"/>
                        <a14:foregroundMark x1="40328" y1="72793" x2="41475" y2="72252"/>
                        <a14:foregroundMark x1="36066" y1="77477" x2="35574" y2="80180"/>
                        <a14:foregroundMark x1="35574" y1="78739" x2="36393" y2="76937"/>
                        <a14:foregroundMark x1="37049" y1="76577" x2="35902" y2="79099"/>
                        <a14:foregroundMark x1="37213" y1="76216" x2="37049" y2="76577"/>
                        <a14:foregroundMark x1="37213" y1="76577" x2="37541" y2="76036"/>
                        <a14:foregroundMark x1="36557" y1="77658" x2="37213" y2="76577"/>
                        <a14:foregroundMark x1="37534" y1="76577" x2="35738" y2="80360"/>
                        <a14:foregroundMark x1="37705" y1="76216" x2="37534" y2="76577"/>
                        <a14:foregroundMark x1="37640" y1="76577" x2="36066" y2="80180"/>
                        <a14:foregroundMark x1="38033" y1="75676" x2="37640" y2="76577"/>
                        <a14:foregroundMark x1="37377" y1="76396" x2="39016" y2="75135"/>
                        <a14:foregroundMark x1="38361" y1="75315" x2="38033" y2="76396"/>
                        <a14:foregroundMark x1="18689" y1="30450" x2="18398" y2="30650"/>
                        <a14:foregroundMark x1="10133" y1="31501" x2="8840" y2="31526"/>
                        <a14:foregroundMark x1="17869" y1="31351" x2="14414" y2="31418"/>
                        <a14:backgroundMark x1="37417" y1="81248" x2="36885" y2="82162"/>
                        <a14:backgroundMark x1="43115" y1="73153" x2="40150" y2="75948"/>
                        <a14:backgroundMark x1="38361" y1="76577" x2="38361" y2="76577"/>
                        <a14:backgroundMark x1="17541" y1="29910" x2="17227" y2="30255"/>
                        <a14:backgroundMark x1="11639" y1="30991" x2="14754" y2="30811"/>
                        <a14:backgroundMark x1="10820" y1="30090" x2="9180" y2="29550"/>
                        <a14:backgroundMark x1="9180" y1="29550" x2="9344" y2="29730"/>
                        <a14:backgroundMark x1="9508" y1="29730" x2="9508" y2="30090"/>
                        <a14:backgroundMark x1="9508" y1="30090" x2="9672" y2="30090"/>
                        <a14:backgroundMark x1="9672" y1="30090" x2="9672" y2="30090"/>
                        <a14:backgroundMark x1="9672" y1="30090" x2="9672" y2="30270"/>
                        <a14:backgroundMark x1="9672" y1="30270" x2="9508" y2="30270"/>
                      </a14:backgroundRemoval>
                    </a14:imgEffect>
                  </a14:imgLayer>
                </a14:imgProps>
              </a:ext>
              <a:ext uri="{28A0092B-C50C-407E-A947-70E740481C1C}">
                <a14:useLocalDpi xmlns:a14="http://schemas.microsoft.com/office/drawing/2010/main" val="0"/>
              </a:ext>
            </a:extLst>
          </a:blip>
          <a:stretch>
            <a:fillRect/>
          </a:stretch>
        </p:blipFill>
        <p:spPr>
          <a:xfrm>
            <a:off x="1872702" y="1925231"/>
            <a:ext cx="5183351" cy="4716000"/>
          </a:xfrm>
          <a:prstGeom prst="rect">
            <a:avLst/>
          </a:prstGeom>
        </p:spPr>
      </p:pic>
      <p:pic>
        <p:nvPicPr>
          <p:cNvPr id="18" name="No es TOP">
            <a:extLst>
              <a:ext uri="{FF2B5EF4-FFF2-40B4-BE49-F238E27FC236}">
                <a16:creationId xmlns:a16="http://schemas.microsoft.com/office/drawing/2014/main" id="{067FD5A7-7EA2-47F2-B48E-F72538459A7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80" b="89910" l="10000" r="90000">
                        <a14:foregroundMark x1="28339" y1="8057" x2="35410" y2="7928"/>
                        <a14:foregroundMark x1="25574" y1="8108" x2="26136" y2="8098"/>
                        <a14:foregroundMark x1="35410" y1="7928" x2="65082" y2="9550"/>
                        <a14:foregroundMark x1="65082" y1="9550" x2="68033" y2="10631"/>
                        <a14:foregroundMark x1="27792" y1="12432" x2="29016" y2="14775"/>
                        <a14:foregroundMark x1="27454" y1="11785" x2="27792" y2="12432"/>
                        <a14:foregroundMark x1="25053" y1="7188" x2="25656" y2="8342"/>
                        <a14:foregroundMark x1="29016" y1="14775" x2="29016" y2="15135"/>
                        <a14:foregroundMark x1="73213" y1="12861" x2="71967" y2="16036"/>
                        <a14:foregroundMark x1="73708" y1="11598" x2="73634" y2="11786"/>
                        <a14:foregroundMark x1="74881" y1="8607" x2="74795" y2="8827"/>
                        <a14:foregroundMark x1="76066" y1="5586" x2="75785" y2="6303"/>
                        <a14:foregroundMark x1="65410" y1="6126" x2="40000" y2="4324"/>
                        <a14:foregroundMark x1="52951" y1="1261" x2="43532" y2="1261"/>
                        <a14:foregroundMark x1="41311" y1="12072" x2="53934" y2="11532"/>
                        <a14:foregroundMark x1="53934" y1="11532" x2="70328" y2="14775"/>
                        <a14:foregroundMark x1="57541" y1="1261" x2="52295" y2="901"/>
                        <a14:foregroundMark x1="55574" y1="180" x2="55574" y2="180"/>
                        <a14:foregroundMark x1="54754" y1="180" x2="56721" y2="0"/>
                        <a14:foregroundMark x1="26721" y1="8649" x2="27705" y2="11351"/>
                        <a14:foregroundMark x1="25082" y1="7027" x2="24426" y2="5405"/>
                        <a14:foregroundMark x1="28525" y1="14054" x2="28361" y2="15135"/>
                        <a14:foregroundMark x1="75246" y1="6667" x2="75082" y2="7568"/>
                        <a14:foregroundMark x1="74590" y1="9009" x2="74262" y2="10450"/>
                        <a14:backgroundMark x1="26885" y1="11892" x2="26917" y2="11681"/>
                        <a14:backgroundMark x1="25431" y1="8413" x2="24918" y2="7568"/>
                        <a14:backgroundMark x1="74700" y1="10568" x2="74426" y2="11351"/>
                        <a14:backgroundMark x1="27213" y1="11892" x2="27213" y2="11892"/>
                        <a14:backgroundMark x1="27213" y1="12432" x2="27213" y2="12432"/>
                        <a14:backgroundMark x1="76209" y1="7812" x2="75574" y2="9009"/>
                        <a14:backgroundMark x1="75246" y1="9369" x2="75246" y2="8468"/>
                        <a14:backgroundMark x1="74262" y1="12252" x2="73607" y2="13153"/>
                        <a14:backgroundMark x1="74754" y1="11712" x2="74098" y2="12072"/>
                        <a14:backgroundMark x1="74098" y1="12072" x2="74098" y2="11712"/>
                        <a14:backgroundMark x1="42295" y1="0" x2="44262" y2="0"/>
                        <a14:backgroundMark x1="57541" y1="180" x2="56922" y2="150"/>
                        <a14:backgroundMark x1="56557" y1="0" x2="56557" y2="0"/>
                        <a14:backgroundMark x1="56230" y1="0" x2="56230" y2="0"/>
                        <a14:backgroundMark x1="55902" y1="0" x2="55902" y2="0"/>
                        <a14:backgroundMark x1="55410" y1="0" x2="55410" y2="0"/>
                        <a14:backgroundMark x1="54918" y1="0" x2="54918" y2="0"/>
                        <a14:backgroundMark x1="54590" y1="0" x2="54590" y2="0"/>
                        <a14:backgroundMark x1="55082" y1="0" x2="55082" y2="0"/>
                      </a14:backgroundRemoval>
                    </a14:imgEffect>
                  </a14:imgLayer>
                </a14:imgProps>
              </a:ext>
              <a:ext uri="{28A0092B-C50C-407E-A947-70E740481C1C}">
                <a14:useLocalDpi xmlns:a14="http://schemas.microsoft.com/office/drawing/2010/main" val="0"/>
              </a:ext>
            </a:extLst>
          </a:blip>
          <a:stretch>
            <a:fillRect/>
          </a:stretch>
        </p:blipFill>
        <p:spPr>
          <a:xfrm>
            <a:off x="1852296" y="1925051"/>
            <a:ext cx="5184000" cy="4716590"/>
          </a:xfrm>
          <a:prstGeom prst="rect">
            <a:avLst/>
          </a:prstGeom>
        </p:spPr>
      </p:pic>
      <p:sp>
        <p:nvSpPr>
          <p:cNvPr id="7" name="Para 1 - Rectangle 36">
            <a:extLst>
              <a:ext uri="{FF2B5EF4-FFF2-40B4-BE49-F238E27FC236}">
                <a16:creationId xmlns:a16="http://schemas.microsoft.com/office/drawing/2014/main" id="{CB674AE6-B53E-CCE8-ED34-832AA95EACFC}"/>
              </a:ext>
            </a:extLst>
          </p:cNvPr>
          <p:cNvSpPr>
            <a:spLocks noChangeArrowheads="1"/>
          </p:cNvSpPr>
          <p:nvPr/>
        </p:nvSpPr>
        <p:spPr bwMode="auto">
          <a:xfrm>
            <a:off x="595684" y="836712"/>
            <a:ext cx="10900916" cy="485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Gracias a Dios, la realidad es muchísimo más simple:</a:t>
            </a:r>
          </a:p>
        </p:txBody>
      </p:sp>
      <p:pic>
        <p:nvPicPr>
          <p:cNvPr id="6" name="DIOS">
            <a:extLst>
              <a:ext uri="{FF2B5EF4-FFF2-40B4-BE49-F238E27FC236}">
                <a16:creationId xmlns:a16="http://schemas.microsoft.com/office/drawing/2014/main" id="{5628E50D-C6B9-BC7D-9406-1119D3FD0BBD}"/>
              </a:ext>
            </a:extLst>
          </p:cNvPr>
          <p:cNvPicPr>
            <a:picLocks noChangeAspect="1"/>
          </p:cNvPicPr>
          <p:nvPr/>
        </p:nvPicPr>
        <p:blipFill>
          <a:blip r:embed="rId11">
            <a:extLst>
              <a:ext uri="{28A0092B-C50C-407E-A947-70E740481C1C}">
                <a14:useLocalDpi xmlns:a14="http://schemas.microsoft.com/office/drawing/2010/main" val="0"/>
              </a:ext>
            </a:extLst>
          </a:blip>
          <a:srcRect l="36029" t="24858" r="36515" b="44367"/>
          <a:stretch>
            <a:fillRect/>
          </a:stretch>
        </p:blipFill>
        <p:spPr>
          <a:xfrm>
            <a:off x="3741531" y="3104009"/>
            <a:ext cx="1423448" cy="1451727"/>
          </a:xfrm>
          <a:prstGeom prst="ellipse">
            <a:avLst/>
          </a:prstGeom>
        </p:spPr>
      </p:pic>
      <p:pic>
        <p:nvPicPr>
          <p:cNvPr id="10" name="Espiritu Santo">
            <a:extLst>
              <a:ext uri="{FF2B5EF4-FFF2-40B4-BE49-F238E27FC236}">
                <a16:creationId xmlns:a16="http://schemas.microsoft.com/office/drawing/2014/main" id="{CA56512C-2DC8-213A-2250-579A0A0354F0}"/>
              </a:ext>
            </a:extLst>
          </p:cNvPr>
          <p:cNvPicPr>
            <a:picLocks noChangeAspect="1"/>
          </p:cNvPicPr>
          <p:nvPr/>
        </p:nvPicPr>
        <p:blipFill>
          <a:blip r:embed="rId11">
            <a:extLst>
              <a:ext uri="{28A0092B-C50C-407E-A947-70E740481C1C}">
                <a14:useLocalDpi xmlns:a14="http://schemas.microsoft.com/office/drawing/2010/main" val="0"/>
              </a:ext>
            </a:extLst>
          </a:blip>
          <a:srcRect l="35665" t="69622" r="36879" b="-397"/>
          <a:stretch>
            <a:fillRect/>
          </a:stretch>
        </p:blipFill>
        <p:spPr>
          <a:xfrm>
            <a:off x="3725656" y="5202659"/>
            <a:ext cx="1423448" cy="1451727"/>
          </a:xfrm>
          <a:prstGeom prst="ellipse">
            <a:avLst/>
          </a:prstGeom>
        </p:spPr>
      </p:pic>
      <p:pic>
        <p:nvPicPr>
          <p:cNvPr id="9" name="Hijo">
            <a:extLst>
              <a:ext uri="{FF2B5EF4-FFF2-40B4-BE49-F238E27FC236}">
                <a16:creationId xmlns:a16="http://schemas.microsoft.com/office/drawing/2014/main" id="{A2B24A34-9C15-F0C6-4FB5-4FA57BE09B72}"/>
              </a:ext>
            </a:extLst>
          </p:cNvPr>
          <p:cNvPicPr>
            <a:picLocks noChangeAspect="1"/>
          </p:cNvPicPr>
          <p:nvPr/>
        </p:nvPicPr>
        <p:blipFill>
          <a:blip r:embed="rId11">
            <a:extLst>
              <a:ext uri="{28A0092B-C50C-407E-A947-70E740481C1C}">
                <a14:useLocalDpi xmlns:a14="http://schemas.microsoft.com/office/drawing/2010/main" val="0"/>
              </a:ext>
            </a:extLst>
          </a:blip>
          <a:srcRect l="72394" t="878" r="150" b="68347"/>
          <a:stretch>
            <a:fillRect/>
          </a:stretch>
        </p:blipFill>
        <p:spPr>
          <a:xfrm>
            <a:off x="5625852" y="1968108"/>
            <a:ext cx="1423448" cy="1451727"/>
          </a:xfrm>
          <a:prstGeom prst="ellipse">
            <a:avLst/>
          </a:prstGeom>
        </p:spPr>
      </p:pic>
      <p:pic>
        <p:nvPicPr>
          <p:cNvPr id="8" name="Padre">
            <a:extLst>
              <a:ext uri="{FF2B5EF4-FFF2-40B4-BE49-F238E27FC236}">
                <a16:creationId xmlns:a16="http://schemas.microsoft.com/office/drawing/2014/main" id="{297CBBE8-65C7-A555-C2F0-69697365FC83}"/>
              </a:ext>
            </a:extLst>
          </p:cNvPr>
          <p:cNvPicPr>
            <a:picLocks noChangeAspect="1"/>
          </p:cNvPicPr>
          <p:nvPr/>
        </p:nvPicPr>
        <p:blipFill>
          <a:blip r:embed="rId11">
            <a:extLst>
              <a:ext uri="{28A0092B-C50C-407E-A947-70E740481C1C}">
                <a14:useLocalDpi xmlns:a14="http://schemas.microsoft.com/office/drawing/2010/main" val="0"/>
              </a:ext>
            </a:extLst>
          </a:blip>
          <a:srcRect l="27" t="878" r="72517" b="68347"/>
          <a:stretch>
            <a:fillRect/>
          </a:stretch>
        </p:blipFill>
        <p:spPr>
          <a:xfrm>
            <a:off x="1879277" y="1974933"/>
            <a:ext cx="1425897" cy="1451727"/>
          </a:xfrm>
          <a:prstGeom prst="ellipse">
            <a:avLst/>
          </a:prstGeom>
        </p:spPr>
      </p:pic>
      <p:pic>
        <p:nvPicPr>
          <p:cNvPr id="5" name="FULL TRINITY">
            <a:extLst>
              <a:ext uri="{FF2B5EF4-FFF2-40B4-BE49-F238E27FC236}">
                <a16:creationId xmlns:a16="http://schemas.microsoft.com/office/drawing/2014/main" id="{3281438F-942D-BAFD-0D43-C00EAEAE1E43}"/>
              </a:ext>
            </a:extLst>
          </p:cNvPr>
          <p:cNvPicPr>
            <a:picLocks noChangeAspect="1"/>
          </p:cNvPicPr>
          <p:nvPr/>
        </p:nvPicPr>
        <p:blipFill>
          <a:blip r:embed="rId11">
            <a:alphaModFix/>
            <a:extLst>
              <a:ext uri="{28A0092B-C50C-407E-A947-70E740481C1C}">
                <a14:useLocalDpi xmlns:a14="http://schemas.microsoft.com/office/drawing/2010/main" val="0"/>
              </a:ext>
            </a:extLst>
          </a:blip>
          <a:stretch>
            <a:fillRect/>
          </a:stretch>
        </p:blipFill>
        <p:spPr>
          <a:xfrm>
            <a:off x="1867778" y="1929436"/>
            <a:ext cx="5184576" cy="4717115"/>
          </a:xfrm>
          <a:prstGeom prst="rect">
            <a:avLst/>
          </a:prstGeom>
        </p:spPr>
      </p:pic>
      <p:sp>
        <p:nvSpPr>
          <p:cNvPr id="24" name="Oval 23">
            <a:extLst>
              <a:ext uri="{FF2B5EF4-FFF2-40B4-BE49-F238E27FC236}">
                <a16:creationId xmlns:a16="http://schemas.microsoft.com/office/drawing/2014/main" id="{C895F5E9-86D9-244B-2708-10E09DC4F49B}"/>
              </a:ext>
            </a:extLst>
          </p:cNvPr>
          <p:cNvSpPr/>
          <p:nvPr/>
        </p:nvSpPr>
        <p:spPr>
          <a:xfrm>
            <a:off x="708224" y="1484784"/>
            <a:ext cx="7416824" cy="5169602"/>
          </a:xfrm>
          <a:prstGeom prst="ellipse">
            <a:avLst/>
          </a:prstGeom>
          <a:solidFill>
            <a:schemeClr val="accent6">
              <a:lumMod val="40000"/>
              <a:lumOff val="60000"/>
              <a:alpha val="23000"/>
            </a:schemeClr>
          </a:solidFill>
          <a:ln w="63500">
            <a:solidFill>
              <a:srgbClr val="6FFF2F"/>
            </a:solidFill>
          </a:ln>
          <a:effectLst>
            <a:outerShdw blurRad="50800" dist="50800" dir="3300000" algn="tl"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26" name="Para 1 - Rectangle 36">
            <a:extLst>
              <a:ext uri="{FF2B5EF4-FFF2-40B4-BE49-F238E27FC236}">
                <a16:creationId xmlns:a16="http://schemas.microsoft.com/office/drawing/2014/main" id="{D8337F23-6A5A-4CAC-A36F-FEB25172AD1E}"/>
              </a:ext>
            </a:extLst>
          </p:cNvPr>
          <p:cNvSpPr>
            <a:spLocks noChangeArrowheads="1"/>
          </p:cNvSpPr>
          <p:nvPr/>
        </p:nvSpPr>
        <p:spPr bwMode="auto">
          <a:xfrm>
            <a:off x="8328248" y="3212976"/>
            <a:ext cx="3528392" cy="134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7000"/>
              </a:lnSpc>
              <a:spcBef>
                <a:spcPts val="0"/>
              </a:spcBef>
              <a:spcAft>
                <a:spcPts val="300"/>
              </a:spcAft>
              <a:buClr>
                <a:srgbClr val="5FF0FF"/>
              </a:buClr>
              <a:buFont typeface="Symbol" panose="05050102010706020507" pitchFamily="18" charset="2"/>
              <a:buNone/>
            </a:pPr>
            <a:r>
              <a:rPr lang="es-419" sz="3000" noProof="0" dirty="0">
                <a:solidFill>
                  <a:schemeClr val="bg1"/>
                </a:solidFill>
                <a:latin typeface="Arial" panose="020B0604020202020204" pitchFamily="34" charset="0"/>
                <a:cs typeface="Arial" panose="020B0604020202020204" pitchFamily="34" charset="0"/>
              </a:rPr>
              <a:t>Yahweh es un solo Dios, trino; en tres personas.</a:t>
            </a:r>
          </a:p>
        </p:txBody>
      </p:sp>
      <p:sp>
        <p:nvSpPr>
          <p:cNvPr id="2" name="Para 1 - Rectangle 36">
            <a:extLst>
              <a:ext uri="{FF2B5EF4-FFF2-40B4-BE49-F238E27FC236}">
                <a16:creationId xmlns:a16="http://schemas.microsoft.com/office/drawing/2014/main" id="{26D586DA-9652-B363-E921-31EF7EB17A33}"/>
              </a:ext>
            </a:extLst>
          </p:cNvPr>
          <p:cNvSpPr>
            <a:spLocks noChangeArrowheads="1"/>
          </p:cNvSpPr>
          <p:nvPr/>
        </p:nvSpPr>
        <p:spPr bwMode="auto">
          <a:xfrm>
            <a:off x="6816080" y="1412776"/>
            <a:ext cx="4320480" cy="1709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nSpc>
                <a:spcPct val="87000"/>
              </a:lnSpc>
              <a:spcBef>
                <a:spcPts val="0"/>
              </a:spcBef>
              <a:spcAft>
                <a:spcPts val="300"/>
              </a:spcAft>
              <a:buClr>
                <a:srgbClr val="5FF0FF"/>
              </a:buClr>
              <a:buFont typeface="Symbol" panose="05050102010706020507" pitchFamily="18" charset="2"/>
              <a:buNone/>
            </a:pPr>
            <a:r>
              <a:rPr lang="es-419" sz="3000" noProof="0" dirty="0">
                <a:solidFill>
                  <a:schemeClr val="bg1"/>
                </a:solidFill>
                <a:latin typeface="Arial" panose="020B0604020202020204" pitchFamily="34" charset="0"/>
                <a:cs typeface="Arial" panose="020B0604020202020204" pitchFamily="34" charset="0"/>
              </a:rPr>
              <a:t>No son tres Dioses,</a:t>
            </a:r>
          </a:p>
          <a:p>
            <a:pPr marL="0" lvl="1" indent="0">
              <a:lnSpc>
                <a:spcPct val="87000"/>
              </a:lnSpc>
              <a:spcBef>
                <a:spcPts val="0"/>
              </a:spcBef>
              <a:spcAft>
                <a:spcPts val="300"/>
              </a:spcAft>
              <a:buClr>
                <a:srgbClr val="5FF0FF"/>
              </a:buClr>
              <a:buFont typeface="Symbol" panose="05050102010706020507" pitchFamily="18" charset="2"/>
              <a:buNone/>
            </a:pPr>
            <a:r>
              <a:rPr lang="es-419" sz="3000" noProof="0" dirty="0">
                <a:solidFill>
                  <a:schemeClr val="bg1"/>
                </a:solidFill>
                <a:latin typeface="Arial" panose="020B0604020202020204" pitchFamily="34" charset="0"/>
                <a:cs typeface="Arial" panose="020B0604020202020204" pitchFamily="34" charset="0"/>
              </a:rPr>
              <a:t>      ni dos Dioses, ni</a:t>
            </a:r>
          </a:p>
          <a:p>
            <a:pPr marL="0" lvl="1" indent="0">
              <a:lnSpc>
                <a:spcPct val="87000"/>
              </a:lnSpc>
              <a:spcBef>
                <a:spcPts val="0"/>
              </a:spcBef>
              <a:spcAft>
                <a:spcPts val="300"/>
              </a:spcAft>
              <a:buClr>
                <a:srgbClr val="5FF0FF"/>
              </a:buClr>
              <a:buFont typeface="Symbol" panose="05050102010706020507" pitchFamily="18" charset="2"/>
              <a:buNone/>
            </a:pPr>
            <a:r>
              <a:rPr lang="es-419" sz="3000" noProof="0" dirty="0">
                <a:solidFill>
                  <a:schemeClr val="bg1"/>
                </a:solidFill>
                <a:latin typeface="Arial" panose="020B0604020202020204" pitchFamily="34" charset="0"/>
                <a:cs typeface="Arial" panose="020B0604020202020204" pitchFamily="34" charset="0"/>
              </a:rPr>
              <a:t>           tres tercios de</a:t>
            </a:r>
          </a:p>
          <a:p>
            <a:pPr marL="0" lvl="1" indent="0">
              <a:lnSpc>
                <a:spcPct val="87000"/>
              </a:lnSpc>
              <a:spcBef>
                <a:spcPts val="0"/>
              </a:spcBef>
              <a:spcAft>
                <a:spcPts val="300"/>
              </a:spcAft>
              <a:buClr>
                <a:srgbClr val="5FF0FF"/>
              </a:buClr>
              <a:buFont typeface="Symbol" panose="05050102010706020507" pitchFamily="18" charset="2"/>
              <a:buNone/>
            </a:pPr>
            <a:r>
              <a:rPr lang="es-419" sz="3000" noProof="0" dirty="0">
                <a:solidFill>
                  <a:schemeClr val="bg1"/>
                </a:solidFill>
                <a:latin typeface="Arial" panose="020B0604020202020204" pitchFamily="34" charset="0"/>
                <a:cs typeface="Arial" panose="020B0604020202020204" pitchFamily="34" charset="0"/>
              </a:rPr>
              <a:t>              un Dios parcial.</a:t>
            </a:r>
          </a:p>
        </p:txBody>
      </p:sp>
      <p:sp>
        <p:nvSpPr>
          <p:cNvPr id="3" name="Para 1 - Rectangle 36">
            <a:extLst>
              <a:ext uri="{FF2B5EF4-FFF2-40B4-BE49-F238E27FC236}">
                <a16:creationId xmlns:a16="http://schemas.microsoft.com/office/drawing/2014/main" id="{4E718B01-67DB-EB4F-6984-185575A2F699}"/>
              </a:ext>
            </a:extLst>
          </p:cNvPr>
          <p:cNvSpPr>
            <a:spLocks noChangeArrowheads="1"/>
          </p:cNvSpPr>
          <p:nvPr/>
        </p:nvSpPr>
        <p:spPr bwMode="auto">
          <a:xfrm>
            <a:off x="7176120" y="4581128"/>
            <a:ext cx="4464496"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7000"/>
              </a:lnSpc>
              <a:spcBef>
                <a:spcPts val="0"/>
              </a:spcBef>
              <a:spcAft>
                <a:spcPts val="3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          Omnipotente.</a:t>
            </a:r>
          </a:p>
          <a:p>
            <a:pPr marL="0" lvl="1" indent="0" algn="just">
              <a:lnSpc>
                <a:spcPct val="87000"/>
              </a:lnSpc>
              <a:spcBef>
                <a:spcPts val="0"/>
              </a:spcBef>
              <a:spcAft>
                <a:spcPts val="3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        Omnisciente.</a:t>
            </a:r>
          </a:p>
          <a:p>
            <a:pPr marL="0" lvl="1" indent="0" algn="just">
              <a:lnSpc>
                <a:spcPct val="87000"/>
              </a:lnSpc>
              <a:spcBef>
                <a:spcPts val="0"/>
              </a:spcBef>
              <a:spcAft>
                <a:spcPts val="3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    Omnipresente.</a:t>
            </a:r>
          </a:p>
          <a:p>
            <a:pPr marL="0" lvl="1" indent="0" algn="just">
              <a:lnSpc>
                <a:spcPct val="87000"/>
              </a:lnSpc>
              <a:spcBef>
                <a:spcPts val="0"/>
              </a:spcBef>
              <a:spcAft>
                <a:spcPts val="3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Creador de TODO.</a:t>
            </a:r>
          </a:p>
        </p:txBody>
      </p:sp>
    </p:spTree>
    <p:extLst>
      <p:ext uri="{BB962C8B-B14F-4D97-AF65-F5344CB8AC3E}">
        <p14:creationId xmlns:p14="http://schemas.microsoft.com/office/powerpoint/2010/main" val="733722212"/>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750" fill="hold"/>
                                        <p:tgtEl>
                                          <p:spTgt spid="26"/>
                                        </p:tgtEl>
                                        <p:attrNameLst>
                                          <p:attrName>ppt_w</p:attrName>
                                        </p:attrNameLst>
                                      </p:cBhvr>
                                      <p:tavLst>
                                        <p:tav tm="0">
                                          <p:val>
                                            <p:fltVal val="0"/>
                                          </p:val>
                                        </p:tav>
                                        <p:tav tm="100000">
                                          <p:val>
                                            <p:strVal val="#ppt_w"/>
                                          </p:val>
                                        </p:tav>
                                      </p:tavLst>
                                    </p:anim>
                                    <p:anim calcmode="lin" valueType="num">
                                      <p:cBhvr>
                                        <p:cTn id="14" dur="750" fill="hold"/>
                                        <p:tgtEl>
                                          <p:spTgt spid="26"/>
                                        </p:tgtEl>
                                        <p:attrNameLst>
                                          <p:attrName>ppt_h</p:attrName>
                                        </p:attrNameLst>
                                      </p:cBhvr>
                                      <p:tavLst>
                                        <p:tav tm="0">
                                          <p:val>
                                            <p:fltVal val="0"/>
                                          </p:val>
                                        </p:tav>
                                        <p:tav tm="100000">
                                          <p:val>
                                            <p:strVal val="#ppt_h"/>
                                          </p:val>
                                        </p:tav>
                                      </p:tavLst>
                                    </p:anim>
                                    <p:anim calcmode="lin" valueType="num">
                                      <p:cBhvr>
                                        <p:cTn id="15" dur="750" fill="hold"/>
                                        <p:tgtEl>
                                          <p:spTgt spid="26"/>
                                        </p:tgtEl>
                                        <p:attrNameLst>
                                          <p:attrName>style.rotation</p:attrName>
                                        </p:attrNameLst>
                                      </p:cBhvr>
                                      <p:tavLst>
                                        <p:tav tm="0">
                                          <p:val>
                                            <p:fltVal val="90"/>
                                          </p:val>
                                        </p:tav>
                                        <p:tav tm="100000">
                                          <p:val>
                                            <p:fltVal val="0"/>
                                          </p:val>
                                        </p:tav>
                                      </p:tavLst>
                                    </p:anim>
                                    <p:animEffect transition="in" filter="fade">
                                      <p:cBhvr>
                                        <p:cTn id="16" dur="75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strVal val="4*#ppt_w"/>
                                          </p:val>
                                        </p:tav>
                                        <p:tav tm="100000">
                                          <p:val>
                                            <p:strVal val="#ppt_w"/>
                                          </p:val>
                                        </p:tav>
                                      </p:tavLst>
                                    </p:anim>
                                    <p:anim calcmode="lin" valueType="num">
                                      <p:cBhvr>
                                        <p:cTn id="22" dur="500" fill="hold"/>
                                        <p:tgtEl>
                                          <p:spTgt spid="3">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32"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p:cTn id="27" dur="500" fill="hold"/>
                                        <p:tgtEl>
                                          <p:spTgt spid="3">
                                            <p:txEl>
                                              <p:pRg st="1" end="1"/>
                                            </p:txEl>
                                          </p:spTgt>
                                        </p:tgtEl>
                                        <p:attrNameLst>
                                          <p:attrName>ppt_w</p:attrName>
                                        </p:attrNameLst>
                                      </p:cBhvr>
                                      <p:tavLst>
                                        <p:tav tm="0">
                                          <p:val>
                                            <p:strVal val="4*#ppt_w"/>
                                          </p:val>
                                        </p:tav>
                                        <p:tav tm="100000">
                                          <p:val>
                                            <p:strVal val="#ppt_w"/>
                                          </p:val>
                                        </p:tav>
                                      </p:tavLst>
                                    </p:anim>
                                    <p:anim calcmode="lin" valueType="num">
                                      <p:cBhvr>
                                        <p:cTn id="28" dur="500" fill="hold"/>
                                        <p:tgtEl>
                                          <p:spTgt spid="3">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500" fill="hold"/>
                                        <p:tgtEl>
                                          <p:spTgt spid="3">
                                            <p:txEl>
                                              <p:pRg st="2" end="2"/>
                                            </p:txEl>
                                          </p:spTgt>
                                        </p:tgtEl>
                                        <p:attrNameLst>
                                          <p:attrName>ppt_w</p:attrName>
                                        </p:attrNameLst>
                                      </p:cBhvr>
                                      <p:tavLst>
                                        <p:tav tm="0">
                                          <p:val>
                                            <p:strVal val="4*#ppt_w"/>
                                          </p:val>
                                        </p:tav>
                                        <p:tav tm="100000">
                                          <p:val>
                                            <p:strVal val="#ppt_w"/>
                                          </p:val>
                                        </p:tav>
                                      </p:tavLst>
                                    </p:anim>
                                    <p:anim calcmode="lin" valueType="num">
                                      <p:cBhvr>
                                        <p:cTn id="34" dur="500" fill="hold"/>
                                        <p:tgtEl>
                                          <p:spTgt spid="3">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500" fill="hold"/>
                                        <p:tgtEl>
                                          <p:spTgt spid="3">
                                            <p:txEl>
                                              <p:pRg st="3" end="3"/>
                                            </p:txEl>
                                          </p:spTgt>
                                        </p:tgtEl>
                                        <p:attrNameLst>
                                          <p:attrName>ppt_w</p:attrName>
                                        </p:attrNameLst>
                                      </p:cBhvr>
                                      <p:tavLst>
                                        <p:tav tm="0">
                                          <p:val>
                                            <p:strVal val="4*#ppt_w"/>
                                          </p:val>
                                        </p:tav>
                                        <p:tav tm="100000">
                                          <p:val>
                                            <p:strVal val="#ppt_w"/>
                                          </p:val>
                                        </p:tav>
                                      </p:tavLst>
                                    </p:anim>
                                    <p:anim calcmode="lin" valueType="num">
                                      <p:cBhvr>
                                        <p:cTn id="40" dur="500" fill="hold"/>
                                        <p:tgtEl>
                                          <p:spTgt spid="3">
                                            <p:txEl>
                                              <p:pRg st="3" end="3"/>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89DA9-A6B5-D7C1-24FD-F7A3C0F530B5}"/>
            </a:ext>
          </a:extLst>
        </p:cNvPr>
        <p:cNvGrpSpPr/>
        <p:nvPr/>
      </p:nvGrpSpPr>
      <p:grpSpPr>
        <a:xfrm>
          <a:off x="0" y="0"/>
          <a:ext cx="0" cy="0"/>
          <a:chOff x="0" y="0"/>
          <a:chExt cx="0" cy="0"/>
        </a:xfrm>
      </p:grpSpPr>
      <p:sp>
        <p:nvSpPr>
          <p:cNvPr id="7" name="Para 1 - Rectangle 36">
            <a:extLst>
              <a:ext uri="{FF2B5EF4-FFF2-40B4-BE49-F238E27FC236}">
                <a16:creationId xmlns:a16="http://schemas.microsoft.com/office/drawing/2014/main" id="{0532653F-B00B-6BC2-55BD-65A1458B73D2}"/>
              </a:ext>
            </a:extLst>
          </p:cNvPr>
          <p:cNvSpPr>
            <a:spLocks noChangeArrowheads="1"/>
          </p:cNvSpPr>
          <p:nvPr/>
        </p:nvSpPr>
        <p:spPr bwMode="auto">
          <a:xfrm>
            <a:off x="595684" y="836712"/>
            <a:ext cx="10900916" cy="485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Gracias a Dios, la realidad es muchísimo más simple:</a:t>
            </a:r>
          </a:p>
        </p:txBody>
      </p:sp>
      <p:sp>
        <p:nvSpPr>
          <p:cNvPr id="26" name="Para 1 - Rectangle 36">
            <a:extLst>
              <a:ext uri="{FF2B5EF4-FFF2-40B4-BE49-F238E27FC236}">
                <a16:creationId xmlns:a16="http://schemas.microsoft.com/office/drawing/2014/main" id="{A3090253-50D1-0917-D957-4C0B139EBDB7}"/>
              </a:ext>
            </a:extLst>
          </p:cNvPr>
          <p:cNvSpPr>
            <a:spLocks noChangeArrowheads="1"/>
          </p:cNvSpPr>
          <p:nvPr/>
        </p:nvSpPr>
        <p:spPr bwMode="auto">
          <a:xfrm>
            <a:off x="8328248" y="3212976"/>
            <a:ext cx="3528392" cy="134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7000"/>
              </a:lnSpc>
              <a:spcBef>
                <a:spcPts val="0"/>
              </a:spcBef>
              <a:spcAft>
                <a:spcPts val="300"/>
              </a:spcAft>
              <a:buClr>
                <a:srgbClr val="5FF0FF"/>
              </a:buClr>
              <a:buFont typeface="Symbol" panose="05050102010706020507" pitchFamily="18" charset="2"/>
              <a:buNone/>
            </a:pPr>
            <a:r>
              <a:rPr lang="es-419" sz="3000" dirty="0">
                <a:solidFill>
                  <a:schemeClr val="bg1"/>
                </a:solidFill>
                <a:latin typeface="Arial" panose="020B0604020202020204" pitchFamily="34" charset="0"/>
                <a:cs typeface="Arial" panose="020B0604020202020204" pitchFamily="34" charset="0"/>
              </a:rPr>
              <a:t>Yahweh es un solo Dios, trino; en tres personas.</a:t>
            </a:r>
          </a:p>
        </p:txBody>
      </p:sp>
      <p:pic>
        <p:nvPicPr>
          <p:cNvPr id="4" name="Other onePicture 2">
            <a:extLst>
              <a:ext uri="{FF2B5EF4-FFF2-40B4-BE49-F238E27FC236}">
                <a16:creationId xmlns:a16="http://schemas.microsoft.com/office/drawing/2014/main" id="{2CA421C5-C18D-0DF4-6E49-A7A2E8B0998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67000"/>
                    </a14:imgEffect>
                    <a14:imgEffect>
                      <a14:brightnessContrast bright="7000" contrast="13000"/>
                    </a14:imgEffect>
                  </a14:imgLayer>
                </a14:imgProps>
              </a:ext>
              <a:ext uri="{28A0092B-C50C-407E-A947-70E740481C1C}">
                <a14:useLocalDpi xmlns:a14="http://schemas.microsoft.com/office/drawing/2010/main" val="0"/>
              </a:ext>
            </a:extLst>
          </a:blip>
          <a:srcRect t="4026"/>
          <a:stretch>
            <a:fillRect/>
          </a:stretch>
        </p:blipFill>
        <p:spPr>
          <a:xfrm>
            <a:off x="911424" y="1556792"/>
            <a:ext cx="5400600" cy="4752528"/>
          </a:xfrm>
          <a:prstGeom prst="rect">
            <a:avLst/>
          </a:prstGeom>
        </p:spPr>
      </p:pic>
      <p:sp>
        <p:nvSpPr>
          <p:cNvPr id="11" name="Para 1 - Rectangle 36">
            <a:extLst>
              <a:ext uri="{FF2B5EF4-FFF2-40B4-BE49-F238E27FC236}">
                <a16:creationId xmlns:a16="http://schemas.microsoft.com/office/drawing/2014/main" id="{56AAC19D-7C95-2E92-F24E-F636C7AE16B0}"/>
              </a:ext>
            </a:extLst>
          </p:cNvPr>
          <p:cNvSpPr>
            <a:spLocks noChangeArrowheads="1"/>
          </p:cNvSpPr>
          <p:nvPr/>
        </p:nvSpPr>
        <p:spPr bwMode="auto">
          <a:xfrm>
            <a:off x="6816080" y="1412776"/>
            <a:ext cx="4320480" cy="1709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nSpc>
                <a:spcPct val="87000"/>
              </a:lnSpc>
              <a:spcBef>
                <a:spcPts val="0"/>
              </a:spcBef>
              <a:spcAft>
                <a:spcPts val="300"/>
              </a:spcAft>
              <a:buClr>
                <a:srgbClr val="5FF0FF"/>
              </a:buClr>
              <a:buFont typeface="Symbol" panose="05050102010706020507" pitchFamily="18" charset="2"/>
              <a:buNone/>
            </a:pPr>
            <a:r>
              <a:rPr lang="es-419" sz="3000" noProof="0" dirty="0">
                <a:solidFill>
                  <a:schemeClr val="bg1"/>
                </a:solidFill>
                <a:latin typeface="Arial" panose="020B0604020202020204" pitchFamily="34" charset="0"/>
                <a:cs typeface="Arial" panose="020B0604020202020204" pitchFamily="34" charset="0"/>
              </a:rPr>
              <a:t>No son tres Dioses,</a:t>
            </a:r>
          </a:p>
          <a:p>
            <a:pPr marL="0" lvl="1" indent="0">
              <a:lnSpc>
                <a:spcPct val="87000"/>
              </a:lnSpc>
              <a:spcBef>
                <a:spcPts val="0"/>
              </a:spcBef>
              <a:spcAft>
                <a:spcPts val="300"/>
              </a:spcAft>
              <a:buClr>
                <a:srgbClr val="5FF0FF"/>
              </a:buClr>
              <a:buFont typeface="Symbol" panose="05050102010706020507" pitchFamily="18" charset="2"/>
              <a:buNone/>
            </a:pPr>
            <a:r>
              <a:rPr lang="es-419" sz="3000" noProof="0" dirty="0">
                <a:solidFill>
                  <a:schemeClr val="bg1"/>
                </a:solidFill>
                <a:latin typeface="Arial" panose="020B0604020202020204" pitchFamily="34" charset="0"/>
                <a:cs typeface="Arial" panose="020B0604020202020204" pitchFamily="34" charset="0"/>
              </a:rPr>
              <a:t>      ni dos Dioses, ni</a:t>
            </a:r>
          </a:p>
          <a:p>
            <a:pPr marL="0" lvl="1" indent="0">
              <a:lnSpc>
                <a:spcPct val="87000"/>
              </a:lnSpc>
              <a:spcBef>
                <a:spcPts val="0"/>
              </a:spcBef>
              <a:spcAft>
                <a:spcPts val="300"/>
              </a:spcAft>
              <a:buClr>
                <a:srgbClr val="5FF0FF"/>
              </a:buClr>
              <a:buFont typeface="Symbol" panose="05050102010706020507" pitchFamily="18" charset="2"/>
              <a:buNone/>
            </a:pPr>
            <a:r>
              <a:rPr lang="es-419" sz="3000" noProof="0" dirty="0">
                <a:solidFill>
                  <a:schemeClr val="bg1"/>
                </a:solidFill>
                <a:latin typeface="Arial" panose="020B0604020202020204" pitchFamily="34" charset="0"/>
                <a:cs typeface="Arial" panose="020B0604020202020204" pitchFamily="34" charset="0"/>
              </a:rPr>
              <a:t>           tres tercios de</a:t>
            </a:r>
          </a:p>
          <a:p>
            <a:pPr marL="0" lvl="1" indent="0">
              <a:lnSpc>
                <a:spcPct val="87000"/>
              </a:lnSpc>
              <a:spcBef>
                <a:spcPts val="0"/>
              </a:spcBef>
              <a:spcAft>
                <a:spcPts val="300"/>
              </a:spcAft>
              <a:buClr>
                <a:srgbClr val="5FF0FF"/>
              </a:buClr>
              <a:buFont typeface="Symbol" panose="05050102010706020507" pitchFamily="18" charset="2"/>
              <a:buNone/>
            </a:pPr>
            <a:r>
              <a:rPr lang="es-419" sz="3000" noProof="0" dirty="0">
                <a:solidFill>
                  <a:schemeClr val="bg1"/>
                </a:solidFill>
                <a:latin typeface="Arial" panose="020B0604020202020204" pitchFamily="34" charset="0"/>
                <a:cs typeface="Arial" panose="020B0604020202020204" pitchFamily="34" charset="0"/>
              </a:rPr>
              <a:t>              un Dios parcial.</a:t>
            </a:r>
          </a:p>
        </p:txBody>
      </p:sp>
      <p:sp>
        <p:nvSpPr>
          <p:cNvPr id="13" name="Para 1 - Rectangle 36">
            <a:extLst>
              <a:ext uri="{FF2B5EF4-FFF2-40B4-BE49-F238E27FC236}">
                <a16:creationId xmlns:a16="http://schemas.microsoft.com/office/drawing/2014/main" id="{8663B37C-CA52-0844-DB68-A5F353214316}"/>
              </a:ext>
            </a:extLst>
          </p:cNvPr>
          <p:cNvSpPr>
            <a:spLocks noChangeArrowheads="1"/>
          </p:cNvSpPr>
          <p:nvPr/>
        </p:nvSpPr>
        <p:spPr bwMode="auto">
          <a:xfrm>
            <a:off x="7176120" y="4581128"/>
            <a:ext cx="4464496"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7000"/>
              </a:lnSpc>
              <a:spcBef>
                <a:spcPts val="0"/>
              </a:spcBef>
              <a:spcAft>
                <a:spcPts val="3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          Omnipotente.</a:t>
            </a:r>
          </a:p>
          <a:p>
            <a:pPr marL="0" lvl="1" indent="0" algn="just">
              <a:lnSpc>
                <a:spcPct val="87000"/>
              </a:lnSpc>
              <a:spcBef>
                <a:spcPts val="0"/>
              </a:spcBef>
              <a:spcAft>
                <a:spcPts val="3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        Omnisciente.</a:t>
            </a:r>
          </a:p>
          <a:p>
            <a:pPr marL="0" lvl="1" indent="0" algn="just">
              <a:lnSpc>
                <a:spcPct val="87000"/>
              </a:lnSpc>
              <a:spcBef>
                <a:spcPts val="0"/>
              </a:spcBef>
              <a:spcAft>
                <a:spcPts val="3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    Omnipresente.</a:t>
            </a:r>
          </a:p>
          <a:p>
            <a:pPr marL="0" lvl="1" indent="0" algn="just">
              <a:lnSpc>
                <a:spcPct val="87000"/>
              </a:lnSpc>
              <a:spcBef>
                <a:spcPts val="0"/>
              </a:spcBef>
              <a:spcAft>
                <a:spcPts val="3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Creador de TODO.</a:t>
            </a:r>
          </a:p>
        </p:txBody>
      </p:sp>
    </p:spTree>
    <p:extLst>
      <p:ext uri="{BB962C8B-B14F-4D97-AF65-F5344CB8AC3E}">
        <p14:creationId xmlns:p14="http://schemas.microsoft.com/office/powerpoint/2010/main" val="1303650365"/>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74844-B442-7E95-522C-151815AA6A94}"/>
            </a:ext>
          </a:extLst>
        </p:cNvPr>
        <p:cNvGrpSpPr/>
        <p:nvPr/>
      </p:nvGrpSpPr>
      <p:grpSpPr>
        <a:xfrm>
          <a:off x="0" y="0"/>
          <a:ext cx="0" cy="0"/>
          <a:chOff x="0" y="0"/>
          <a:chExt cx="0" cy="0"/>
        </a:xfrm>
      </p:grpSpPr>
      <p:sp>
        <p:nvSpPr>
          <p:cNvPr id="2" name="Para 1 - Rectangle 36">
            <a:extLst>
              <a:ext uri="{FF2B5EF4-FFF2-40B4-BE49-F238E27FC236}">
                <a16:creationId xmlns:a16="http://schemas.microsoft.com/office/drawing/2014/main" id="{D735ABB0-2C13-2FF8-2C35-0012CDCF0904}"/>
              </a:ext>
            </a:extLst>
          </p:cNvPr>
          <p:cNvSpPr>
            <a:spLocks noChangeArrowheads="1"/>
          </p:cNvSpPr>
          <p:nvPr/>
        </p:nvSpPr>
        <p:spPr bwMode="auto">
          <a:xfrm>
            <a:off x="595684" y="836712"/>
            <a:ext cx="10900916"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8000"/>
              </a:lnSpc>
              <a:spcBef>
                <a:spcPts val="0"/>
              </a:spcBef>
              <a:spcAft>
                <a:spcPts val="400"/>
              </a:spcAft>
              <a:buClr>
                <a:srgbClr val="5FF0FF"/>
              </a:buClr>
              <a:buFont typeface="Symbol" panose="05050102010706020507" pitchFamily="18" charset="2"/>
              <a:buNone/>
            </a:pPr>
            <a:r>
              <a:rPr lang="es-419" sz="3300" noProof="0">
                <a:solidFill>
                  <a:schemeClr val="bg1"/>
                </a:solidFill>
                <a:latin typeface="Arial" panose="020B0604020202020204" pitchFamily="34" charset="0"/>
                <a:cs typeface="Arial" panose="020B0604020202020204" pitchFamily="34" charset="0"/>
              </a:rPr>
              <a:t>Hay muchas más herejías que podríamos analizar, pero no tenemos tiempo para eso hoy. </a:t>
            </a:r>
          </a:p>
          <a:p>
            <a:pPr marL="0" lvl="1" indent="0" algn="just">
              <a:lnSpc>
                <a:spcPct val="88000"/>
              </a:lnSpc>
              <a:spcBef>
                <a:spcPts val="0"/>
              </a:spcBef>
              <a:spcAft>
                <a:spcPts val="400"/>
              </a:spcAft>
              <a:buClr>
                <a:srgbClr val="5FF0FF"/>
              </a:buClr>
              <a:buFont typeface="Symbol" panose="05050102010706020507" pitchFamily="18" charset="2"/>
              <a:buNone/>
            </a:pPr>
            <a:r>
              <a:rPr lang="es-419" sz="3300" noProof="0">
                <a:solidFill>
                  <a:schemeClr val="bg1"/>
                </a:solidFill>
                <a:latin typeface="Arial" panose="020B0604020202020204" pitchFamily="34" charset="0"/>
                <a:cs typeface="Arial" panose="020B0604020202020204" pitchFamily="34" charset="0"/>
              </a:rPr>
              <a:t>Sin embargo, queda una pregunta. La pregunta que </a:t>
            </a:r>
            <a:r>
              <a:rPr lang="es-419" sz="3300" i="1" u="sng" noProof="0">
                <a:solidFill>
                  <a:schemeClr val="bg1"/>
                </a:solidFill>
                <a:latin typeface="Arial" panose="020B0604020202020204" pitchFamily="34" charset="0"/>
                <a:cs typeface="Arial" panose="020B0604020202020204" pitchFamily="34" charset="0"/>
              </a:rPr>
              <a:t>TÚ</a:t>
            </a:r>
            <a:r>
              <a:rPr lang="es-419" sz="3300" noProof="0">
                <a:solidFill>
                  <a:schemeClr val="bg1"/>
                </a:solidFill>
                <a:latin typeface="Arial" panose="020B0604020202020204" pitchFamily="34" charset="0"/>
                <a:cs typeface="Arial" panose="020B0604020202020204" pitchFamily="34" charset="0"/>
              </a:rPr>
              <a:t> debes responder:</a:t>
            </a:r>
          </a:p>
          <a:p>
            <a:pPr marL="0" lvl="1" indent="0" algn="just">
              <a:lnSpc>
                <a:spcPct val="88000"/>
              </a:lnSpc>
              <a:spcBef>
                <a:spcPts val="0"/>
              </a:spcBef>
              <a:spcAft>
                <a:spcPts val="400"/>
              </a:spcAft>
              <a:buClr>
                <a:srgbClr val="5FF0FF"/>
              </a:buClr>
              <a:buFont typeface="Symbol" panose="05050102010706020507" pitchFamily="18" charset="2"/>
              <a:buNone/>
            </a:pPr>
            <a:r>
              <a:rPr lang="es-419" sz="3300" noProof="0">
                <a:solidFill>
                  <a:schemeClr val="bg1"/>
                </a:solidFill>
                <a:latin typeface="Arial" panose="020B0604020202020204" pitchFamily="34" charset="0"/>
                <a:cs typeface="Arial" panose="020B0604020202020204" pitchFamily="34" charset="0"/>
              </a:rPr>
              <a:t>De las herejías que hemos visto:</a:t>
            </a:r>
            <a:endParaRPr lang="es-419" sz="3300" noProof="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42DEB5B-DF1D-C12E-8DAB-8DEA89D88748}"/>
              </a:ext>
            </a:extLst>
          </p:cNvPr>
          <p:cNvPicPr>
            <a:picLocks noChangeAspect="1"/>
          </p:cNvPicPr>
          <p:nvPr/>
        </p:nvPicPr>
        <p:blipFill>
          <a:blip r:embed="rId3">
            <a:extLst>
              <a:ext uri="{28A0092B-C50C-407E-A947-70E740481C1C}">
                <a14:useLocalDpi xmlns:a14="http://schemas.microsoft.com/office/drawing/2010/main" val="0"/>
              </a:ext>
            </a:extLst>
          </a:blip>
          <a:srcRect t="2379" b="84985"/>
          <a:stretch>
            <a:fillRect/>
          </a:stretch>
        </p:blipFill>
        <p:spPr>
          <a:xfrm rot="21082270">
            <a:off x="4219038" y="3169795"/>
            <a:ext cx="7255219" cy="687562"/>
          </a:xfrm>
          <a:prstGeom prst="rect">
            <a:avLst/>
          </a:prstGeom>
        </p:spPr>
      </p:pic>
      <p:sp>
        <p:nvSpPr>
          <p:cNvPr id="4" name="Para 1 - Rectangle 36">
            <a:extLst>
              <a:ext uri="{FF2B5EF4-FFF2-40B4-BE49-F238E27FC236}">
                <a16:creationId xmlns:a16="http://schemas.microsoft.com/office/drawing/2014/main" id="{C23DCE40-246C-50A2-4B2F-D44C144B7B69}"/>
              </a:ext>
            </a:extLst>
          </p:cNvPr>
          <p:cNvSpPr>
            <a:spLocks noChangeArrowheads="1"/>
          </p:cNvSpPr>
          <p:nvPr/>
        </p:nvSpPr>
        <p:spPr bwMode="auto">
          <a:xfrm>
            <a:off x="595684" y="4581128"/>
            <a:ext cx="11044932"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8000"/>
              </a:lnSpc>
              <a:spcBef>
                <a:spcPts val="0"/>
              </a:spcBef>
              <a:spcAft>
                <a:spcPts val="400"/>
              </a:spcAft>
              <a:buClr>
                <a:srgbClr val="5FF0FF"/>
              </a:buClr>
              <a:buFont typeface="Symbol" panose="05050102010706020507" pitchFamily="18" charset="2"/>
              <a:buNone/>
            </a:pPr>
            <a:r>
              <a:rPr lang="es-419" sz="3300" noProof="0" dirty="0">
                <a:solidFill>
                  <a:schemeClr val="bg1"/>
                </a:solidFill>
                <a:latin typeface="Arial" panose="020B0604020202020204" pitchFamily="34" charset="0"/>
                <a:cs typeface="Arial" panose="020B0604020202020204" pitchFamily="34" charset="0"/>
              </a:rPr>
              <a:t>Todas tergiversan la Trinidad de una forma u otra, y la mayoría niega la divinidad de Jesús. </a:t>
            </a:r>
          </a:p>
          <a:p>
            <a:pPr marL="0" lvl="1" indent="0" algn="just">
              <a:lnSpc>
                <a:spcPct val="88000"/>
              </a:lnSpc>
              <a:spcBef>
                <a:spcPts val="0"/>
              </a:spcBef>
              <a:spcAft>
                <a:spcPts val="400"/>
              </a:spcAft>
              <a:buClr>
                <a:srgbClr val="5FF0FF"/>
              </a:buClr>
              <a:buFont typeface="Symbol" panose="05050102010706020507" pitchFamily="18" charset="2"/>
              <a:buNone/>
            </a:pPr>
            <a:r>
              <a:rPr lang="es-419" sz="3300" noProof="0" dirty="0">
                <a:solidFill>
                  <a:schemeClr val="bg1"/>
                </a:solidFill>
                <a:latin typeface="Arial" panose="020B0604020202020204" pitchFamily="34" charset="0"/>
                <a:cs typeface="Arial" panose="020B0604020202020204" pitchFamily="34" charset="0"/>
              </a:rPr>
              <a:t>Y eso es parte del plan de Satanás para destruir la iglesia.</a:t>
            </a:r>
          </a:p>
        </p:txBody>
      </p:sp>
      <p:pic>
        <p:nvPicPr>
          <p:cNvPr id="5" name="Picture 4">
            <a:extLst>
              <a:ext uri="{FF2B5EF4-FFF2-40B4-BE49-F238E27FC236}">
                <a16:creationId xmlns:a16="http://schemas.microsoft.com/office/drawing/2014/main" id="{10B9F1F7-84BA-5938-B113-9CBE835BD251}"/>
              </a:ext>
            </a:extLst>
          </p:cNvPr>
          <p:cNvPicPr>
            <a:picLocks noChangeAspect="1"/>
          </p:cNvPicPr>
          <p:nvPr/>
        </p:nvPicPr>
        <p:blipFill>
          <a:blip r:embed="rId3">
            <a:extLst>
              <a:ext uri="{28A0092B-C50C-407E-A947-70E740481C1C}">
                <a14:useLocalDpi xmlns:a14="http://schemas.microsoft.com/office/drawing/2010/main" val="0"/>
              </a:ext>
            </a:extLst>
          </a:blip>
          <a:srcRect t="2379" b="84985"/>
          <a:stretch>
            <a:fillRect/>
          </a:stretch>
        </p:blipFill>
        <p:spPr>
          <a:xfrm rot="21082270">
            <a:off x="4590903" y="3281188"/>
            <a:ext cx="7255219" cy="687562"/>
          </a:xfrm>
          <a:prstGeom prst="rect">
            <a:avLst/>
          </a:prstGeom>
        </p:spPr>
      </p:pic>
      <p:sp>
        <p:nvSpPr>
          <p:cNvPr id="6" name="Para 1 - Rectangle 36">
            <a:extLst>
              <a:ext uri="{FF2B5EF4-FFF2-40B4-BE49-F238E27FC236}">
                <a16:creationId xmlns:a16="http://schemas.microsoft.com/office/drawing/2014/main" id="{884EFFED-7BB6-DD7E-9483-BFE09F07FB90}"/>
              </a:ext>
            </a:extLst>
          </p:cNvPr>
          <p:cNvSpPr>
            <a:spLocks noChangeArrowheads="1"/>
          </p:cNvSpPr>
          <p:nvPr/>
        </p:nvSpPr>
        <p:spPr bwMode="auto">
          <a:xfrm>
            <a:off x="983432" y="3573016"/>
            <a:ext cx="2592288"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8000"/>
              </a:lnSpc>
              <a:spcBef>
                <a:spcPts val="0"/>
              </a:spcBef>
              <a:spcAft>
                <a:spcPts val="400"/>
              </a:spcAft>
              <a:buClr>
                <a:srgbClr val="5FF0FF"/>
              </a:buClr>
              <a:buFont typeface="Symbol" panose="05050102010706020507" pitchFamily="18" charset="2"/>
              <a:buNone/>
            </a:pPr>
            <a:r>
              <a:rPr lang="es-419" sz="3300" noProof="0" dirty="0">
                <a:solidFill>
                  <a:schemeClr val="bg1"/>
                </a:solidFill>
                <a:latin typeface="Arial" panose="020B0604020202020204" pitchFamily="34" charset="0"/>
                <a:cs typeface="Arial" panose="020B0604020202020204" pitchFamily="34" charset="0"/>
              </a:rPr>
              <a:t>? ? ? ? ? ? ?</a:t>
            </a:r>
          </a:p>
        </p:txBody>
      </p:sp>
    </p:spTree>
    <p:extLst>
      <p:ext uri="{BB962C8B-B14F-4D97-AF65-F5344CB8AC3E}">
        <p14:creationId xmlns:p14="http://schemas.microsoft.com/office/powerpoint/2010/main" val="2642509385"/>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par>
                                <p:cTn id="18" presetID="22" presetClass="entr" presetSubtype="8" fill="hold" nodeType="withEffect">
                                  <p:stCondLst>
                                    <p:cond delay="40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75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iterate type="lt">
                                    <p:tmPct val="3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 calcmode="lin" valueType="num">
                                      <p:cBhvr>
                                        <p:cTn id="27" dur="500" fill="hold"/>
                                        <p:tgtEl>
                                          <p:spTgt spid="6"/>
                                        </p:tgtEl>
                                        <p:attrNameLst>
                                          <p:attrName>style.rotation</p:attrName>
                                        </p:attrNameLst>
                                      </p:cBhvr>
                                      <p:tavLst>
                                        <p:tav tm="0">
                                          <p:val>
                                            <p:fltVal val="90"/>
                                          </p:val>
                                        </p:tav>
                                        <p:tav tm="100000">
                                          <p:val>
                                            <p:fltVal val="0"/>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75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up)">
                                      <p:cBhvr>
                                        <p:cTn id="38" dur="500"/>
                                        <p:tgtEl>
                                          <p:spTgt spid="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wipe(up)">
                                      <p:cBhvr>
                                        <p:cTn id="4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FDA0A-4FCC-D3C6-006E-840BFAE7BD59}"/>
            </a:ext>
          </a:extLst>
        </p:cNvPr>
        <p:cNvGrpSpPr/>
        <p:nvPr/>
      </p:nvGrpSpPr>
      <p:grpSpPr>
        <a:xfrm>
          <a:off x="0" y="0"/>
          <a:ext cx="0" cy="0"/>
          <a:chOff x="0" y="0"/>
          <a:chExt cx="0" cy="0"/>
        </a:xfrm>
      </p:grpSpPr>
      <p:sp>
        <p:nvSpPr>
          <p:cNvPr id="12" name="Verse, GREEN HIGHLIGHT  yellow frame - Rectangle 7">
            <a:extLst>
              <a:ext uri="{FF2B5EF4-FFF2-40B4-BE49-F238E27FC236}">
                <a16:creationId xmlns:a16="http://schemas.microsoft.com/office/drawing/2014/main" id="{95BF31D6-1EDD-B5C0-0254-E269673F9933}"/>
              </a:ext>
            </a:extLst>
          </p:cNvPr>
          <p:cNvSpPr>
            <a:spLocks noChangeArrowheads="1"/>
          </p:cNvSpPr>
          <p:nvPr/>
        </p:nvSpPr>
        <p:spPr bwMode="auto">
          <a:xfrm>
            <a:off x="623392" y="908720"/>
            <a:ext cx="10945216" cy="5220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6000"/>
              </a:lnSpc>
              <a:spcBef>
                <a:spcPts val="0"/>
              </a:spcBef>
              <a:spcAft>
                <a:spcPts val="100"/>
              </a:spcAft>
              <a:buClrTx/>
              <a:buSzTx/>
              <a:buFontTx/>
              <a:buNone/>
            </a:pPr>
            <a:r>
              <a:rPr kumimoji="0" lang="es-419" sz="2900" noProof="0" dirty="0">
                <a:solidFill>
                  <a:srgbClr val="EFF9FF"/>
                </a:solidFill>
                <a:latin typeface="Arial" panose="020B0604020202020204" pitchFamily="34" charset="0"/>
              </a:rPr>
              <a:t>                                            … </a:t>
            </a:r>
            <a:r>
              <a:rPr kumimoji="0" lang="es-419" sz="2900" u="sng" noProof="0" dirty="0">
                <a:solidFill>
                  <a:srgbClr val="65EDFF"/>
                </a:solidFill>
                <a:latin typeface="Arial" panose="020B0604020202020204" pitchFamily="34" charset="0"/>
              </a:rPr>
              <a:t>el Señor uno es</a:t>
            </a:r>
            <a:r>
              <a:rPr kumimoji="0" lang="es-419" sz="2900" noProof="0" dirty="0">
                <a:solidFill>
                  <a:srgbClr val="EFF9FF"/>
                </a:solidFill>
                <a:latin typeface="Arial" panose="020B0604020202020204" pitchFamily="34" charset="0"/>
              </a:rPr>
              <a:t>.</a:t>
            </a:r>
          </a:p>
        </p:txBody>
      </p:sp>
      <p:sp>
        <p:nvSpPr>
          <p:cNvPr id="6" name="Verse ID - Rectangle 9">
            <a:extLst>
              <a:ext uri="{FF2B5EF4-FFF2-40B4-BE49-F238E27FC236}">
                <a16:creationId xmlns:a16="http://schemas.microsoft.com/office/drawing/2014/main" id="{B86CA673-3600-2FE1-2896-D10D51FDB234}"/>
              </a:ext>
            </a:extLst>
          </p:cNvPr>
          <p:cNvSpPr>
            <a:spLocks noChangeArrowheads="1"/>
          </p:cNvSpPr>
          <p:nvPr/>
        </p:nvSpPr>
        <p:spPr bwMode="auto">
          <a:xfrm>
            <a:off x="662061" y="908720"/>
            <a:ext cx="4368852" cy="502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6000"/>
              </a:lnSpc>
              <a:spcAft>
                <a:spcPts val="300"/>
              </a:spcAft>
            </a:pPr>
            <a:r>
              <a:rPr lang="es-419" sz="29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Deuteronomio 6:4 </a:t>
            </a:r>
            <a:r>
              <a:rPr lang="es-419" sz="19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(LBLA)</a:t>
            </a:r>
          </a:p>
        </p:txBody>
      </p:sp>
      <p:sp>
        <p:nvSpPr>
          <p:cNvPr id="7" name="Verse, GREEN HIGHLIGHT  yellow frame - Rectangle 7">
            <a:extLst>
              <a:ext uri="{FF2B5EF4-FFF2-40B4-BE49-F238E27FC236}">
                <a16:creationId xmlns:a16="http://schemas.microsoft.com/office/drawing/2014/main" id="{B74A2EE4-F21F-20E6-7F15-7700EDC3BD66}"/>
              </a:ext>
            </a:extLst>
          </p:cNvPr>
          <p:cNvSpPr>
            <a:spLocks noChangeArrowheads="1"/>
          </p:cNvSpPr>
          <p:nvPr/>
        </p:nvSpPr>
        <p:spPr bwMode="auto">
          <a:xfrm>
            <a:off x="623392" y="1602972"/>
            <a:ext cx="10945216" cy="5220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6000"/>
              </a:lnSpc>
              <a:spcBef>
                <a:spcPts val="0"/>
              </a:spcBef>
              <a:spcAft>
                <a:spcPts val="100"/>
              </a:spcAft>
              <a:buClrTx/>
              <a:buSzTx/>
              <a:buFontTx/>
              <a:buNone/>
            </a:pPr>
            <a:r>
              <a:rPr kumimoji="0" lang="es-419" sz="2900" noProof="0" dirty="0">
                <a:solidFill>
                  <a:srgbClr val="EFF9FF"/>
                </a:solidFill>
                <a:latin typeface="Arial" panose="020B0604020202020204" pitchFamily="34" charset="0"/>
              </a:rPr>
              <a:t>                              </a:t>
            </a:r>
            <a:r>
              <a:rPr kumimoji="0" lang="es-419" sz="2900" u="sng" noProof="0" dirty="0">
                <a:solidFill>
                  <a:srgbClr val="65EDFF"/>
                </a:solidFill>
                <a:latin typeface="Arial" panose="020B0604020202020204" pitchFamily="34" charset="0"/>
              </a:rPr>
              <a:t>Yo y el Padre somos uno</a:t>
            </a:r>
          </a:p>
        </p:txBody>
      </p:sp>
      <p:sp>
        <p:nvSpPr>
          <p:cNvPr id="8" name="Verse ID - Rectangle 9">
            <a:extLst>
              <a:ext uri="{FF2B5EF4-FFF2-40B4-BE49-F238E27FC236}">
                <a16:creationId xmlns:a16="http://schemas.microsoft.com/office/drawing/2014/main" id="{BDE06DD7-2D34-855C-34B1-61C01EB6EDC6}"/>
              </a:ext>
            </a:extLst>
          </p:cNvPr>
          <p:cNvSpPr>
            <a:spLocks noChangeArrowheads="1"/>
          </p:cNvSpPr>
          <p:nvPr/>
        </p:nvSpPr>
        <p:spPr bwMode="auto">
          <a:xfrm>
            <a:off x="662061" y="1602973"/>
            <a:ext cx="3094465" cy="502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6000"/>
              </a:lnSpc>
              <a:spcAft>
                <a:spcPts val="300"/>
              </a:spcAft>
            </a:pPr>
            <a:r>
              <a:rPr lang="es-419" sz="29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Juan 10:30</a:t>
            </a:r>
            <a:r>
              <a:rPr lang="es-419" sz="19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 (LBLA)</a:t>
            </a:r>
          </a:p>
        </p:txBody>
      </p:sp>
      <p:sp>
        <p:nvSpPr>
          <p:cNvPr id="9" name="Verse, GREEN HIGHLIGHT  yellow frame - Rectangle 7">
            <a:extLst>
              <a:ext uri="{FF2B5EF4-FFF2-40B4-BE49-F238E27FC236}">
                <a16:creationId xmlns:a16="http://schemas.microsoft.com/office/drawing/2014/main" id="{3AC73694-E53F-366F-4206-52E5DCBB66BF}"/>
              </a:ext>
            </a:extLst>
          </p:cNvPr>
          <p:cNvSpPr>
            <a:spLocks noChangeArrowheads="1"/>
          </p:cNvSpPr>
          <p:nvPr/>
        </p:nvSpPr>
        <p:spPr bwMode="auto">
          <a:xfrm>
            <a:off x="623392" y="2278234"/>
            <a:ext cx="10945216" cy="522000"/>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6000"/>
              </a:lnSpc>
              <a:spcBef>
                <a:spcPts val="0"/>
              </a:spcBef>
              <a:spcAft>
                <a:spcPts val="100"/>
              </a:spcAft>
              <a:buClrTx/>
              <a:buSzTx/>
              <a:buFontTx/>
              <a:buNone/>
            </a:pPr>
            <a:r>
              <a:rPr kumimoji="0" lang="es-419" sz="2900" noProof="0" dirty="0">
                <a:solidFill>
                  <a:srgbClr val="EFF9FF"/>
                </a:solidFill>
                <a:latin typeface="Arial" panose="020B0604020202020204" pitchFamily="34" charset="0"/>
              </a:rPr>
              <a:t>                                        Ahora bien, </a:t>
            </a:r>
            <a:r>
              <a:rPr kumimoji="0" lang="es-419" sz="2900" u="sng" noProof="0" dirty="0">
                <a:solidFill>
                  <a:srgbClr val="65EDFF"/>
                </a:solidFill>
                <a:latin typeface="Arial" panose="020B0604020202020204" pitchFamily="34" charset="0"/>
              </a:rPr>
              <a:t>el Señor es el Espíritu</a:t>
            </a:r>
            <a:r>
              <a:rPr kumimoji="0" lang="es-419" sz="2900" noProof="0" dirty="0">
                <a:solidFill>
                  <a:srgbClr val="EFF9FF"/>
                </a:solidFill>
                <a:latin typeface="Arial" panose="020B0604020202020204" pitchFamily="34" charset="0"/>
              </a:rPr>
              <a:t>; …</a:t>
            </a:r>
          </a:p>
        </p:txBody>
      </p:sp>
      <p:sp>
        <p:nvSpPr>
          <p:cNvPr id="10" name="Verse ID - Rectangle 9">
            <a:extLst>
              <a:ext uri="{FF2B5EF4-FFF2-40B4-BE49-F238E27FC236}">
                <a16:creationId xmlns:a16="http://schemas.microsoft.com/office/drawing/2014/main" id="{8DDA7006-161A-FCBB-CEAB-7C9674141770}"/>
              </a:ext>
            </a:extLst>
          </p:cNvPr>
          <p:cNvSpPr>
            <a:spLocks noChangeArrowheads="1"/>
          </p:cNvSpPr>
          <p:nvPr/>
        </p:nvSpPr>
        <p:spPr bwMode="auto">
          <a:xfrm>
            <a:off x="662061" y="2278235"/>
            <a:ext cx="3995353" cy="502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6000"/>
              </a:lnSpc>
              <a:spcAft>
                <a:spcPts val="300"/>
              </a:spcAft>
            </a:pPr>
            <a:r>
              <a:rPr lang="es-419" sz="29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2 Corintios 3:17 </a:t>
            </a:r>
            <a:r>
              <a:rPr lang="es-419" sz="19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(LBLA)</a:t>
            </a:r>
          </a:p>
        </p:txBody>
      </p:sp>
      <p:sp>
        <p:nvSpPr>
          <p:cNvPr id="13" name="Para 1 - Rectangle 36">
            <a:extLst>
              <a:ext uri="{FF2B5EF4-FFF2-40B4-BE49-F238E27FC236}">
                <a16:creationId xmlns:a16="http://schemas.microsoft.com/office/drawing/2014/main" id="{4FCAD820-3BA0-76CB-CB98-E407A93E54C3}"/>
              </a:ext>
            </a:extLst>
          </p:cNvPr>
          <p:cNvSpPr>
            <a:spLocks noChangeArrowheads="1"/>
          </p:cNvSpPr>
          <p:nvPr/>
        </p:nvSpPr>
        <p:spPr bwMode="auto">
          <a:xfrm>
            <a:off x="595684" y="5823736"/>
            <a:ext cx="10900916"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8000"/>
              </a:lnSpc>
              <a:spcBef>
                <a:spcPts val="0"/>
              </a:spcBef>
              <a:spcAft>
                <a:spcPts val="400"/>
              </a:spcAft>
              <a:buClr>
                <a:srgbClr val="5FF0FF"/>
              </a:buClr>
              <a:buFont typeface="Symbol" panose="05050102010706020507" pitchFamily="18" charset="2"/>
              <a:buNone/>
            </a:pPr>
            <a:r>
              <a:rPr lang="es-419" sz="3300" noProof="0" dirty="0">
                <a:solidFill>
                  <a:schemeClr val="bg1"/>
                </a:solidFill>
                <a:latin typeface="Arial" panose="020B0604020202020204" pitchFamily="34" charset="0"/>
                <a:cs typeface="Arial" panose="020B0604020202020204" pitchFamily="34" charset="0"/>
              </a:rPr>
              <a:t>O sea, la conclusión aquí es simple:</a:t>
            </a:r>
          </a:p>
        </p:txBody>
      </p:sp>
      <p:sp>
        <p:nvSpPr>
          <p:cNvPr id="14" name="Verse, GREEN HIGHLIGHT  yellow frame - Rectangle 7">
            <a:extLst>
              <a:ext uri="{FF2B5EF4-FFF2-40B4-BE49-F238E27FC236}">
                <a16:creationId xmlns:a16="http://schemas.microsoft.com/office/drawing/2014/main" id="{DC05AFF0-532B-FF91-8458-7D61BFDE758C}"/>
              </a:ext>
            </a:extLst>
          </p:cNvPr>
          <p:cNvSpPr>
            <a:spLocks noChangeArrowheads="1"/>
          </p:cNvSpPr>
          <p:nvPr/>
        </p:nvSpPr>
        <p:spPr bwMode="auto">
          <a:xfrm>
            <a:off x="623392" y="4077072"/>
            <a:ext cx="10945216" cy="1656184"/>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6000"/>
              </a:lnSpc>
              <a:spcBef>
                <a:spcPts val="0"/>
              </a:spcBef>
              <a:spcAft>
                <a:spcPts val="100"/>
              </a:spcAft>
              <a:buClrTx/>
              <a:buSzTx/>
              <a:buFontTx/>
              <a:buNone/>
            </a:pPr>
            <a:r>
              <a:rPr kumimoji="0" lang="es-419" sz="2900" noProof="0" dirty="0">
                <a:solidFill>
                  <a:srgbClr val="EFF9FF"/>
                </a:solidFill>
                <a:latin typeface="Arial" panose="020B0604020202020204" pitchFamily="34" charset="0"/>
              </a:rPr>
              <a:t>                                Pero se levantaron falsos profetas entre el pueblo, así como </a:t>
            </a:r>
            <a:r>
              <a:rPr kumimoji="0" lang="es-419" sz="2900" noProof="0" dirty="0">
                <a:solidFill>
                  <a:srgbClr val="65EDFF"/>
                </a:solidFill>
                <a:latin typeface="Arial" panose="020B0604020202020204" pitchFamily="34" charset="0"/>
              </a:rPr>
              <a:t>habrá también falsos maestros entre ustedes,</a:t>
            </a:r>
            <a:r>
              <a:rPr kumimoji="0" lang="es-419" sz="2900" noProof="0" dirty="0">
                <a:solidFill>
                  <a:srgbClr val="EFF9FF"/>
                </a:solidFill>
                <a:latin typeface="Arial" panose="020B0604020202020204" pitchFamily="34" charset="0"/>
              </a:rPr>
              <a:t> los cuales encubiertamente </a:t>
            </a:r>
            <a:r>
              <a:rPr kumimoji="0" lang="es-419" sz="2900" noProof="0" dirty="0">
                <a:solidFill>
                  <a:srgbClr val="6FFF2F"/>
                </a:solidFill>
                <a:latin typeface="Arial" panose="020B0604020202020204" pitchFamily="34" charset="0"/>
              </a:rPr>
              <a:t>introducirán </a:t>
            </a:r>
            <a:r>
              <a:rPr kumimoji="0" lang="es-419" sz="2900" u="sng" noProof="0" dirty="0">
                <a:solidFill>
                  <a:srgbClr val="FFFF00"/>
                </a:solidFill>
                <a:latin typeface="Arial" panose="020B0604020202020204" pitchFamily="34" charset="0"/>
              </a:rPr>
              <a:t>herejías</a:t>
            </a:r>
            <a:r>
              <a:rPr kumimoji="0" lang="es-419" sz="2900" noProof="0" dirty="0">
                <a:solidFill>
                  <a:srgbClr val="6FFF2F"/>
                </a:solidFill>
                <a:latin typeface="Arial" panose="020B0604020202020204" pitchFamily="34" charset="0"/>
              </a:rPr>
              <a:t> destructoras</a:t>
            </a:r>
            <a:r>
              <a:rPr kumimoji="0" lang="es-419" sz="2900" noProof="0" dirty="0">
                <a:solidFill>
                  <a:srgbClr val="EFF9FF"/>
                </a:solidFill>
                <a:latin typeface="Arial" panose="020B0604020202020204" pitchFamily="34" charset="0"/>
              </a:rPr>
              <a:t>, negando incluso al Señor que los compró, … </a:t>
            </a:r>
            <a:r>
              <a:rPr kumimoji="0" lang="es-419" sz="2500" noProof="0" dirty="0">
                <a:solidFill>
                  <a:srgbClr val="FFC000"/>
                </a:solidFill>
                <a:latin typeface="Arial" panose="020B0604020202020204" pitchFamily="34" charset="0"/>
              </a:rPr>
              <a:t>(+ 2 Timoteo 3:3-4)</a:t>
            </a:r>
          </a:p>
        </p:txBody>
      </p:sp>
      <p:sp>
        <p:nvSpPr>
          <p:cNvPr id="15" name="Verse ID - Rectangle 9">
            <a:extLst>
              <a:ext uri="{FF2B5EF4-FFF2-40B4-BE49-F238E27FC236}">
                <a16:creationId xmlns:a16="http://schemas.microsoft.com/office/drawing/2014/main" id="{EBDCCF04-02F2-66A8-2A21-15051F6EF0B4}"/>
              </a:ext>
            </a:extLst>
          </p:cNvPr>
          <p:cNvSpPr>
            <a:spLocks noChangeArrowheads="1"/>
          </p:cNvSpPr>
          <p:nvPr/>
        </p:nvSpPr>
        <p:spPr bwMode="auto">
          <a:xfrm>
            <a:off x="662061" y="4077072"/>
            <a:ext cx="3238735" cy="507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29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2 Pedro 2:1 </a:t>
            </a:r>
            <a:r>
              <a:rPr lang="es-419" sz="19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(NBLA)</a:t>
            </a:r>
          </a:p>
        </p:txBody>
      </p:sp>
      <p:sp>
        <p:nvSpPr>
          <p:cNvPr id="18" name="Para 1 - Rectangle 36">
            <a:extLst>
              <a:ext uri="{FF2B5EF4-FFF2-40B4-BE49-F238E27FC236}">
                <a16:creationId xmlns:a16="http://schemas.microsoft.com/office/drawing/2014/main" id="{9EB96000-ABF4-92CE-F3F4-8E1B05AE28C6}"/>
              </a:ext>
            </a:extLst>
          </p:cNvPr>
          <p:cNvSpPr>
            <a:spLocks noChangeArrowheads="1"/>
          </p:cNvSpPr>
          <p:nvPr/>
        </p:nvSpPr>
        <p:spPr bwMode="auto">
          <a:xfrm>
            <a:off x="595684" y="2924944"/>
            <a:ext cx="10900916"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8000"/>
              </a:lnSpc>
              <a:spcBef>
                <a:spcPts val="0"/>
              </a:spcBef>
              <a:spcAft>
                <a:spcPts val="400"/>
              </a:spcAft>
              <a:buClr>
                <a:srgbClr val="5FF0FF"/>
              </a:buClr>
              <a:buFont typeface="Symbol" panose="05050102010706020507" pitchFamily="18" charset="2"/>
              <a:buNone/>
            </a:pPr>
            <a:r>
              <a:rPr lang="es-419" sz="3300" noProof="0" dirty="0">
                <a:solidFill>
                  <a:schemeClr val="bg1"/>
                </a:solidFill>
                <a:latin typeface="Arial" panose="020B0604020202020204" pitchFamily="34" charset="0"/>
                <a:cs typeface="Arial" panose="020B0604020202020204" pitchFamily="34" charset="0"/>
              </a:rPr>
              <a:t>Con eso, las herejías sobre la Trinidad son destruidas.</a:t>
            </a:r>
          </a:p>
          <a:p>
            <a:pPr marL="0" lvl="1" indent="0" algn="just">
              <a:lnSpc>
                <a:spcPct val="88000"/>
              </a:lnSpc>
              <a:spcBef>
                <a:spcPts val="0"/>
              </a:spcBef>
              <a:spcAft>
                <a:spcPts val="400"/>
              </a:spcAft>
              <a:buClr>
                <a:srgbClr val="5FF0FF"/>
              </a:buClr>
              <a:buFont typeface="Symbol" panose="05050102010706020507" pitchFamily="18" charset="2"/>
              <a:buNone/>
            </a:pPr>
            <a:r>
              <a:rPr lang="es-419" sz="3300" noProof="0" dirty="0">
                <a:solidFill>
                  <a:schemeClr val="bg1"/>
                </a:solidFill>
                <a:latin typeface="Arial" panose="020B0604020202020204" pitchFamily="34" charset="0"/>
                <a:cs typeface="Arial" panose="020B0604020202020204" pitchFamily="34" charset="0"/>
              </a:rPr>
              <a:t>Pero Pedro nos deja una fuerte advertencia:</a:t>
            </a:r>
          </a:p>
        </p:txBody>
      </p:sp>
    </p:spTree>
    <p:extLst>
      <p:ext uri="{BB962C8B-B14F-4D97-AF65-F5344CB8AC3E}">
        <p14:creationId xmlns:p14="http://schemas.microsoft.com/office/powerpoint/2010/main" val="368099113"/>
      </p:ext>
    </p:extLst>
  </p:cSld>
  <p:clrMapOvr>
    <a:masterClrMapping/>
  </p:clrMapOvr>
  <mc:AlternateContent xmlns:mc="http://schemas.openxmlformats.org/markup-compatibility/2006" xmlns:p14="http://schemas.microsoft.com/office/powerpoint/2010/main">
    <mc:Choice Requires="p14">
      <p:transition p14:dur="2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p:tgtEl>
                                          <p:spTgt spid="6"/>
                                        </p:tgtEl>
                                        <p:attrNameLst>
                                          <p:attrName>ppt_y</p:attrName>
                                        </p:attrNameLst>
                                      </p:cBhvr>
                                      <p:tavLst>
                                        <p:tav tm="0">
                                          <p:val>
                                            <p:strVal val="#ppt_y+#ppt_h*1.125000"/>
                                          </p:val>
                                        </p:tav>
                                        <p:tav tm="100000">
                                          <p:val>
                                            <p:strVal val="#ppt_y"/>
                                          </p:val>
                                        </p:tav>
                                      </p:tavLst>
                                    </p:anim>
                                    <p:animEffect transition="in" filter="wipe(up)">
                                      <p:cBhvr>
                                        <p:cTn id="8" dur="25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250"/>
                                        <p:tgtEl>
                                          <p:spTgt spid="8"/>
                                        </p:tgtEl>
                                        <p:attrNameLst>
                                          <p:attrName>ppt_y</p:attrName>
                                        </p:attrNameLst>
                                      </p:cBhvr>
                                      <p:tavLst>
                                        <p:tav tm="0">
                                          <p:val>
                                            <p:strVal val="#ppt_y+#ppt_h*1.125000"/>
                                          </p:val>
                                        </p:tav>
                                        <p:tav tm="100000">
                                          <p:val>
                                            <p:strVal val="#ppt_y"/>
                                          </p:val>
                                        </p:tav>
                                      </p:tavLst>
                                    </p:anim>
                                    <p:animEffect transition="in" filter="wipe(up)">
                                      <p:cBhvr>
                                        <p:cTn id="19" dur="2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bg/>
                                          </p:spTgt>
                                        </p:tgtEl>
                                        <p:attrNameLst>
                                          <p:attrName>style.visibility</p:attrName>
                                        </p:attrNameLst>
                                      </p:cBhvr>
                                      <p:to>
                                        <p:strVal val="visible"/>
                                      </p:to>
                                    </p:set>
                                    <p:animEffect transition="in" filter="wipe(left)">
                                      <p:cBhvr>
                                        <p:cTn id="24" dur="500"/>
                                        <p:tgtEl>
                                          <p:spTgt spid="7">
                                            <p:bg/>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250"/>
                                        <p:tgtEl>
                                          <p:spTgt spid="10"/>
                                        </p:tgtEl>
                                        <p:attrNameLst>
                                          <p:attrName>ppt_y</p:attrName>
                                        </p:attrNameLst>
                                      </p:cBhvr>
                                      <p:tavLst>
                                        <p:tav tm="0">
                                          <p:val>
                                            <p:strVal val="#ppt_y+#ppt_h*1.125000"/>
                                          </p:val>
                                        </p:tav>
                                        <p:tav tm="100000">
                                          <p:val>
                                            <p:strVal val="#ppt_y"/>
                                          </p:val>
                                        </p:tav>
                                      </p:tavLst>
                                    </p:anim>
                                    <p:animEffect transition="in" filter="wipe(up)">
                                      <p:cBhvr>
                                        <p:cTn id="33" dur="25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bg/>
                                          </p:spTgt>
                                        </p:tgtEl>
                                        <p:attrNameLst>
                                          <p:attrName>style.visibility</p:attrName>
                                        </p:attrNameLst>
                                      </p:cBhvr>
                                      <p:to>
                                        <p:strVal val="visible"/>
                                      </p:to>
                                    </p:set>
                                    <p:animEffect transition="in" filter="wipe(left)">
                                      <p:cBhvr>
                                        <p:cTn id="38" dur="500"/>
                                        <p:tgtEl>
                                          <p:spTgt spid="9">
                                            <p:bg/>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Effect transition="in" filter="wipe(left)">
                                      <p:cBhvr>
                                        <p:cTn id="41" dur="500"/>
                                        <p:tgtEl>
                                          <p:spTgt spid="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8">
                                            <p:txEl>
                                              <p:pRg st="1" end="1"/>
                                            </p:txEl>
                                          </p:spTgt>
                                        </p:tgtEl>
                                        <p:attrNameLst>
                                          <p:attrName>style.visibility</p:attrName>
                                        </p:attrNameLst>
                                      </p:cBhvr>
                                      <p:to>
                                        <p:strVal val="visible"/>
                                      </p:to>
                                    </p:set>
                                    <p:anim calcmode="lin" valueType="num">
                                      <p:cBhvr>
                                        <p:cTn id="53"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4"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5" dur="500"/>
                                        <p:tgtEl>
                                          <p:spTgt spid="18">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250"/>
                                        <p:tgtEl>
                                          <p:spTgt spid="15"/>
                                        </p:tgtEl>
                                        <p:attrNameLst>
                                          <p:attrName>ppt_y</p:attrName>
                                        </p:attrNameLst>
                                      </p:cBhvr>
                                      <p:tavLst>
                                        <p:tav tm="0">
                                          <p:val>
                                            <p:strVal val="#ppt_y+#ppt_h*1.125000"/>
                                          </p:val>
                                        </p:tav>
                                        <p:tav tm="100000">
                                          <p:val>
                                            <p:strVal val="#ppt_y"/>
                                          </p:val>
                                        </p:tav>
                                      </p:tavLst>
                                    </p:anim>
                                    <p:animEffect transition="in" filter="wipe(up)">
                                      <p:cBhvr>
                                        <p:cTn id="61" dur="25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4">
                                            <p:bg/>
                                          </p:spTgt>
                                        </p:tgtEl>
                                        <p:attrNameLst>
                                          <p:attrName>style.visibility</p:attrName>
                                        </p:attrNameLst>
                                      </p:cBhvr>
                                      <p:to>
                                        <p:strVal val="visible"/>
                                      </p:to>
                                    </p:set>
                                    <p:anim calcmode="lin" valueType="num">
                                      <p:cBhvr>
                                        <p:cTn id="66" dur="750" fill="hold"/>
                                        <p:tgtEl>
                                          <p:spTgt spid="14">
                                            <p:bg/>
                                          </p:spTgt>
                                        </p:tgtEl>
                                        <p:attrNameLst>
                                          <p:attrName>ppt_w</p:attrName>
                                        </p:attrNameLst>
                                      </p:cBhvr>
                                      <p:tavLst>
                                        <p:tav tm="0">
                                          <p:val>
                                            <p:fltVal val="0"/>
                                          </p:val>
                                        </p:tav>
                                        <p:tav tm="100000">
                                          <p:val>
                                            <p:strVal val="#ppt_w"/>
                                          </p:val>
                                        </p:tav>
                                      </p:tavLst>
                                    </p:anim>
                                    <p:anim calcmode="lin" valueType="num">
                                      <p:cBhvr>
                                        <p:cTn id="67" dur="750" fill="hold"/>
                                        <p:tgtEl>
                                          <p:spTgt spid="14">
                                            <p:bg/>
                                          </p:spTgt>
                                        </p:tgtEl>
                                        <p:attrNameLst>
                                          <p:attrName>ppt_h</p:attrName>
                                        </p:attrNameLst>
                                      </p:cBhvr>
                                      <p:tavLst>
                                        <p:tav tm="0">
                                          <p:val>
                                            <p:fltVal val="0"/>
                                          </p:val>
                                        </p:tav>
                                        <p:tav tm="100000">
                                          <p:val>
                                            <p:strVal val="#ppt_h"/>
                                          </p:val>
                                        </p:tav>
                                      </p:tavLst>
                                    </p:anim>
                                    <p:animEffect transition="in" filter="fade">
                                      <p:cBhvr>
                                        <p:cTn id="68" dur="750"/>
                                        <p:tgtEl>
                                          <p:spTgt spid="14">
                                            <p:bg/>
                                          </p:spTgt>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4">
                                            <p:txEl>
                                              <p:pRg st="0" end="0"/>
                                            </p:txEl>
                                          </p:spTgt>
                                        </p:tgtEl>
                                        <p:attrNameLst>
                                          <p:attrName>style.visibility</p:attrName>
                                        </p:attrNameLst>
                                      </p:cBhvr>
                                      <p:to>
                                        <p:strVal val="visible"/>
                                      </p:to>
                                    </p:set>
                                    <p:anim calcmode="lin" valueType="num">
                                      <p:cBhvr>
                                        <p:cTn id="71" dur="750" fill="hold"/>
                                        <p:tgtEl>
                                          <p:spTgt spid="14">
                                            <p:txEl>
                                              <p:pRg st="0" end="0"/>
                                            </p:txEl>
                                          </p:spTgt>
                                        </p:tgtEl>
                                        <p:attrNameLst>
                                          <p:attrName>ppt_w</p:attrName>
                                        </p:attrNameLst>
                                      </p:cBhvr>
                                      <p:tavLst>
                                        <p:tav tm="0">
                                          <p:val>
                                            <p:fltVal val="0"/>
                                          </p:val>
                                        </p:tav>
                                        <p:tav tm="100000">
                                          <p:val>
                                            <p:strVal val="#ppt_w"/>
                                          </p:val>
                                        </p:tav>
                                      </p:tavLst>
                                    </p:anim>
                                    <p:anim calcmode="lin" valueType="num">
                                      <p:cBhvr>
                                        <p:cTn id="72" dur="75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73" dur="750"/>
                                        <p:tgtEl>
                                          <p:spTgt spid="14">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3">
                                            <p:txEl>
                                              <p:pRg st="0" end="0"/>
                                            </p:txEl>
                                          </p:spTgt>
                                        </p:tgtEl>
                                        <p:attrNameLst>
                                          <p:attrName>style.visibility</p:attrName>
                                        </p:attrNameLst>
                                      </p:cBhvr>
                                      <p:to>
                                        <p:strVal val="visible"/>
                                      </p:to>
                                    </p:set>
                                    <p:animEffect transition="in" filter="wipe(left)">
                                      <p:cBhvr>
                                        <p:cTn id="7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7" grpId="0" build="allAtOnce" animBg="1"/>
      <p:bldP spid="8" grpId="0"/>
      <p:bldP spid="9" grpId="0" build="allAtOnce" animBg="1"/>
      <p:bldP spid="10" grpId="0"/>
      <p:bldP spid="13" grpId="0" build="p"/>
      <p:bldP spid="14" grpId="0" build="allAtOnce" animBg="1"/>
      <p:bldP spid="15" grpId="0"/>
      <p:bldP spid="18"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ntitle 1 - Rectangle 9">
            <a:extLst>
              <a:ext uri="{FF2B5EF4-FFF2-40B4-BE49-F238E27FC236}">
                <a16:creationId xmlns:a16="http://schemas.microsoft.com/office/drawing/2014/main" id="{686091CB-9363-DD2D-F445-348087F64EBD}"/>
              </a:ext>
            </a:extLst>
          </p:cNvPr>
          <p:cNvSpPr>
            <a:spLocks noChangeArrowheads="1"/>
          </p:cNvSpPr>
          <p:nvPr/>
        </p:nvSpPr>
        <p:spPr bwMode="auto">
          <a:xfrm>
            <a:off x="1775520" y="2247528"/>
            <a:ext cx="8637588" cy="533400"/>
          </a:xfrm>
          <a:prstGeom prst="rect">
            <a:avLst/>
          </a:prstGeom>
          <a:noFill/>
          <a:ln>
            <a:noFill/>
          </a:ln>
          <a:effec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indent="-28575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80000"/>
              </a:lnSpc>
              <a:spcBef>
                <a:spcPct val="5000"/>
              </a:spcBef>
              <a:buClr>
                <a:srgbClr val="5FF0FF"/>
              </a:buClr>
              <a:buFont typeface="Symbol" panose="05050102010706020507" pitchFamily="18" charset="2"/>
              <a:buNone/>
            </a:pPr>
            <a:r>
              <a:rPr lang="es-419" sz="4800" b="1" i="1" noProof="0" dirty="0">
                <a:solidFill>
                  <a:srgbClr val="EFF9FF"/>
                </a:solidFill>
                <a:effectLst>
                  <a:outerShdw blurRad="63500" dist="63500" dir="3300000" algn="tl" rotWithShape="0">
                    <a:schemeClr val="tx1">
                      <a:alpha val="80000"/>
                    </a:schemeClr>
                  </a:outerShdw>
                </a:effectLst>
                <a:latin typeface="Arial" panose="020B0604020202020204" pitchFamily="34" charset="0"/>
              </a:rPr>
              <a:t>“La Reforma”</a:t>
            </a:r>
          </a:p>
        </p:txBody>
      </p:sp>
      <p:sp>
        <p:nvSpPr>
          <p:cNvPr id="6" name="Rectangle 4">
            <a:extLst>
              <a:ext uri="{FF2B5EF4-FFF2-40B4-BE49-F238E27FC236}">
                <a16:creationId xmlns:a16="http://schemas.microsoft.com/office/drawing/2014/main" id="{B20DE934-4DE6-43E5-4D9F-D0BA6AD8A00C}"/>
              </a:ext>
            </a:extLst>
          </p:cNvPr>
          <p:cNvSpPr>
            <a:spLocks noChangeArrowheads="1"/>
          </p:cNvSpPr>
          <p:nvPr/>
        </p:nvSpPr>
        <p:spPr bwMode="auto">
          <a:xfrm>
            <a:off x="1775520" y="908720"/>
            <a:ext cx="8637588" cy="361528"/>
          </a:xfrm>
          <a:prstGeom prst="rect">
            <a:avLst/>
          </a:prstGeom>
          <a:noFill/>
          <a:ln w="9525">
            <a:noFill/>
            <a:miter lim="800000"/>
            <a:headEnd/>
            <a:tailEnd/>
          </a:ln>
          <a:effectLst/>
        </p:spPr>
        <p:txBody>
          <a:bodyPr anchor="b" anchorCtr="0"/>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spcBef>
                <a:spcPct val="20000"/>
              </a:spcBef>
              <a:buClr>
                <a:srgbClr val="5FF0FF"/>
              </a:buClr>
              <a:buSzPct val="75000"/>
              <a:buFont typeface="Symbol" panose="05050102010706020507" pitchFamily="18" charset="2"/>
              <a:buNone/>
            </a:pPr>
            <a:r>
              <a:rPr kumimoji="1" lang="es-419" sz="5500" b="1" i="1" noProof="0" dirty="0">
                <a:solidFill>
                  <a:srgbClr val="7FFFFF"/>
                </a:solidFill>
                <a:effectLst>
                  <a:outerShdw blurRad="63500" dist="63500" dir="3300000" algn="tl" rotWithShape="0">
                    <a:schemeClr val="tx1">
                      <a:alpha val="80000"/>
                    </a:schemeClr>
                  </a:outerShdw>
                </a:effectLst>
                <a:latin typeface="Arial" panose="020B0604020202020204" pitchFamily="34" charset="0"/>
              </a:rPr>
              <a:t>… Continuará …</a:t>
            </a:r>
          </a:p>
        </p:txBody>
      </p:sp>
      <p:sp>
        <p:nvSpPr>
          <p:cNvPr id="7" name="Rectangle 3">
            <a:extLst>
              <a:ext uri="{FF2B5EF4-FFF2-40B4-BE49-F238E27FC236}">
                <a16:creationId xmlns:a16="http://schemas.microsoft.com/office/drawing/2014/main" id="{06DDDBEA-D704-FBDD-AC84-6938DBABEB89}"/>
              </a:ext>
            </a:extLst>
          </p:cNvPr>
          <p:cNvSpPr>
            <a:spLocks noChangeArrowheads="1"/>
          </p:cNvSpPr>
          <p:nvPr/>
        </p:nvSpPr>
        <p:spPr bwMode="auto">
          <a:xfrm>
            <a:off x="1775520" y="1340768"/>
            <a:ext cx="8637588" cy="720080"/>
          </a:xfrm>
          <a:prstGeom prst="rect">
            <a:avLst/>
          </a:prstGeom>
          <a:noFill/>
          <a:ln>
            <a:noFill/>
          </a:ln>
          <a:effec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lvl="1" algn="ctr">
              <a:lnSpc>
                <a:spcPct val="90000"/>
              </a:lnSpc>
              <a:buClr>
                <a:srgbClr val="5FF0FF"/>
              </a:buClr>
              <a:buFont typeface="Symbol" panose="05050102010706020507" pitchFamily="18" charset="2"/>
              <a:buNone/>
              <a:defRPr/>
            </a:pPr>
            <a:r>
              <a:rPr lang="es-419" sz="4400" b="1" u="sng" spc="300" noProof="0" dirty="0">
                <a:solidFill>
                  <a:srgbClr val="FFFF00"/>
                </a:solidFill>
                <a:effectLst>
                  <a:outerShdw blurRad="63500" dist="63500" dir="3300000" algn="tl" rotWithShape="0">
                    <a:schemeClr val="tx1">
                      <a:alpha val="80000"/>
                    </a:schemeClr>
                  </a:outerShdw>
                </a:effectLst>
                <a:latin typeface="Arial" panose="020B0604020202020204" pitchFamily="34" charset="0"/>
              </a:rPr>
              <a:t>Próximo Domingo:</a:t>
            </a:r>
            <a:endParaRPr lang="es-419" sz="4400" b="1" i="1" spc="300" noProof="0" dirty="0">
              <a:solidFill>
                <a:srgbClr val="FFFF00"/>
              </a:solidFill>
              <a:effectLst>
                <a:outerShdw blurRad="63500" dist="63500" dir="3300000" algn="tl" rotWithShape="0">
                  <a:schemeClr val="tx1">
                    <a:alpha val="80000"/>
                  </a:schemeClr>
                </a:outerShdw>
              </a:effectLst>
              <a:latin typeface="Arial" panose="020B0604020202020204" pitchFamily="34" charset="0"/>
            </a:endParaRPr>
          </a:p>
        </p:txBody>
      </p:sp>
      <p:sp>
        <p:nvSpPr>
          <p:cNvPr id="9" name="Rectangle 3">
            <a:extLst>
              <a:ext uri="{FF2B5EF4-FFF2-40B4-BE49-F238E27FC236}">
                <a16:creationId xmlns:a16="http://schemas.microsoft.com/office/drawing/2014/main" id="{10CC761E-7805-3297-163A-4171ECBCDC9E}"/>
              </a:ext>
            </a:extLst>
          </p:cNvPr>
          <p:cNvSpPr>
            <a:spLocks noChangeArrowheads="1"/>
          </p:cNvSpPr>
          <p:nvPr/>
        </p:nvSpPr>
        <p:spPr bwMode="auto">
          <a:xfrm>
            <a:off x="1775520" y="5996136"/>
            <a:ext cx="8637588" cy="457200"/>
          </a:xfrm>
          <a:prstGeom prst="rect">
            <a:avLst/>
          </a:prstGeom>
          <a:noFill/>
          <a:ln>
            <a:noFill/>
          </a:ln>
          <a:effec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lvl="1" algn="ctr">
              <a:lnSpc>
                <a:spcPct val="90000"/>
              </a:lnSpc>
              <a:buClr>
                <a:srgbClr val="5FF0FF"/>
              </a:buClr>
              <a:buFont typeface="Symbol" panose="05050102010706020507" pitchFamily="18" charset="2"/>
              <a:buNone/>
              <a:defRPr/>
            </a:pPr>
            <a:r>
              <a:rPr lang="es-419" sz="3300" noProof="0" dirty="0">
                <a:solidFill>
                  <a:srgbClr val="EFF9FF"/>
                </a:solidFill>
                <a:effectLst>
                  <a:outerShdw blurRad="63500" dist="63500" dir="3300000" algn="tl" rotWithShape="0">
                    <a:schemeClr val="tx1">
                      <a:alpha val="80000"/>
                    </a:schemeClr>
                  </a:outerShdw>
                </a:effectLst>
                <a:latin typeface="Arial" panose="020B0604020202020204" pitchFamily="34" charset="0"/>
              </a:rPr>
              <a:t>Materiales de Clases Anteriores</a:t>
            </a:r>
            <a:endParaRPr lang="es-419" sz="3300" b="1" i="1" noProof="0" dirty="0">
              <a:solidFill>
                <a:srgbClr val="EFF9FF"/>
              </a:solidFill>
              <a:effectLst>
                <a:outerShdw blurRad="63500" dist="63500" dir="3300000" algn="tl" rotWithShape="0">
                  <a:schemeClr val="tx1">
                    <a:alpha val="80000"/>
                  </a:schemeClr>
                </a:outerShdw>
              </a:effectLst>
              <a:latin typeface="Arial" panose="020B0604020202020204" pitchFamily="34" charset="0"/>
            </a:endParaRPr>
          </a:p>
        </p:txBody>
      </p:sp>
      <p:pic>
        <p:nvPicPr>
          <p:cNvPr id="12" name="Picture 11">
            <a:extLst>
              <a:ext uri="{FF2B5EF4-FFF2-40B4-BE49-F238E27FC236}">
                <a16:creationId xmlns:a16="http://schemas.microsoft.com/office/drawing/2014/main" id="{7B2EB656-1E56-FC7C-1C81-F9AC77E6029F}"/>
              </a:ext>
            </a:extLst>
          </p:cNvPr>
          <p:cNvPicPr>
            <a:picLocks noChangeAspect="1"/>
          </p:cNvPicPr>
          <p:nvPr/>
        </p:nvPicPr>
        <p:blipFill>
          <a:blip r:embed="rId2">
            <a:extLst>
              <a:ext uri="{28A0092B-C50C-407E-A947-70E740481C1C}">
                <a14:useLocalDpi xmlns:a14="http://schemas.microsoft.com/office/drawing/2010/main" val="0"/>
              </a:ext>
            </a:extLst>
          </a:blip>
          <a:srcRect l="3669" t="3805" r="4182" b="4208"/>
          <a:stretch>
            <a:fillRect/>
          </a:stretch>
        </p:blipFill>
        <p:spPr>
          <a:xfrm>
            <a:off x="4655840" y="3284984"/>
            <a:ext cx="2880320" cy="2559235"/>
          </a:xfrm>
          <a:prstGeom prst="rect">
            <a:avLst/>
          </a:prstGeom>
        </p:spPr>
      </p:pic>
      <p:cxnSp>
        <p:nvCxnSpPr>
          <p:cNvPr id="14" name="Straight Connector 13">
            <a:extLst>
              <a:ext uri="{FF2B5EF4-FFF2-40B4-BE49-F238E27FC236}">
                <a16:creationId xmlns:a16="http://schemas.microsoft.com/office/drawing/2014/main" id="{00948652-B4FD-3F2C-B4C1-121F9E14FE42}"/>
              </a:ext>
            </a:extLst>
          </p:cNvPr>
          <p:cNvCxnSpPr/>
          <p:nvPr/>
        </p:nvCxnSpPr>
        <p:spPr>
          <a:xfrm>
            <a:off x="3359696" y="6453336"/>
            <a:ext cx="56886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AC7E0F3-BEC3-7760-1621-AA5FD7C31152}"/>
              </a:ext>
            </a:extLst>
          </p:cNvPr>
          <p:cNvCxnSpPr/>
          <p:nvPr/>
        </p:nvCxnSpPr>
        <p:spPr>
          <a:xfrm>
            <a:off x="3359696" y="6453336"/>
            <a:ext cx="568863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537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2/3*#ppt_w"/>
                                          </p:val>
                                        </p:tav>
                                        <p:tav tm="100000">
                                          <p:val>
                                            <p:strVal val="#ppt_w"/>
                                          </p:val>
                                        </p:tav>
                                      </p:tavLst>
                                    </p:anim>
                                    <p:anim calcmode="lin" valueType="num">
                                      <p:cBhvr>
                                        <p:cTn id="8" dur="75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500" fill="hold"/>
                                        <p:tgtEl>
                                          <p:spTgt spid="7">
                                            <p:txEl>
                                              <p:pRg st="0" end="0"/>
                                            </p:txEl>
                                          </p:spTgt>
                                        </p:tgtEl>
                                        <p:attrNameLst>
                                          <p:attrName>ppt_w</p:attrName>
                                        </p:attrNameLst>
                                      </p:cBhvr>
                                      <p:tavLst>
                                        <p:tav tm="0">
                                          <p:val>
                                            <p:strVal val="4*#ppt_w"/>
                                          </p:val>
                                        </p:tav>
                                        <p:tav tm="100000">
                                          <p:val>
                                            <p:strVal val="#ppt_w"/>
                                          </p:val>
                                        </p:tav>
                                      </p:tavLst>
                                    </p:anim>
                                    <p:anim calcmode="lin" valueType="num">
                                      <p:cBhvr>
                                        <p:cTn id="14" dur="500" fill="hold"/>
                                        <p:tgtEl>
                                          <p:spTgt spid="7">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10" presetClass="entr" presetSubtype="0" fill="hold" nodeType="afterEffect">
                                  <p:stCondLst>
                                    <p:cond delay="2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build="p" autoUpdateAnimBg="0" advAuto="100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1ED143D8-EBA1-EF21-2CF0-EF6F9BD19812}"/>
              </a:ext>
            </a:extLst>
          </p:cNvPr>
          <p:cNvSpPr>
            <a:spLocks noChangeArrowheads="1"/>
          </p:cNvSpPr>
          <p:nvPr/>
        </p:nvSpPr>
        <p:spPr bwMode="auto">
          <a:xfrm>
            <a:off x="0" y="3"/>
            <a:ext cx="12192000" cy="6811963"/>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Tree>
  </p:cSld>
  <p:clrMapOvr>
    <a:masterClrMapping/>
  </p:clrMapOvr>
  <p:transition spd="slow">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0468B315-AE32-7A44-0D9E-57E153207795}"/>
              </a:ext>
            </a:extLst>
          </p:cNvPr>
          <p:cNvSpPr>
            <a:spLocks noChangeArrowheads="1"/>
          </p:cNvSpPr>
          <p:nvPr/>
        </p:nvSpPr>
        <p:spPr bwMode="auto">
          <a:xfrm>
            <a:off x="0" y="3"/>
            <a:ext cx="12192000" cy="6811963"/>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
        <p:nvSpPr>
          <p:cNvPr id="210948" name="Text Box 4">
            <a:extLst>
              <a:ext uri="{FF2B5EF4-FFF2-40B4-BE49-F238E27FC236}">
                <a16:creationId xmlns:a16="http://schemas.microsoft.com/office/drawing/2014/main" id="{55073043-DD1E-62EE-9E1A-30A5CB5D84D0}"/>
              </a:ext>
            </a:extLst>
          </p:cNvPr>
          <p:cNvSpPr txBox="1">
            <a:spLocks noChangeArrowheads="1"/>
          </p:cNvSpPr>
          <p:nvPr/>
        </p:nvSpPr>
        <p:spPr bwMode="auto">
          <a:xfrm>
            <a:off x="3429000" y="1981200"/>
            <a:ext cx="5867400" cy="144655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419" sz="1600" b="1" noProof="0" dirty="0">
                <a:latin typeface="Arial" panose="020B0604020202020204" pitchFamily="34" charset="0"/>
              </a:rPr>
              <a:t>Preparado por:</a:t>
            </a:r>
          </a:p>
          <a:p>
            <a:pPr algn="ctr">
              <a:spcBef>
                <a:spcPct val="50000"/>
              </a:spcBef>
            </a:pPr>
            <a:r>
              <a:rPr lang="es-419" sz="1600" b="1" noProof="0" dirty="0">
                <a:latin typeface="Arial" panose="020B0604020202020204" pitchFamily="34" charset="0"/>
              </a:rPr>
              <a:t>Stuart Allsop</a:t>
            </a:r>
          </a:p>
          <a:p>
            <a:pPr algn="ctr">
              <a:spcBef>
                <a:spcPct val="50000"/>
              </a:spcBef>
            </a:pPr>
            <a:r>
              <a:rPr lang="es-419" sz="1600" b="1" noProof="0" dirty="0">
                <a:latin typeface="Arial" panose="020B0604020202020204" pitchFamily="34" charset="0"/>
              </a:rPr>
              <a:t>Santiago, CHILE</a:t>
            </a:r>
          </a:p>
          <a:p>
            <a:pPr algn="ctr">
              <a:spcBef>
                <a:spcPct val="50000"/>
              </a:spcBef>
            </a:pPr>
            <a:r>
              <a:rPr lang="es-419" sz="1600" b="1" noProof="0" dirty="0">
                <a:latin typeface="Arial" panose="020B0604020202020204" pitchFamily="34" charset="0"/>
                <a:hlinkClick r:id="rId3">
                  <a:extLst>
                    <a:ext uri="{A12FA001-AC4F-418D-AE19-62706E023703}">
                      <ahyp:hlinkClr xmlns:ahyp="http://schemas.microsoft.com/office/drawing/2018/hyperlinkcolor" val="tx"/>
                    </a:ext>
                  </a:extLst>
                </a:hlinkClick>
              </a:rPr>
              <a:t>i-ccc.cl</a:t>
            </a:r>
            <a:r>
              <a:rPr lang="es-419" sz="1600" b="1" noProof="0" dirty="0">
                <a:latin typeface="Arial" panose="020B0604020202020204" pitchFamily="34" charset="0"/>
              </a:rPr>
              <a:t> – </a:t>
            </a:r>
            <a:r>
              <a:rPr lang="es-419" sz="1600" b="1" noProof="0" dirty="0">
                <a:latin typeface="Arial" panose="020B0604020202020204" pitchFamily="34" charset="0"/>
                <a:hlinkClick r:id="rId4">
                  <a:extLst>
                    <a:ext uri="{A12FA001-AC4F-418D-AE19-62706E023703}">
                      <ahyp:hlinkClr xmlns:ahyp="http://schemas.microsoft.com/office/drawing/2018/hyperlinkcolor" val="tx"/>
                    </a:ext>
                  </a:extLst>
                </a:hlinkClick>
              </a:rPr>
              <a:t>ChristLink.cl</a:t>
            </a:r>
            <a:endParaRPr lang="es-419" sz="1600" noProof="0" dirty="0">
              <a:latin typeface="Arial" panose="020B0604020202020204" pitchFamily="34" charset="0"/>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EE257-F644-FC91-75A6-FCF7CCB13A8B}"/>
            </a:ext>
          </a:extLst>
        </p:cNvPr>
        <p:cNvGrpSpPr/>
        <p:nvPr/>
      </p:nvGrpSpPr>
      <p:grpSpPr>
        <a:xfrm>
          <a:off x="0" y="0"/>
          <a:ext cx="0" cy="0"/>
          <a:chOff x="0" y="0"/>
          <a:chExt cx="0" cy="0"/>
        </a:xfrm>
      </p:grpSpPr>
      <p:sp>
        <p:nvSpPr>
          <p:cNvPr id="3" name="Rectangle 36">
            <a:extLst>
              <a:ext uri="{FF2B5EF4-FFF2-40B4-BE49-F238E27FC236}">
                <a16:creationId xmlns:a16="http://schemas.microsoft.com/office/drawing/2014/main" id="{BE74ECC6-B9DC-FDED-02F6-DF0FDFFD9A0D}"/>
              </a:ext>
            </a:extLst>
          </p:cNvPr>
          <p:cNvSpPr>
            <a:spLocks noChangeArrowheads="1"/>
          </p:cNvSpPr>
          <p:nvPr/>
        </p:nvSpPr>
        <p:spPr bwMode="auto">
          <a:xfrm>
            <a:off x="767408" y="1052736"/>
            <a:ext cx="10657184" cy="2393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8000"/>
              </a:lnSpc>
              <a:spcBef>
                <a:spcPts val="0"/>
              </a:spcBef>
              <a:spcAft>
                <a:spcPts val="4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Aún más interesante es la forma en que se usa esta palabra griega en el Nuevo Testamento, y cómo se traduce en nuestras Biblias.</a:t>
            </a:r>
          </a:p>
          <a:p>
            <a:pPr marL="0" lvl="1" indent="0" algn="just">
              <a:lnSpc>
                <a:spcPct val="88000"/>
              </a:lnSpc>
              <a:spcBef>
                <a:spcPts val="0"/>
              </a:spcBef>
              <a:spcAft>
                <a:spcPts val="4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Ocurre 9 veces, y se traduce de dos formas:</a:t>
            </a:r>
          </a:p>
          <a:p>
            <a:pPr marL="0" lvl="1" indent="0" algn="just">
              <a:lnSpc>
                <a:spcPct val="88000"/>
              </a:lnSpc>
              <a:spcBef>
                <a:spcPts val="0"/>
              </a:spcBef>
              <a:spcAft>
                <a:spcPts val="4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4 veces se traduce como "herejía", pero las otras 5 veces se traduce como …</a:t>
            </a:r>
          </a:p>
        </p:txBody>
      </p:sp>
      <p:sp>
        <p:nvSpPr>
          <p:cNvPr id="2" name="Rectangle 36">
            <a:extLst>
              <a:ext uri="{FF2B5EF4-FFF2-40B4-BE49-F238E27FC236}">
                <a16:creationId xmlns:a16="http://schemas.microsoft.com/office/drawing/2014/main" id="{0811ABC3-8275-3DB6-0969-FFA63CBA094A}"/>
              </a:ext>
            </a:extLst>
          </p:cNvPr>
          <p:cNvSpPr>
            <a:spLocks noChangeArrowheads="1"/>
          </p:cNvSpPr>
          <p:nvPr/>
        </p:nvSpPr>
        <p:spPr bwMode="auto">
          <a:xfrm>
            <a:off x="767408" y="3807512"/>
            <a:ext cx="1728192"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“Secta".</a:t>
            </a:r>
          </a:p>
        </p:txBody>
      </p:sp>
      <p:sp>
        <p:nvSpPr>
          <p:cNvPr id="4" name="Rectangle 36">
            <a:extLst>
              <a:ext uri="{FF2B5EF4-FFF2-40B4-BE49-F238E27FC236}">
                <a16:creationId xmlns:a16="http://schemas.microsoft.com/office/drawing/2014/main" id="{A48B9883-9BB6-1FBE-105F-59BEE97FAABD}"/>
              </a:ext>
            </a:extLst>
          </p:cNvPr>
          <p:cNvSpPr>
            <a:spLocks noChangeArrowheads="1"/>
          </p:cNvSpPr>
          <p:nvPr/>
        </p:nvSpPr>
        <p:spPr bwMode="auto">
          <a:xfrm>
            <a:off x="767408" y="4293096"/>
            <a:ext cx="10657184" cy="1385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Bueno, esto es en la RVR: algunas otras traducciones son ligeramente diferentes (5 y 4, o 3 y 6), y en algunos casos incluso usan la palabra "división".</a:t>
            </a:r>
          </a:p>
        </p:txBody>
      </p:sp>
      <p:sp>
        <p:nvSpPr>
          <p:cNvPr id="6" name="Rectangle 36">
            <a:extLst>
              <a:ext uri="{FF2B5EF4-FFF2-40B4-BE49-F238E27FC236}">
                <a16:creationId xmlns:a16="http://schemas.microsoft.com/office/drawing/2014/main" id="{932BB096-653E-025B-35EB-C1BD76A101A5}"/>
              </a:ext>
            </a:extLst>
          </p:cNvPr>
          <p:cNvSpPr>
            <a:spLocks noChangeArrowheads="1"/>
          </p:cNvSpPr>
          <p:nvPr/>
        </p:nvSpPr>
        <p:spPr bwMode="auto">
          <a:xfrm>
            <a:off x="767408" y="5716363"/>
            <a:ext cx="10657184" cy="448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Por lo tanto; Herejía = Secta = División</a:t>
            </a:r>
          </a:p>
        </p:txBody>
      </p:sp>
    </p:spTree>
    <p:extLst>
      <p:ext uri="{BB962C8B-B14F-4D97-AF65-F5344CB8AC3E}">
        <p14:creationId xmlns:p14="http://schemas.microsoft.com/office/powerpoint/2010/main" val="4289294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400"/>
                                        <p:tgtEl>
                                          <p:spTgt spid="3">
                                            <p:txEl>
                                              <p:pRg st="2" end="2"/>
                                            </p:txEl>
                                          </p:spTgt>
                                        </p:tgtEl>
                                      </p:cBhvr>
                                    </p:animEffect>
                                  </p:childTnLst>
                                </p:cTn>
                              </p:par>
                              <p:par>
                                <p:cTn id="18" presetID="23" presetClass="entr" presetSubtype="36" fill="hold" grpId="1"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400" fill="hold"/>
                                        <p:tgtEl>
                                          <p:spTgt spid="2"/>
                                        </p:tgtEl>
                                        <p:attrNameLst>
                                          <p:attrName>ppt_w</p:attrName>
                                        </p:attrNameLst>
                                      </p:cBhvr>
                                      <p:tavLst>
                                        <p:tav tm="0">
                                          <p:val>
                                            <p:strVal val="(6*min(max(#ppt_w*#ppt_h,.3),1)-7.4)/-.7*#ppt_w"/>
                                          </p:val>
                                        </p:tav>
                                        <p:tav tm="100000">
                                          <p:val>
                                            <p:strVal val="#ppt_w"/>
                                          </p:val>
                                        </p:tav>
                                      </p:tavLst>
                                    </p:anim>
                                    <p:anim calcmode="lin" valueType="num">
                                      <p:cBhvr>
                                        <p:cTn id="21" dur="400" fill="hold"/>
                                        <p:tgtEl>
                                          <p:spTgt spid="2"/>
                                        </p:tgtEl>
                                        <p:attrNameLst>
                                          <p:attrName>ppt_h</p:attrName>
                                        </p:attrNameLst>
                                      </p:cBhvr>
                                      <p:tavLst>
                                        <p:tav tm="0">
                                          <p:val>
                                            <p:strVal val="(6*min(max(#ppt_w*#ppt_h,.3),1)-7.4)/-.7*#ppt_h"/>
                                          </p:val>
                                        </p:tav>
                                        <p:tav tm="100000">
                                          <p:val>
                                            <p:strVal val="#ppt_h"/>
                                          </p:val>
                                        </p:tav>
                                      </p:tavLst>
                                    </p:anim>
                                    <p:anim calcmode="lin" valueType="num">
                                      <p:cBhvr>
                                        <p:cTn id="22" dur="400" fill="hold"/>
                                        <p:tgtEl>
                                          <p:spTgt spid="2"/>
                                        </p:tgtEl>
                                        <p:attrNameLst>
                                          <p:attrName>ppt_x</p:attrName>
                                        </p:attrNameLst>
                                      </p:cBhvr>
                                      <p:tavLst>
                                        <p:tav tm="0">
                                          <p:val>
                                            <p:fltVal val="0.5"/>
                                          </p:val>
                                        </p:tav>
                                        <p:tav tm="100000">
                                          <p:val>
                                            <p:strVal val="#ppt_x"/>
                                          </p:val>
                                        </p:tav>
                                      </p:tavLst>
                                    </p:anim>
                                    <p:anim calcmode="lin" valueType="num">
                                      <p:cBhvr>
                                        <p:cTn id="23" dur="400" fill="hold"/>
                                        <p:tgtEl>
                                          <p:spTgt spid="2"/>
                                        </p:tgtEl>
                                        <p:attrNameLst>
                                          <p:attrName>ppt_y</p:attrName>
                                        </p:attrNameLst>
                                      </p:cBhvr>
                                      <p:tavLst>
                                        <p:tav tm="0">
                                          <p:val>
                                            <p:strVal val="1+(6*min(max(#ppt_w*#ppt_h,.3),1)-7.4)/-.7*#ppt_h/2"/>
                                          </p:val>
                                        </p:tav>
                                        <p:tav tm="100000">
                                          <p:val>
                                            <p:strVal val="#ppt_y"/>
                                          </p:val>
                                        </p:tav>
                                      </p:tavLst>
                                    </p:anim>
                                  </p:childTnLst>
                                </p:cTn>
                              </p:par>
                              <p:par>
                                <p:cTn id="24" presetID="50" presetClass="entr" presetSubtype="0" decel="10000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250" fill="hold"/>
                                        <p:tgtEl>
                                          <p:spTgt spid="2"/>
                                        </p:tgtEl>
                                        <p:attrNameLst>
                                          <p:attrName>ppt_w</p:attrName>
                                        </p:attrNameLst>
                                      </p:cBhvr>
                                      <p:tavLst>
                                        <p:tav tm="0">
                                          <p:val>
                                            <p:strVal val="#ppt_w+.3"/>
                                          </p:val>
                                        </p:tav>
                                        <p:tav tm="100000">
                                          <p:val>
                                            <p:strVal val="#ppt_w"/>
                                          </p:val>
                                        </p:tav>
                                      </p:tavLst>
                                    </p:anim>
                                    <p:anim calcmode="lin" valueType="num">
                                      <p:cBhvr>
                                        <p:cTn id="27" dur="1250" fill="hold"/>
                                        <p:tgtEl>
                                          <p:spTgt spid="2"/>
                                        </p:tgtEl>
                                        <p:attrNameLst>
                                          <p:attrName>ppt_h</p:attrName>
                                        </p:attrNameLst>
                                      </p:cBhvr>
                                      <p:tavLst>
                                        <p:tav tm="0">
                                          <p:val>
                                            <p:strVal val="#ppt_h"/>
                                          </p:val>
                                        </p:tav>
                                        <p:tav tm="100000">
                                          <p:val>
                                            <p:strVal val="#ppt_h"/>
                                          </p:val>
                                        </p:tav>
                                      </p:tavLst>
                                    </p:anim>
                                    <p:animEffect transition="in" filter="fade">
                                      <p:cBhvr>
                                        <p:cTn id="28" dur="125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up)">
                                      <p:cBhvr>
                                        <p:cTn id="33" dur="4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up)">
                                      <p:cBhvr>
                                        <p:cTn id="38"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2" grpId="1"/>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15F1A-74D9-9A20-89F8-C40D9E314270}"/>
            </a:ext>
          </a:extLst>
        </p:cNvPr>
        <p:cNvGrpSpPr/>
        <p:nvPr/>
      </p:nvGrpSpPr>
      <p:grpSpPr>
        <a:xfrm>
          <a:off x="0" y="0"/>
          <a:ext cx="0" cy="0"/>
          <a:chOff x="0" y="0"/>
          <a:chExt cx="0" cy="0"/>
        </a:xfrm>
      </p:grpSpPr>
      <p:sp>
        <p:nvSpPr>
          <p:cNvPr id="3" name="Rectangle 36">
            <a:extLst>
              <a:ext uri="{FF2B5EF4-FFF2-40B4-BE49-F238E27FC236}">
                <a16:creationId xmlns:a16="http://schemas.microsoft.com/office/drawing/2014/main" id="{F38C91F3-DE0B-D3A0-FF7B-DAB0313507E6}"/>
              </a:ext>
            </a:extLst>
          </p:cNvPr>
          <p:cNvSpPr>
            <a:spLocks noChangeArrowheads="1"/>
          </p:cNvSpPr>
          <p:nvPr/>
        </p:nvSpPr>
        <p:spPr bwMode="auto">
          <a:xfrm>
            <a:off x="767408" y="1124745"/>
            <a:ext cx="10657184"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En otras palabras: Una herejía es una desviación de la verdadera Palabra de Dios, y de las enseñanzas reales de la iglesia, lo que lleva a una división de la iglesia, y los que siguen esta desviación se convierten en una “secta”.</a:t>
            </a:r>
          </a:p>
        </p:txBody>
      </p:sp>
      <p:sp>
        <p:nvSpPr>
          <p:cNvPr id="7" name="Rectangle 36">
            <a:extLst>
              <a:ext uri="{FF2B5EF4-FFF2-40B4-BE49-F238E27FC236}">
                <a16:creationId xmlns:a16="http://schemas.microsoft.com/office/drawing/2014/main" id="{C401191B-5082-BF43-EBEF-D67D384355F2}"/>
              </a:ext>
            </a:extLst>
          </p:cNvPr>
          <p:cNvSpPr>
            <a:spLocks noChangeArrowheads="1"/>
          </p:cNvSpPr>
          <p:nvPr/>
        </p:nvSpPr>
        <p:spPr bwMode="auto">
          <a:xfrm>
            <a:off x="767408" y="5716363"/>
            <a:ext cx="10657184" cy="448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Por lo tanto; Herejía = Secta = División</a:t>
            </a:r>
          </a:p>
        </p:txBody>
      </p:sp>
      <p:sp>
        <p:nvSpPr>
          <p:cNvPr id="8" name="Rectangle 36">
            <a:extLst>
              <a:ext uri="{FF2B5EF4-FFF2-40B4-BE49-F238E27FC236}">
                <a16:creationId xmlns:a16="http://schemas.microsoft.com/office/drawing/2014/main" id="{2E924858-1C21-9D14-6BB5-A4D261D93F5E}"/>
              </a:ext>
            </a:extLst>
          </p:cNvPr>
          <p:cNvSpPr>
            <a:spLocks noChangeArrowheads="1"/>
          </p:cNvSpPr>
          <p:nvPr/>
        </p:nvSpPr>
        <p:spPr bwMode="auto">
          <a:xfrm>
            <a:off x="767408" y="3068960"/>
            <a:ext cx="10657184"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Y no tardó mucho en suceder...</a:t>
            </a:r>
          </a:p>
        </p:txBody>
      </p:sp>
    </p:spTree>
    <p:extLst>
      <p:ext uri="{BB962C8B-B14F-4D97-AF65-F5344CB8AC3E}">
        <p14:creationId xmlns:p14="http://schemas.microsoft.com/office/powerpoint/2010/main" val="2645698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4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EDDA2-8F2C-8E26-3462-2DFF29393BFF}"/>
            </a:ext>
          </a:extLst>
        </p:cNvPr>
        <p:cNvGrpSpPr/>
        <p:nvPr/>
      </p:nvGrpSpPr>
      <p:grpSpPr>
        <a:xfrm>
          <a:off x="0" y="0"/>
          <a:ext cx="0" cy="0"/>
          <a:chOff x="0" y="0"/>
          <a:chExt cx="0" cy="0"/>
        </a:xfrm>
      </p:grpSpPr>
      <p:sp>
        <p:nvSpPr>
          <p:cNvPr id="5" name="Para 1 - Rectangle 9">
            <a:extLst>
              <a:ext uri="{FF2B5EF4-FFF2-40B4-BE49-F238E27FC236}">
                <a16:creationId xmlns:a16="http://schemas.microsoft.com/office/drawing/2014/main" id="{DEA7F8E9-AA7C-EF37-3218-C65417B4380A}"/>
              </a:ext>
            </a:extLst>
          </p:cNvPr>
          <p:cNvSpPr>
            <a:spLocks noChangeArrowheads="1"/>
          </p:cNvSpPr>
          <p:nvPr/>
        </p:nvSpPr>
        <p:spPr bwMode="auto">
          <a:xfrm>
            <a:off x="662061" y="908720"/>
            <a:ext cx="7810203" cy="1790328"/>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noProof="0" dirty="0">
                <a:solidFill>
                  <a:srgbClr val="EFF9FF"/>
                </a:solidFill>
                <a:effectLst>
                  <a:outerShdw blurRad="38100" dist="38100" dir="2700000" algn="tl">
                    <a:srgbClr val="000000"/>
                  </a:outerShdw>
                </a:effectLst>
                <a:latin typeface="Arial" panose="020B0604020202020204" pitchFamily="34" charset="0"/>
              </a:rPr>
              <a:t>El día 17 de </a:t>
            </a:r>
            <a:r>
              <a:rPr lang="es-419" noProof="0" dirty="0" err="1">
                <a:solidFill>
                  <a:srgbClr val="EFF9FF"/>
                </a:solidFill>
                <a:effectLst>
                  <a:outerShdw blurRad="38100" dist="38100" dir="2700000" algn="tl">
                    <a:srgbClr val="000000"/>
                  </a:outerShdw>
                </a:effectLst>
                <a:latin typeface="Arial" panose="020B0604020202020204" pitchFamily="34" charset="0"/>
              </a:rPr>
              <a:t>Nisan</a:t>
            </a:r>
            <a:r>
              <a:rPr lang="es-419" noProof="0" dirty="0">
                <a:solidFill>
                  <a:srgbClr val="EFF9FF"/>
                </a:solidFill>
                <a:effectLst>
                  <a:outerShdw blurRad="38100" dist="38100" dir="2700000" algn="tl">
                    <a:srgbClr val="000000"/>
                  </a:outerShdw>
                </a:effectLst>
                <a:latin typeface="Arial" panose="020B0604020202020204" pitchFamily="34" charset="0"/>
              </a:rPr>
              <a:t> del año 33, la fecha más probable para la resurrección de Jesús, había una sola religión  ‘cristiana’ verdadera: la iglesia establecida por Cristo mismo, que se llamaba: __________</a:t>
            </a:r>
          </a:p>
        </p:txBody>
      </p:sp>
      <p:sp>
        <p:nvSpPr>
          <p:cNvPr id="8" name="Verse, GREEN HIGHLIGHT  yellow frame - Rectangle 7">
            <a:extLst>
              <a:ext uri="{FF2B5EF4-FFF2-40B4-BE49-F238E27FC236}">
                <a16:creationId xmlns:a16="http://schemas.microsoft.com/office/drawing/2014/main" id="{0BD01ADD-96CA-51B3-3D5A-7FB66C54B9D6}"/>
              </a:ext>
            </a:extLst>
          </p:cNvPr>
          <p:cNvSpPr>
            <a:spLocks noChangeArrowheads="1"/>
          </p:cNvSpPr>
          <p:nvPr/>
        </p:nvSpPr>
        <p:spPr bwMode="auto">
          <a:xfrm>
            <a:off x="623392" y="4221088"/>
            <a:ext cx="10945216" cy="2088232"/>
          </a:xfrm>
          <a:prstGeom prst="rect">
            <a:avLst/>
          </a:prstGeom>
          <a:solidFill>
            <a:srgbClr val="333333"/>
          </a:solidFill>
          <a:ln w="38100">
            <a:solidFill>
              <a:srgbClr val="FFFF00"/>
            </a:solidFill>
            <a:miter lim="800000"/>
            <a:headEnd/>
            <a:tailEnd/>
          </a:ln>
        </p:spPr>
        <p:txBody>
          <a:bodyPr lIns="144000" tIns="72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FontTx/>
              <a:buNone/>
            </a:pPr>
            <a:r>
              <a:rPr kumimoji="0" lang="es-419" sz="2900" noProof="0" dirty="0">
                <a:solidFill>
                  <a:srgbClr val="EFF9FF"/>
                </a:solidFill>
                <a:latin typeface="Arial" panose="020B0604020202020204" pitchFamily="34" charset="0"/>
              </a:rPr>
              <a:t>                                  Saulo, respirando todavía amenazas y muerte contra los discípulos del Señor, fue al sumo sacerdote, y le pidió cartas para las sinagogas de Damasco, para que si encontraba </a:t>
            </a:r>
            <a:r>
              <a:rPr kumimoji="0" lang="es-419" sz="2900" noProof="0" dirty="0">
                <a:solidFill>
                  <a:srgbClr val="59FF0F"/>
                </a:solidFill>
                <a:latin typeface="Arial" panose="020B0604020202020204" pitchFamily="34" charset="0"/>
              </a:rPr>
              <a:t>algunos que pertenecieran </a:t>
            </a:r>
            <a:r>
              <a:rPr kumimoji="0" lang="es-419" sz="2900" u="sng" noProof="0" dirty="0">
                <a:solidFill>
                  <a:srgbClr val="59FF0F"/>
                </a:solidFill>
                <a:latin typeface="Arial" panose="020B0604020202020204" pitchFamily="34" charset="0"/>
              </a:rPr>
              <a:t>al Camino</a:t>
            </a:r>
            <a:r>
              <a:rPr kumimoji="0" lang="es-419" sz="2900" noProof="0" dirty="0">
                <a:solidFill>
                  <a:srgbClr val="EFF9FF"/>
                </a:solidFill>
                <a:latin typeface="Arial" panose="020B0604020202020204" pitchFamily="34" charset="0"/>
              </a:rPr>
              <a:t>, tanto hombres como mujeres, los pudiera llevar atados a Jerusalén. </a:t>
            </a:r>
          </a:p>
        </p:txBody>
      </p:sp>
      <p:sp>
        <p:nvSpPr>
          <p:cNvPr id="9" name="Verse ID - Rectangle 9">
            <a:extLst>
              <a:ext uri="{FF2B5EF4-FFF2-40B4-BE49-F238E27FC236}">
                <a16:creationId xmlns:a16="http://schemas.microsoft.com/office/drawing/2014/main" id="{9A0DD372-D03F-AB72-CA2E-B081BA08863E}"/>
              </a:ext>
            </a:extLst>
          </p:cNvPr>
          <p:cNvSpPr>
            <a:spLocks noChangeArrowheads="1"/>
          </p:cNvSpPr>
          <p:nvPr/>
        </p:nvSpPr>
        <p:spPr bwMode="auto">
          <a:xfrm>
            <a:off x="662061" y="4221088"/>
            <a:ext cx="3532084" cy="507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72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29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Hechos 9:1-2</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 (LBLA)</a:t>
            </a:r>
          </a:p>
        </p:txBody>
      </p:sp>
      <p:sp>
        <p:nvSpPr>
          <p:cNvPr id="10" name="Rectangle: Rounded Corners 9">
            <a:extLst>
              <a:ext uri="{FF2B5EF4-FFF2-40B4-BE49-F238E27FC236}">
                <a16:creationId xmlns:a16="http://schemas.microsoft.com/office/drawing/2014/main" id="{E87F46D9-A29B-3E71-BC8D-697C95178B1A}"/>
              </a:ext>
            </a:extLst>
          </p:cNvPr>
          <p:cNvSpPr/>
          <p:nvPr/>
        </p:nvSpPr>
        <p:spPr>
          <a:xfrm>
            <a:off x="7104112" y="5373216"/>
            <a:ext cx="1944216" cy="576064"/>
          </a:xfrm>
          <a:prstGeom prst="roundRect">
            <a:avLst/>
          </a:prstGeom>
          <a:solidFill>
            <a:schemeClr val="accent4">
              <a:lumMod val="75000"/>
              <a:alpha val="16000"/>
            </a:schemeClr>
          </a:solidFill>
          <a:ln w="88900">
            <a:solidFill>
              <a:srgbClr val="FFFF00"/>
            </a:solidFill>
          </a:ln>
          <a:effectLst>
            <a:outerShdw blurRad="50800" dist="50800" dir="3300000" algn="tl"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15" name="Para 2 - Rectangle 9">
            <a:extLst>
              <a:ext uri="{FF2B5EF4-FFF2-40B4-BE49-F238E27FC236}">
                <a16:creationId xmlns:a16="http://schemas.microsoft.com/office/drawing/2014/main" id="{D7124B74-3C7C-F64A-DBDA-158E25815079}"/>
              </a:ext>
            </a:extLst>
          </p:cNvPr>
          <p:cNvSpPr>
            <a:spLocks noChangeArrowheads="1"/>
          </p:cNvSpPr>
          <p:nvPr/>
        </p:nvSpPr>
        <p:spPr bwMode="auto">
          <a:xfrm>
            <a:off x="654550" y="3248040"/>
            <a:ext cx="10867878" cy="90104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Tx/>
              <a:buSzTx/>
              <a:buFontTx/>
              <a:buNone/>
            </a:pPr>
            <a:r>
              <a:rPr lang="es-419" sz="3300" noProof="0" dirty="0">
                <a:solidFill>
                  <a:srgbClr val="EFF9FF"/>
                </a:solidFill>
                <a:effectLst>
                  <a:outerShdw blurRad="38100" dist="38100" dir="2700000" algn="tl">
                    <a:srgbClr val="000000"/>
                  </a:outerShdw>
                </a:effectLst>
                <a:latin typeface="Arial" panose="020B0604020202020204" pitchFamily="34" charset="0"/>
              </a:rPr>
              <a:t>Sabemos que este era el nombre de la iglesia inicialmente, porque:</a:t>
            </a:r>
          </a:p>
        </p:txBody>
      </p:sp>
      <p:cxnSp>
        <p:nvCxnSpPr>
          <p:cNvPr id="17" name="Straight Connector 16">
            <a:extLst>
              <a:ext uri="{FF2B5EF4-FFF2-40B4-BE49-F238E27FC236}">
                <a16:creationId xmlns:a16="http://schemas.microsoft.com/office/drawing/2014/main" id="{621CA09B-DFF3-75F2-5C3E-DDE6400F18E1}"/>
              </a:ext>
            </a:extLst>
          </p:cNvPr>
          <p:cNvCxnSpPr/>
          <p:nvPr/>
        </p:nvCxnSpPr>
        <p:spPr>
          <a:xfrm>
            <a:off x="5105595" y="3136206"/>
            <a:ext cx="2268000"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sp>
        <p:nvSpPr>
          <p:cNvPr id="14" name="Yellow answer - TextBox 13">
            <a:extLst>
              <a:ext uri="{FF2B5EF4-FFF2-40B4-BE49-F238E27FC236}">
                <a16:creationId xmlns:a16="http://schemas.microsoft.com/office/drawing/2014/main" id="{53A9E5D0-EA76-B74A-9783-86348568D3CD}"/>
              </a:ext>
            </a:extLst>
          </p:cNvPr>
          <p:cNvSpPr txBox="1"/>
          <p:nvPr/>
        </p:nvSpPr>
        <p:spPr>
          <a:xfrm>
            <a:off x="5087888" y="2608050"/>
            <a:ext cx="2759968" cy="600164"/>
          </a:xfrm>
          <a:prstGeom prst="rect">
            <a:avLst/>
          </a:prstGeom>
          <a:noFill/>
        </p:spPr>
        <p:txBody>
          <a:bodyPr wrap="square">
            <a:spAutoFit/>
          </a:bodyPr>
          <a:lstStyle/>
          <a:p>
            <a:r>
              <a:rPr kumimoji="0" lang="es-419" sz="33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n-ea"/>
                <a:cs typeface="+mn-cs"/>
              </a:rPr>
              <a:t>“El Camino”</a:t>
            </a:r>
            <a:endParaRPr lang="es-419" noProof="0" dirty="0">
              <a:solidFill>
                <a:srgbClr val="FFFF00"/>
              </a:solidFill>
            </a:endParaRPr>
          </a:p>
        </p:txBody>
      </p:sp>
      <p:pic>
        <p:nvPicPr>
          <p:cNvPr id="19" name="Picture 18">
            <a:extLst>
              <a:ext uri="{FF2B5EF4-FFF2-40B4-BE49-F238E27FC236}">
                <a16:creationId xmlns:a16="http://schemas.microsoft.com/office/drawing/2014/main" id="{932874D5-C236-8D42-6B23-6C222F1EA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280" y="232544"/>
            <a:ext cx="2759968" cy="2975670"/>
          </a:xfrm>
          <a:prstGeom prst="rect">
            <a:avLst/>
          </a:prstGeom>
        </p:spPr>
      </p:pic>
    </p:spTree>
    <p:extLst>
      <p:ext uri="{BB962C8B-B14F-4D97-AF65-F5344CB8AC3E}">
        <p14:creationId xmlns:p14="http://schemas.microsoft.com/office/powerpoint/2010/main" val="1061960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4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strVal val="4*#ppt_w"/>
                                          </p:val>
                                        </p:tav>
                                        <p:tav tm="100000">
                                          <p:val>
                                            <p:strVal val="#ppt_w"/>
                                          </p:val>
                                        </p:tav>
                                      </p:tavLst>
                                    </p:anim>
                                    <p:anim calcmode="lin" valueType="num">
                                      <p:cBhvr>
                                        <p:cTn id="24" dur="500" fill="hold"/>
                                        <p:tgtEl>
                                          <p:spTgt spid="14"/>
                                        </p:tgtEl>
                                        <p:attrNameLst>
                                          <p:attrName>ppt_h</p:attrName>
                                        </p:attrNameLst>
                                      </p:cBhvr>
                                      <p:tavLst>
                                        <p:tav tm="0">
                                          <p:val>
                                            <p:strVal val="4*#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4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250"/>
                                        <p:tgtEl>
                                          <p:spTgt spid="9"/>
                                        </p:tgtEl>
                                        <p:attrNameLst>
                                          <p:attrName>ppt_y</p:attrName>
                                        </p:attrNameLst>
                                      </p:cBhvr>
                                      <p:tavLst>
                                        <p:tav tm="0">
                                          <p:val>
                                            <p:strVal val="#ppt_y+#ppt_h*1.125000"/>
                                          </p:val>
                                        </p:tav>
                                        <p:tav tm="100000">
                                          <p:val>
                                            <p:strVal val="#ppt_y"/>
                                          </p:val>
                                        </p:tav>
                                      </p:tavLst>
                                    </p:anim>
                                    <p:animEffect transition="in" filter="wipe(up)">
                                      <p:cBhvr>
                                        <p:cTn id="35" dur="25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32"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strVal val="4*#ppt_w"/>
                                          </p:val>
                                        </p:tav>
                                        <p:tav tm="100000">
                                          <p:val>
                                            <p:strVal val="#ppt_w"/>
                                          </p:val>
                                        </p:tav>
                                      </p:tavLst>
                                    </p:anim>
                                    <p:anim calcmode="lin" valueType="num">
                                      <p:cBhvr>
                                        <p:cTn id="46" dur="500" fill="hold"/>
                                        <p:tgtEl>
                                          <p:spTgt spid="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autoUpdateAnimBg="0"/>
      <p:bldP spid="9" grpId="0"/>
      <p:bldP spid="10" grpId="0" animBg="1"/>
      <p:bldP spid="15" grpId="0" build="p"/>
      <p:bldP spid="14" grpId="0"/>
    </p:bldLst>
  </p:timing>
</p:sld>
</file>

<file path=ppt/theme/theme1.xml><?xml version="1.0" encoding="utf-8"?>
<a:theme xmlns:a="http://schemas.openxmlformats.org/drawingml/2006/main" name="Whirlpool">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40000"/>
            <a:lumOff val="60000"/>
            <a:alpha val="23000"/>
          </a:schemeClr>
        </a:solidFill>
        <a:ln w="63500">
          <a:solidFill>
            <a:srgbClr val="6FFF2F"/>
          </a:solidFill>
        </a:ln>
        <a:effectLst>
          <a:outerShdw blurRad="50800" dist="50800" dir="3300000" algn="tl" rotWithShape="0">
            <a:prstClr val="black">
              <a:alpha val="70000"/>
            </a:prstClr>
          </a:outerShdw>
        </a:effectLst>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38736</TotalTime>
  <Words>6287</Words>
  <Application>Microsoft Office PowerPoint</Application>
  <PresentationFormat>Widescreen</PresentationFormat>
  <Paragraphs>426</Paragraphs>
  <Slides>68</Slides>
  <Notes>65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6" baseType="lpstr">
      <vt:lpstr>APPLE CHANCERY</vt:lpstr>
      <vt:lpstr>Aptos</vt:lpstr>
      <vt:lpstr>Arial</vt:lpstr>
      <vt:lpstr>Roboto</vt:lpstr>
      <vt:lpstr>Symbol</vt:lpstr>
      <vt:lpstr>Times New Roman</vt:lpstr>
      <vt:lpstr>Whirlpool</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Digistar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Oración y Fe:</dc:title>
  <dc:creator>Stuart</dc:creator>
  <cp:lastModifiedBy>Stuart David Allsop C</cp:lastModifiedBy>
  <cp:revision>2034</cp:revision>
  <dcterms:created xsi:type="dcterms:W3CDTF">2004-02-17T04:13:14Z</dcterms:created>
  <dcterms:modified xsi:type="dcterms:W3CDTF">2025-07-20T23:52:47Z</dcterms:modified>
</cp:coreProperties>
</file>