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1" r:id="rId1"/>
  </p:sldMasterIdLst>
  <p:notesMasterIdLst>
    <p:notesMasterId r:id="rId72"/>
  </p:notesMasterIdLst>
  <p:sldIdLst>
    <p:sldId id="812" r:id="rId2"/>
    <p:sldId id="813" r:id="rId3"/>
    <p:sldId id="2420" r:id="rId4"/>
    <p:sldId id="800" r:id="rId5"/>
    <p:sldId id="2452" r:id="rId6"/>
    <p:sldId id="2451" r:id="rId7"/>
    <p:sldId id="2453" r:id="rId8"/>
    <p:sldId id="2358" r:id="rId9"/>
    <p:sldId id="2360" r:id="rId10"/>
    <p:sldId id="508" r:id="rId11"/>
    <p:sldId id="677" r:id="rId12"/>
    <p:sldId id="2462" r:id="rId13"/>
    <p:sldId id="2461" r:id="rId14"/>
    <p:sldId id="2422" r:id="rId15"/>
    <p:sldId id="2423" r:id="rId16"/>
    <p:sldId id="2463" r:id="rId17"/>
    <p:sldId id="682" r:id="rId18"/>
    <p:sldId id="2425" r:id="rId19"/>
    <p:sldId id="683" r:id="rId20"/>
    <p:sldId id="687" r:id="rId21"/>
    <p:sldId id="2426" r:id="rId22"/>
    <p:sldId id="676" r:id="rId23"/>
    <p:sldId id="684" r:id="rId24"/>
    <p:sldId id="689" r:id="rId25"/>
    <p:sldId id="2428" r:id="rId26"/>
    <p:sldId id="690" r:id="rId27"/>
    <p:sldId id="694" r:id="rId28"/>
    <p:sldId id="695" r:id="rId29"/>
    <p:sldId id="706" r:id="rId30"/>
    <p:sldId id="2454" r:id="rId31"/>
    <p:sldId id="703" r:id="rId32"/>
    <p:sldId id="2464" r:id="rId33"/>
    <p:sldId id="707" r:id="rId34"/>
    <p:sldId id="701" r:id="rId35"/>
    <p:sldId id="697" r:id="rId36"/>
    <p:sldId id="2469" r:id="rId37"/>
    <p:sldId id="700" r:id="rId38"/>
    <p:sldId id="705" r:id="rId39"/>
    <p:sldId id="714" r:id="rId40"/>
    <p:sldId id="2430" r:id="rId41"/>
    <p:sldId id="2433" r:id="rId42"/>
    <p:sldId id="2435" r:id="rId43"/>
    <p:sldId id="2434" r:id="rId44"/>
    <p:sldId id="2436" r:id="rId45"/>
    <p:sldId id="2465" r:id="rId46"/>
    <p:sldId id="2437" r:id="rId47"/>
    <p:sldId id="2455" r:id="rId48"/>
    <p:sldId id="2432" r:id="rId49"/>
    <p:sldId id="2444" r:id="rId50"/>
    <p:sldId id="2466" r:id="rId51"/>
    <p:sldId id="2472" r:id="rId52"/>
    <p:sldId id="2438" r:id="rId53"/>
    <p:sldId id="2439" r:id="rId54"/>
    <p:sldId id="2440" r:id="rId55"/>
    <p:sldId id="2441" r:id="rId56"/>
    <p:sldId id="2442" r:id="rId57"/>
    <p:sldId id="2446" r:id="rId58"/>
    <p:sldId id="2447" r:id="rId59"/>
    <p:sldId id="2448" r:id="rId60"/>
    <p:sldId id="2449" r:id="rId61"/>
    <p:sldId id="2450" r:id="rId62"/>
    <p:sldId id="2443" r:id="rId63"/>
    <p:sldId id="2467" r:id="rId64"/>
    <p:sldId id="2468" r:id="rId65"/>
    <p:sldId id="2456" r:id="rId66"/>
    <p:sldId id="2457" r:id="rId67"/>
    <p:sldId id="2471" r:id="rId68"/>
    <p:sldId id="892" r:id="rId69"/>
    <p:sldId id="317" r:id="rId70"/>
    <p:sldId id="399" r:id="rId7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9FF0F"/>
    <a:srgbClr val="3BDAFF"/>
    <a:srgbClr val="FFFF00"/>
    <a:srgbClr val="3366FF"/>
    <a:srgbClr val="FF6243"/>
    <a:srgbClr val="1C3A86"/>
    <a:srgbClr val="61E1FF"/>
    <a:srgbClr val="5E5E5E"/>
    <a:srgbClr val="1A367D"/>
    <a:srgbClr val="FF35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745" autoAdjust="0"/>
    <p:restoredTop sz="96301" autoAdjust="0"/>
  </p:normalViewPr>
  <p:slideViewPr>
    <p:cSldViewPr>
      <p:cViewPr varScale="1">
        <p:scale>
          <a:sx n="77" d="100"/>
          <a:sy n="77" d="100"/>
        </p:scale>
        <p:origin x="132" y="7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notesViewPr>
    <p:cSldViewPr>
      <p:cViewPr varScale="1">
        <p:scale>
          <a:sx n="54" d="100"/>
          <a:sy n="54" d="100"/>
        </p:scale>
        <p:origin x="-219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D02C4B0F-7DD7-A805-3621-533D6A9C7FF3}"/>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lvl1pPr>
          </a:lstStyle>
          <a:p>
            <a:endParaRPr lang="en-US" altLang="en-US" dirty="0"/>
          </a:p>
        </p:txBody>
      </p:sp>
      <p:sp>
        <p:nvSpPr>
          <p:cNvPr id="14339" name="Rectangle 3">
            <a:extLst>
              <a:ext uri="{FF2B5EF4-FFF2-40B4-BE49-F238E27FC236}">
                <a16:creationId xmlns:a16="http://schemas.microsoft.com/office/drawing/2014/main" id="{D107E9B1-6457-6F7E-445F-2BE416841B40}"/>
              </a:ext>
            </a:extLst>
          </p:cNvPr>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dirty="0"/>
          </a:p>
        </p:txBody>
      </p:sp>
      <p:sp>
        <p:nvSpPr>
          <p:cNvPr id="14340" name="Rectangle 4">
            <a:extLst>
              <a:ext uri="{FF2B5EF4-FFF2-40B4-BE49-F238E27FC236}">
                <a16:creationId xmlns:a16="http://schemas.microsoft.com/office/drawing/2014/main" id="{55EDEEBA-38D8-F4EB-E9C2-9FB5794C47C4}"/>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4341" name="Rectangle 5">
            <a:extLst>
              <a:ext uri="{FF2B5EF4-FFF2-40B4-BE49-F238E27FC236}">
                <a16:creationId xmlns:a16="http://schemas.microsoft.com/office/drawing/2014/main" id="{E5570F3B-31B5-A588-DE1E-A402420DB488}"/>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342" name="Rectangle 6">
            <a:extLst>
              <a:ext uri="{FF2B5EF4-FFF2-40B4-BE49-F238E27FC236}">
                <a16:creationId xmlns:a16="http://schemas.microsoft.com/office/drawing/2014/main" id="{B031F278-F32E-C2A5-3B32-BF95878CAB9E}"/>
              </a:ext>
            </a:extLst>
          </p:cNvPr>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lvl1pPr>
          </a:lstStyle>
          <a:p>
            <a:endParaRPr lang="en-US" altLang="en-US" dirty="0"/>
          </a:p>
        </p:txBody>
      </p:sp>
      <p:sp>
        <p:nvSpPr>
          <p:cNvPr id="14343" name="Rectangle 7">
            <a:extLst>
              <a:ext uri="{FF2B5EF4-FFF2-40B4-BE49-F238E27FC236}">
                <a16:creationId xmlns:a16="http://schemas.microsoft.com/office/drawing/2014/main" id="{AFD387EC-A201-6806-C84B-381E81CD8B7F}"/>
              </a:ext>
            </a:extLst>
          </p:cNvPr>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D7D19396-CA32-4714-8CE5-16F7E3B4132A}" type="slidenum">
              <a:rPr lang="en-US" altLang="en-US"/>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D19396-CA32-4714-8CE5-16F7E3B4132A}" type="slidenum">
              <a:rPr lang="en-US" altLang="en-US" smtClean="0"/>
              <a:pPr/>
              <a:t>1</a:t>
            </a:fld>
            <a:endParaRPr lang="en-US" altLang="en-US" dirty="0"/>
          </a:p>
        </p:txBody>
      </p:sp>
    </p:spTree>
    <p:extLst>
      <p:ext uri="{BB962C8B-B14F-4D97-AF65-F5344CB8AC3E}">
        <p14:creationId xmlns:p14="http://schemas.microsoft.com/office/powerpoint/2010/main" val="1639067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2411E4-19E8-DD2C-FEC1-8C82C7A32E4E}"/>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B291E3F9-F1DB-2627-6CB8-955FB9FA336C}"/>
              </a:ext>
            </a:extLst>
          </p:cNvPr>
          <p:cNvSpPr>
            <a:spLocks noGrp="1" noChangeArrowheads="1"/>
          </p:cNvSpPr>
          <p:nvPr>
            <p:ph type="sldNum" sz="quarter" idx="5"/>
          </p:nvPr>
        </p:nvSpPr>
        <p:spPr>
          <a:ln/>
        </p:spPr>
        <p:txBody>
          <a:bodyPr/>
          <a:lstStyle/>
          <a:p>
            <a:fld id="{573BCDCB-3599-4C6C-9C55-5935538F5C80}" type="slidenum">
              <a:rPr lang="en-US" altLang="en-US"/>
              <a:pPr/>
              <a:t>12</a:t>
            </a:fld>
            <a:endParaRPr lang="en-US" altLang="en-US" dirty="0"/>
          </a:p>
        </p:txBody>
      </p:sp>
      <p:sp>
        <p:nvSpPr>
          <p:cNvPr id="887810" name="Rectangle 2">
            <a:extLst>
              <a:ext uri="{FF2B5EF4-FFF2-40B4-BE49-F238E27FC236}">
                <a16:creationId xmlns:a16="http://schemas.microsoft.com/office/drawing/2014/main" id="{350A7108-D3EE-F803-EC8C-1AB59214BC95}"/>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887811" name="Rectangle 3">
            <a:extLst>
              <a:ext uri="{FF2B5EF4-FFF2-40B4-BE49-F238E27FC236}">
                <a16:creationId xmlns:a16="http://schemas.microsoft.com/office/drawing/2014/main" id="{7F7BEABD-929F-FB7C-D930-5666B579357B}"/>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dirty="0"/>
          </a:p>
        </p:txBody>
      </p:sp>
    </p:spTree>
    <p:extLst>
      <p:ext uri="{BB962C8B-B14F-4D97-AF65-F5344CB8AC3E}">
        <p14:creationId xmlns:p14="http://schemas.microsoft.com/office/powerpoint/2010/main" val="10470654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871F6-4DA1-3269-EF36-D1E692AC3158}"/>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EE572EB0-FFCC-EE58-8448-481254D83B70}"/>
              </a:ext>
            </a:extLst>
          </p:cNvPr>
          <p:cNvSpPr>
            <a:spLocks noGrp="1" noChangeArrowheads="1"/>
          </p:cNvSpPr>
          <p:nvPr>
            <p:ph type="sldNum" sz="quarter" idx="5"/>
          </p:nvPr>
        </p:nvSpPr>
        <p:spPr>
          <a:ln/>
        </p:spPr>
        <p:txBody>
          <a:bodyPr/>
          <a:lstStyle/>
          <a:p>
            <a:fld id="{573BCDCB-3599-4C6C-9C55-5935538F5C80}" type="slidenum">
              <a:rPr lang="en-US" altLang="en-US"/>
              <a:pPr/>
              <a:t>13</a:t>
            </a:fld>
            <a:endParaRPr lang="en-US" altLang="en-US" dirty="0"/>
          </a:p>
        </p:txBody>
      </p:sp>
      <p:sp>
        <p:nvSpPr>
          <p:cNvPr id="887810" name="Rectangle 2">
            <a:extLst>
              <a:ext uri="{FF2B5EF4-FFF2-40B4-BE49-F238E27FC236}">
                <a16:creationId xmlns:a16="http://schemas.microsoft.com/office/drawing/2014/main" id="{5AD4EB1D-19EA-0F64-A8C7-D7BC3C0D0283}"/>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887811" name="Rectangle 3">
            <a:extLst>
              <a:ext uri="{FF2B5EF4-FFF2-40B4-BE49-F238E27FC236}">
                <a16:creationId xmlns:a16="http://schemas.microsoft.com/office/drawing/2014/main" id="{EC309A34-A8B1-D673-B324-3F30D7E8EF0A}"/>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dirty="0"/>
          </a:p>
        </p:txBody>
      </p:sp>
    </p:spTree>
    <p:extLst>
      <p:ext uri="{BB962C8B-B14F-4D97-AF65-F5344CB8AC3E}">
        <p14:creationId xmlns:p14="http://schemas.microsoft.com/office/powerpoint/2010/main" val="2902518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72753-D925-91DD-AE0D-FFC9FAE881E5}"/>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F4A07DE7-3B1E-F252-1D1C-3CF36D44A0F6}"/>
              </a:ext>
            </a:extLst>
          </p:cNvPr>
          <p:cNvSpPr>
            <a:spLocks noGrp="1" noChangeArrowheads="1"/>
          </p:cNvSpPr>
          <p:nvPr>
            <p:ph type="sldNum" sz="quarter" idx="5"/>
          </p:nvPr>
        </p:nvSpPr>
        <p:spPr>
          <a:ln/>
        </p:spPr>
        <p:txBody>
          <a:bodyPr/>
          <a:lstStyle/>
          <a:p>
            <a:fld id="{C378614F-06E9-45FF-A191-337A6EBCD2CB}" type="slidenum">
              <a:rPr lang="en-US" altLang="en-US"/>
              <a:pPr/>
              <a:t>14</a:t>
            </a:fld>
            <a:endParaRPr lang="en-US" altLang="en-US" dirty="0"/>
          </a:p>
        </p:txBody>
      </p:sp>
      <p:sp>
        <p:nvSpPr>
          <p:cNvPr id="889858" name="Rectangle 2">
            <a:extLst>
              <a:ext uri="{FF2B5EF4-FFF2-40B4-BE49-F238E27FC236}">
                <a16:creationId xmlns:a16="http://schemas.microsoft.com/office/drawing/2014/main" id="{F6A30A92-41A8-9D94-2BD8-B86C592F953A}"/>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889859" name="Rectangle 3">
            <a:extLst>
              <a:ext uri="{FF2B5EF4-FFF2-40B4-BE49-F238E27FC236}">
                <a16:creationId xmlns:a16="http://schemas.microsoft.com/office/drawing/2014/main" id="{CD095EA9-B3E9-BC69-8EAA-D726101CC7F4}"/>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dirty="0"/>
          </a:p>
        </p:txBody>
      </p:sp>
    </p:spTree>
    <p:extLst>
      <p:ext uri="{BB962C8B-B14F-4D97-AF65-F5344CB8AC3E}">
        <p14:creationId xmlns:p14="http://schemas.microsoft.com/office/powerpoint/2010/main" val="10569642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2D0D2-8FE5-BE33-9B6B-598F6762AE41}"/>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9E63B38F-746B-4360-ABED-A5DB5405BFF5}"/>
              </a:ext>
            </a:extLst>
          </p:cNvPr>
          <p:cNvSpPr>
            <a:spLocks noGrp="1" noChangeArrowheads="1"/>
          </p:cNvSpPr>
          <p:nvPr>
            <p:ph type="sldNum" sz="quarter" idx="5"/>
          </p:nvPr>
        </p:nvSpPr>
        <p:spPr>
          <a:ln/>
        </p:spPr>
        <p:txBody>
          <a:bodyPr/>
          <a:lstStyle/>
          <a:p>
            <a:fld id="{C378614F-06E9-45FF-A191-337A6EBCD2CB}" type="slidenum">
              <a:rPr lang="en-US" altLang="en-US"/>
              <a:pPr/>
              <a:t>15</a:t>
            </a:fld>
            <a:endParaRPr lang="en-US" altLang="en-US" dirty="0"/>
          </a:p>
        </p:txBody>
      </p:sp>
      <p:sp>
        <p:nvSpPr>
          <p:cNvPr id="889858" name="Rectangle 2">
            <a:extLst>
              <a:ext uri="{FF2B5EF4-FFF2-40B4-BE49-F238E27FC236}">
                <a16:creationId xmlns:a16="http://schemas.microsoft.com/office/drawing/2014/main" id="{D6E797E1-C64D-D3FA-7339-C6503B4072AB}"/>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889859" name="Rectangle 3">
            <a:extLst>
              <a:ext uri="{FF2B5EF4-FFF2-40B4-BE49-F238E27FC236}">
                <a16:creationId xmlns:a16="http://schemas.microsoft.com/office/drawing/2014/main" id="{7EFC8AFD-336B-0238-12E7-2B25A2E27E49}"/>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dirty="0"/>
          </a:p>
        </p:txBody>
      </p:sp>
    </p:spTree>
    <p:extLst>
      <p:ext uri="{BB962C8B-B14F-4D97-AF65-F5344CB8AC3E}">
        <p14:creationId xmlns:p14="http://schemas.microsoft.com/office/powerpoint/2010/main" val="989300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B3AE4-6250-4CC0-B3F8-D916AC4EB862}"/>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B81B8A9E-8373-E610-3F06-F97E820E072A}"/>
              </a:ext>
            </a:extLst>
          </p:cNvPr>
          <p:cNvSpPr>
            <a:spLocks noGrp="1" noChangeArrowheads="1"/>
          </p:cNvSpPr>
          <p:nvPr>
            <p:ph type="sldNum" sz="quarter" idx="5"/>
          </p:nvPr>
        </p:nvSpPr>
        <p:spPr>
          <a:ln/>
        </p:spPr>
        <p:txBody>
          <a:bodyPr/>
          <a:lstStyle/>
          <a:p>
            <a:fld id="{C378614F-06E9-45FF-A191-337A6EBCD2CB}" type="slidenum">
              <a:rPr lang="en-US" altLang="en-US"/>
              <a:pPr/>
              <a:t>16</a:t>
            </a:fld>
            <a:endParaRPr lang="en-US" altLang="en-US" dirty="0"/>
          </a:p>
        </p:txBody>
      </p:sp>
      <p:sp>
        <p:nvSpPr>
          <p:cNvPr id="889858" name="Rectangle 2">
            <a:extLst>
              <a:ext uri="{FF2B5EF4-FFF2-40B4-BE49-F238E27FC236}">
                <a16:creationId xmlns:a16="http://schemas.microsoft.com/office/drawing/2014/main" id="{08E4D81A-F490-3B60-13C3-91E3092F50EC}"/>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889859" name="Rectangle 3">
            <a:extLst>
              <a:ext uri="{FF2B5EF4-FFF2-40B4-BE49-F238E27FC236}">
                <a16:creationId xmlns:a16="http://schemas.microsoft.com/office/drawing/2014/main" id="{06C98D9F-414B-EBF8-009B-9D5CA96F3399}"/>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dirty="0"/>
          </a:p>
        </p:txBody>
      </p:sp>
    </p:spTree>
    <p:extLst>
      <p:ext uri="{BB962C8B-B14F-4D97-AF65-F5344CB8AC3E}">
        <p14:creationId xmlns:p14="http://schemas.microsoft.com/office/powerpoint/2010/main" val="1026557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AADA375-3CE5-4A0C-9C1B-6D3D86481B1E}"/>
              </a:ext>
            </a:extLst>
          </p:cNvPr>
          <p:cNvSpPr>
            <a:spLocks noGrp="1" noChangeArrowheads="1"/>
          </p:cNvSpPr>
          <p:nvPr>
            <p:ph type="sldNum" sz="quarter" idx="5"/>
          </p:nvPr>
        </p:nvSpPr>
        <p:spPr>
          <a:ln/>
        </p:spPr>
        <p:txBody>
          <a:bodyPr/>
          <a:lstStyle/>
          <a:p>
            <a:fld id="{483110F9-1475-47D5-A25A-E40A78BD9818}" type="slidenum">
              <a:rPr lang="en-US" altLang="en-US"/>
              <a:pPr/>
              <a:t>17</a:t>
            </a:fld>
            <a:endParaRPr lang="en-US" altLang="en-US" dirty="0"/>
          </a:p>
        </p:txBody>
      </p:sp>
      <p:sp>
        <p:nvSpPr>
          <p:cNvPr id="898050" name="Rectangle 2">
            <a:extLst>
              <a:ext uri="{FF2B5EF4-FFF2-40B4-BE49-F238E27FC236}">
                <a16:creationId xmlns:a16="http://schemas.microsoft.com/office/drawing/2014/main" id="{61984B0F-6AAD-B211-6ED9-974288B2A6F0}"/>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898051" name="Rectangle 3">
            <a:extLst>
              <a:ext uri="{FF2B5EF4-FFF2-40B4-BE49-F238E27FC236}">
                <a16:creationId xmlns:a16="http://schemas.microsoft.com/office/drawing/2014/main" id="{03FD7647-2DEA-3DE9-26F8-E2C2C7236D82}"/>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95562-09E0-B032-F64E-62E919EA2D1D}"/>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44430BCF-EECA-3501-8D46-E7E3B30EC306}"/>
              </a:ext>
            </a:extLst>
          </p:cNvPr>
          <p:cNvSpPr>
            <a:spLocks noGrp="1" noChangeArrowheads="1"/>
          </p:cNvSpPr>
          <p:nvPr>
            <p:ph type="sldNum" sz="quarter" idx="5"/>
          </p:nvPr>
        </p:nvSpPr>
        <p:spPr>
          <a:ln/>
        </p:spPr>
        <p:txBody>
          <a:bodyPr/>
          <a:lstStyle/>
          <a:p>
            <a:fld id="{483110F9-1475-47D5-A25A-E40A78BD9818}" type="slidenum">
              <a:rPr lang="en-US" altLang="en-US"/>
              <a:pPr/>
              <a:t>18</a:t>
            </a:fld>
            <a:endParaRPr lang="en-US" altLang="en-US" dirty="0"/>
          </a:p>
        </p:txBody>
      </p:sp>
      <p:sp>
        <p:nvSpPr>
          <p:cNvPr id="898050" name="Rectangle 2">
            <a:extLst>
              <a:ext uri="{FF2B5EF4-FFF2-40B4-BE49-F238E27FC236}">
                <a16:creationId xmlns:a16="http://schemas.microsoft.com/office/drawing/2014/main" id="{2A440FFD-265F-9305-2901-8E6281E1ED90}"/>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898051" name="Rectangle 3">
            <a:extLst>
              <a:ext uri="{FF2B5EF4-FFF2-40B4-BE49-F238E27FC236}">
                <a16:creationId xmlns:a16="http://schemas.microsoft.com/office/drawing/2014/main" id="{E956ED78-4B18-A54A-87B7-861B174DB098}"/>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dirty="0"/>
          </a:p>
        </p:txBody>
      </p:sp>
    </p:spTree>
    <p:extLst>
      <p:ext uri="{BB962C8B-B14F-4D97-AF65-F5344CB8AC3E}">
        <p14:creationId xmlns:p14="http://schemas.microsoft.com/office/powerpoint/2010/main" val="31212093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73FC18B-EBFE-A109-CC6E-593E7B629E9C}"/>
              </a:ext>
            </a:extLst>
          </p:cNvPr>
          <p:cNvSpPr>
            <a:spLocks noGrp="1" noChangeArrowheads="1"/>
          </p:cNvSpPr>
          <p:nvPr>
            <p:ph type="sldNum" sz="quarter" idx="5"/>
          </p:nvPr>
        </p:nvSpPr>
        <p:spPr>
          <a:ln/>
        </p:spPr>
        <p:txBody>
          <a:bodyPr/>
          <a:lstStyle/>
          <a:p>
            <a:fld id="{4D8E6562-0815-429D-8092-3FBB8B1EDE67}" type="slidenum">
              <a:rPr lang="en-US" altLang="en-US"/>
              <a:pPr/>
              <a:t>19</a:t>
            </a:fld>
            <a:endParaRPr lang="en-US" altLang="en-US" dirty="0"/>
          </a:p>
        </p:txBody>
      </p:sp>
      <p:sp>
        <p:nvSpPr>
          <p:cNvPr id="900098" name="Rectangle 2">
            <a:extLst>
              <a:ext uri="{FF2B5EF4-FFF2-40B4-BE49-F238E27FC236}">
                <a16:creationId xmlns:a16="http://schemas.microsoft.com/office/drawing/2014/main" id="{4F285557-835F-17E7-A74C-50D33B3F4719}"/>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00099" name="Rectangle 3">
            <a:extLst>
              <a:ext uri="{FF2B5EF4-FFF2-40B4-BE49-F238E27FC236}">
                <a16:creationId xmlns:a16="http://schemas.microsoft.com/office/drawing/2014/main" id="{F5C89523-8ACC-4077-D9BD-B07709100A5F}"/>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B331361-3682-2EA7-BC47-E72B0E5E560A}"/>
              </a:ext>
            </a:extLst>
          </p:cNvPr>
          <p:cNvSpPr>
            <a:spLocks noGrp="1" noChangeArrowheads="1"/>
          </p:cNvSpPr>
          <p:nvPr>
            <p:ph type="sldNum" sz="quarter" idx="5"/>
          </p:nvPr>
        </p:nvSpPr>
        <p:spPr>
          <a:ln/>
        </p:spPr>
        <p:txBody>
          <a:bodyPr/>
          <a:lstStyle/>
          <a:p>
            <a:fld id="{CBDB14D1-7A5C-4151-8D63-BF7E77773A19}" type="slidenum">
              <a:rPr lang="en-US" altLang="en-US"/>
              <a:pPr/>
              <a:t>20</a:t>
            </a:fld>
            <a:endParaRPr lang="en-US" altLang="en-US" dirty="0"/>
          </a:p>
        </p:txBody>
      </p:sp>
      <p:sp>
        <p:nvSpPr>
          <p:cNvPr id="908290" name="Rectangle 2">
            <a:extLst>
              <a:ext uri="{FF2B5EF4-FFF2-40B4-BE49-F238E27FC236}">
                <a16:creationId xmlns:a16="http://schemas.microsoft.com/office/drawing/2014/main" id="{D12C826A-3FEF-EA42-12BF-257BEEBDC687}"/>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08291" name="Rectangle 3">
            <a:extLst>
              <a:ext uri="{FF2B5EF4-FFF2-40B4-BE49-F238E27FC236}">
                <a16:creationId xmlns:a16="http://schemas.microsoft.com/office/drawing/2014/main" id="{54F7C471-252C-2E84-75C3-42DD4314D3EA}"/>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AECC3-4B14-4AFF-A09E-14B644AF2FFD}"/>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E69C9D1D-05C0-498A-6292-73CB764D6D4E}"/>
              </a:ext>
            </a:extLst>
          </p:cNvPr>
          <p:cNvSpPr>
            <a:spLocks noGrp="1" noChangeArrowheads="1"/>
          </p:cNvSpPr>
          <p:nvPr>
            <p:ph type="sldNum" sz="quarter" idx="5"/>
          </p:nvPr>
        </p:nvSpPr>
        <p:spPr>
          <a:ln/>
        </p:spPr>
        <p:txBody>
          <a:bodyPr/>
          <a:lstStyle/>
          <a:p>
            <a:fld id="{CBDB14D1-7A5C-4151-8D63-BF7E77773A19}" type="slidenum">
              <a:rPr lang="en-US" altLang="en-US"/>
              <a:pPr/>
              <a:t>21</a:t>
            </a:fld>
            <a:endParaRPr lang="en-US" altLang="en-US" dirty="0"/>
          </a:p>
        </p:txBody>
      </p:sp>
      <p:sp>
        <p:nvSpPr>
          <p:cNvPr id="908290" name="Rectangle 2">
            <a:extLst>
              <a:ext uri="{FF2B5EF4-FFF2-40B4-BE49-F238E27FC236}">
                <a16:creationId xmlns:a16="http://schemas.microsoft.com/office/drawing/2014/main" id="{0A78E395-4B7B-6CE3-9A75-18FC8C31C719}"/>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08291" name="Rectangle 3">
            <a:extLst>
              <a:ext uri="{FF2B5EF4-FFF2-40B4-BE49-F238E27FC236}">
                <a16:creationId xmlns:a16="http://schemas.microsoft.com/office/drawing/2014/main" id="{1EE783F0-95BA-7D8E-6B5E-FC9BDB24BBC9}"/>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dirty="0"/>
          </a:p>
        </p:txBody>
      </p:sp>
    </p:spTree>
    <p:extLst>
      <p:ext uri="{BB962C8B-B14F-4D97-AF65-F5344CB8AC3E}">
        <p14:creationId xmlns:p14="http://schemas.microsoft.com/office/powerpoint/2010/main" val="587599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B6DA91-6113-C645-007E-D7E48C442C64}"/>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839BBC89-8D6D-E0EC-7575-09209DA3565F}"/>
              </a:ext>
            </a:extLst>
          </p:cNvPr>
          <p:cNvSpPr>
            <a:spLocks noGrp="1" noChangeArrowheads="1"/>
          </p:cNvSpPr>
          <p:nvPr>
            <p:ph type="sldNum" sz="quarter" idx="5"/>
          </p:nvPr>
        </p:nvSpPr>
        <p:spPr>
          <a:ln/>
        </p:spPr>
        <p:txBody>
          <a:bodyPr/>
          <a:lstStyle/>
          <a:p>
            <a:fld id="{845046DF-92D5-4C2C-AA27-FCDD3C48A305}" type="slidenum">
              <a:rPr lang="en-US" altLang="en-US"/>
              <a:pPr/>
              <a:t>4</a:t>
            </a:fld>
            <a:endParaRPr lang="en-US" altLang="en-US" dirty="0"/>
          </a:p>
        </p:txBody>
      </p:sp>
      <p:sp>
        <p:nvSpPr>
          <p:cNvPr id="967682" name="Rectangle 2">
            <a:extLst>
              <a:ext uri="{FF2B5EF4-FFF2-40B4-BE49-F238E27FC236}">
                <a16:creationId xmlns:a16="http://schemas.microsoft.com/office/drawing/2014/main" id="{B472F229-5051-47D6-C767-49B7747CD583}"/>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B3BE79CA-1219-434D-C1D7-64A596674FB9}"/>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sz="1600" dirty="0"/>
          </a:p>
        </p:txBody>
      </p:sp>
    </p:spTree>
    <p:extLst>
      <p:ext uri="{BB962C8B-B14F-4D97-AF65-F5344CB8AC3E}">
        <p14:creationId xmlns:p14="http://schemas.microsoft.com/office/powerpoint/2010/main" val="2083543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904261A-3FAA-C69A-1DAC-AF9E2A845B72}"/>
              </a:ext>
            </a:extLst>
          </p:cNvPr>
          <p:cNvSpPr>
            <a:spLocks noGrp="1" noChangeArrowheads="1"/>
          </p:cNvSpPr>
          <p:nvPr>
            <p:ph type="sldNum" sz="quarter" idx="5"/>
          </p:nvPr>
        </p:nvSpPr>
        <p:spPr>
          <a:ln/>
        </p:spPr>
        <p:txBody>
          <a:bodyPr/>
          <a:lstStyle/>
          <a:p>
            <a:fld id="{33DA6785-E05E-49E2-9EE5-5F05736EA081}" type="slidenum">
              <a:rPr lang="en-US" altLang="en-US"/>
              <a:pPr/>
              <a:t>22</a:t>
            </a:fld>
            <a:endParaRPr lang="en-US" altLang="en-US" dirty="0"/>
          </a:p>
        </p:txBody>
      </p:sp>
      <p:sp>
        <p:nvSpPr>
          <p:cNvPr id="885762" name="Rectangle 2">
            <a:extLst>
              <a:ext uri="{FF2B5EF4-FFF2-40B4-BE49-F238E27FC236}">
                <a16:creationId xmlns:a16="http://schemas.microsoft.com/office/drawing/2014/main" id="{D0F9BD17-16E7-49DE-2461-3A28C7073BB4}"/>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85763" name="Rectangle 3">
            <a:extLst>
              <a:ext uri="{FF2B5EF4-FFF2-40B4-BE49-F238E27FC236}">
                <a16:creationId xmlns:a16="http://schemas.microsoft.com/office/drawing/2014/main" id="{1A078E5F-9DB1-1DEA-1BB6-3F3A5B4B21A3}"/>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CCC94BC-5913-C9DB-8D94-59EBD11D530D}"/>
              </a:ext>
            </a:extLst>
          </p:cNvPr>
          <p:cNvSpPr>
            <a:spLocks noGrp="1" noChangeArrowheads="1"/>
          </p:cNvSpPr>
          <p:nvPr>
            <p:ph type="sldNum" sz="quarter" idx="5"/>
          </p:nvPr>
        </p:nvSpPr>
        <p:spPr>
          <a:ln/>
        </p:spPr>
        <p:txBody>
          <a:bodyPr/>
          <a:lstStyle/>
          <a:p>
            <a:fld id="{DFE6069F-BD90-4E97-882B-49C599329083}" type="slidenum">
              <a:rPr lang="en-US" altLang="en-US"/>
              <a:pPr/>
              <a:t>23</a:t>
            </a:fld>
            <a:endParaRPr lang="en-US" altLang="en-US" dirty="0"/>
          </a:p>
        </p:txBody>
      </p:sp>
      <p:sp>
        <p:nvSpPr>
          <p:cNvPr id="902146" name="Rectangle 2">
            <a:extLst>
              <a:ext uri="{FF2B5EF4-FFF2-40B4-BE49-F238E27FC236}">
                <a16:creationId xmlns:a16="http://schemas.microsoft.com/office/drawing/2014/main" id="{F3876799-8107-68DA-ED00-98978522D849}"/>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02147" name="Rectangle 3">
            <a:extLst>
              <a:ext uri="{FF2B5EF4-FFF2-40B4-BE49-F238E27FC236}">
                <a16:creationId xmlns:a16="http://schemas.microsoft.com/office/drawing/2014/main" id="{50EDD26A-B770-84AA-B536-39E9F7C13FFA}"/>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0D5869C-8006-ECEF-5943-DCBAB5A184F8}"/>
              </a:ext>
            </a:extLst>
          </p:cNvPr>
          <p:cNvSpPr>
            <a:spLocks noGrp="1" noChangeArrowheads="1"/>
          </p:cNvSpPr>
          <p:nvPr>
            <p:ph type="sldNum" sz="quarter" idx="5"/>
          </p:nvPr>
        </p:nvSpPr>
        <p:spPr>
          <a:ln/>
        </p:spPr>
        <p:txBody>
          <a:bodyPr/>
          <a:lstStyle/>
          <a:p>
            <a:fld id="{710CDFBF-FFA8-4288-AC0B-D5AACE440F42}" type="slidenum">
              <a:rPr lang="en-US" altLang="en-US"/>
              <a:pPr/>
              <a:t>24</a:t>
            </a:fld>
            <a:endParaRPr lang="en-US" altLang="en-US" dirty="0"/>
          </a:p>
        </p:txBody>
      </p:sp>
      <p:sp>
        <p:nvSpPr>
          <p:cNvPr id="912386" name="Rectangle 2">
            <a:extLst>
              <a:ext uri="{FF2B5EF4-FFF2-40B4-BE49-F238E27FC236}">
                <a16:creationId xmlns:a16="http://schemas.microsoft.com/office/drawing/2014/main" id="{33854EBB-DAA7-24E8-9CA9-346F35100631}"/>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12387" name="Rectangle 3">
            <a:extLst>
              <a:ext uri="{FF2B5EF4-FFF2-40B4-BE49-F238E27FC236}">
                <a16:creationId xmlns:a16="http://schemas.microsoft.com/office/drawing/2014/main" id="{ECC4CDA7-1D5C-2723-4E2F-59A6844802CF}"/>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B25EE-58E4-CC89-3505-C88EFE72CF08}"/>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8005FBA4-A2FB-E2C9-1006-1106F86D17F7}"/>
              </a:ext>
            </a:extLst>
          </p:cNvPr>
          <p:cNvSpPr>
            <a:spLocks noGrp="1" noChangeArrowheads="1"/>
          </p:cNvSpPr>
          <p:nvPr>
            <p:ph type="sldNum" sz="quarter" idx="5"/>
          </p:nvPr>
        </p:nvSpPr>
        <p:spPr>
          <a:ln/>
        </p:spPr>
        <p:txBody>
          <a:bodyPr/>
          <a:lstStyle/>
          <a:p>
            <a:fld id="{710CDFBF-FFA8-4288-AC0B-D5AACE440F42}" type="slidenum">
              <a:rPr lang="en-US" altLang="en-US"/>
              <a:pPr/>
              <a:t>25</a:t>
            </a:fld>
            <a:endParaRPr lang="en-US" altLang="en-US" dirty="0"/>
          </a:p>
        </p:txBody>
      </p:sp>
      <p:sp>
        <p:nvSpPr>
          <p:cNvPr id="912386" name="Rectangle 2">
            <a:extLst>
              <a:ext uri="{FF2B5EF4-FFF2-40B4-BE49-F238E27FC236}">
                <a16:creationId xmlns:a16="http://schemas.microsoft.com/office/drawing/2014/main" id="{3CFA09FE-82C5-DCEE-7A98-997CC45D167B}"/>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12387" name="Rectangle 3">
            <a:extLst>
              <a:ext uri="{FF2B5EF4-FFF2-40B4-BE49-F238E27FC236}">
                <a16:creationId xmlns:a16="http://schemas.microsoft.com/office/drawing/2014/main" id="{80993544-2422-1651-EFF8-2BB50B4B24A4}"/>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dirty="0"/>
          </a:p>
        </p:txBody>
      </p:sp>
    </p:spTree>
    <p:extLst>
      <p:ext uri="{BB962C8B-B14F-4D97-AF65-F5344CB8AC3E}">
        <p14:creationId xmlns:p14="http://schemas.microsoft.com/office/powerpoint/2010/main" val="1889072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C225672-9E29-57A6-80FD-62EA2B9FC181}"/>
              </a:ext>
            </a:extLst>
          </p:cNvPr>
          <p:cNvSpPr>
            <a:spLocks noGrp="1" noChangeArrowheads="1"/>
          </p:cNvSpPr>
          <p:nvPr>
            <p:ph type="sldNum" sz="quarter" idx="5"/>
          </p:nvPr>
        </p:nvSpPr>
        <p:spPr>
          <a:ln/>
        </p:spPr>
        <p:txBody>
          <a:bodyPr/>
          <a:lstStyle/>
          <a:p>
            <a:fld id="{C6A6A704-FDB8-4650-87CF-EB258AFA9254}" type="slidenum">
              <a:rPr lang="en-US" altLang="en-US"/>
              <a:pPr/>
              <a:t>26</a:t>
            </a:fld>
            <a:endParaRPr lang="en-US" altLang="en-US" dirty="0"/>
          </a:p>
        </p:txBody>
      </p:sp>
      <p:sp>
        <p:nvSpPr>
          <p:cNvPr id="916482" name="Rectangle 2">
            <a:extLst>
              <a:ext uri="{FF2B5EF4-FFF2-40B4-BE49-F238E27FC236}">
                <a16:creationId xmlns:a16="http://schemas.microsoft.com/office/drawing/2014/main" id="{B0584B92-7289-9626-B33F-523470B2B096}"/>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16483" name="Rectangle 3">
            <a:extLst>
              <a:ext uri="{FF2B5EF4-FFF2-40B4-BE49-F238E27FC236}">
                <a16:creationId xmlns:a16="http://schemas.microsoft.com/office/drawing/2014/main" id="{CDE112CB-9EF7-98C6-D3D8-78BA7F3AE775}"/>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CAB6E03-1FF2-3922-1446-5931BCBC2849}"/>
              </a:ext>
            </a:extLst>
          </p:cNvPr>
          <p:cNvSpPr>
            <a:spLocks noGrp="1" noChangeArrowheads="1"/>
          </p:cNvSpPr>
          <p:nvPr>
            <p:ph type="sldNum" sz="quarter" idx="5"/>
          </p:nvPr>
        </p:nvSpPr>
        <p:spPr>
          <a:ln/>
        </p:spPr>
        <p:txBody>
          <a:bodyPr/>
          <a:lstStyle/>
          <a:p>
            <a:fld id="{20CBD22E-8D77-4297-9A8B-EEFA37AFB699}" type="slidenum">
              <a:rPr lang="en-US" altLang="en-US"/>
              <a:pPr/>
              <a:t>27</a:t>
            </a:fld>
            <a:endParaRPr lang="en-US" altLang="en-US" dirty="0"/>
          </a:p>
        </p:txBody>
      </p:sp>
      <p:sp>
        <p:nvSpPr>
          <p:cNvPr id="924674" name="Rectangle 2">
            <a:extLst>
              <a:ext uri="{FF2B5EF4-FFF2-40B4-BE49-F238E27FC236}">
                <a16:creationId xmlns:a16="http://schemas.microsoft.com/office/drawing/2014/main" id="{63D39DFA-6424-A0E6-D119-48526780A0EF}"/>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24675" name="Rectangle 3">
            <a:extLst>
              <a:ext uri="{FF2B5EF4-FFF2-40B4-BE49-F238E27FC236}">
                <a16:creationId xmlns:a16="http://schemas.microsoft.com/office/drawing/2014/main" id="{A966E727-A408-86FF-EAAB-159ABC497B4B}"/>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385FB4F-1ABB-0D91-4978-AE87D3A5E59E}"/>
              </a:ext>
            </a:extLst>
          </p:cNvPr>
          <p:cNvSpPr>
            <a:spLocks noGrp="1" noChangeArrowheads="1"/>
          </p:cNvSpPr>
          <p:nvPr>
            <p:ph type="sldNum" sz="quarter" idx="5"/>
          </p:nvPr>
        </p:nvSpPr>
        <p:spPr>
          <a:ln/>
        </p:spPr>
        <p:txBody>
          <a:bodyPr/>
          <a:lstStyle/>
          <a:p>
            <a:fld id="{4B612198-0B2E-4E8A-B5C3-947FF080911F}" type="slidenum">
              <a:rPr lang="en-US" altLang="en-US"/>
              <a:pPr/>
              <a:t>28</a:t>
            </a:fld>
            <a:endParaRPr lang="en-US" altLang="en-US" dirty="0"/>
          </a:p>
        </p:txBody>
      </p:sp>
      <p:sp>
        <p:nvSpPr>
          <p:cNvPr id="926722" name="Rectangle 2">
            <a:extLst>
              <a:ext uri="{FF2B5EF4-FFF2-40B4-BE49-F238E27FC236}">
                <a16:creationId xmlns:a16="http://schemas.microsoft.com/office/drawing/2014/main" id="{A99CC857-B880-7CCD-08EF-D40832346952}"/>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26723" name="Rectangle 3">
            <a:extLst>
              <a:ext uri="{FF2B5EF4-FFF2-40B4-BE49-F238E27FC236}">
                <a16:creationId xmlns:a16="http://schemas.microsoft.com/office/drawing/2014/main" id="{B027C5FF-016A-6914-2E74-53D749330A8C}"/>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FBD22149-8819-5E08-D944-5824038699E8}"/>
              </a:ext>
            </a:extLst>
          </p:cNvPr>
          <p:cNvSpPr>
            <a:spLocks noGrp="1" noChangeArrowheads="1"/>
          </p:cNvSpPr>
          <p:nvPr>
            <p:ph type="sldNum" sz="quarter" idx="5"/>
          </p:nvPr>
        </p:nvSpPr>
        <p:spPr>
          <a:ln/>
        </p:spPr>
        <p:txBody>
          <a:bodyPr/>
          <a:lstStyle/>
          <a:p>
            <a:fld id="{9A23ADAD-797F-4FF3-82FE-07F36C4F6374}" type="slidenum">
              <a:rPr lang="en-US" altLang="en-US"/>
              <a:pPr/>
              <a:t>29</a:t>
            </a:fld>
            <a:endParaRPr lang="en-US" altLang="en-US" dirty="0"/>
          </a:p>
        </p:txBody>
      </p:sp>
      <p:sp>
        <p:nvSpPr>
          <p:cNvPr id="949250" name="Rectangle 2">
            <a:extLst>
              <a:ext uri="{FF2B5EF4-FFF2-40B4-BE49-F238E27FC236}">
                <a16:creationId xmlns:a16="http://schemas.microsoft.com/office/drawing/2014/main" id="{46ECB107-E29E-C721-2E97-AAB0E0822DB6}"/>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49251" name="Rectangle 3">
            <a:extLst>
              <a:ext uri="{FF2B5EF4-FFF2-40B4-BE49-F238E27FC236}">
                <a16:creationId xmlns:a16="http://schemas.microsoft.com/office/drawing/2014/main" id="{76887B54-311B-6978-1D05-3C3E256E847F}"/>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87F37-59FE-21E5-FB6C-1217765E5CC9}"/>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99E31E28-AC17-F40B-635C-11A6F7078272}"/>
              </a:ext>
            </a:extLst>
          </p:cNvPr>
          <p:cNvSpPr>
            <a:spLocks noGrp="1" noChangeArrowheads="1"/>
          </p:cNvSpPr>
          <p:nvPr>
            <p:ph type="sldNum" sz="quarter" idx="5"/>
          </p:nvPr>
        </p:nvSpPr>
        <p:spPr>
          <a:ln/>
        </p:spPr>
        <p:txBody>
          <a:bodyPr/>
          <a:lstStyle/>
          <a:p>
            <a:fld id="{DE484859-AA1F-48D4-A15C-26C354F68A2C}" type="slidenum">
              <a:rPr lang="en-US" altLang="en-US"/>
              <a:pPr/>
              <a:t>30</a:t>
            </a:fld>
            <a:endParaRPr lang="en-US" altLang="en-US" dirty="0"/>
          </a:p>
        </p:txBody>
      </p:sp>
      <p:sp>
        <p:nvSpPr>
          <p:cNvPr id="943106" name="Rectangle 2">
            <a:extLst>
              <a:ext uri="{FF2B5EF4-FFF2-40B4-BE49-F238E27FC236}">
                <a16:creationId xmlns:a16="http://schemas.microsoft.com/office/drawing/2014/main" id="{A8BD034C-C801-ABAA-C365-1D5CD187A74C}"/>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43107" name="Rectangle 3">
            <a:extLst>
              <a:ext uri="{FF2B5EF4-FFF2-40B4-BE49-F238E27FC236}">
                <a16:creationId xmlns:a16="http://schemas.microsoft.com/office/drawing/2014/main" id="{233B17A2-6170-C5F3-D043-13E7A836F1A6}"/>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dirty="0"/>
          </a:p>
        </p:txBody>
      </p:sp>
    </p:spTree>
    <p:extLst>
      <p:ext uri="{BB962C8B-B14F-4D97-AF65-F5344CB8AC3E}">
        <p14:creationId xmlns:p14="http://schemas.microsoft.com/office/powerpoint/2010/main" val="5931603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48C9667-6B43-B77F-5E2C-1F0EB30F1756}"/>
              </a:ext>
            </a:extLst>
          </p:cNvPr>
          <p:cNvSpPr>
            <a:spLocks noGrp="1" noChangeArrowheads="1"/>
          </p:cNvSpPr>
          <p:nvPr>
            <p:ph type="sldNum" sz="quarter" idx="5"/>
          </p:nvPr>
        </p:nvSpPr>
        <p:spPr>
          <a:ln/>
        </p:spPr>
        <p:txBody>
          <a:bodyPr/>
          <a:lstStyle/>
          <a:p>
            <a:fld id="{DE484859-AA1F-48D4-A15C-26C354F68A2C}" type="slidenum">
              <a:rPr lang="en-US" altLang="en-US"/>
              <a:pPr/>
              <a:t>31</a:t>
            </a:fld>
            <a:endParaRPr lang="en-US" altLang="en-US" dirty="0"/>
          </a:p>
        </p:txBody>
      </p:sp>
      <p:sp>
        <p:nvSpPr>
          <p:cNvPr id="943106" name="Rectangle 2">
            <a:extLst>
              <a:ext uri="{FF2B5EF4-FFF2-40B4-BE49-F238E27FC236}">
                <a16:creationId xmlns:a16="http://schemas.microsoft.com/office/drawing/2014/main" id="{12EE9886-83B2-026E-46EA-E7F41AE12193}"/>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43107" name="Rectangle 3">
            <a:extLst>
              <a:ext uri="{FF2B5EF4-FFF2-40B4-BE49-F238E27FC236}">
                <a16:creationId xmlns:a16="http://schemas.microsoft.com/office/drawing/2014/main" id="{74C5B80F-8B87-D3F3-FEB4-A70061C33691}"/>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1C36A-44D2-1964-0F48-B26FCE0004A2}"/>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9BD5CDFE-8B1C-DD62-D3D0-37BE51784E3B}"/>
              </a:ext>
            </a:extLst>
          </p:cNvPr>
          <p:cNvSpPr>
            <a:spLocks noGrp="1" noChangeArrowheads="1"/>
          </p:cNvSpPr>
          <p:nvPr>
            <p:ph type="sldNum" sz="quarter" idx="5"/>
          </p:nvPr>
        </p:nvSpPr>
        <p:spPr>
          <a:ln/>
        </p:spPr>
        <p:txBody>
          <a:bodyPr/>
          <a:lstStyle/>
          <a:p>
            <a:fld id="{845046DF-92D5-4C2C-AA27-FCDD3C48A305}" type="slidenum">
              <a:rPr lang="en-US" altLang="en-US"/>
              <a:pPr/>
              <a:t>5</a:t>
            </a:fld>
            <a:endParaRPr lang="en-US" altLang="en-US" dirty="0"/>
          </a:p>
        </p:txBody>
      </p:sp>
      <p:sp>
        <p:nvSpPr>
          <p:cNvPr id="967682" name="Rectangle 2">
            <a:extLst>
              <a:ext uri="{FF2B5EF4-FFF2-40B4-BE49-F238E27FC236}">
                <a16:creationId xmlns:a16="http://schemas.microsoft.com/office/drawing/2014/main" id="{ED177E48-2B77-6C2D-94A6-E8EADDE36825}"/>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80C5B9AA-BB34-5847-186B-D673602A9019}"/>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sz="1600" dirty="0"/>
          </a:p>
        </p:txBody>
      </p:sp>
    </p:spTree>
    <p:extLst>
      <p:ext uri="{BB962C8B-B14F-4D97-AF65-F5344CB8AC3E}">
        <p14:creationId xmlns:p14="http://schemas.microsoft.com/office/powerpoint/2010/main" val="2129671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FB1F6-86B1-B763-4827-CAC996329BDE}"/>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547AF37D-D65D-7236-BABB-AA1D7CFE47B7}"/>
              </a:ext>
            </a:extLst>
          </p:cNvPr>
          <p:cNvSpPr>
            <a:spLocks noGrp="1" noChangeArrowheads="1"/>
          </p:cNvSpPr>
          <p:nvPr>
            <p:ph type="sldNum" sz="quarter" idx="5"/>
          </p:nvPr>
        </p:nvSpPr>
        <p:spPr>
          <a:ln/>
        </p:spPr>
        <p:txBody>
          <a:bodyPr/>
          <a:lstStyle/>
          <a:p>
            <a:fld id="{DE484859-AA1F-48D4-A15C-26C354F68A2C}" type="slidenum">
              <a:rPr lang="en-US" altLang="en-US"/>
              <a:pPr/>
              <a:t>32</a:t>
            </a:fld>
            <a:endParaRPr lang="en-US" altLang="en-US" dirty="0"/>
          </a:p>
        </p:txBody>
      </p:sp>
      <p:sp>
        <p:nvSpPr>
          <p:cNvPr id="943106" name="Rectangle 2">
            <a:extLst>
              <a:ext uri="{FF2B5EF4-FFF2-40B4-BE49-F238E27FC236}">
                <a16:creationId xmlns:a16="http://schemas.microsoft.com/office/drawing/2014/main" id="{B7934C1B-09BF-2111-9581-58B9C701CF53}"/>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43107" name="Rectangle 3">
            <a:extLst>
              <a:ext uri="{FF2B5EF4-FFF2-40B4-BE49-F238E27FC236}">
                <a16:creationId xmlns:a16="http://schemas.microsoft.com/office/drawing/2014/main" id="{F9D34043-F4CC-B0F6-5C0A-8D3895B937B5}"/>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dirty="0"/>
          </a:p>
        </p:txBody>
      </p:sp>
    </p:spTree>
    <p:extLst>
      <p:ext uri="{BB962C8B-B14F-4D97-AF65-F5344CB8AC3E}">
        <p14:creationId xmlns:p14="http://schemas.microsoft.com/office/powerpoint/2010/main" val="23185720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3AFD4AE-4453-9DDA-A114-7C9B7E7416A8}"/>
              </a:ext>
            </a:extLst>
          </p:cNvPr>
          <p:cNvSpPr>
            <a:spLocks noGrp="1" noChangeArrowheads="1"/>
          </p:cNvSpPr>
          <p:nvPr>
            <p:ph type="sldNum" sz="quarter" idx="5"/>
          </p:nvPr>
        </p:nvSpPr>
        <p:spPr>
          <a:ln/>
        </p:spPr>
        <p:txBody>
          <a:bodyPr/>
          <a:lstStyle/>
          <a:p>
            <a:fld id="{A34E65C7-52C9-4DF0-A7A6-3625208EFE46}" type="slidenum">
              <a:rPr lang="en-US" altLang="en-US"/>
              <a:pPr/>
              <a:t>33</a:t>
            </a:fld>
            <a:endParaRPr lang="en-US" altLang="en-US" dirty="0"/>
          </a:p>
        </p:txBody>
      </p:sp>
      <p:sp>
        <p:nvSpPr>
          <p:cNvPr id="951298" name="Rectangle 2">
            <a:extLst>
              <a:ext uri="{FF2B5EF4-FFF2-40B4-BE49-F238E27FC236}">
                <a16:creationId xmlns:a16="http://schemas.microsoft.com/office/drawing/2014/main" id="{ABF63F2D-198D-CE26-5C90-D03D42BFD2E9}"/>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51299" name="Rectangle 3">
            <a:extLst>
              <a:ext uri="{FF2B5EF4-FFF2-40B4-BE49-F238E27FC236}">
                <a16:creationId xmlns:a16="http://schemas.microsoft.com/office/drawing/2014/main" id="{2700E609-416F-FB4D-F0E5-8A2767712FD8}"/>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6896793-154A-7FA2-4B58-5B39DA4D3EAE}"/>
              </a:ext>
            </a:extLst>
          </p:cNvPr>
          <p:cNvSpPr>
            <a:spLocks noGrp="1" noChangeArrowheads="1"/>
          </p:cNvSpPr>
          <p:nvPr>
            <p:ph type="sldNum" sz="quarter" idx="5"/>
          </p:nvPr>
        </p:nvSpPr>
        <p:spPr>
          <a:ln/>
        </p:spPr>
        <p:txBody>
          <a:bodyPr/>
          <a:lstStyle/>
          <a:p>
            <a:fld id="{D2B6E014-396A-4B3C-974F-570CD349A332}" type="slidenum">
              <a:rPr lang="en-US" altLang="en-US"/>
              <a:pPr/>
              <a:t>34</a:t>
            </a:fld>
            <a:endParaRPr lang="en-US" altLang="en-US" dirty="0"/>
          </a:p>
        </p:txBody>
      </p:sp>
      <p:sp>
        <p:nvSpPr>
          <p:cNvPr id="939010" name="Rectangle 2">
            <a:extLst>
              <a:ext uri="{FF2B5EF4-FFF2-40B4-BE49-F238E27FC236}">
                <a16:creationId xmlns:a16="http://schemas.microsoft.com/office/drawing/2014/main" id="{A8AEFB83-BE5A-2F30-684E-45596E11FA58}"/>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39011" name="Rectangle 3">
            <a:extLst>
              <a:ext uri="{FF2B5EF4-FFF2-40B4-BE49-F238E27FC236}">
                <a16:creationId xmlns:a16="http://schemas.microsoft.com/office/drawing/2014/main" id="{B648BC3C-70E8-AB72-C778-D8E6BFB5E754}"/>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08A3DCEE-3AB9-0FBD-F739-03F186F8FAD6}"/>
              </a:ext>
            </a:extLst>
          </p:cNvPr>
          <p:cNvSpPr>
            <a:spLocks noGrp="1" noChangeArrowheads="1"/>
          </p:cNvSpPr>
          <p:nvPr>
            <p:ph type="sldNum" sz="quarter" idx="5"/>
          </p:nvPr>
        </p:nvSpPr>
        <p:spPr>
          <a:ln/>
        </p:spPr>
        <p:txBody>
          <a:bodyPr/>
          <a:lstStyle/>
          <a:p>
            <a:fld id="{CE4E2B31-5B24-40BF-B871-F253FD15504F}" type="slidenum">
              <a:rPr lang="en-US" altLang="en-US"/>
              <a:pPr/>
              <a:t>35</a:t>
            </a:fld>
            <a:endParaRPr lang="en-US" altLang="en-US" dirty="0"/>
          </a:p>
        </p:txBody>
      </p:sp>
      <p:sp>
        <p:nvSpPr>
          <p:cNvPr id="930818" name="Rectangle 2">
            <a:extLst>
              <a:ext uri="{FF2B5EF4-FFF2-40B4-BE49-F238E27FC236}">
                <a16:creationId xmlns:a16="http://schemas.microsoft.com/office/drawing/2014/main" id="{D34D2EC5-8BA6-CAC9-B9B0-9B806ED009C3}"/>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30819" name="Rectangle 3">
            <a:extLst>
              <a:ext uri="{FF2B5EF4-FFF2-40B4-BE49-F238E27FC236}">
                <a16:creationId xmlns:a16="http://schemas.microsoft.com/office/drawing/2014/main" id="{A4A65E38-7909-104A-BD1D-3A2D27439DE1}"/>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66061-41E3-7E2E-24EF-AA477F1E1FA6}"/>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D4EBE647-ED17-D0ED-6B45-415258FE2737}"/>
              </a:ext>
            </a:extLst>
          </p:cNvPr>
          <p:cNvSpPr>
            <a:spLocks noGrp="1" noChangeArrowheads="1"/>
          </p:cNvSpPr>
          <p:nvPr>
            <p:ph type="sldNum" sz="quarter" idx="5"/>
          </p:nvPr>
        </p:nvSpPr>
        <p:spPr>
          <a:ln/>
        </p:spPr>
        <p:txBody>
          <a:bodyPr/>
          <a:lstStyle/>
          <a:p>
            <a:fld id="{750B19CA-C676-4E0A-856E-F33602CA0870}" type="slidenum">
              <a:rPr lang="en-US" altLang="en-US"/>
              <a:pPr/>
              <a:t>36</a:t>
            </a:fld>
            <a:endParaRPr lang="en-US" altLang="en-US" dirty="0"/>
          </a:p>
        </p:txBody>
      </p:sp>
      <p:sp>
        <p:nvSpPr>
          <p:cNvPr id="936962" name="Rectangle 2">
            <a:extLst>
              <a:ext uri="{FF2B5EF4-FFF2-40B4-BE49-F238E27FC236}">
                <a16:creationId xmlns:a16="http://schemas.microsoft.com/office/drawing/2014/main" id="{5EBFF866-2A18-DE2F-FFF0-EA33EFA8D888}"/>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36963" name="Rectangle 3">
            <a:extLst>
              <a:ext uri="{FF2B5EF4-FFF2-40B4-BE49-F238E27FC236}">
                <a16:creationId xmlns:a16="http://schemas.microsoft.com/office/drawing/2014/main" id="{A62CB57A-33A9-57B1-7599-B61F9D054591}"/>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dirty="0"/>
          </a:p>
        </p:txBody>
      </p:sp>
    </p:spTree>
    <p:extLst>
      <p:ext uri="{BB962C8B-B14F-4D97-AF65-F5344CB8AC3E}">
        <p14:creationId xmlns:p14="http://schemas.microsoft.com/office/powerpoint/2010/main" val="30024083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6DD3264-520A-00B1-C5EE-59DACEDD2A02}"/>
              </a:ext>
            </a:extLst>
          </p:cNvPr>
          <p:cNvSpPr>
            <a:spLocks noGrp="1" noChangeArrowheads="1"/>
          </p:cNvSpPr>
          <p:nvPr>
            <p:ph type="sldNum" sz="quarter" idx="5"/>
          </p:nvPr>
        </p:nvSpPr>
        <p:spPr>
          <a:ln/>
        </p:spPr>
        <p:txBody>
          <a:bodyPr/>
          <a:lstStyle/>
          <a:p>
            <a:fld id="{750B19CA-C676-4E0A-856E-F33602CA0870}" type="slidenum">
              <a:rPr lang="en-US" altLang="en-US"/>
              <a:pPr/>
              <a:t>37</a:t>
            </a:fld>
            <a:endParaRPr lang="en-US" altLang="en-US" dirty="0"/>
          </a:p>
        </p:txBody>
      </p:sp>
      <p:sp>
        <p:nvSpPr>
          <p:cNvPr id="936962" name="Rectangle 2">
            <a:extLst>
              <a:ext uri="{FF2B5EF4-FFF2-40B4-BE49-F238E27FC236}">
                <a16:creationId xmlns:a16="http://schemas.microsoft.com/office/drawing/2014/main" id="{613D0372-C94E-C69F-A65F-711813CA4879}"/>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36963" name="Rectangle 3">
            <a:extLst>
              <a:ext uri="{FF2B5EF4-FFF2-40B4-BE49-F238E27FC236}">
                <a16:creationId xmlns:a16="http://schemas.microsoft.com/office/drawing/2014/main" id="{E5EE1093-4065-B549-E1B5-4CD067E59171}"/>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A72D664-B4BF-0C05-546A-D6BB7BF46228}"/>
              </a:ext>
            </a:extLst>
          </p:cNvPr>
          <p:cNvSpPr>
            <a:spLocks noGrp="1" noChangeArrowheads="1"/>
          </p:cNvSpPr>
          <p:nvPr>
            <p:ph type="sldNum" sz="quarter" idx="5"/>
          </p:nvPr>
        </p:nvSpPr>
        <p:spPr>
          <a:ln/>
        </p:spPr>
        <p:txBody>
          <a:bodyPr/>
          <a:lstStyle/>
          <a:p>
            <a:fld id="{56131F3E-2AA1-4F39-A1E4-68A0CC422309}" type="slidenum">
              <a:rPr lang="en-US" altLang="en-US"/>
              <a:pPr/>
              <a:t>38</a:t>
            </a:fld>
            <a:endParaRPr lang="en-US" altLang="en-US" dirty="0"/>
          </a:p>
        </p:txBody>
      </p:sp>
      <p:sp>
        <p:nvSpPr>
          <p:cNvPr id="947202" name="Rectangle 2">
            <a:extLst>
              <a:ext uri="{FF2B5EF4-FFF2-40B4-BE49-F238E27FC236}">
                <a16:creationId xmlns:a16="http://schemas.microsoft.com/office/drawing/2014/main" id="{CF6CE230-951A-D8B8-1F0D-05176CAE960E}"/>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47203" name="Rectangle 3">
            <a:extLst>
              <a:ext uri="{FF2B5EF4-FFF2-40B4-BE49-F238E27FC236}">
                <a16:creationId xmlns:a16="http://schemas.microsoft.com/office/drawing/2014/main" id="{7F0DA49A-B0DD-B70A-4FE0-E3ABDB44B1AA}"/>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8E1D4E5-A974-30DB-DDF4-1586510FEE35}"/>
              </a:ext>
            </a:extLst>
          </p:cNvPr>
          <p:cNvSpPr>
            <a:spLocks noGrp="1" noChangeArrowheads="1"/>
          </p:cNvSpPr>
          <p:nvPr>
            <p:ph type="sldNum" sz="quarter" idx="5"/>
          </p:nvPr>
        </p:nvSpPr>
        <p:spPr>
          <a:ln/>
        </p:spPr>
        <p:txBody>
          <a:bodyPr/>
          <a:lstStyle/>
          <a:p>
            <a:fld id="{74ADFCC8-62B6-46E6-BE00-A0AB78CC3E0D}" type="slidenum">
              <a:rPr lang="en-US" altLang="en-US"/>
              <a:pPr/>
              <a:t>39</a:t>
            </a:fld>
            <a:endParaRPr lang="en-US" altLang="en-US" dirty="0"/>
          </a:p>
        </p:txBody>
      </p:sp>
      <p:sp>
        <p:nvSpPr>
          <p:cNvPr id="967682" name="Rectangle 2">
            <a:extLst>
              <a:ext uri="{FF2B5EF4-FFF2-40B4-BE49-F238E27FC236}">
                <a16:creationId xmlns:a16="http://schemas.microsoft.com/office/drawing/2014/main" id="{EBFDB3C7-4269-6C59-2F7F-178BACBADE3F}"/>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AFEBE659-05DE-4165-4130-29536BE9B73D}"/>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E6930-4264-D5DB-69DC-662D49CCE1A3}"/>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44B8BDF1-2C79-1C2E-24CA-6FDA4F151E44}"/>
              </a:ext>
            </a:extLst>
          </p:cNvPr>
          <p:cNvSpPr>
            <a:spLocks noGrp="1" noChangeArrowheads="1"/>
          </p:cNvSpPr>
          <p:nvPr>
            <p:ph type="sldNum" sz="quarter" idx="5"/>
          </p:nvPr>
        </p:nvSpPr>
        <p:spPr>
          <a:ln/>
        </p:spPr>
        <p:txBody>
          <a:bodyPr/>
          <a:lstStyle/>
          <a:p>
            <a:fld id="{74ADFCC8-62B6-46E6-BE00-A0AB78CC3E0D}" type="slidenum">
              <a:rPr lang="en-US" altLang="en-US"/>
              <a:pPr/>
              <a:t>40</a:t>
            </a:fld>
            <a:endParaRPr lang="en-US" altLang="en-US" dirty="0"/>
          </a:p>
        </p:txBody>
      </p:sp>
      <p:sp>
        <p:nvSpPr>
          <p:cNvPr id="967682" name="Rectangle 2">
            <a:extLst>
              <a:ext uri="{FF2B5EF4-FFF2-40B4-BE49-F238E27FC236}">
                <a16:creationId xmlns:a16="http://schemas.microsoft.com/office/drawing/2014/main" id="{F24B7D2A-48E6-B4DB-C053-22AFAF637406}"/>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3792BC86-4EA6-1A5D-2230-DE5CA784F08F}"/>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dirty="0"/>
          </a:p>
        </p:txBody>
      </p:sp>
    </p:spTree>
    <p:extLst>
      <p:ext uri="{BB962C8B-B14F-4D97-AF65-F5344CB8AC3E}">
        <p14:creationId xmlns:p14="http://schemas.microsoft.com/office/powerpoint/2010/main" val="35306337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AB128-2720-E632-4D51-6E5A06080E1B}"/>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74BCF14F-87F5-0B93-F2D8-679863291B23}"/>
              </a:ext>
            </a:extLst>
          </p:cNvPr>
          <p:cNvSpPr>
            <a:spLocks noGrp="1" noChangeArrowheads="1"/>
          </p:cNvSpPr>
          <p:nvPr>
            <p:ph type="sldNum" sz="quarter" idx="5"/>
          </p:nvPr>
        </p:nvSpPr>
        <p:spPr>
          <a:ln/>
        </p:spPr>
        <p:txBody>
          <a:bodyPr/>
          <a:lstStyle/>
          <a:p>
            <a:fld id="{74ADFCC8-62B6-46E6-BE00-A0AB78CC3E0D}" type="slidenum">
              <a:rPr lang="en-US" altLang="en-US"/>
              <a:pPr/>
              <a:t>41</a:t>
            </a:fld>
            <a:endParaRPr lang="en-US" altLang="en-US" dirty="0"/>
          </a:p>
        </p:txBody>
      </p:sp>
      <p:sp>
        <p:nvSpPr>
          <p:cNvPr id="967682" name="Rectangle 2">
            <a:extLst>
              <a:ext uri="{FF2B5EF4-FFF2-40B4-BE49-F238E27FC236}">
                <a16:creationId xmlns:a16="http://schemas.microsoft.com/office/drawing/2014/main" id="{1DD112E1-0DBE-E721-C8DE-0E9375A0E749}"/>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0683EFE6-4F18-F967-C377-82497B843157}"/>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dirty="0"/>
          </a:p>
        </p:txBody>
      </p:sp>
    </p:spTree>
    <p:extLst>
      <p:ext uri="{BB962C8B-B14F-4D97-AF65-F5344CB8AC3E}">
        <p14:creationId xmlns:p14="http://schemas.microsoft.com/office/powerpoint/2010/main" val="2169391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5C996-233A-9409-37BA-7D715C2ED42D}"/>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2C57DA9C-0160-331F-980D-71F34621AD2E}"/>
              </a:ext>
            </a:extLst>
          </p:cNvPr>
          <p:cNvSpPr>
            <a:spLocks noGrp="1" noChangeArrowheads="1"/>
          </p:cNvSpPr>
          <p:nvPr>
            <p:ph type="sldNum" sz="quarter" idx="5"/>
          </p:nvPr>
        </p:nvSpPr>
        <p:spPr>
          <a:ln/>
        </p:spPr>
        <p:txBody>
          <a:bodyPr/>
          <a:lstStyle/>
          <a:p>
            <a:fld id="{845046DF-92D5-4C2C-AA27-FCDD3C48A305}" type="slidenum">
              <a:rPr lang="en-US" altLang="en-US"/>
              <a:pPr/>
              <a:t>6</a:t>
            </a:fld>
            <a:endParaRPr lang="en-US" altLang="en-US" dirty="0"/>
          </a:p>
        </p:txBody>
      </p:sp>
      <p:sp>
        <p:nvSpPr>
          <p:cNvPr id="967682" name="Rectangle 2">
            <a:extLst>
              <a:ext uri="{FF2B5EF4-FFF2-40B4-BE49-F238E27FC236}">
                <a16:creationId xmlns:a16="http://schemas.microsoft.com/office/drawing/2014/main" id="{7C0032A4-9DD2-E97C-FE52-E2C57FBC07B5}"/>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8312AF92-9EF0-3E51-9DC6-17F2E8BAB2FF}"/>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sz="1600" dirty="0"/>
          </a:p>
        </p:txBody>
      </p:sp>
    </p:spTree>
    <p:extLst>
      <p:ext uri="{BB962C8B-B14F-4D97-AF65-F5344CB8AC3E}">
        <p14:creationId xmlns:p14="http://schemas.microsoft.com/office/powerpoint/2010/main" val="1093382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7B556-4B62-8342-8DAB-802FB5E82E41}"/>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BDBA4092-8533-64BD-BB35-8C76D87FD8CA}"/>
              </a:ext>
            </a:extLst>
          </p:cNvPr>
          <p:cNvSpPr>
            <a:spLocks noGrp="1" noChangeArrowheads="1"/>
          </p:cNvSpPr>
          <p:nvPr>
            <p:ph type="sldNum" sz="quarter" idx="5"/>
          </p:nvPr>
        </p:nvSpPr>
        <p:spPr>
          <a:ln/>
        </p:spPr>
        <p:txBody>
          <a:bodyPr/>
          <a:lstStyle/>
          <a:p>
            <a:fld id="{74ADFCC8-62B6-46E6-BE00-A0AB78CC3E0D}" type="slidenum">
              <a:rPr lang="en-US" altLang="en-US"/>
              <a:pPr/>
              <a:t>42</a:t>
            </a:fld>
            <a:endParaRPr lang="en-US" altLang="en-US" dirty="0"/>
          </a:p>
        </p:txBody>
      </p:sp>
      <p:sp>
        <p:nvSpPr>
          <p:cNvPr id="967682" name="Rectangle 2">
            <a:extLst>
              <a:ext uri="{FF2B5EF4-FFF2-40B4-BE49-F238E27FC236}">
                <a16:creationId xmlns:a16="http://schemas.microsoft.com/office/drawing/2014/main" id="{CCCD39A6-6715-0160-4A0B-830A8A73F5DE}"/>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DC3B09F3-DF6E-E440-6DE9-947FAA266C28}"/>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dirty="0"/>
          </a:p>
        </p:txBody>
      </p:sp>
    </p:spTree>
    <p:extLst>
      <p:ext uri="{BB962C8B-B14F-4D97-AF65-F5344CB8AC3E}">
        <p14:creationId xmlns:p14="http://schemas.microsoft.com/office/powerpoint/2010/main" val="566084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E08610-5474-0B9D-6C64-F8A142D0C8AE}"/>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3CA54D27-FD57-D0B9-BBDD-7BE2C61D350F}"/>
              </a:ext>
            </a:extLst>
          </p:cNvPr>
          <p:cNvSpPr>
            <a:spLocks noGrp="1" noChangeArrowheads="1"/>
          </p:cNvSpPr>
          <p:nvPr>
            <p:ph type="sldNum" sz="quarter" idx="5"/>
          </p:nvPr>
        </p:nvSpPr>
        <p:spPr>
          <a:ln/>
        </p:spPr>
        <p:txBody>
          <a:bodyPr/>
          <a:lstStyle/>
          <a:p>
            <a:fld id="{74ADFCC8-62B6-46E6-BE00-A0AB78CC3E0D}" type="slidenum">
              <a:rPr lang="en-US" altLang="en-US"/>
              <a:pPr/>
              <a:t>43</a:t>
            </a:fld>
            <a:endParaRPr lang="en-US" altLang="en-US" dirty="0"/>
          </a:p>
        </p:txBody>
      </p:sp>
      <p:sp>
        <p:nvSpPr>
          <p:cNvPr id="967682" name="Rectangle 2">
            <a:extLst>
              <a:ext uri="{FF2B5EF4-FFF2-40B4-BE49-F238E27FC236}">
                <a16:creationId xmlns:a16="http://schemas.microsoft.com/office/drawing/2014/main" id="{8964591A-68BC-F010-ED89-924039364746}"/>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94C2F542-6E9A-9047-D847-7E521AAAFB2B}"/>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dirty="0"/>
          </a:p>
        </p:txBody>
      </p:sp>
    </p:spTree>
    <p:extLst>
      <p:ext uri="{BB962C8B-B14F-4D97-AF65-F5344CB8AC3E}">
        <p14:creationId xmlns:p14="http://schemas.microsoft.com/office/powerpoint/2010/main" val="5254540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2E798-22A3-7457-A2F7-2EA699D7BE79}"/>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B4E7DD6F-EC42-A6E3-A1BC-9725E0D312C0}"/>
              </a:ext>
            </a:extLst>
          </p:cNvPr>
          <p:cNvSpPr>
            <a:spLocks noGrp="1" noChangeArrowheads="1"/>
          </p:cNvSpPr>
          <p:nvPr>
            <p:ph type="sldNum" sz="quarter" idx="5"/>
          </p:nvPr>
        </p:nvSpPr>
        <p:spPr>
          <a:ln/>
        </p:spPr>
        <p:txBody>
          <a:bodyPr/>
          <a:lstStyle/>
          <a:p>
            <a:fld id="{74ADFCC8-62B6-46E6-BE00-A0AB78CC3E0D}" type="slidenum">
              <a:rPr lang="en-US" altLang="en-US"/>
              <a:pPr/>
              <a:t>44</a:t>
            </a:fld>
            <a:endParaRPr lang="en-US" altLang="en-US" dirty="0"/>
          </a:p>
        </p:txBody>
      </p:sp>
      <p:sp>
        <p:nvSpPr>
          <p:cNvPr id="967682" name="Rectangle 2">
            <a:extLst>
              <a:ext uri="{FF2B5EF4-FFF2-40B4-BE49-F238E27FC236}">
                <a16:creationId xmlns:a16="http://schemas.microsoft.com/office/drawing/2014/main" id="{FA5744CD-9623-540F-12FB-6A2A51D865FC}"/>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E3A02338-247B-E4D8-5FC3-C956E49B0ABC}"/>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dirty="0"/>
          </a:p>
        </p:txBody>
      </p:sp>
    </p:spTree>
    <p:extLst>
      <p:ext uri="{BB962C8B-B14F-4D97-AF65-F5344CB8AC3E}">
        <p14:creationId xmlns:p14="http://schemas.microsoft.com/office/powerpoint/2010/main" val="6612975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96433-0909-3565-CE9A-43379B38DC2E}"/>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C5BB0CC0-2F55-AF37-B666-6B2154BE4A92}"/>
              </a:ext>
            </a:extLst>
          </p:cNvPr>
          <p:cNvSpPr>
            <a:spLocks noGrp="1" noChangeArrowheads="1"/>
          </p:cNvSpPr>
          <p:nvPr>
            <p:ph type="sldNum" sz="quarter" idx="5"/>
          </p:nvPr>
        </p:nvSpPr>
        <p:spPr>
          <a:ln/>
        </p:spPr>
        <p:txBody>
          <a:bodyPr/>
          <a:lstStyle/>
          <a:p>
            <a:fld id="{74ADFCC8-62B6-46E6-BE00-A0AB78CC3E0D}" type="slidenum">
              <a:rPr lang="en-US" altLang="en-US"/>
              <a:pPr/>
              <a:t>45</a:t>
            </a:fld>
            <a:endParaRPr lang="en-US" altLang="en-US" dirty="0"/>
          </a:p>
        </p:txBody>
      </p:sp>
      <p:sp>
        <p:nvSpPr>
          <p:cNvPr id="967682" name="Rectangle 2">
            <a:extLst>
              <a:ext uri="{FF2B5EF4-FFF2-40B4-BE49-F238E27FC236}">
                <a16:creationId xmlns:a16="http://schemas.microsoft.com/office/drawing/2014/main" id="{5CAEFD28-B000-BB41-3B24-A8B8AF22B524}"/>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610DDE07-81D4-8D3F-C9C0-81B3744FBD5A}"/>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dirty="0"/>
          </a:p>
        </p:txBody>
      </p:sp>
    </p:spTree>
    <p:extLst>
      <p:ext uri="{BB962C8B-B14F-4D97-AF65-F5344CB8AC3E}">
        <p14:creationId xmlns:p14="http://schemas.microsoft.com/office/powerpoint/2010/main" val="22370592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D3397-8A4E-A0FC-8BB1-B081405C561E}"/>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682A7961-557A-72F7-128B-8800F41EBAB9}"/>
              </a:ext>
            </a:extLst>
          </p:cNvPr>
          <p:cNvSpPr>
            <a:spLocks noGrp="1" noChangeArrowheads="1"/>
          </p:cNvSpPr>
          <p:nvPr>
            <p:ph type="sldNum" sz="quarter" idx="5"/>
          </p:nvPr>
        </p:nvSpPr>
        <p:spPr>
          <a:ln/>
        </p:spPr>
        <p:txBody>
          <a:bodyPr/>
          <a:lstStyle/>
          <a:p>
            <a:fld id="{74ADFCC8-62B6-46E6-BE00-A0AB78CC3E0D}" type="slidenum">
              <a:rPr lang="en-US" altLang="en-US"/>
              <a:pPr/>
              <a:t>46</a:t>
            </a:fld>
            <a:endParaRPr lang="en-US" altLang="en-US" dirty="0"/>
          </a:p>
        </p:txBody>
      </p:sp>
      <p:sp>
        <p:nvSpPr>
          <p:cNvPr id="967682" name="Rectangle 2">
            <a:extLst>
              <a:ext uri="{FF2B5EF4-FFF2-40B4-BE49-F238E27FC236}">
                <a16:creationId xmlns:a16="http://schemas.microsoft.com/office/drawing/2014/main" id="{985506E8-C04E-11A8-542E-DA79A69674DE}"/>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70BC0871-325C-4222-445F-12F950A8942B}"/>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dirty="0"/>
          </a:p>
        </p:txBody>
      </p:sp>
    </p:spTree>
    <p:extLst>
      <p:ext uri="{BB962C8B-B14F-4D97-AF65-F5344CB8AC3E}">
        <p14:creationId xmlns:p14="http://schemas.microsoft.com/office/powerpoint/2010/main" val="18592818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D280B-EB5B-EA54-5E9E-AF0DC57BBDA6}"/>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A003DD11-3E00-2A62-B066-905DEFD12469}"/>
              </a:ext>
            </a:extLst>
          </p:cNvPr>
          <p:cNvSpPr>
            <a:spLocks noGrp="1" noChangeArrowheads="1"/>
          </p:cNvSpPr>
          <p:nvPr>
            <p:ph type="sldNum" sz="quarter" idx="5"/>
          </p:nvPr>
        </p:nvSpPr>
        <p:spPr>
          <a:ln/>
        </p:spPr>
        <p:txBody>
          <a:bodyPr/>
          <a:lstStyle/>
          <a:p>
            <a:fld id="{74ADFCC8-62B6-46E6-BE00-A0AB78CC3E0D}" type="slidenum">
              <a:rPr lang="en-US" altLang="en-US"/>
              <a:pPr/>
              <a:t>47</a:t>
            </a:fld>
            <a:endParaRPr lang="en-US" altLang="en-US" dirty="0"/>
          </a:p>
        </p:txBody>
      </p:sp>
      <p:sp>
        <p:nvSpPr>
          <p:cNvPr id="967682" name="Rectangle 2">
            <a:extLst>
              <a:ext uri="{FF2B5EF4-FFF2-40B4-BE49-F238E27FC236}">
                <a16:creationId xmlns:a16="http://schemas.microsoft.com/office/drawing/2014/main" id="{F1C66994-7D38-459E-4540-E0749081D168}"/>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AAD7BCBF-B58D-BA11-A369-9CD07AE848F7}"/>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dirty="0"/>
          </a:p>
        </p:txBody>
      </p:sp>
    </p:spTree>
    <p:extLst>
      <p:ext uri="{BB962C8B-B14F-4D97-AF65-F5344CB8AC3E}">
        <p14:creationId xmlns:p14="http://schemas.microsoft.com/office/powerpoint/2010/main" val="16462264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F8D9B-51EC-C412-53AE-CEA55EE63D48}"/>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18366848-FFFC-BE5C-97A5-595C5C88E3A3}"/>
              </a:ext>
            </a:extLst>
          </p:cNvPr>
          <p:cNvSpPr>
            <a:spLocks noGrp="1" noChangeArrowheads="1"/>
          </p:cNvSpPr>
          <p:nvPr>
            <p:ph type="sldNum" sz="quarter" idx="5"/>
          </p:nvPr>
        </p:nvSpPr>
        <p:spPr>
          <a:ln/>
        </p:spPr>
        <p:txBody>
          <a:bodyPr/>
          <a:lstStyle/>
          <a:p>
            <a:fld id="{74ADFCC8-62B6-46E6-BE00-A0AB78CC3E0D}" type="slidenum">
              <a:rPr lang="en-US" altLang="en-US"/>
              <a:pPr/>
              <a:t>48</a:t>
            </a:fld>
            <a:endParaRPr lang="en-US" altLang="en-US" dirty="0"/>
          </a:p>
        </p:txBody>
      </p:sp>
      <p:sp>
        <p:nvSpPr>
          <p:cNvPr id="967682" name="Rectangle 2">
            <a:extLst>
              <a:ext uri="{FF2B5EF4-FFF2-40B4-BE49-F238E27FC236}">
                <a16:creationId xmlns:a16="http://schemas.microsoft.com/office/drawing/2014/main" id="{5C9A6582-2899-6382-D596-003E9EE02B97}"/>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33BD9493-8A88-3731-AC9A-31B40354C82B}"/>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dirty="0"/>
          </a:p>
        </p:txBody>
      </p:sp>
    </p:spTree>
    <p:extLst>
      <p:ext uri="{BB962C8B-B14F-4D97-AF65-F5344CB8AC3E}">
        <p14:creationId xmlns:p14="http://schemas.microsoft.com/office/powerpoint/2010/main" val="41638658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4CE92-9A17-F72A-B2B9-C02D63DF81C1}"/>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3CE4A9DE-DAF0-243F-2155-0050065B596B}"/>
              </a:ext>
            </a:extLst>
          </p:cNvPr>
          <p:cNvSpPr>
            <a:spLocks noGrp="1" noChangeArrowheads="1"/>
          </p:cNvSpPr>
          <p:nvPr>
            <p:ph type="sldNum" sz="quarter" idx="5"/>
          </p:nvPr>
        </p:nvSpPr>
        <p:spPr>
          <a:ln/>
        </p:spPr>
        <p:txBody>
          <a:bodyPr/>
          <a:lstStyle/>
          <a:p>
            <a:fld id="{74ADFCC8-62B6-46E6-BE00-A0AB78CC3E0D}" type="slidenum">
              <a:rPr lang="en-US" altLang="en-US"/>
              <a:pPr/>
              <a:t>49</a:t>
            </a:fld>
            <a:endParaRPr lang="en-US" altLang="en-US" dirty="0"/>
          </a:p>
        </p:txBody>
      </p:sp>
      <p:sp>
        <p:nvSpPr>
          <p:cNvPr id="967682" name="Rectangle 2">
            <a:extLst>
              <a:ext uri="{FF2B5EF4-FFF2-40B4-BE49-F238E27FC236}">
                <a16:creationId xmlns:a16="http://schemas.microsoft.com/office/drawing/2014/main" id="{ED762E4A-C9D0-D542-CE7D-A837BD62E642}"/>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0A98E91A-981B-D799-C391-09E53F4FCD86}"/>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dirty="0"/>
          </a:p>
        </p:txBody>
      </p:sp>
    </p:spTree>
    <p:extLst>
      <p:ext uri="{BB962C8B-B14F-4D97-AF65-F5344CB8AC3E}">
        <p14:creationId xmlns:p14="http://schemas.microsoft.com/office/powerpoint/2010/main" val="29373874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3AE8C-A644-2E58-DF3A-5DA853ED1533}"/>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E0BDA0AC-2D2D-40EE-A2F9-69574D0FA8E0}"/>
              </a:ext>
            </a:extLst>
          </p:cNvPr>
          <p:cNvSpPr>
            <a:spLocks noGrp="1" noChangeArrowheads="1"/>
          </p:cNvSpPr>
          <p:nvPr>
            <p:ph type="sldNum" sz="quarter" idx="5"/>
          </p:nvPr>
        </p:nvSpPr>
        <p:spPr>
          <a:ln/>
        </p:spPr>
        <p:txBody>
          <a:bodyPr/>
          <a:lstStyle/>
          <a:p>
            <a:fld id="{74ADFCC8-62B6-46E6-BE00-A0AB78CC3E0D}" type="slidenum">
              <a:rPr lang="en-US" altLang="en-US"/>
              <a:pPr/>
              <a:t>50</a:t>
            </a:fld>
            <a:endParaRPr lang="en-US" altLang="en-US" dirty="0"/>
          </a:p>
        </p:txBody>
      </p:sp>
      <p:sp>
        <p:nvSpPr>
          <p:cNvPr id="967682" name="Rectangle 2">
            <a:extLst>
              <a:ext uri="{FF2B5EF4-FFF2-40B4-BE49-F238E27FC236}">
                <a16:creationId xmlns:a16="http://schemas.microsoft.com/office/drawing/2014/main" id="{3E21002A-57BB-B20B-958F-5E0F02F1ADCB}"/>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10F823B8-615D-72F4-D614-ED3CDEEC413A}"/>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dirty="0"/>
          </a:p>
        </p:txBody>
      </p:sp>
    </p:spTree>
    <p:extLst>
      <p:ext uri="{BB962C8B-B14F-4D97-AF65-F5344CB8AC3E}">
        <p14:creationId xmlns:p14="http://schemas.microsoft.com/office/powerpoint/2010/main" val="29655845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DB6FE-DD71-A993-48D0-989D974B1206}"/>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82490192-836E-288E-85AB-C3D9FE2D4251}"/>
              </a:ext>
            </a:extLst>
          </p:cNvPr>
          <p:cNvSpPr>
            <a:spLocks noGrp="1" noChangeArrowheads="1"/>
          </p:cNvSpPr>
          <p:nvPr>
            <p:ph type="sldNum" sz="quarter" idx="5"/>
          </p:nvPr>
        </p:nvSpPr>
        <p:spPr>
          <a:ln/>
        </p:spPr>
        <p:txBody>
          <a:bodyPr/>
          <a:lstStyle/>
          <a:p>
            <a:fld id="{74ADFCC8-62B6-46E6-BE00-A0AB78CC3E0D}" type="slidenum">
              <a:rPr lang="en-US" altLang="en-US"/>
              <a:pPr/>
              <a:t>51</a:t>
            </a:fld>
            <a:endParaRPr lang="en-US" altLang="en-US" dirty="0"/>
          </a:p>
        </p:txBody>
      </p:sp>
      <p:sp>
        <p:nvSpPr>
          <p:cNvPr id="967682" name="Rectangle 2">
            <a:extLst>
              <a:ext uri="{FF2B5EF4-FFF2-40B4-BE49-F238E27FC236}">
                <a16:creationId xmlns:a16="http://schemas.microsoft.com/office/drawing/2014/main" id="{BC31A16C-8D44-3F9F-CE4E-970F78B7CDE9}"/>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C786F7B9-D13E-6118-D937-EC84D1BE91AE}"/>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dirty="0"/>
          </a:p>
        </p:txBody>
      </p:sp>
    </p:spTree>
    <p:extLst>
      <p:ext uri="{BB962C8B-B14F-4D97-AF65-F5344CB8AC3E}">
        <p14:creationId xmlns:p14="http://schemas.microsoft.com/office/powerpoint/2010/main" val="323114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6A2D7-3BA1-0A85-7872-26C753FA8F1E}"/>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C1CB0129-06DF-80F5-04BC-A1A85AEF324D}"/>
              </a:ext>
            </a:extLst>
          </p:cNvPr>
          <p:cNvSpPr>
            <a:spLocks noGrp="1" noChangeArrowheads="1"/>
          </p:cNvSpPr>
          <p:nvPr>
            <p:ph type="sldNum" sz="quarter" idx="5"/>
          </p:nvPr>
        </p:nvSpPr>
        <p:spPr>
          <a:ln/>
        </p:spPr>
        <p:txBody>
          <a:bodyPr/>
          <a:lstStyle/>
          <a:p>
            <a:fld id="{845046DF-92D5-4C2C-AA27-FCDD3C48A305}" type="slidenum">
              <a:rPr lang="en-US" altLang="en-US"/>
              <a:pPr/>
              <a:t>7</a:t>
            </a:fld>
            <a:endParaRPr lang="en-US" altLang="en-US" dirty="0"/>
          </a:p>
        </p:txBody>
      </p:sp>
      <p:sp>
        <p:nvSpPr>
          <p:cNvPr id="967682" name="Rectangle 2">
            <a:extLst>
              <a:ext uri="{FF2B5EF4-FFF2-40B4-BE49-F238E27FC236}">
                <a16:creationId xmlns:a16="http://schemas.microsoft.com/office/drawing/2014/main" id="{6191AC3A-914A-96F5-1D0B-FB475A724CCA}"/>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30DD005B-847A-A9A9-D51F-6059EDF7CA91}"/>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sz="1600" dirty="0"/>
          </a:p>
        </p:txBody>
      </p:sp>
    </p:spTree>
    <p:extLst>
      <p:ext uri="{BB962C8B-B14F-4D97-AF65-F5344CB8AC3E}">
        <p14:creationId xmlns:p14="http://schemas.microsoft.com/office/powerpoint/2010/main" val="35720086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A4148-3AE6-6A4B-2D12-B74E6B361DC6}"/>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0615EB2C-0F6E-A0CD-4D73-5CE774670423}"/>
              </a:ext>
            </a:extLst>
          </p:cNvPr>
          <p:cNvSpPr>
            <a:spLocks noGrp="1" noChangeArrowheads="1"/>
          </p:cNvSpPr>
          <p:nvPr>
            <p:ph type="sldNum" sz="quarter" idx="5"/>
          </p:nvPr>
        </p:nvSpPr>
        <p:spPr>
          <a:ln/>
        </p:spPr>
        <p:txBody>
          <a:bodyPr/>
          <a:lstStyle/>
          <a:p>
            <a:fld id="{74ADFCC8-62B6-46E6-BE00-A0AB78CC3E0D}" type="slidenum">
              <a:rPr lang="en-US" altLang="en-US"/>
              <a:pPr/>
              <a:t>52</a:t>
            </a:fld>
            <a:endParaRPr lang="en-US" altLang="en-US" dirty="0"/>
          </a:p>
        </p:txBody>
      </p:sp>
      <p:sp>
        <p:nvSpPr>
          <p:cNvPr id="967682" name="Rectangle 2">
            <a:extLst>
              <a:ext uri="{FF2B5EF4-FFF2-40B4-BE49-F238E27FC236}">
                <a16:creationId xmlns:a16="http://schemas.microsoft.com/office/drawing/2014/main" id="{B7EEDE0E-C04B-37E8-3167-8E4C39CFE50B}"/>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BC80360B-7DEA-FA9D-3D9B-9D34B1DA5A92}"/>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dirty="0"/>
          </a:p>
        </p:txBody>
      </p:sp>
    </p:spTree>
    <p:extLst>
      <p:ext uri="{BB962C8B-B14F-4D97-AF65-F5344CB8AC3E}">
        <p14:creationId xmlns:p14="http://schemas.microsoft.com/office/powerpoint/2010/main" val="35086093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838FF-F18A-6F75-9785-6A8B085A3F86}"/>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A2FA9D6B-955E-DF66-93D6-35D4BB3B9317}"/>
              </a:ext>
            </a:extLst>
          </p:cNvPr>
          <p:cNvSpPr>
            <a:spLocks noGrp="1" noChangeArrowheads="1"/>
          </p:cNvSpPr>
          <p:nvPr>
            <p:ph type="sldNum" sz="quarter" idx="5"/>
          </p:nvPr>
        </p:nvSpPr>
        <p:spPr>
          <a:ln/>
        </p:spPr>
        <p:txBody>
          <a:bodyPr/>
          <a:lstStyle/>
          <a:p>
            <a:fld id="{74ADFCC8-62B6-46E6-BE00-A0AB78CC3E0D}" type="slidenum">
              <a:rPr lang="en-US" altLang="en-US"/>
              <a:pPr/>
              <a:t>53</a:t>
            </a:fld>
            <a:endParaRPr lang="en-US" altLang="en-US" dirty="0"/>
          </a:p>
        </p:txBody>
      </p:sp>
      <p:sp>
        <p:nvSpPr>
          <p:cNvPr id="967682" name="Rectangle 2">
            <a:extLst>
              <a:ext uri="{FF2B5EF4-FFF2-40B4-BE49-F238E27FC236}">
                <a16:creationId xmlns:a16="http://schemas.microsoft.com/office/drawing/2014/main" id="{1BB0715E-8090-B74B-4CD6-0F69F41137E8}"/>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A5C6126B-E352-AE8D-0115-3D752117C293}"/>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dirty="0"/>
          </a:p>
        </p:txBody>
      </p:sp>
    </p:spTree>
    <p:extLst>
      <p:ext uri="{BB962C8B-B14F-4D97-AF65-F5344CB8AC3E}">
        <p14:creationId xmlns:p14="http://schemas.microsoft.com/office/powerpoint/2010/main" val="2503181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96922-C67F-AD9F-0A07-6F0B8BBAAA35}"/>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B23D0045-2757-03F7-D9E0-743A92D1EE8C}"/>
              </a:ext>
            </a:extLst>
          </p:cNvPr>
          <p:cNvSpPr>
            <a:spLocks noGrp="1" noChangeArrowheads="1"/>
          </p:cNvSpPr>
          <p:nvPr>
            <p:ph type="sldNum" sz="quarter" idx="5"/>
          </p:nvPr>
        </p:nvSpPr>
        <p:spPr>
          <a:ln/>
        </p:spPr>
        <p:txBody>
          <a:bodyPr/>
          <a:lstStyle/>
          <a:p>
            <a:fld id="{74ADFCC8-62B6-46E6-BE00-A0AB78CC3E0D}" type="slidenum">
              <a:rPr lang="en-US" altLang="en-US"/>
              <a:pPr/>
              <a:t>54</a:t>
            </a:fld>
            <a:endParaRPr lang="en-US" altLang="en-US" dirty="0"/>
          </a:p>
        </p:txBody>
      </p:sp>
      <p:sp>
        <p:nvSpPr>
          <p:cNvPr id="967682" name="Rectangle 2">
            <a:extLst>
              <a:ext uri="{FF2B5EF4-FFF2-40B4-BE49-F238E27FC236}">
                <a16:creationId xmlns:a16="http://schemas.microsoft.com/office/drawing/2014/main" id="{E1DF6347-C76E-276A-2544-301B67AFD54F}"/>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977DBB96-6334-F89C-813D-B12AE1848CDA}"/>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dirty="0"/>
          </a:p>
        </p:txBody>
      </p:sp>
    </p:spTree>
    <p:extLst>
      <p:ext uri="{BB962C8B-B14F-4D97-AF65-F5344CB8AC3E}">
        <p14:creationId xmlns:p14="http://schemas.microsoft.com/office/powerpoint/2010/main" val="39300228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115CF-7F96-B353-FA2C-04E9FA80BAB9}"/>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6D577A6D-AE70-E8EA-269B-A57A7096F4E7}"/>
              </a:ext>
            </a:extLst>
          </p:cNvPr>
          <p:cNvSpPr>
            <a:spLocks noGrp="1" noChangeArrowheads="1"/>
          </p:cNvSpPr>
          <p:nvPr>
            <p:ph type="sldNum" sz="quarter" idx="5"/>
          </p:nvPr>
        </p:nvSpPr>
        <p:spPr>
          <a:ln/>
        </p:spPr>
        <p:txBody>
          <a:bodyPr/>
          <a:lstStyle/>
          <a:p>
            <a:fld id="{74ADFCC8-62B6-46E6-BE00-A0AB78CC3E0D}" type="slidenum">
              <a:rPr lang="en-US" altLang="en-US"/>
              <a:pPr/>
              <a:t>55</a:t>
            </a:fld>
            <a:endParaRPr lang="en-US" altLang="en-US" dirty="0"/>
          </a:p>
        </p:txBody>
      </p:sp>
      <p:sp>
        <p:nvSpPr>
          <p:cNvPr id="967682" name="Rectangle 2">
            <a:extLst>
              <a:ext uri="{FF2B5EF4-FFF2-40B4-BE49-F238E27FC236}">
                <a16:creationId xmlns:a16="http://schemas.microsoft.com/office/drawing/2014/main" id="{B7F1F9B9-6D8F-EF9B-E093-C972BA6979AA}"/>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DFF92C78-372C-8B33-29BB-030D5A78817C}"/>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dirty="0"/>
          </a:p>
        </p:txBody>
      </p:sp>
    </p:spTree>
    <p:extLst>
      <p:ext uri="{BB962C8B-B14F-4D97-AF65-F5344CB8AC3E}">
        <p14:creationId xmlns:p14="http://schemas.microsoft.com/office/powerpoint/2010/main" val="14489828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D37C1-B89D-CA76-FB1C-1D32A18B1584}"/>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192294E3-E4E3-0F2E-099F-5825AFA7ECA3}"/>
              </a:ext>
            </a:extLst>
          </p:cNvPr>
          <p:cNvSpPr>
            <a:spLocks noGrp="1" noChangeArrowheads="1"/>
          </p:cNvSpPr>
          <p:nvPr>
            <p:ph type="sldNum" sz="quarter" idx="5"/>
          </p:nvPr>
        </p:nvSpPr>
        <p:spPr>
          <a:ln/>
        </p:spPr>
        <p:txBody>
          <a:bodyPr/>
          <a:lstStyle/>
          <a:p>
            <a:fld id="{74ADFCC8-62B6-46E6-BE00-A0AB78CC3E0D}" type="slidenum">
              <a:rPr lang="en-US" altLang="en-US"/>
              <a:pPr/>
              <a:t>56</a:t>
            </a:fld>
            <a:endParaRPr lang="en-US" altLang="en-US" dirty="0"/>
          </a:p>
        </p:txBody>
      </p:sp>
      <p:sp>
        <p:nvSpPr>
          <p:cNvPr id="967682" name="Rectangle 2">
            <a:extLst>
              <a:ext uri="{FF2B5EF4-FFF2-40B4-BE49-F238E27FC236}">
                <a16:creationId xmlns:a16="http://schemas.microsoft.com/office/drawing/2014/main" id="{D6A7C168-D88F-3EA0-CC2F-A26A78C7C7EF}"/>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3FDC91F1-7ED7-D4F9-08A0-7119CFFE61CF}"/>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dirty="0"/>
          </a:p>
        </p:txBody>
      </p:sp>
    </p:spTree>
    <p:extLst>
      <p:ext uri="{BB962C8B-B14F-4D97-AF65-F5344CB8AC3E}">
        <p14:creationId xmlns:p14="http://schemas.microsoft.com/office/powerpoint/2010/main" val="34823367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22CDF-CA58-8A47-1B0F-37AD962DC980}"/>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DD3149D2-8D57-EAC0-9CEE-EC873E0C341F}"/>
              </a:ext>
            </a:extLst>
          </p:cNvPr>
          <p:cNvSpPr>
            <a:spLocks noGrp="1" noChangeArrowheads="1"/>
          </p:cNvSpPr>
          <p:nvPr>
            <p:ph type="sldNum" sz="quarter" idx="5"/>
          </p:nvPr>
        </p:nvSpPr>
        <p:spPr>
          <a:ln/>
        </p:spPr>
        <p:txBody>
          <a:bodyPr/>
          <a:lstStyle/>
          <a:p>
            <a:fld id="{74ADFCC8-62B6-46E6-BE00-A0AB78CC3E0D}" type="slidenum">
              <a:rPr lang="en-US" altLang="en-US"/>
              <a:pPr/>
              <a:t>57</a:t>
            </a:fld>
            <a:endParaRPr lang="en-US" altLang="en-US" dirty="0"/>
          </a:p>
        </p:txBody>
      </p:sp>
      <p:sp>
        <p:nvSpPr>
          <p:cNvPr id="967682" name="Rectangle 2">
            <a:extLst>
              <a:ext uri="{FF2B5EF4-FFF2-40B4-BE49-F238E27FC236}">
                <a16:creationId xmlns:a16="http://schemas.microsoft.com/office/drawing/2014/main" id="{E7324245-1B32-D55D-4F96-B0F00D592A41}"/>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0C40F88C-39BD-CD2A-4407-FF3D611696ED}"/>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dirty="0"/>
          </a:p>
        </p:txBody>
      </p:sp>
    </p:spTree>
    <p:extLst>
      <p:ext uri="{BB962C8B-B14F-4D97-AF65-F5344CB8AC3E}">
        <p14:creationId xmlns:p14="http://schemas.microsoft.com/office/powerpoint/2010/main" val="105715423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782EE-4AAB-05C5-037E-AFAB148F0440}"/>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2180EA4E-B54F-4DA3-450D-1F55F473B9D9}"/>
              </a:ext>
            </a:extLst>
          </p:cNvPr>
          <p:cNvSpPr>
            <a:spLocks noGrp="1" noChangeArrowheads="1"/>
          </p:cNvSpPr>
          <p:nvPr>
            <p:ph type="sldNum" sz="quarter" idx="5"/>
          </p:nvPr>
        </p:nvSpPr>
        <p:spPr>
          <a:ln/>
        </p:spPr>
        <p:txBody>
          <a:bodyPr/>
          <a:lstStyle/>
          <a:p>
            <a:fld id="{74ADFCC8-62B6-46E6-BE00-A0AB78CC3E0D}" type="slidenum">
              <a:rPr lang="en-US" altLang="en-US"/>
              <a:pPr/>
              <a:t>58</a:t>
            </a:fld>
            <a:endParaRPr lang="en-US" altLang="en-US" dirty="0"/>
          </a:p>
        </p:txBody>
      </p:sp>
      <p:sp>
        <p:nvSpPr>
          <p:cNvPr id="967682" name="Rectangle 2">
            <a:extLst>
              <a:ext uri="{FF2B5EF4-FFF2-40B4-BE49-F238E27FC236}">
                <a16:creationId xmlns:a16="http://schemas.microsoft.com/office/drawing/2014/main" id="{E03A701D-EEC2-9431-CDCF-E937CA613A4C}"/>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BB5BF291-CEFE-E3BC-6143-9583AC750AA6}"/>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dirty="0"/>
          </a:p>
        </p:txBody>
      </p:sp>
    </p:spTree>
    <p:extLst>
      <p:ext uri="{BB962C8B-B14F-4D97-AF65-F5344CB8AC3E}">
        <p14:creationId xmlns:p14="http://schemas.microsoft.com/office/powerpoint/2010/main" val="19011436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3ABD27-072B-EB90-1148-1BDE1D7E8BE3}"/>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BD9EE44E-056D-34B9-5487-0ABA2C663722}"/>
              </a:ext>
            </a:extLst>
          </p:cNvPr>
          <p:cNvSpPr>
            <a:spLocks noGrp="1" noChangeArrowheads="1"/>
          </p:cNvSpPr>
          <p:nvPr>
            <p:ph type="sldNum" sz="quarter" idx="5"/>
          </p:nvPr>
        </p:nvSpPr>
        <p:spPr>
          <a:ln/>
        </p:spPr>
        <p:txBody>
          <a:bodyPr/>
          <a:lstStyle/>
          <a:p>
            <a:fld id="{74ADFCC8-62B6-46E6-BE00-A0AB78CC3E0D}" type="slidenum">
              <a:rPr lang="en-US" altLang="en-US"/>
              <a:pPr/>
              <a:t>59</a:t>
            </a:fld>
            <a:endParaRPr lang="en-US" altLang="en-US" dirty="0"/>
          </a:p>
        </p:txBody>
      </p:sp>
      <p:sp>
        <p:nvSpPr>
          <p:cNvPr id="967682" name="Rectangle 2">
            <a:extLst>
              <a:ext uri="{FF2B5EF4-FFF2-40B4-BE49-F238E27FC236}">
                <a16:creationId xmlns:a16="http://schemas.microsoft.com/office/drawing/2014/main" id="{A956FB17-7F8B-9FA7-A880-5EA10FDC9349}"/>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161B8AE7-411A-545D-A553-9C24B9E13A95}"/>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dirty="0"/>
          </a:p>
        </p:txBody>
      </p:sp>
    </p:spTree>
    <p:extLst>
      <p:ext uri="{BB962C8B-B14F-4D97-AF65-F5344CB8AC3E}">
        <p14:creationId xmlns:p14="http://schemas.microsoft.com/office/powerpoint/2010/main" val="162587933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D47BE-FB3D-A001-C9BD-A4D77D56EDC7}"/>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99ED5151-34A3-32EC-6385-F81E030231E6}"/>
              </a:ext>
            </a:extLst>
          </p:cNvPr>
          <p:cNvSpPr>
            <a:spLocks noGrp="1" noChangeArrowheads="1"/>
          </p:cNvSpPr>
          <p:nvPr>
            <p:ph type="sldNum" sz="quarter" idx="5"/>
          </p:nvPr>
        </p:nvSpPr>
        <p:spPr>
          <a:ln/>
        </p:spPr>
        <p:txBody>
          <a:bodyPr/>
          <a:lstStyle/>
          <a:p>
            <a:fld id="{74ADFCC8-62B6-46E6-BE00-A0AB78CC3E0D}" type="slidenum">
              <a:rPr lang="en-US" altLang="en-US"/>
              <a:pPr/>
              <a:t>60</a:t>
            </a:fld>
            <a:endParaRPr lang="en-US" altLang="en-US" dirty="0"/>
          </a:p>
        </p:txBody>
      </p:sp>
      <p:sp>
        <p:nvSpPr>
          <p:cNvPr id="967682" name="Rectangle 2">
            <a:extLst>
              <a:ext uri="{FF2B5EF4-FFF2-40B4-BE49-F238E27FC236}">
                <a16:creationId xmlns:a16="http://schemas.microsoft.com/office/drawing/2014/main" id="{4D3A94BC-4E2E-0807-DB04-C602F85D3407}"/>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455AF767-F6A3-4A58-F4EE-E5269535499E}"/>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dirty="0"/>
          </a:p>
        </p:txBody>
      </p:sp>
    </p:spTree>
    <p:extLst>
      <p:ext uri="{BB962C8B-B14F-4D97-AF65-F5344CB8AC3E}">
        <p14:creationId xmlns:p14="http://schemas.microsoft.com/office/powerpoint/2010/main" val="27907155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805979-D696-7080-30B7-1502F2AA80FB}"/>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9A71E525-BE17-B25F-B8B2-2167AE81F201}"/>
              </a:ext>
            </a:extLst>
          </p:cNvPr>
          <p:cNvSpPr>
            <a:spLocks noGrp="1" noChangeArrowheads="1"/>
          </p:cNvSpPr>
          <p:nvPr>
            <p:ph type="sldNum" sz="quarter" idx="5"/>
          </p:nvPr>
        </p:nvSpPr>
        <p:spPr>
          <a:ln/>
        </p:spPr>
        <p:txBody>
          <a:bodyPr/>
          <a:lstStyle/>
          <a:p>
            <a:fld id="{74ADFCC8-62B6-46E6-BE00-A0AB78CC3E0D}" type="slidenum">
              <a:rPr lang="en-US" altLang="en-US"/>
              <a:pPr/>
              <a:t>61</a:t>
            </a:fld>
            <a:endParaRPr lang="en-US" altLang="en-US" dirty="0"/>
          </a:p>
        </p:txBody>
      </p:sp>
      <p:sp>
        <p:nvSpPr>
          <p:cNvPr id="967682" name="Rectangle 2">
            <a:extLst>
              <a:ext uri="{FF2B5EF4-FFF2-40B4-BE49-F238E27FC236}">
                <a16:creationId xmlns:a16="http://schemas.microsoft.com/office/drawing/2014/main" id="{EF32EF17-A0F3-009B-757A-18D101F5ACB7}"/>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5EBDDA61-A15D-5265-65A6-6C8BA2266C32}"/>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dirty="0"/>
          </a:p>
        </p:txBody>
      </p:sp>
    </p:spTree>
    <p:extLst>
      <p:ext uri="{BB962C8B-B14F-4D97-AF65-F5344CB8AC3E}">
        <p14:creationId xmlns:p14="http://schemas.microsoft.com/office/powerpoint/2010/main" val="2089712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16D7A0-0457-7FDD-EA19-704A43209CDE}"/>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D15AFC70-2550-9C39-F93A-580A9CA6FC57}"/>
              </a:ext>
            </a:extLst>
          </p:cNvPr>
          <p:cNvSpPr>
            <a:spLocks noGrp="1" noChangeArrowheads="1"/>
          </p:cNvSpPr>
          <p:nvPr>
            <p:ph type="sldNum" sz="quarter" idx="5"/>
          </p:nvPr>
        </p:nvSpPr>
        <p:spPr>
          <a:ln/>
        </p:spPr>
        <p:txBody>
          <a:bodyPr/>
          <a:lstStyle/>
          <a:p>
            <a:fld id="{845046DF-92D5-4C2C-AA27-FCDD3C48A305}" type="slidenum">
              <a:rPr lang="en-US" altLang="en-US"/>
              <a:pPr/>
              <a:t>8</a:t>
            </a:fld>
            <a:endParaRPr lang="en-US" altLang="en-US" dirty="0"/>
          </a:p>
        </p:txBody>
      </p:sp>
      <p:sp>
        <p:nvSpPr>
          <p:cNvPr id="967682" name="Rectangle 2">
            <a:extLst>
              <a:ext uri="{FF2B5EF4-FFF2-40B4-BE49-F238E27FC236}">
                <a16:creationId xmlns:a16="http://schemas.microsoft.com/office/drawing/2014/main" id="{0D891FAC-5FD0-3950-FAFC-3B179CC8D882}"/>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B7EC9BA0-225A-E146-9C63-4AF9665D564A}"/>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sz="1600" dirty="0"/>
          </a:p>
        </p:txBody>
      </p:sp>
    </p:spTree>
    <p:extLst>
      <p:ext uri="{BB962C8B-B14F-4D97-AF65-F5344CB8AC3E}">
        <p14:creationId xmlns:p14="http://schemas.microsoft.com/office/powerpoint/2010/main" val="37704897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3B7F3-68D2-7C47-D3DE-64217067C7AE}"/>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FCC801C6-1995-0FCC-CDBA-81E1DDD93B8C}"/>
              </a:ext>
            </a:extLst>
          </p:cNvPr>
          <p:cNvSpPr>
            <a:spLocks noGrp="1" noChangeArrowheads="1"/>
          </p:cNvSpPr>
          <p:nvPr>
            <p:ph type="sldNum" sz="quarter" idx="5"/>
          </p:nvPr>
        </p:nvSpPr>
        <p:spPr>
          <a:ln/>
        </p:spPr>
        <p:txBody>
          <a:bodyPr/>
          <a:lstStyle/>
          <a:p>
            <a:fld id="{74ADFCC8-62B6-46E6-BE00-A0AB78CC3E0D}" type="slidenum">
              <a:rPr lang="en-US" altLang="en-US"/>
              <a:pPr/>
              <a:t>62</a:t>
            </a:fld>
            <a:endParaRPr lang="en-US" altLang="en-US" dirty="0"/>
          </a:p>
        </p:txBody>
      </p:sp>
      <p:sp>
        <p:nvSpPr>
          <p:cNvPr id="967682" name="Rectangle 2">
            <a:extLst>
              <a:ext uri="{FF2B5EF4-FFF2-40B4-BE49-F238E27FC236}">
                <a16:creationId xmlns:a16="http://schemas.microsoft.com/office/drawing/2014/main" id="{FB5D5052-AF60-02A2-AA21-4756F1D2D55A}"/>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41B9C390-D826-BAC5-759C-7540D8A5AC95}"/>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dirty="0"/>
          </a:p>
        </p:txBody>
      </p:sp>
    </p:spTree>
    <p:extLst>
      <p:ext uri="{BB962C8B-B14F-4D97-AF65-F5344CB8AC3E}">
        <p14:creationId xmlns:p14="http://schemas.microsoft.com/office/powerpoint/2010/main" val="31259017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FA9A23-430C-2ED1-A642-21587E98DB5D}"/>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14DF9E51-BB80-B3B8-36DC-A86436D4E887}"/>
              </a:ext>
            </a:extLst>
          </p:cNvPr>
          <p:cNvSpPr>
            <a:spLocks noGrp="1" noChangeArrowheads="1"/>
          </p:cNvSpPr>
          <p:nvPr>
            <p:ph type="sldNum" sz="quarter" idx="5"/>
          </p:nvPr>
        </p:nvSpPr>
        <p:spPr>
          <a:ln/>
        </p:spPr>
        <p:txBody>
          <a:bodyPr/>
          <a:lstStyle/>
          <a:p>
            <a:fld id="{74ADFCC8-62B6-46E6-BE00-A0AB78CC3E0D}" type="slidenum">
              <a:rPr lang="en-US" altLang="en-US"/>
              <a:pPr/>
              <a:t>63</a:t>
            </a:fld>
            <a:endParaRPr lang="en-US" altLang="en-US" dirty="0"/>
          </a:p>
        </p:txBody>
      </p:sp>
      <p:sp>
        <p:nvSpPr>
          <p:cNvPr id="967682" name="Rectangle 2">
            <a:extLst>
              <a:ext uri="{FF2B5EF4-FFF2-40B4-BE49-F238E27FC236}">
                <a16:creationId xmlns:a16="http://schemas.microsoft.com/office/drawing/2014/main" id="{A42DA433-A2A1-B031-D219-C0D1CEEC5848}"/>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78C0BCB6-7FA6-3C23-793B-139DAC3D690A}"/>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dirty="0"/>
          </a:p>
        </p:txBody>
      </p:sp>
    </p:spTree>
    <p:extLst>
      <p:ext uri="{BB962C8B-B14F-4D97-AF65-F5344CB8AC3E}">
        <p14:creationId xmlns:p14="http://schemas.microsoft.com/office/powerpoint/2010/main" val="134927873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681355-55C1-7F11-C168-8B6A5BDE63A8}"/>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42BC3BD1-3703-45D3-DD23-BF09CA3A838E}"/>
              </a:ext>
            </a:extLst>
          </p:cNvPr>
          <p:cNvSpPr>
            <a:spLocks noGrp="1" noChangeArrowheads="1"/>
          </p:cNvSpPr>
          <p:nvPr>
            <p:ph type="sldNum" sz="quarter" idx="5"/>
          </p:nvPr>
        </p:nvSpPr>
        <p:spPr>
          <a:ln/>
        </p:spPr>
        <p:txBody>
          <a:bodyPr/>
          <a:lstStyle/>
          <a:p>
            <a:fld id="{74ADFCC8-62B6-46E6-BE00-A0AB78CC3E0D}" type="slidenum">
              <a:rPr lang="en-US" altLang="en-US"/>
              <a:pPr/>
              <a:t>64</a:t>
            </a:fld>
            <a:endParaRPr lang="en-US" altLang="en-US" dirty="0"/>
          </a:p>
        </p:txBody>
      </p:sp>
      <p:sp>
        <p:nvSpPr>
          <p:cNvPr id="967682" name="Rectangle 2">
            <a:extLst>
              <a:ext uri="{FF2B5EF4-FFF2-40B4-BE49-F238E27FC236}">
                <a16:creationId xmlns:a16="http://schemas.microsoft.com/office/drawing/2014/main" id="{FDDA4734-46C6-EC85-E44A-D94267EE7164}"/>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461B0CF1-CD48-DE93-BEF2-3047B33EDB58}"/>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dirty="0"/>
          </a:p>
        </p:txBody>
      </p:sp>
    </p:spTree>
    <p:extLst>
      <p:ext uri="{BB962C8B-B14F-4D97-AF65-F5344CB8AC3E}">
        <p14:creationId xmlns:p14="http://schemas.microsoft.com/office/powerpoint/2010/main" val="32416832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196B3-DE88-53E8-5E0E-AB7C1528DCC7}"/>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28FFA730-7912-6328-D743-47132C2ED503}"/>
              </a:ext>
            </a:extLst>
          </p:cNvPr>
          <p:cNvSpPr>
            <a:spLocks noGrp="1" noChangeArrowheads="1"/>
          </p:cNvSpPr>
          <p:nvPr>
            <p:ph type="sldNum" sz="quarter" idx="5"/>
          </p:nvPr>
        </p:nvSpPr>
        <p:spPr>
          <a:ln/>
        </p:spPr>
        <p:txBody>
          <a:bodyPr/>
          <a:lstStyle/>
          <a:p>
            <a:fld id="{74ADFCC8-62B6-46E6-BE00-A0AB78CC3E0D}" type="slidenum">
              <a:rPr lang="en-US" altLang="en-US"/>
              <a:pPr/>
              <a:t>65</a:t>
            </a:fld>
            <a:endParaRPr lang="en-US" altLang="en-US" dirty="0"/>
          </a:p>
        </p:txBody>
      </p:sp>
      <p:sp>
        <p:nvSpPr>
          <p:cNvPr id="967682" name="Rectangle 2">
            <a:extLst>
              <a:ext uri="{FF2B5EF4-FFF2-40B4-BE49-F238E27FC236}">
                <a16:creationId xmlns:a16="http://schemas.microsoft.com/office/drawing/2014/main" id="{FEFC0BF1-2AD9-0820-0F1F-B3CB54B35A52}"/>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6568FCDA-C3D4-888F-D5E7-5457A567B4A7}"/>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dirty="0"/>
          </a:p>
        </p:txBody>
      </p:sp>
    </p:spTree>
    <p:extLst>
      <p:ext uri="{BB962C8B-B14F-4D97-AF65-F5344CB8AC3E}">
        <p14:creationId xmlns:p14="http://schemas.microsoft.com/office/powerpoint/2010/main" val="2894510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4A689-BB1B-6D13-EDE3-F2F06ACA9B56}"/>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C293FB2A-8CD7-8DB5-0805-1393443F4DB6}"/>
              </a:ext>
            </a:extLst>
          </p:cNvPr>
          <p:cNvSpPr>
            <a:spLocks noGrp="1" noChangeArrowheads="1"/>
          </p:cNvSpPr>
          <p:nvPr>
            <p:ph type="sldNum" sz="quarter" idx="5"/>
          </p:nvPr>
        </p:nvSpPr>
        <p:spPr>
          <a:ln/>
        </p:spPr>
        <p:txBody>
          <a:bodyPr/>
          <a:lstStyle/>
          <a:p>
            <a:fld id="{74ADFCC8-62B6-46E6-BE00-A0AB78CC3E0D}" type="slidenum">
              <a:rPr lang="en-US" altLang="en-US"/>
              <a:pPr/>
              <a:t>66</a:t>
            </a:fld>
            <a:endParaRPr lang="en-US" altLang="en-US" dirty="0"/>
          </a:p>
        </p:txBody>
      </p:sp>
      <p:sp>
        <p:nvSpPr>
          <p:cNvPr id="967682" name="Rectangle 2">
            <a:extLst>
              <a:ext uri="{FF2B5EF4-FFF2-40B4-BE49-F238E27FC236}">
                <a16:creationId xmlns:a16="http://schemas.microsoft.com/office/drawing/2014/main" id="{EFD7EFCC-4AE5-22A5-5E9A-443C8EA4AA1A}"/>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8C17B51F-4247-A7BC-6FEC-9D8CC5E32926}"/>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dirty="0"/>
          </a:p>
        </p:txBody>
      </p:sp>
    </p:spTree>
    <p:extLst>
      <p:ext uri="{BB962C8B-B14F-4D97-AF65-F5344CB8AC3E}">
        <p14:creationId xmlns:p14="http://schemas.microsoft.com/office/powerpoint/2010/main" val="151105362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8895A-5060-4B20-8799-B785880A56AB}"/>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94116B48-EA4E-EF79-C88D-C5BCE7B3BDFE}"/>
              </a:ext>
            </a:extLst>
          </p:cNvPr>
          <p:cNvSpPr>
            <a:spLocks noGrp="1" noChangeArrowheads="1"/>
          </p:cNvSpPr>
          <p:nvPr>
            <p:ph type="sldNum" sz="quarter" idx="5"/>
          </p:nvPr>
        </p:nvSpPr>
        <p:spPr>
          <a:ln/>
        </p:spPr>
        <p:txBody>
          <a:bodyPr/>
          <a:lstStyle/>
          <a:p>
            <a:fld id="{74ADFCC8-62B6-46E6-BE00-A0AB78CC3E0D}" type="slidenum">
              <a:rPr lang="en-US" altLang="en-US"/>
              <a:pPr/>
              <a:t>67</a:t>
            </a:fld>
            <a:endParaRPr lang="en-US" altLang="en-US" dirty="0"/>
          </a:p>
        </p:txBody>
      </p:sp>
      <p:sp>
        <p:nvSpPr>
          <p:cNvPr id="967682" name="Rectangle 2">
            <a:extLst>
              <a:ext uri="{FF2B5EF4-FFF2-40B4-BE49-F238E27FC236}">
                <a16:creationId xmlns:a16="http://schemas.microsoft.com/office/drawing/2014/main" id="{1161D05F-E131-76FC-13E2-B75D40F2F64D}"/>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67F3F962-4BFC-A97B-2697-D3C321E908CB}"/>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dirty="0"/>
          </a:p>
        </p:txBody>
      </p:sp>
    </p:spTree>
    <p:extLst>
      <p:ext uri="{BB962C8B-B14F-4D97-AF65-F5344CB8AC3E}">
        <p14:creationId xmlns:p14="http://schemas.microsoft.com/office/powerpoint/2010/main" val="396854218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5D8DFB6-D27C-B855-6A88-C15D65D65513}"/>
              </a:ext>
            </a:extLst>
          </p:cNvPr>
          <p:cNvSpPr>
            <a:spLocks noGrp="1" noChangeArrowheads="1"/>
          </p:cNvSpPr>
          <p:nvPr>
            <p:ph type="sldNum" sz="quarter" idx="5"/>
          </p:nvPr>
        </p:nvSpPr>
        <p:spPr>
          <a:ln/>
        </p:spPr>
        <p:txBody>
          <a:bodyPr/>
          <a:lstStyle/>
          <a:p>
            <a:fld id="{F78AD082-69B5-4562-9470-64369CDD2E41}" type="slidenum">
              <a:rPr lang="en-US" altLang="en-US"/>
              <a:pPr/>
              <a:t>69</a:t>
            </a:fld>
            <a:endParaRPr lang="en-US" altLang="en-US" dirty="0"/>
          </a:p>
        </p:txBody>
      </p:sp>
      <p:sp>
        <p:nvSpPr>
          <p:cNvPr id="115714" name="Rectangle 2">
            <a:extLst>
              <a:ext uri="{FF2B5EF4-FFF2-40B4-BE49-F238E27FC236}">
                <a16:creationId xmlns:a16="http://schemas.microsoft.com/office/drawing/2014/main" id="{CB2909D3-FE5D-4F56-1FFC-712F8EEC745A}"/>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115715" name="Rectangle 3">
            <a:extLst>
              <a:ext uri="{FF2B5EF4-FFF2-40B4-BE49-F238E27FC236}">
                <a16:creationId xmlns:a16="http://schemas.microsoft.com/office/drawing/2014/main" id="{5241F2A9-054B-B10F-1696-5C61F03AB620}"/>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8832D0D-DBF2-0429-2641-F06B2106189F}"/>
              </a:ext>
            </a:extLst>
          </p:cNvPr>
          <p:cNvSpPr>
            <a:spLocks noGrp="1" noChangeArrowheads="1"/>
          </p:cNvSpPr>
          <p:nvPr>
            <p:ph type="sldNum" sz="quarter" idx="5"/>
          </p:nvPr>
        </p:nvSpPr>
        <p:spPr>
          <a:ln/>
        </p:spPr>
        <p:txBody>
          <a:bodyPr/>
          <a:lstStyle/>
          <a:p>
            <a:fld id="{8ACCFE78-B700-4D20-ACF5-BDADB9DAB9E1}" type="slidenum">
              <a:rPr lang="en-US" altLang="en-US"/>
              <a:pPr/>
              <a:t>70</a:t>
            </a:fld>
            <a:endParaRPr lang="en-US" altLang="en-US" dirty="0"/>
          </a:p>
        </p:txBody>
      </p:sp>
      <p:sp>
        <p:nvSpPr>
          <p:cNvPr id="211970" name="Rectangle 2">
            <a:extLst>
              <a:ext uri="{FF2B5EF4-FFF2-40B4-BE49-F238E27FC236}">
                <a16:creationId xmlns:a16="http://schemas.microsoft.com/office/drawing/2014/main" id="{8DD8680C-6CA9-72EC-E36C-317AC49E21D8}"/>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211971" name="Rectangle 3">
            <a:extLst>
              <a:ext uri="{FF2B5EF4-FFF2-40B4-BE49-F238E27FC236}">
                <a16:creationId xmlns:a16="http://schemas.microsoft.com/office/drawing/2014/main" id="{8458D0F1-ED02-4AEE-3A8B-9043766BA1A5}"/>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algn="ctr">
              <a:spcBef>
                <a:spcPct val="50000"/>
              </a:spcBef>
            </a:pPr>
            <a:r>
              <a:rPr kumimoji="0" lang="es-MX" altLang="en-US" sz="1600" b="1" dirty="0">
                <a:solidFill>
                  <a:srgbClr val="000000"/>
                </a:solidFill>
                <a:latin typeface="Arial" panose="020B0604020202020204" pitchFamily="34" charset="0"/>
              </a:rPr>
              <a:t>Preparado por:</a:t>
            </a:r>
          </a:p>
          <a:p>
            <a:pPr algn="ctr">
              <a:spcBef>
                <a:spcPct val="50000"/>
              </a:spcBef>
            </a:pPr>
            <a:r>
              <a:rPr kumimoji="0" lang="es-MX" altLang="en-US" sz="1600" b="1" dirty="0">
                <a:solidFill>
                  <a:srgbClr val="000000"/>
                </a:solidFill>
                <a:latin typeface="Arial" panose="020B0604020202020204" pitchFamily="34" charset="0"/>
              </a:rPr>
              <a:t>Stuart Allsop</a:t>
            </a:r>
          </a:p>
          <a:p>
            <a:pPr algn="ctr">
              <a:spcBef>
                <a:spcPct val="50000"/>
              </a:spcBef>
            </a:pPr>
            <a:r>
              <a:rPr kumimoji="0" lang="es-MX" altLang="en-US" sz="1600" b="1" dirty="0">
                <a:solidFill>
                  <a:srgbClr val="000000"/>
                </a:solidFill>
                <a:latin typeface="Arial" panose="020B0604020202020204" pitchFamily="34" charset="0"/>
              </a:rPr>
              <a:t>ChristLink.cl</a:t>
            </a:r>
          </a:p>
          <a:p>
            <a:pPr algn="ctr">
              <a:spcBef>
                <a:spcPct val="50000"/>
              </a:spcBef>
            </a:pPr>
            <a:r>
              <a:rPr kumimoji="0" lang="es-MX" altLang="en-US" sz="1600" b="1" dirty="0">
                <a:solidFill>
                  <a:srgbClr val="000000"/>
                </a:solidFill>
                <a:latin typeface="Arial" panose="020B0604020202020204" pitchFamily="34" charset="0"/>
              </a:rPr>
              <a:t>Santiago, CHILE</a:t>
            </a:r>
          </a:p>
          <a:p>
            <a:pPr algn="ctr">
              <a:spcBef>
                <a:spcPct val="50000"/>
              </a:spcBef>
            </a:pPr>
            <a:r>
              <a:rPr kumimoji="0" lang="es-MX" altLang="en-US" sz="1600" b="1" dirty="0">
                <a:solidFill>
                  <a:srgbClr val="000000"/>
                </a:solidFill>
                <a:latin typeface="Arial" panose="020B0604020202020204" pitchFamily="34" charset="0"/>
              </a:rPr>
              <a:t>www.i-ccc.cl</a:t>
            </a:r>
            <a:endParaRPr kumimoji="0" lang="es-ES_tradnl" altLang="en-US" sz="1600" dirty="0">
              <a:solidFill>
                <a:srgbClr val="000000"/>
              </a:solidFill>
              <a:latin typeface="Arial" panose="020B0604020202020204" pitchFamily="34" charset="0"/>
            </a:endParaRPr>
          </a:p>
          <a:p>
            <a:endParaRPr lang="es-ES_tradnl" altLang="en-US" sz="1600" dirty="0"/>
          </a:p>
          <a:p>
            <a:endParaRPr lang="es-ES_tradnl" altLang="en-US" sz="16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B04B17-E717-6622-32E8-9A909ABAD7AA}"/>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31D6CD82-4F60-AAE2-5FF2-A0AA853DC7C5}"/>
              </a:ext>
            </a:extLst>
          </p:cNvPr>
          <p:cNvSpPr>
            <a:spLocks noGrp="1" noChangeArrowheads="1"/>
          </p:cNvSpPr>
          <p:nvPr>
            <p:ph type="sldNum" sz="quarter" idx="5"/>
          </p:nvPr>
        </p:nvSpPr>
        <p:spPr>
          <a:ln/>
        </p:spPr>
        <p:txBody>
          <a:bodyPr/>
          <a:lstStyle/>
          <a:p>
            <a:fld id="{845046DF-92D5-4C2C-AA27-FCDD3C48A305}" type="slidenum">
              <a:rPr lang="en-US" altLang="en-US"/>
              <a:pPr/>
              <a:t>9</a:t>
            </a:fld>
            <a:endParaRPr lang="en-US" altLang="en-US" dirty="0"/>
          </a:p>
        </p:txBody>
      </p:sp>
      <p:sp>
        <p:nvSpPr>
          <p:cNvPr id="967682" name="Rectangle 2">
            <a:extLst>
              <a:ext uri="{FF2B5EF4-FFF2-40B4-BE49-F238E27FC236}">
                <a16:creationId xmlns:a16="http://schemas.microsoft.com/office/drawing/2014/main" id="{A23FA968-B05B-5D21-D946-0F23C6A594B4}"/>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67683" name="Rectangle 3">
            <a:extLst>
              <a:ext uri="{FF2B5EF4-FFF2-40B4-BE49-F238E27FC236}">
                <a16:creationId xmlns:a16="http://schemas.microsoft.com/office/drawing/2014/main" id="{F7B36567-A30A-5591-93BE-E14FC8813F19}"/>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sz="1600" dirty="0"/>
          </a:p>
        </p:txBody>
      </p:sp>
    </p:spTree>
    <p:extLst>
      <p:ext uri="{BB962C8B-B14F-4D97-AF65-F5344CB8AC3E}">
        <p14:creationId xmlns:p14="http://schemas.microsoft.com/office/powerpoint/2010/main" val="779916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6CD48E2-A9C2-2082-26FB-FAD1F312DD53}"/>
              </a:ext>
            </a:extLst>
          </p:cNvPr>
          <p:cNvSpPr>
            <a:spLocks noGrp="1" noChangeArrowheads="1"/>
          </p:cNvSpPr>
          <p:nvPr>
            <p:ph type="sldNum" sz="quarter" idx="5"/>
          </p:nvPr>
        </p:nvSpPr>
        <p:spPr>
          <a:ln/>
        </p:spPr>
        <p:txBody>
          <a:bodyPr/>
          <a:lstStyle/>
          <a:p>
            <a:fld id="{27E651EC-F26A-4514-9062-EB2943D0E0E0}" type="slidenum">
              <a:rPr lang="en-US" altLang="en-US"/>
              <a:pPr/>
              <a:t>10</a:t>
            </a:fld>
            <a:endParaRPr lang="en-US" altLang="en-US" dirty="0"/>
          </a:p>
        </p:txBody>
      </p:sp>
      <p:sp>
        <p:nvSpPr>
          <p:cNvPr id="462850" name="Rectangle 2">
            <a:extLst>
              <a:ext uri="{FF2B5EF4-FFF2-40B4-BE49-F238E27FC236}">
                <a16:creationId xmlns:a16="http://schemas.microsoft.com/office/drawing/2014/main" id="{5A5B6288-C377-1466-F5F8-E0107F9B3290}"/>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62851" name="Rectangle 3">
            <a:extLst>
              <a:ext uri="{FF2B5EF4-FFF2-40B4-BE49-F238E27FC236}">
                <a16:creationId xmlns:a16="http://schemas.microsoft.com/office/drawing/2014/main" id="{5F647885-7091-F199-0405-6E78D15BF4C2}"/>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2721FD8-C742-AE99-999B-BB03FA960DCD}"/>
              </a:ext>
            </a:extLst>
          </p:cNvPr>
          <p:cNvSpPr>
            <a:spLocks noGrp="1" noChangeArrowheads="1"/>
          </p:cNvSpPr>
          <p:nvPr>
            <p:ph type="sldNum" sz="quarter" idx="5"/>
          </p:nvPr>
        </p:nvSpPr>
        <p:spPr>
          <a:ln/>
        </p:spPr>
        <p:txBody>
          <a:bodyPr/>
          <a:lstStyle/>
          <a:p>
            <a:fld id="{573BCDCB-3599-4C6C-9C55-5935538F5C80}" type="slidenum">
              <a:rPr lang="en-US" altLang="en-US"/>
              <a:pPr/>
              <a:t>11</a:t>
            </a:fld>
            <a:endParaRPr lang="en-US" altLang="en-US" dirty="0"/>
          </a:p>
        </p:txBody>
      </p:sp>
      <p:sp>
        <p:nvSpPr>
          <p:cNvPr id="887810" name="Rectangle 2">
            <a:extLst>
              <a:ext uri="{FF2B5EF4-FFF2-40B4-BE49-F238E27FC236}">
                <a16:creationId xmlns:a16="http://schemas.microsoft.com/office/drawing/2014/main" id="{F8AD245B-71D1-EA19-5737-114363B08064}"/>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87811" name="Rectangle 3">
            <a:extLst>
              <a:ext uri="{FF2B5EF4-FFF2-40B4-BE49-F238E27FC236}">
                <a16:creationId xmlns:a16="http://schemas.microsoft.com/office/drawing/2014/main" id="{9CA9C75D-1006-8278-D31E-03EE4A49A00D}"/>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altLang="en-US" dirty="0"/>
          </a:p>
        </p:txBody>
      </p:sp>
      <p:sp>
        <p:nvSpPr>
          <p:cNvPr id="5" name="Footer Placeholder 4"/>
          <p:cNvSpPr>
            <a:spLocks noGrp="1"/>
          </p:cNvSpPr>
          <p:nvPr>
            <p:ph type="ftr" sz="quarter" idx="11"/>
          </p:nvPr>
        </p:nvSpPr>
        <p:spPr/>
        <p:txBody>
          <a:bodyPr/>
          <a:lstStyle/>
          <a:p>
            <a:endParaRPr lang="en-US" altLang="en-US" dirty="0"/>
          </a:p>
        </p:txBody>
      </p:sp>
    </p:spTree>
    <p:extLst>
      <p:ext uri="{BB962C8B-B14F-4D97-AF65-F5344CB8AC3E}">
        <p14:creationId xmlns:p14="http://schemas.microsoft.com/office/powerpoint/2010/main" val="424055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altLang="en-US" dirty="0"/>
          </a:p>
        </p:txBody>
      </p:sp>
      <p:sp>
        <p:nvSpPr>
          <p:cNvPr id="5" name="Footer Placeholder 4"/>
          <p:cNvSpPr>
            <a:spLocks noGrp="1"/>
          </p:cNvSpPr>
          <p:nvPr>
            <p:ph type="ftr" sz="quarter" idx="11"/>
          </p:nvPr>
        </p:nvSpPr>
        <p:spPr/>
        <p:txBody>
          <a:bodyPr/>
          <a:lstStyle/>
          <a:p>
            <a:endParaRPr lang="en-US" altLang="en-US" dirty="0"/>
          </a:p>
        </p:txBody>
      </p:sp>
      <p:sp>
        <p:nvSpPr>
          <p:cNvPr id="2" name="TITLE - Rectangle 5">
            <a:extLst>
              <a:ext uri="{FF2B5EF4-FFF2-40B4-BE49-F238E27FC236}">
                <a16:creationId xmlns:a16="http://schemas.microsoft.com/office/drawing/2014/main" id="{C95E12AA-693F-BBD8-03DD-35DE9CCCB4A8}"/>
              </a:ext>
            </a:extLst>
          </p:cNvPr>
          <p:cNvSpPr>
            <a:spLocks noChangeArrowheads="1"/>
          </p:cNvSpPr>
          <p:nvPr userDrawn="1"/>
        </p:nvSpPr>
        <p:spPr bwMode="auto">
          <a:xfrm>
            <a:off x="1752600" y="508771"/>
            <a:ext cx="8686800" cy="255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nchorCtr="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ctr">
              <a:spcBef>
                <a:spcPct val="15000"/>
              </a:spcBef>
              <a:buClrTx/>
              <a:buSzTx/>
              <a:buFontTx/>
              <a:buNone/>
            </a:pPr>
            <a:r>
              <a:rPr kumimoji="0" lang="es-419" sz="3900" b="1" i="1" u="sng" spc="300" dirty="0">
                <a:solidFill>
                  <a:srgbClr val="EFF9FF"/>
                </a:solidFill>
                <a:effectLst>
                  <a:outerShdw blurRad="50800" dist="50800" dir="3300000" algn="tl" rotWithShape="0">
                    <a:schemeClr val="tx1">
                      <a:alpha val="65000"/>
                    </a:schemeClr>
                  </a:outerShdw>
                </a:effectLst>
                <a:latin typeface="Arial" panose="020B0604020202020204" pitchFamily="34" charset="0"/>
              </a:rPr>
              <a:t>La Reforma – Parte 1</a:t>
            </a:r>
            <a:endParaRPr kumimoji="0" lang="es-419" sz="2200" b="1" i="1" u="sng" spc="300" noProof="0" dirty="0">
              <a:solidFill>
                <a:srgbClr val="EFF9FF"/>
              </a:solidFill>
              <a:effectLst>
                <a:outerShdw blurRad="50800" dist="50800" dir="3300000" algn="tl" rotWithShape="0">
                  <a:schemeClr val="tx1">
                    <a:alpha val="65000"/>
                  </a:schemeClr>
                </a:outerShdw>
              </a:effectLst>
              <a:latin typeface="Arial" panose="020B0604020202020204" pitchFamily="34" charset="0"/>
            </a:endParaRPr>
          </a:p>
        </p:txBody>
      </p:sp>
    </p:spTree>
    <p:extLst>
      <p:ext uri="{BB962C8B-B14F-4D97-AF65-F5344CB8AC3E}">
        <p14:creationId xmlns:p14="http://schemas.microsoft.com/office/powerpoint/2010/main" val="1296142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dirty="0"/>
          </a:p>
        </p:txBody>
      </p:sp>
      <p:sp>
        <p:nvSpPr>
          <p:cNvPr id="5" name="Footer Placeholder 4"/>
          <p:cNvSpPr>
            <a:spLocks noGrp="1"/>
          </p:cNvSpPr>
          <p:nvPr>
            <p:ph type="ftr" sz="quarter" idx="11"/>
          </p:nvPr>
        </p:nvSpPr>
        <p:spPr/>
        <p:txBody>
          <a:bodyPr/>
          <a:lstStyle/>
          <a:p>
            <a:endParaRPr lang="en-US" altLang="en-US" dirty="0"/>
          </a:p>
        </p:txBody>
      </p:sp>
      <p:sp>
        <p:nvSpPr>
          <p:cNvPr id="7" name="TITLE - Rectangle 5">
            <a:extLst>
              <a:ext uri="{FF2B5EF4-FFF2-40B4-BE49-F238E27FC236}">
                <a16:creationId xmlns:a16="http://schemas.microsoft.com/office/drawing/2014/main" id="{5F7E2DDE-3DB7-5400-EFD5-3155C793587B}"/>
              </a:ext>
            </a:extLst>
          </p:cNvPr>
          <p:cNvSpPr>
            <a:spLocks noChangeArrowheads="1"/>
          </p:cNvSpPr>
          <p:nvPr userDrawn="1"/>
        </p:nvSpPr>
        <p:spPr bwMode="auto">
          <a:xfrm>
            <a:off x="1752600" y="580779"/>
            <a:ext cx="8686800" cy="255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nchorCtr="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ctr">
              <a:spcBef>
                <a:spcPct val="15000"/>
              </a:spcBef>
              <a:buClrTx/>
              <a:buSzTx/>
              <a:buFontTx/>
              <a:buNone/>
            </a:pPr>
            <a:r>
              <a:rPr kumimoji="0" lang="es-ES" altLang="en-US" sz="3900" b="1" i="1" u="sng" dirty="0">
                <a:solidFill>
                  <a:srgbClr val="EFF9FF"/>
                </a:solidFill>
                <a:effectLst>
                  <a:outerShdw blurRad="63500" dist="63500" dir="3300000" algn="tl" rotWithShape="0">
                    <a:schemeClr val="tx1">
                      <a:alpha val="80000"/>
                    </a:schemeClr>
                  </a:outerShdw>
                </a:effectLst>
                <a:latin typeface="Arial" panose="020B0604020202020204" pitchFamily="34" charset="0"/>
              </a:rPr>
              <a:t>33333</a:t>
            </a:r>
            <a:endParaRPr kumimoji="0" lang="es-ES_tradnl" altLang="en-US" sz="2200" b="1" i="1" u="sng" dirty="0">
              <a:solidFill>
                <a:srgbClr val="EFF9FF"/>
              </a:solidFill>
              <a:effectLst>
                <a:outerShdw blurRad="63500" dist="63500" dir="3300000" algn="tl" rotWithShape="0">
                  <a:schemeClr val="tx1">
                    <a:alpha val="80000"/>
                  </a:schemeClr>
                </a:outerShdw>
              </a:effectLst>
              <a:latin typeface="Arial" panose="020B0604020202020204" pitchFamily="34" charset="0"/>
            </a:endParaRPr>
          </a:p>
        </p:txBody>
      </p:sp>
    </p:spTree>
    <p:extLst>
      <p:ext uri="{BB962C8B-B14F-4D97-AF65-F5344CB8AC3E}">
        <p14:creationId xmlns:p14="http://schemas.microsoft.com/office/powerpoint/2010/main" val="2654797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2E7FB-AD1C-FA07-1469-31906541E1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390FC2-AD0C-9158-571D-D6FD2D7EA4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016696-098C-C3FA-6B59-2A85D94468C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6A3D63C-3441-1DD6-AB8A-EE95DE11D4F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EA62C55-9DB2-604B-24E2-DB0F925DFD88}"/>
              </a:ext>
            </a:extLst>
          </p:cNvPr>
          <p:cNvSpPr>
            <a:spLocks noGrp="1"/>
          </p:cNvSpPr>
          <p:nvPr>
            <p:ph type="sldNum" sz="quarter" idx="12"/>
          </p:nvPr>
        </p:nvSpPr>
        <p:spPr/>
        <p:txBody>
          <a:bodyPr/>
          <a:lstStyle>
            <a:lvl1pPr>
              <a:defRPr/>
            </a:lvl1pPr>
          </a:lstStyle>
          <a:p>
            <a:fld id="{46BD51E4-2C37-4C0B-B1B5-6CC01BFE31AC}" type="slidenum">
              <a:rPr lang="en-US" altLang="en-US"/>
              <a:pPr/>
              <a:t>‹#›</a:t>
            </a:fld>
            <a:endParaRPr lang="en-US" altLang="en-US"/>
          </a:p>
        </p:txBody>
      </p:sp>
    </p:spTree>
    <p:extLst>
      <p:ext uri="{BB962C8B-B14F-4D97-AF65-F5344CB8AC3E}">
        <p14:creationId xmlns:p14="http://schemas.microsoft.com/office/powerpoint/2010/main" val="894371567"/>
      </p:ext>
    </p:extLst>
  </p:cSld>
  <p:clrMapOvr>
    <a:masterClrMapping/>
  </p:clrMapOvr>
  <p:transition>
    <p:dissolv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US"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ltLang="en-US" dirty="0"/>
          </a:p>
        </p:txBody>
      </p:sp>
      <p:sp>
        <p:nvSpPr>
          <p:cNvPr id="9" name="Rectangle 8">
            <a:extLst>
              <a:ext uri="{FF2B5EF4-FFF2-40B4-BE49-F238E27FC236}">
                <a16:creationId xmlns:a16="http://schemas.microsoft.com/office/drawing/2014/main" id="{1C859BA8-61F2-C0F1-366F-6701D4C5DBE4}"/>
              </a:ext>
            </a:extLst>
          </p:cNvPr>
          <p:cNvSpPr/>
          <p:nvPr userDrawn="1"/>
        </p:nvSpPr>
        <p:spPr>
          <a:xfrm>
            <a:off x="8328248" y="6356350"/>
            <a:ext cx="3025552" cy="3651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fld id="{D0FBEFB9-879F-4220-ABDD-F9EA9892F329}" type="slidenum">
              <a:rPr lang="en-US" sz="1300" smtClean="0">
                <a:solidFill>
                  <a:schemeClr val="accent4">
                    <a:lumMod val="75000"/>
                  </a:schemeClr>
                </a:solidFill>
                <a:effectLst/>
              </a:rPr>
              <a:pPr algn="r"/>
              <a:t>‹#›</a:t>
            </a:fld>
            <a:endParaRPr lang="en-US" sz="1300" dirty="0">
              <a:solidFill>
                <a:schemeClr val="accent4">
                  <a:lumMod val="75000"/>
                </a:schemeClr>
              </a:solidFill>
              <a:effectLst/>
            </a:endParaRPr>
          </a:p>
        </p:txBody>
      </p:sp>
    </p:spTree>
    <p:extLst>
      <p:ext uri="{BB962C8B-B14F-4D97-AF65-F5344CB8AC3E}">
        <p14:creationId xmlns:p14="http://schemas.microsoft.com/office/powerpoint/2010/main" val="119478660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emf"/><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7" Type="http://schemas.microsoft.com/office/2007/relationships/hdphoto" Target="../media/hdphoto4.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3.wdp"/><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1.emf"/></Relationships>
</file>

<file path=ppt/slides/_rels/slide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7.jpg"/><Relationship Id="rId5" Type="http://schemas.microsoft.com/office/2007/relationships/hdphoto" Target="../media/hdphoto5.wdp"/><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1.emf"/><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1.emf"/><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1.emf"/><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3.bin"/><Relationship Id="rId7" Type="http://schemas.microsoft.com/office/2007/relationships/hdphoto" Target="../media/hdphoto6.wdp"/><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oleObject" Target="../embeddings/oleObject2.bin"/><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4.jpg"/><Relationship Id="rId5" Type="http://schemas.microsoft.com/office/2007/relationships/hdphoto" Target="../media/hdphoto6.wdp"/><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4.jpg"/><Relationship Id="rId5" Type="http://schemas.microsoft.com/office/2007/relationships/hdphoto" Target="../media/hdphoto6.wdp"/><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em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microsoft.com/office/2007/relationships/hdphoto" Target="../media/hdphoto7.wdp"/></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microsoft.com/office/2007/relationships/hdphoto" Target="../media/hdphoto7.wdp"/></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microsoft.com/office/2007/relationships/hdphoto" Target="../media/hdphoto7.wdp"/></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32.jpg"/><Relationship Id="rId4" Type="http://schemas.microsoft.com/office/2007/relationships/hdphoto" Target="../media/hdphoto7.wdp"/></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34.png"/><Relationship Id="rId4" Type="http://schemas.microsoft.com/office/2007/relationships/hdphoto" Target="../media/hdphoto8.wdp"/></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microsoft.com/office/2007/relationships/hdphoto" Target="../media/hdphoto10.wdp"/></Relationships>
</file>

<file path=ppt/slides/_rels/slide4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microsoft.com/office/2007/relationships/hdphoto" Target="../media/hdphoto2.wdp"/></Relationships>
</file>

<file path=ppt/slides/_rels/slide5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38.png"/><Relationship Id="rId4" Type="http://schemas.openxmlformats.org/officeDocument/2006/relationships/image" Target="../media/image37.jpg"/></Relationships>
</file>

<file path=ppt/slides/_rels/slide5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microsoft.com/office/2007/relationships/hdphoto" Target="../media/hdphoto12.wdp"/></Relationships>
</file>

<file path=ppt/slides/_rels/slide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microsoft.com/office/2007/relationships/hdphoto" Target="../media/hdphoto12.wdp"/></Relationships>
</file>

<file path=ppt/slides/_rels/slide5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microsoft.com/office/2007/relationships/hdphoto" Target="../media/hdphoto12.wdp"/></Relationships>
</file>

<file path=ppt/slides/_rels/slide59.xml.rels><?xml version="1.0" encoding="UTF-8" standalone="yes"?>
<Relationships xmlns="http://schemas.openxmlformats.org/package/2006/relationships"><Relationship Id="rId3" Type="http://schemas.openxmlformats.org/officeDocument/2006/relationships/image" Target="../media/image39.png"/><Relationship Id="rId7" Type="http://schemas.microsoft.com/office/2007/relationships/hdphoto" Target="../media/hdphoto13.wdp"/><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microsoft.com/office/2007/relationships/hdphoto" Target="../media/hdphoto12.wdp"/></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microsoft.com/office/2007/relationships/hdphoto" Target="../media/hdphoto2.wdp"/></Relationships>
</file>

<file path=ppt/slides/_rels/slide6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microsoft.com/office/2007/relationships/hdphoto" Target="../media/hdphoto12.wdp"/></Relationships>
</file>

<file path=ppt/slides/_rels/slide6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microsoft.com/office/2007/relationships/hdphoto" Target="../media/hdphoto14.wdp"/><Relationship Id="rId5" Type="http://schemas.openxmlformats.org/officeDocument/2006/relationships/image" Target="../media/image42.png"/><Relationship Id="rId4" Type="http://schemas.microsoft.com/office/2007/relationships/hdphoto" Target="../media/hdphoto12.wdp"/></Relationships>
</file>

<file path=ppt/slides/_rels/slide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microsoft.com/office/2007/relationships/hdphoto" Target="../media/hdphoto16.wdp"/><Relationship Id="rId5" Type="http://schemas.openxmlformats.org/officeDocument/2006/relationships/image" Target="../media/image44.png"/><Relationship Id="rId4" Type="http://schemas.microsoft.com/office/2007/relationships/hdphoto" Target="../media/hdphoto15.wdp"/></Relationships>
</file>

<file path=ppt/slides/_rels/slide63.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microsoft.com/office/2007/relationships/hdphoto" Target="../media/hdphoto16.wdp"/><Relationship Id="rId5" Type="http://schemas.openxmlformats.org/officeDocument/2006/relationships/image" Target="../media/image44.png"/><Relationship Id="rId4" Type="http://schemas.microsoft.com/office/2007/relationships/hdphoto" Target="../media/hdphoto15.wdp"/><Relationship Id="rId9" Type="http://schemas.openxmlformats.org/officeDocument/2006/relationships/image" Target="../media/image46.jpg"/></Relationships>
</file>

<file path=ppt/slides/_rels/slide64.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jp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microsoft.com/office/2007/relationships/hdphoto" Target="../media/hdphoto16.wdp"/><Relationship Id="rId5" Type="http://schemas.openxmlformats.org/officeDocument/2006/relationships/image" Target="../media/image44.png"/><Relationship Id="rId4" Type="http://schemas.microsoft.com/office/2007/relationships/hdphoto" Target="../media/hdphoto15.wdp"/></Relationships>
</file>

<file path=ppt/slides/_rels/slide6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3.png"/><Relationship Id="rId3" Type="http://schemas.openxmlformats.org/officeDocument/2006/relationships/image" Target="../media/image31.png"/><Relationship Id="rId7" Type="http://schemas.microsoft.com/office/2007/relationships/hdphoto" Target="../media/hdphoto12.wdp"/><Relationship Id="rId12" Type="http://schemas.microsoft.com/office/2007/relationships/hdphoto" Target="../media/hdphoto16.wdp"/><Relationship Id="rId17" Type="http://schemas.openxmlformats.org/officeDocument/2006/relationships/image" Target="../media/image51.jpg"/><Relationship Id="rId2" Type="http://schemas.openxmlformats.org/officeDocument/2006/relationships/notesSlide" Target="../notesSlides/notesSlide63.xml"/><Relationship Id="rId16" Type="http://schemas.openxmlformats.org/officeDocument/2006/relationships/image" Target="../media/image50.jpg"/><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6.jpg"/><Relationship Id="rId15" Type="http://schemas.openxmlformats.org/officeDocument/2006/relationships/image" Target="../media/image49.jpg"/><Relationship Id="rId10" Type="http://schemas.openxmlformats.org/officeDocument/2006/relationships/image" Target="../media/image48.emf"/><Relationship Id="rId4" Type="http://schemas.microsoft.com/office/2007/relationships/hdphoto" Target="../media/hdphoto7.wdp"/><Relationship Id="rId9" Type="http://schemas.microsoft.com/office/2007/relationships/hdphoto" Target="../media/hdphoto10.wdp"/><Relationship Id="rId14" Type="http://schemas.microsoft.com/office/2007/relationships/hdphoto" Target="../media/hdphoto15.wdp"/></Relationships>
</file>

<file path=ppt/slides/_rels/slide6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microsoft.com/office/2007/relationships/hdphoto" Target="../media/hdphoto2.wdp"/></Relationships>
</file>

<file path=ppt/slides/_rels/slide70.xml.rels><?xml version="1.0" encoding="UTF-8" standalone="yes"?>
<Relationships xmlns="http://schemas.openxmlformats.org/package/2006/relationships"><Relationship Id="rId3" Type="http://schemas.openxmlformats.org/officeDocument/2006/relationships/hyperlink" Target="http://www.i-ccc.cl/"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hyperlink" Target="https://www.christlink.cl/"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8F579A-462F-8B69-E9C3-4F9D1D2FCF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2814" y="1449278"/>
            <a:ext cx="9176222" cy="5004057"/>
          </a:xfrm>
          <a:prstGeom prst="rect">
            <a:avLst/>
          </a:prstGeom>
        </p:spPr>
      </p:pic>
      <p:pic>
        <p:nvPicPr>
          <p:cNvPr id="4" name="Church ON background - Picture 20">
            <a:extLst>
              <a:ext uri="{FF2B5EF4-FFF2-40B4-BE49-F238E27FC236}">
                <a16:creationId xmlns:a16="http://schemas.microsoft.com/office/drawing/2014/main" id="{93499B95-4CD5-7F85-9834-CF0ACFC6E2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2814" y="1449279"/>
            <a:ext cx="9176222" cy="5004057"/>
          </a:xfrm>
          <a:prstGeom prst="rect">
            <a:avLst/>
          </a:prstGeom>
          <a:effectLst>
            <a:outerShdw blurRad="50800" dist="50800" dir="3300000" algn="tl" rotWithShape="0">
              <a:prstClr val="black">
                <a:alpha val="60000"/>
              </a:prstClr>
            </a:outerShdw>
          </a:effectLst>
        </p:spPr>
      </p:pic>
      <p:sp>
        <p:nvSpPr>
          <p:cNvPr id="5" name="Title 1 - &quot;HIstoria&quot; only">
            <a:extLst>
              <a:ext uri="{FF2B5EF4-FFF2-40B4-BE49-F238E27FC236}">
                <a16:creationId xmlns:a16="http://schemas.microsoft.com/office/drawing/2014/main" id="{1B9975BF-0B41-06BE-10D5-0EF20CE5899C}"/>
              </a:ext>
            </a:extLst>
          </p:cNvPr>
          <p:cNvSpPr txBox="1">
            <a:spLocks/>
          </p:cNvSpPr>
          <p:nvPr/>
        </p:nvSpPr>
        <p:spPr>
          <a:xfrm>
            <a:off x="1055440" y="548680"/>
            <a:ext cx="10081120" cy="720080"/>
          </a:xfrm>
          <a:prstGeom prst="rect">
            <a:avLst/>
          </a:prstGeom>
        </p:spPr>
        <p:txBody>
          <a:bodyPr vert="horz" lIns="91440" tIns="45720" rIns="91440" bIns="45720" rtlCol="0" anchor="b" anchorCtr="0">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419" noProof="0" dirty="0">
                <a:solidFill>
                  <a:schemeClr val="bg1"/>
                </a:solidFill>
                <a:effectLst>
                  <a:outerShdw blurRad="50800" dist="50800" dir="3300000" algn="tl" rotWithShape="0">
                    <a:schemeClr val="tx1">
                      <a:alpha val="80000"/>
                    </a:schemeClr>
                  </a:outerShdw>
                </a:effectLst>
              </a:rPr>
              <a:t>                  </a:t>
            </a:r>
            <a:r>
              <a:rPr lang="es-419" sz="5400" b="1" noProof="0" dirty="0">
                <a:solidFill>
                  <a:schemeClr val="bg1"/>
                </a:solidFill>
                <a:effectLst>
                  <a:outerShdw blurRad="50800" dist="50800" dir="3300000" algn="tl" rotWithShape="0">
                    <a:schemeClr val="tx1">
                      <a:alpha val="80000"/>
                    </a:schemeClr>
                  </a:outerShdw>
                </a:effectLst>
                <a:latin typeface="APPLE CHANCERY" panose="03020702040506060504" pitchFamily="66" charset="-79"/>
                <a:cs typeface="APPLE CHANCERY" panose="03020702040506060504" pitchFamily="66" charset="-79"/>
              </a:rPr>
              <a:t>Historia de</a:t>
            </a:r>
          </a:p>
        </p:txBody>
      </p:sp>
      <p:sp>
        <p:nvSpPr>
          <p:cNvPr id="6" name="Title 2 - All (right half)">
            <a:extLst>
              <a:ext uri="{FF2B5EF4-FFF2-40B4-BE49-F238E27FC236}">
                <a16:creationId xmlns:a16="http://schemas.microsoft.com/office/drawing/2014/main" id="{DCC000DD-A82C-BA68-5C87-31B3D7F6830C}"/>
              </a:ext>
            </a:extLst>
          </p:cNvPr>
          <p:cNvSpPr txBox="1">
            <a:spLocks/>
          </p:cNvSpPr>
          <p:nvPr/>
        </p:nvSpPr>
        <p:spPr>
          <a:xfrm>
            <a:off x="1055440" y="548680"/>
            <a:ext cx="10081120" cy="720080"/>
          </a:xfrm>
          <a:prstGeom prst="rect">
            <a:avLst/>
          </a:prstGeom>
        </p:spPr>
        <p:txBody>
          <a:bodyPr anchor="b" anchorCtr="0">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419" noProof="0" dirty="0">
                <a:solidFill>
                  <a:schemeClr val="bg1"/>
                </a:solidFill>
                <a:effectLst>
                  <a:outerShdw blurRad="50800" dist="50800" dir="3300000" algn="tl" rotWithShape="0">
                    <a:schemeClr val="tx1">
                      <a:alpha val="80000"/>
                    </a:schemeClr>
                  </a:outerShdw>
                </a:effectLst>
              </a:rPr>
              <a:t>                  </a:t>
            </a:r>
            <a:r>
              <a:rPr lang="es-419" sz="5400" b="1" noProof="0" dirty="0">
                <a:solidFill>
                  <a:schemeClr val="bg1"/>
                </a:solidFill>
                <a:effectLst>
                  <a:outerShdw blurRad="50800" dist="50800" dir="3300000" algn="tl" rotWithShape="0">
                    <a:schemeClr val="tx1">
                      <a:alpha val="80000"/>
                    </a:schemeClr>
                  </a:outerShdw>
                </a:effectLst>
                <a:latin typeface="APPLE CHANCERY" panose="03020702040506060504" pitchFamily="66" charset="-79"/>
                <a:cs typeface="APPLE CHANCERY" panose="03020702040506060504" pitchFamily="66" charset="-79"/>
              </a:rPr>
              <a:t>Historia de la Iglesia</a:t>
            </a:r>
          </a:p>
        </p:txBody>
      </p:sp>
      <p:pic>
        <p:nvPicPr>
          <p:cNvPr id="7" name="LOGO arrival  - Picture 23">
            <a:extLst>
              <a:ext uri="{FF2B5EF4-FFF2-40B4-BE49-F238E27FC236}">
                <a16:creationId xmlns:a16="http://schemas.microsoft.com/office/drawing/2014/main" id="{CB246604-D2DB-B480-914C-254C01BFD5D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95" b="94358" l="9979" r="89991">
                        <a14:foregroundMark x1="69032" y1="64481" x2="69032" y2="64481"/>
                        <a14:foregroundMark x1="68396" y1="64267" x2="54807" y2="53358"/>
                        <a14:foregroundMark x1="50652" y1="26384" x2="51016" y2="75228"/>
                        <a14:foregroundMark x1="29997" y1="35733" x2="33788" y2="34175"/>
                        <a14:foregroundMark x1="73946" y1="37722" x2="71034" y2="35089"/>
                        <a14:foregroundMark x1="48499" y1="94358" x2="48499" y2="94358"/>
                        <a14:foregroundMark x1="40946" y1="61580" x2="40946" y2="61580"/>
                        <a14:foregroundMark x1="35669" y1="32617" x2="67000" y2="33960"/>
                        <a14:foregroundMark x1="35153" y1="42880" x2="52442" y2="42397"/>
                        <a14:foregroundMark x1="52442" y1="42397" x2="60752" y2="42665"/>
                        <a14:foregroundMark x1="60752" y1="42665" x2="64635" y2="42397"/>
                        <a14:foregroundMark x1="46861" y1="25900" x2="46982" y2="85707"/>
                        <a14:foregroundMark x1="46982" y1="85223" x2="46739" y2="86351"/>
                        <a14:foregroundMark x1="53534" y1="25255" x2="53291" y2="85922"/>
                        <a14:foregroundMark x1="35942" y1="39119" x2="26175" y2="42988"/>
                        <a14:foregroundMark x1="25235" y1="41537" x2="26388" y2="43364"/>
                        <a14:foregroundMark x1="63967" y1="38152" x2="74249" y2="42773"/>
                        <a14:foregroundMark x1="75493" y1="40570" x2="72824" y2="45191"/>
                        <a14:foregroundMark x1="45769" y1="25363" x2="48286" y2="24664"/>
                        <a14:foregroundMark x1="55384" y1="26222" x2="51896" y2="24288"/>
                        <a14:foregroundMark x1="45890" y1="86029" x2="48347" y2="86620"/>
                        <a14:foregroundMark x1="54747" y1="85277" x2="51956" y2="86351"/>
                      </a14:backgroundRemoval>
                    </a14:imgEffect>
                  </a14:imgLayer>
                </a14:imgProps>
              </a:ext>
              <a:ext uri="{28A0092B-C50C-407E-A947-70E740481C1C}">
                <a14:useLocalDpi xmlns:a14="http://schemas.microsoft.com/office/drawing/2010/main" val="0"/>
              </a:ext>
            </a:extLst>
          </a:blip>
          <a:srcRect l="21136" t="3063" r="19298" b="6578"/>
          <a:stretch>
            <a:fillRect/>
          </a:stretch>
        </p:blipFill>
        <p:spPr>
          <a:xfrm>
            <a:off x="3647728" y="2060848"/>
            <a:ext cx="4464496" cy="4248472"/>
          </a:xfrm>
          <a:prstGeom prst="rect">
            <a:avLst/>
          </a:prstGeom>
        </p:spPr>
      </p:pic>
      <p:pic>
        <p:nvPicPr>
          <p:cNvPr id="8" name="LOGO front - Picture 25">
            <a:extLst>
              <a:ext uri="{FF2B5EF4-FFF2-40B4-BE49-F238E27FC236}">
                <a16:creationId xmlns:a16="http://schemas.microsoft.com/office/drawing/2014/main" id="{A9B5405F-AA24-1FAD-621E-6AA055A6E2B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95" b="94358" l="9979" r="89991">
                        <a14:foregroundMark x1="69032" y1="64481" x2="69032" y2="64481"/>
                        <a14:foregroundMark x1="68396" y1="64267" x2="54807" y2="53358"/>
                        <a14:foregroundMark x1="50652" y1="26384" x2="51016" y2="75228"/>
                        <a14:foregroundMark x1="29997" y1="35733" x2="33788" y2="34175"/>
                        <a14:foregroundMark x1="73946" y1="37722" x2="71034" y2="35089"/>
                        <a14:foregroundMark x1="48499" y1="94358" x2="48499" y2="94358"/>
                        <a14:foregroundMark x1="40946" y1="61580" x2="40946" y2="61580"/>
                        <a14:foregroundMark x1="35669" y1="32617" x2="67000" y2="33960"/>
                        <a14:foregroundMark x1="35153" y1="42880" x2="52442" y2="42397"/>
                        <a14:foregroundMark x1="52442" y1="42397" x2="60752" y2="42665"/>
                        <a14:foregroundMark x1="60752" y1="42665" x2="64635" y2="42397"/>
                        <a14:foregroundMark x1="46861" y1="25900" x2="46982" y2="85707"/>
                        <a14:foregroundMark x1="46982" y1="85223" x2="46739" y2="86351"/>
                        <a14:foregroundMark x1="53534" y1="25255" x2="53291" y2="85922"/>
                        <a14:foregroundMark x1="35942" y1="39119" x2="26175" y2="42988"/>
                        <a14:foregroundMark x1="25235" y1="41537" x2="26388" y2="43364"/>
                        <a14:foregroundMark x1="63967" y1="38152" x2="74249" y2="42773"/>
                        <a14:foregroundMark x1="75493" y1="40570" x2="72824" y2="45191"/>
                        <a14:foregroundMark x1="45769" y1="25363" x2="48286" y2="24664"/>
                        <a14:foregroundMark x1="55384" y1="26222" x2="51896" y2="24288"/>
                        <a14:foregroundMark x1="45890" y1="86029" x2="48347" y2="86620"/>
                        <a14:foregroundMark x1="54747" y1="85277" x2="51956" y2="86351"/>
                      </a14:backgroundRemoval>
                    </a14:imgEffect>
                  </a14:imgLayer>
                </a14:imgProps>
              </a:ext>
              <a:ext uri="{28A0092B-C50C-407E-A947-70E740481C1C}">
                <a14:useLocalDpi xmlns:a14="http://schemas.microsoft.com/office/drawing/2010/main" val="0"/>
              </a:ext>
            </a:extLst>
          </a:blip>
          <a:srcRect l="21136" t="3063" r="19298" b="6578"/>
          <a:stretch>
            <a:fillRect/>
          </a:stretch>
        </p:blipFill>
        <p:spPr>
          <a:xfrm>
            <a:off x="3647728" y="2060848"/>
            <a:ext cx="4464496" cy="4248472"/>
          </a:xfrm>
          <a:prstGeom prst="rect">
            <a:avLst/>
          </a:prstGeom>
        </p:spPr>
      </p:pic>
      <p:pic>
        <p:nvPicPr>
          <p:cNvPr id="9" name="LOGO MID - Picture 24">
            <a:extLst>
              <a:ext uri="{FF2B5EF4-FFF2-40B4-BE49-F238E27FC236}">
                <a16:creationId xmlns:a16="http://schemas.microsoft.com/office/drawing/2014/main" id="{B9B65A69-9D73-E185-C028-1B1197148939}"/>
              </a:ext>
            </a:extLst>
          </p:cNvPr>
          <p:cNvPicPr preferRelativeResize="0">
            <a:picLocks/>
          </p:cNvPicPr>
          <p:nvPr/>
        </p:nvPicPr>
        <p:blipFill>
          <a:blip r:embed="rId5">
            <a:extLst>
              <a:ext uri="{BEBA8EAE-BF5A-486C-A8C5-ECC9F3942E4B}">
                <a14:imgProps xmlns:a14="http://schemas.microsoft.com/office/drawing/2010/main">
                  <a14:imgLayer r:embed="rId6">
                    <a14:imgEffect>
                      <a14:backgroundRemoval t="9995" b="94358" l="9979" r="89991">
                        <a14:foregroundMark x1="69032" y1="64481" x2="69032" y2="64481"/>
                        <a14:foregroundMark x1="68396" y1="64267" x2="54807" y2="53358"/>
                        <a14:foregroundMark x1="50652" y1="26384" x2="51016" y2="75228"/>
                        <a14:foregroundMark x1="29997" y1="35733" x2="33788" y2="34175"/>
                        <a14:foregroundMark x1="73946" y1="37722" x2="71034" y2="35089"/>
                        <a14:foregroundMark x1="48499" y1="94358" x2="48499" y2="94358"/>
                        <a14:foregroundMark x1="40946" y1="61580" x2="40946" y2="61580"/>
                        <a14:foregroundMark x1="35669" y1="32617" x2="67000" y2="33960"/>
                        <a14:foregroundMark x1="35153" y1="42880" x2="52442" y2="42397"/>
                        <a14:foregroundMark x1="52442" y1="42397" x2="60752" y2="42665"/>
                        <a14:foregroundMark x1="60752" y1="42665" x2="64635" y2="42397"/>
                        <a14:foregroundMark x1="46861" y1="25900" x2="46982" y2="85707"/>
                        <a14:foregroundMark x1="46982" y1="85223" x2="46739" y2="86351"/>
                        <a14:foregroundMark x1="53534" y1="25255" x2="53291" y2="85922"/>
                        <a14:foregroundMark x1="35942" y1="39119" x2="26175" y2="42988"/>
                        <a14:foregroundMark x1="25235" y1="41537" x2="26388" y2="43364"/>
                        <a14:foregroundMark x1="63967" y1="38152" x2="74249" y2="42773"/>
                        <a14:foregroundMark x1="75493" y1="40570" x2="72824" y2="45191"/>
                        <a14:foregroundMark x1="45769" y1="25363" x2="48286" y2="24664"/>
                        <a14:foregroundMark x1="55384" y1="26222" x2="51896" y2="24288"/>
                        <a14:foregroundMark x1="45890" y1="86029" x2="48347" y2="86620"/>
                        <a14:foregroundMark x1="54747" y1="85277" x2="51956" y2="86351"/>
                      </a14:backgroundRemoval>
                    </a14:imgEffect>
                  </a14:imgLayer>
                </a14:imgProps>
              </a:ext>
              <a:ext uri="{28A0092B-C50C-407E-A947-70E740481C1C}">
                <a14:useLocalDpi xmlns:a14="http://schemas.microsoft.com/office/drawing/2010/main" val="0"/>
              </a:ext>
            </a:extLst>
          </a:blip>
          <a:srcRect l="17592" t="3063" r="19297" b="1806"/>
          <a:stretch>
            <a:fillRect/>
          </a:stretch>
        </p:blipFill>
        <p:spPr>
          <a:xfrm>
            <a:off x="191344" y="5373216"/>
            <a:ext cx="1152128" cy="1008112"/>
          </a:xfrm>
          <a:prstGeom prst="rect">
            <a:avLst/>
          </a:prstGeom>
        </p:spPr>
      </p:pic>
      <p:pic>
        <p:nvPicPr>
          <p:cNvPr id="10" name="LOGO small - Picture 24">
            <a:extLst>
              <a:ext uri="{FF2B5EF4-FFF2-40B4-BE49-F238E27FC236}">
                <a16:creationId xmlns:a16="http://schemas.microsoft.com/office/drawing/2014/main" id="{74572096-A0CC-FD53-EDCF-2242788DE5AB}"/>
              </a:ext>
            </a:extLst>
          </p:cNvPr>
          <p:cNvPicPr preferRelativeResize="0">
            <a:picLocks/>
          </p:cNvPicPr>
          <p:nvPr/>
        </p:nvPicPr>
        <p:blipFill>
          <a:blip r:embed="rId5">
            <a:extLst>
              <a:ext uri="{BEBA8EAE-BF5A-486C-A8C5-ECC9F3942E4B}">
                <a14:imgProps xmlns:a14="http://schemas.microsoft.com/office/drawing/2010/main">
                  <a14:imgLayer r:embed="rId6">
                    <a14:imgEffect>
                      <a14:backgroundRemoval t="9995" b="94358" l="9979" r="89991">
                        <a14:foregroundMark x1="69032" y1="64481" x2="69032" y2="64481"/>
                        <a14:foregroundMark x1="68396" y1="64267" x2="54807" y2="53358"/>
                        <a14:foregroundMark x1="50652" y1="26384" x2="51016" y2="75228"/>
                        <a14:foregroundMark x1="29997" y1="35733" x2="33788" y2="34175"/>
                        <a14:foregroundMark x1="73946" y1="37722" x2="71034" y2="35089"/>
                        <a14:foregroundMark x1="48499" y1="94358" x2="48499" y2="94358"/>
                        <a14:foregroundMark x1="40946" y1="61580" x2="40946" y2="61580"/>
                        <a14:foregroundMark x1="35669" y1="32617" x2="67000" y2="33960"/>
                        <a14:foregroundMark x1="35153" y1="42880" x2="52442" y2="42397"/>
                        <a14:foregroundMark x1="52442" y1="42397" x2="60752" y2="42665"/>
                        <a14:foregroundMark x1="60752" y1="42665" x2="64635" y2="42397"/>
                        <a14:foregroundMark x1="46861" y1="25900" x2="46982" y2="85707"/>
                        <a14:foregroundMark x1="46982" y1="85223" x2="46739" y2="86351"/>
                        <a14:foregroundMark x1="53534" y1="25255" x2="53291" y2="85922"/>
                        <a14:foregroundMark x1="35942" y1="39119" x2="26175" y2="42988"/>
                        <a14:foregroundMark x1="25235" y1="41537" x2="26388" y2="43364"/>
                        <a14:foregroundMark x1="63967" y1="38152" x2="74249" y2="42773"/>
                        <a14:foregroundMark x1="75493" y1="40570" x2="72824" y2="45191"/>
                        <a14:foregroundMark x1="45769" y1="25363" x2="48286" y2="24664"/>
                        <a14:foregroundMark x1="55384" y1="26222" x2="51896" y2="24288"/>
                        <a14:foregroundMark x1="45890" y1="86029" x2="48347" y2="86620"/>
                        <a14:foregroundMark x1="54747" y1="85277" x2="51956" y2="86351"/>
                      </a14:backgroundRemoval>
                    </a14:imgEffect>
                  </a14:imgLayer>
                </a14:imgProps>
              </a:ext>
              <a:ext uri="{28A0092B-C50C-407E-A947-70E740481C1C}">
                <a14:useLocalDpi xmlns:a14="http://schemas.microsoft.com/office/drawing/2010/main" val="0"/>
              </a:ext>
            </a:extLst>
          </a:blip>
          <a:srcRect l="17592" t="3063" r="19297" b="1806"/>
          <a:stretch>
            <a:fillRect/>
          </a:stretch>
        </p:blipFill>
        <p:spPr>
          <a:xfrm>
            <a:off x="250651" y="5438874"/>
            <a:ext cx="1029600" cy="874800"/>
          </a:xfrm>
          <a:prstGeom prst="rect">
            <a:avLst/>
          </a:prstGeom>
        </p:spPr>
      </p:pic>
    </p:spTree>
    <p:extLst>
      <p:ext uri="{BB962C8B-B14F-4D97-AF65-F5344CB8AC3E}">
        <p14:creationId xmlns:p14="http://schemas.microsoft.com/office/powerpoint/2010/main" val="1497582795"/>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1000"/>
                                        <p:tgtEl>
                                          <p:spTgt spid="4"/>
                                        </p:tgtEl>
                                      </p:cBhvr>
                                    </p:animEffect>
                                  </p:childTnLst>
                                </p:cTn>
                              </p:par>
                            </p:childTnLst>
                          </p:cTn>
                        </p:par>
                        <p:par>
                          <p:cTn id="13" fill="hold">
                            <p:stCondLst>
                              <p:cond delay="1500"/>
                            </p:stCondLst>
                            <p:childTnLst>
                              <p:par>
                                <p:cTn id="14" presetID="22" presetClass="entr" presetSubtype="2"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right)">
                                      <p:cBhvr>
                                        <p:cTn id="16" dur="600"/>
                                        <p:tgtEl>
                                          <p:spTgt spid="6"/>
                                        </p:tgtEl>
                                      </p:cBhvr>
                                    </p:animEffect>
                                  </p:childTnLst>
                                </p:cTn>
                              </p:par>
                            </p:childTnLst>
                          </p:cTn>
                        </p:par>
                        <p:par>
                          <p:cTn id="17" fill="hold">
                            <p:stCondLst>
                              <p:cond delay="2100"/>
                            </p:stCondLst>
                            <p:childTnLst>
                              <p:par>
                                <p:cTn id="18" presetID="21" presetClass="entr" presetSubtype="1"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heel(1)">
                                      <p:cBhvr>
                                        <p:cTn id="20" dur="1000"/>
                                        <p:tgtEl>
                                          <p:spTgt spid="7"/>
                                        </p:tgtEl>
                                      </p:cBhvr>
                                    </p:animEffect>
                                  </p:childTnLst>
                                </p:cTn>
                              </p:par>
                            </p:childTnLst>
                          </p:cTn>
                        </p:par>
                        <p:par>
                          <p:cTn id="21" fill="hold">
                            <p:stCondLst>
                              <p:cond delay="3100"/>
                            </p:stCondLst>
                            <p:childTnLst>
                              <p:par>
                                <p:cTn id="22" presetID="1"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childTnLst>
                                </p:cTn>
                              </p:par>
                              <p:par>
                                <p:cTn id="24" presetID="10" presetClass="exit" presetSubtype="0" fill="hold" nodeType="withEffect">
                                  <p:stCondLst>
                                    <p:cond delay="0"/>
                                  </p:stCondLst>
                                  <p:childTnLst>
                                    <p:animEffect transition="out" filter="fad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par>
                                <p:cTn id="27" presetID="6" presetClass="emph" presetSubtype="0" fill="hold" nodeType="withEffect">
                                  <p:stCondLst>
                                    <p:cond delay="0"/>
                                  </p:stCondLst>
                                  <p:childTnLst>
                                    <p:animScale>
                                      <p:cBhvr>
                                        <p:cTn id="28" dur="750" fill="hold"/>
                                        <p:tgtEl>
                                          <p:spTgt spid="8"/>
                                        </p:tgtEl>
                                      </p:cBhvr>
                                      <p:by x="25000" y="25000"/>
                                    </p:animScale>
                                  </p:childTnLst>
                                </p:cTn>
                              </p:par>
                              <p:par>
                                <p:cTn id="29" presetID="49" presetClass="path" presetSubtype="0" accel="50000" decel="50000" fill="hold" nodeType="withEffect">
                                  <p:stCondLst>
                                    <p:cond delay="0"/>
                                  </p:stCondLst>
                                  <p:childTnLst>
                                    <p:animMotion origin="layout" path="M -1.66667E-6 4.81481E-6 L -0.4194 0.24675 " pathEditMode="relative" rAng="0" ptsTypes="AA">
                                      <p:cBhvr>
                                        <p:cTn id="30" dur="750" fill="hold"/>
                                        <p:tgtEl>
                                          <p:spTgt spid="8"/>
                                        </p:tgtEl>
                                        <p:attrNameLst>
                                          <p:attrName>ppt_x</p:attrName>
                                          <p:attrName>ppt_y</p:attrName>
                                        </p:attrNameLst>
                                      </p:cBhvr>
                                      <p:rCtr x="-20977" y="12338"/>
                                    </p:animMotion>
                                  </p:childTnLst>
                                </p:cTn>
                              </p:par>
                            </p:childTnLst>
                          </p:cTn>
                        </p:par>
                        <p:par>
                          <p:cTn id="31" fill="hold">
                            <p:stCondLst>
                              <p:cond delay="3850"/>
                            </p:stCondLst>
                            <p:childTnLst>
                              <p:par>
                                <p:cTn id="32" presetID="10" presetClass="exit" presetSubtype="0" fill="hold" nodeType="afterEffect">
                                  <p:stCondLst>
                                    <p:cond delay="0"/>
                                  </p:stCondLst>
                                  <p:childTnLst>
                                    <p:animEffect transition="out" filter="fade">
                                      <p:cBhvr>
                                        <p:cTn id="33" dur="300"/>
                                        <p:tgtEl>
                                          <p:spTgt spid="8"/>
                                        </p:tgtEl>
                                      </p:cBhvr>
                                    </p:animEffect>
                                    <p:set>
                                      <p:cBhvr>
                                        <p:cTn id="34" dur="1" fill="hold">
                                          <p:stCondLst>
                                            <p:cond delay="299"/>
                                          </p:stCondLst>
                                        </p:cTn>
                                        <p:tgtEl>
                                          <p:spTgt spid="8"/>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300"/>
                                        <p:tgtEl>
                                          <p:spTgt spid="9"/>
                                        </p:tgtEl>
                                      </p:cBhvr>
                                    </p:animEffect>
                                  </p:childTnLst>
                                </p:cTn>
                              </p:par>
                              <p:par>
                                <p:cTn id="38" presetID="10" presetClass="exit" presetSubtype="0" fill="hold" nodeType="withEffect">
                                  <p:stCondLst>
                                    <p:cond delay="0"/>
                                  </p:stCondLst>
                                  <p:childTnLst>
                                    <p:animEffect transition="out" filter="fade">
                                      <p:cBhvr>
                                        <p:cTn id="39" dur="300"/>
                                        <p:tgtEl>
                                          <p:spTgt spid="9"/>
                                        </p:tgtEl>
                                      </p:cBhvr>
                                    </p:animEffect>
                                    <p:set>
                                      <p:cBhvr>
                                        <p:cTn id="40" dur="1" fill="hold">
                                          <p:stCondLst>
                                            <p:cond delay="299"/>
                                          </p:stCondLst>
                                        </p:cTn>
                                        <p:tgtEl>
                                          <p:spTgt spid="9"/>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3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45" name="Para 1 - Rectangle 21">
            <a:extLst>
              <a:ext uri="{FF2B5EF4-FFF2-40B4-BE49-F238E27FC236}">
                <a16:creationId xmlns:a16="http://schemas.microsoft.com/office/drawing/2014/main" id="{0BB4CA24-9407-B4A9-6704-D520FCA30204}"/>
              </a:ext>
            </a:extLst>
          </p:cNvPr>
          <p:cNvSpPr>
            <a:spLocks noChangeArrowheads="1"/>
          </p:cNvSpPr>
          <p:nvPr/>
        </p:nvSpPr>
        <p:spPr bwMode="auto">
          <a:xfrm>
            <a:off x="695401" y="990600"/>
            <a:ext cx="10729191"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419" sz="3100" noProof="0" dirty="0">
                <a:solidFill>
                  <a:srgbClr val="EFF9FF"/>
                </a:solidFill>
                <a:latin typeface="Arial" panose="020B0604020202020204" pitchFamily="34" charset="0"/>
              </a:rPr>
              <a:t>El día miércoles 31 de Octubre del año 1517, en el pueblo de Wittenberg, Alemania, un hombre llamado Martín se acercó a la iglesia de la universidad, con intenciones de comenzar una conversación.</a:t>
            </a:r>
          </a:p>
        </p:txBody>
      </p:sp>
      <p:sp>
        <p:nvSpPr>
          <p:cNvPr id="461846" name="Molesto - Rectangle 22">
            <a:extLst>
              <a:ext uri="{FF2B5EF4-FFF2-40B4-BE49-F238E27FC236}">
                <a16:creationId xmlns:a16="http://schemas.microsoft.com/office/drawing/2014/main" id="{EE682B42-5D74-A33B-0730-5C427D4CEC88}"/>
              </a:ext>
            </a:extLst>
          </p:cNvPr>
          <p:cNvSpPr>
            <a:spLocks noChangeArrowheads="1"/>
          </p:cNvSpPr>
          <p:nvPr/>
        </p:nvSpPr>
        <p:spPr bwMode="auto">
          <a:xfrm>
            <a:off x="695398" y="2815208"/>
            <a:ext cx="5508000" cy="18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4000"/>
              </a:lnSpc>
              <a:spcBef>
                <a:spcPts val="0"/>
              </a:spcBef>
              <a:buClr>
                <a:srgbClr val="5FF0FF"/>
              </a:buClr>
              <a:buFont typeface="Symbol" panose="05050102010706020507" pitchFamily="18" charset="2"/>
              <a:buNone/>
            </a:pPr>
            <a:r>
              <a:rPr lang="es-419" sz="3100" noProof="0" dirty="0">
                <a:solidFill>
                  <a:srgbClr val="EFF9FF"/>
                </a:solidFill>
                <a:latin typeface="Arial" panose="020B0604020202020204" pitchFamily="34" charset="0"/>
              </a:rPr>
              <a:t>Martín estaba muy molesto,</a:t>
            </a:r>
          </a:p>
          <a:p>
            <a:pPr algn="just">
              <a:lnSpc>
                <a:spcPct val="94000"/>
              </a:lnSpc>
              <a:spcBef>
                <a:spcPts val="0"/>
              </a:spcBef>
              <a:buClr>
                <a:srgbClr val="5FF0FF"/>
              </a:buClr>
              <a:buFont typeface="Symbol" panose="05050102010706020507" pitchFamily="18" charset="2"/>
              <a:buNone/>
            </a:pPr>
            <a:r>
              <a:rPr lang="es-419" sz="3100" noProof="0" dirty="0">
                <a:solidFill>
                  <a:srgbClr val="EFF9FF"/>
                </a:solidFill>
                <a:latin typeface="Arial" panose="020B0604020202020204" pitchFamily="34" charset="0"/>
              </a:rPr>
              <a:t>preocupado, consternado y hasta enojado, porque había un predicador, Johann </a:t>
            </a:r>
            <a:r>
              <a:rPr lang="es-419" sz="3100" noProof="0" dirty="0" err="1">
                <a:solidFill>
                  <a:srgbClr val="EFF9FF"/>
                </a:solidFill>
                <a:latin typeface="Arial" panose="020B0604020202020204" pitchFamily="34" charset="0"/>
              </a:rPr>
              <a:t>Tetzel</a:t>
            </a:r>
            <a:r>
              <a:rPr lang="es-419" sz="3100" noProof="0" dirty="0">
                <a:solidFill>
                  <a:srgbClr val="EFF9FF"/>
                </a:solidFill>
                <a:latin typeface="Arial" panose="020B0604020202020204" pitchFamily="34" charset="0"/>
              </a:rPr>
              <a:t>,</a:t>
            </a:r>
          </a:p>
        </p:txBody>
      </p:sp>
      <p:sp>
        <p:nvSpPr>
          <p:cNvPr id="461848" name="Johan Tetzel word - Rectangle 24">
            <a:extLst>
              <a:ext uri="{FF2B5EF4-FFF2-40B4-BE49-F238E27FC236}">
                <a16:creationId xmlns:a16="http://schemas.microsoft.com/office/drawing/2014/main" id="{487D763D-780B-6FE2-68F0-32872367D74D}"/>
              </a:ext>
            </a:extLst>
          </p:cNvPr>
          <p:cNvSpPr>
            <a:spLocks noChangeArrowheads="1"/>
          </p:cNvSpPr>
          <p:nvPr/>
        </p:nvSpPr>
        <p:spPr bwMode="auto">
          <a:xfrm>
            <a:off x="7140116" y="5883949"/>
            <a:ext cx="2645661" cy="521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99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90000"/>
              </a:lnSpc>
              <a:spcAft>
                <a:spcPts val="600"/>
              </a:spcAft>
            </a:pPr>
            <a:r>
              <a:rPr kumimoji="1" lang="es-419" sz="3100" i="1" noProof="0" dirty="0">
                <a:solidFill>
                  <a:srgbClr val="EFF9FF"/>
                </a:solidFill>
                <a:effectLst>
                  <a:outerShdw blurRad="38100" dist="38100" dir="2700000" algn="tl">
                    <a:srgbClr val="000000"/>
                  </a:outerShdw>
                </a:effectLst>
                <a:latin typeface="Arial" panose="020B0604020202020204" pitchFamily="34" charset="0"/>
              </a:rPr>
              <a:t>Johann </a:t>
            </a:r>
            <a:r>
              <a:rPr kumimoji="1" lang="es-419" sz="3100" i="1" noProof="0" dirty="0" err="1">
                <a:solidFill>
                  <a:srgbClr val="EFF9FF"/>
                </a:solidFill>
                <a:effectLst>
                  <a:outerShdw blurRad="38100" dist="38100" dir="2700000" algn="tl">
                    <a:srgbClr val="000000"/>
                  </a:outerShdw>
                </a:effectLst>
                <a:latin typeface="Arial" panose="020B0604020202020204" pitchFamily="34" charset="0"/>
              </a:rPr>
              <a:t>Tetzel</a:t>
            </a:r>
            <a:endParaRPr kumimoji="1" lang="es-419" sz="3100" i="1" noProof="0" dirty="0">
              <a:solidFill>
                <a:srgbClr val="EFF9FF"/>
              </a:solidFill>
              <a:effectLst>
                <a:outerShdw blurRad="38100" dist="38100" dir="2700000" algn="tl">
                  <a:srgbClr val="000000"/>
                </a:outerShdw>
              </a:effectLst>
              <a:latin typeface="Arial" panose="020B0604020202020204" pitchFamily="34" charset="0"/>
            </a:endParaRPr>
          </a:p>
        </p:txBody>
      </p:sp>
      <p:pic>
        <p:nvPicPr>
          <p:cNvPr id="8" name="Tetzel cross - Picture 7">
            <a:extLst>
              <a:ext uri="{FF2B5EF4-FFF2-40B4-BE49-F238E27FC236}">
                <a16:creationId xmlns:a16="http://schemas.microsoft.com/office/drawing/2014/main" id="{69138D98-3807-549E-A6B3-37232BA064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6860" y="908719"/>
            <a:ext cx="3035210" cy="2376000"/>
          </a:xfrm>
          <a:prstGeom prst="rect">
            <a:avLst/>
          </a:prstGeom>
        </p:spPr>
      </p:pic>
      <p:pic>
        <p:nvPicPr>
          <p:cNvPr id="10" name="Tetzel Picture 9">
            <a:extLst>
              <a:ext uri="{FF2B5EF4-FFF2-40B4-BE49-F238E27FC236}">
                <a16:creationId xmlns:a16="http://schemas.microsoft.com/office/drawing/2014/main" id="{0C6884D4-2888-511A-0190-21490BF2BBA1}"/>
              </a:ext>
            </a:extLst>
          </p:cNvPr>
          <p:cNvPicPr>
            <a:picLocks noChangeAspect="1"/>
          </p:cNvPicPr>
          <p:nvPr/>
        </p:nvPicPr>
        <p:blipFill>
          <a:blip r:embed="rId4">
            <a:extLst>
              <a:ext uri="{28A0092B-C50C-407E-A947-70E740481C1C}">
                <a14:useLocalDpi xmlns:a14="http://schemas.microsoft.com/office/drawing/2010/main" val="0"/>
              </a:ext>
            </a:extLst>
          </a:blip>
          <a:srcRect l="12287" r="9861"/>
          <a:stretch>
            <a:fillRect/>
          </a:stretch>
        </p:blipFill>
        <p:spPr>
          <a:xfrm>
            <a:off x="5807968" y="908719"/>
            <a:ext cx="3288484" cy="2376000"/>
          </a:xfrm>
          <a:prstGeom prst="rect">
            <a:avLst/>
          </a:prstGeom>
        </p:spPr>
      </p:pic>
      <p:pic>
        <p:nvPicPr>
          <p:cNvPr id="5" name="Tetzel table - Picture 4">
            <a:extLst>
              <a:ext uri="{FF2B5EF4-FFF2-40B4-BE49-F238E27FC236}">
                <a16:creationId xmlns:a16="http://schemas.microsoft.com/office/drawing/2014/main" id="{C75D2705-FDBE-660E-BE8E-2E37A21E7E1E}"/>
              </a:ext>
            </a:extLst>
          </p:cNvPr>
          <p:cNvPicPr>
            <a:picLocks noChangeAspect="1"/>
          </p:cNvPicPr>
          <p:nvPr/>
        </p:nvPicPr>
        <p:blipFill>
          <a:blip r:embed="rId5"/>
          <a:stretch>
            <a:fillRect/>
          </a:stretch>
        </p:blipFill>
        <p:spPr>
          <a:xfrm>
            <a:off x="6765758" y="2484000"/>
            <a:ext cx="4374283" cy="3168000"/>
          </a:xfrm>
          <a:prstGeom prst="rect">
            <a:avLst/>
          </a:prstGeom>
          <a:effectLst>
            <a:outerShdw blurRad="63500" dist="63500" dir="3300000" algn="tl" rotWithShape="0">
              <a:prstClr val="black">
                <a:alpha val="50000"/>
              </a:prstClr>
            </a:outerShdw>
          </a:effectLst>
        </p:spPr>
      </p:pic>
      <p:sp>
        <p:nvSpPr>
          <p:cNvPr id="461849" name="Line 25">
            <a:extLst>
              <a:ext uri="{FF2B5EF4-FFF2-40B4-BE49-F238E27FC236}">
                <a16:creationId xmlns:a16="http://schemas.microsoft.com/office/drawing/2014/main" id="{9DDDDFB1-481B-9D0D-02B7-421CDF135E70}"/>
              </a:ext>
            </a:extLst>
          </p:cNvPr>
          <p:cNvSpPr>
            <a:spLocks noChangeShapeType="1"/>
          </p:cNvSpPr>
          <p:nvPr/>
        </p:nvSpPr>
        <p:spPr bwMode="auto">
          <a:xfrm flipH="1" flipV="1">
            <a:off x="7140116" y="4492243"/>
            <a:ext cx="828091" cy="1391705"/>
          </a:xfrm>
          <a:prstGeom prst="line">
            <a:avLst/>
          </a:prstGeom>
          <a:noFill/>
          <a:ln w="114300">
            <a:solidFill>
              <a:srgbClr val="0000FF"/>
            </a:solidFill>
            <a:round/>
            <a:headEnd/>
            <a:tailEnd type="triangle" w="med" len="med"/>
          </a:ln>
          <a:effectLst>
            <a:outerShdw blurRad="50800" dist="50800" dir="3300000" algn="ctr" rotWithShape="0">
              <a:schemeClr val="tx1">
                <a:alpha val="80000"/>
              </a:schemeClr>
            </a:outerShdw>
          </a:effectLst>
          <a:extLst>
            <a:ext uri="{909E8E84-426E-40DD-AFC4-6F175D3DCCD1}">
              <a14:hiddenFill xmlns:a14="http://schemas.microsoft.com/office/drawing/2010/main">
                <a:noFill/>
              </a14:hiddenFill>
            </a:ext>
          </a:extLst>
        </p:spPr>
        <p:txBody>
          <a:bodyPr wrap="none" anchor="ctr"/>
          <a:lstStyle/>
          <a:p>
            <a:pPr>
              <a:lnSpc>
                <a:spcPct val="90000"/>
              </a:lnSpc>
              <a:spcAft>
                <a:spcPts val="600"/>
              </a:spcAft>
            </a:pPr>
            <a:endParaRPr lang="es-419" sz="3100" noProof="0" dirty="0"/>
          </a:p>
        </p:txBody>
      </p:sp>
      <p:sp>
        <p:nvSpPr>
          <p:cNvPr id="11" name="quien visitaba - Rectangle 22">
            <a:extLst>
              <a:ext uri="{FF2B5EF4-FFF2-40B4-BE49-F238E27FC236}">
                <a16:creationId xmlns:a16="http://schemas.microsoft.com/office/drawing/2014/main" id="{81B081CF-D7A6-49E7-DC1D-5C37A87FE294}"/>
              </a:ext>
            </a:extLst>
          </p:cNvPr>
          <p:cNvSpPr>
            <a:spLocks noChangeArrowheads="1"/>
          </p:cNvSpPr>
          <p:nvPr/>
        </p:nvSpPr>
        <p:spPr bwMode="auto">
          <a:xfrm>
            <a:off x="695401" y="4615407"/>
            <a:ext cx="5544616" cy="1391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3000"/>
              </a:lnSpc>
              <a:spcBef>
                <a:spcPts val="0"/>
              </a:spcBef>
              <a:spcAft>
                <a:spcPts val="200"/>
              </a:spcAft>
              <a:buClr>
                <a:srgbClr val="5FF0FF"/>
              </a:buClr>
              <a:buFont typeface="Symbol" panose="05050102010706020507" pitchFamily="18" charset="2"/>
              <a:buNone/>
            </a:pPr>
            <a:r>
              <a:rPr lang="es-419" sz="3100" noProof="0" dirty="0">
                <a:solidFill>
                  <a:srgbClr val="EFF9FF"/>
                </a:solidFill>
                <a:latin typeface="Arial" panose="020B0604020202020204" pitchFamily="34" charset="0"/>
              </a:rPr>
              <a:t>quien visitaba todos los pueblos en la zona, vendiendo boletos para entrar al cielo.</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61845">
                                            <p:txEl>
                                              <p:pRg st="0" end="0"/>
                                            </p:txEl>
                                          </p:spTgt>
                                        </p:tgtEl>
                                        <p:attrNameLst>
                                          <p:attrName>style.visibility</p:attrName>
                                        </p:attrNameLst>
                                      </p:cBhvr>
                                      <p:to>
                                        <p:strVal val="visible"/>
                                      </p:to>
                                    </p:set>
                                    <p:animEffect transition="in" filter="fade">
                                      <p:cBhvr>
                                        <p:cTn id="7" dur="600"/>
                                        <p:tgtEl>
                                          <p:spTgt spid="461845">
                                            <p:txEl>
                                              <p:pRg st="0" end="0"/>
                                            </p:txEl>
                                          </p:spTgt>
                                        </p:tgtEl>
                                      </p:cBhvr>
                                    </p:animEffect>
                                    <p:anim calcmode="lin" valueType="num">
                                      <p:cBhvr>
                                        <p:cTn id="8" dur="600" fill="hold"/>
                                        <p:tgtEl>
                                          <p:spTgt spid="461845">
                                            <p:txEl>
                                              <p:pRg st="0" end="0"/>
                                            </p:txEl>
                                          </p:spTgt>
                                        </p:tgtEl>
                                        <p:attrNameLst>
                                          <p:attrName>ppt_x</p:attrName>
                                        </p:attrNameLst>
                                      </p:cBhvr>
                                      <p:tavLst>
                                        <p:tav tm="0">
                                          <p:val>
                                            <p:strVal val="#ppt_x"/>
                                          </p:val>
                                        </p:tav>
                                        <p:tav tm="100000">
                                          <p:val>
                                            <p:strVal val="#ppt_x"/>
                                          </p:val>
                                        </p:tav>
                                      </p:tavLst>
                                    </p:anim>
                                    <p:anim calcmode="lin" valueType="num">
                                      <p:cBhvr>
                                        <p:cTn id="9" dur="600" fill="hold"/>
                                        <p:tgtEl>
                                          <p:spTgt spid="46184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61846">
                                            <p:txEl>
                                              <p:pRg st="0" end="0"/>
                                            </p:txEl>
                                          </p:spTgt>
                                        </p:tgtEl>
                                        <p:attrNameLst>
                                          <p:attrName>style.visibility</p:attrName>
                                        </p:attrNameLst>
                                      </p:cBhvr>
                                      <p:to>
                                        <p:strVal val="visible"/>
                                      </p:to>
                                    </p:set>
                                    <p:animEffect transition="in" filter="fade">
                                      <p:cBhvr>
                                        <p:cTn id="14" dur="500"/>
                                        <p:tgtEl>
                                          <p:spTgt spid="461846">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61846">
                                            <p:txEl>
                                              <p:pRg st="1" end="1"/>
                                            </p:txEl>
                                          </p:spTgt>
                                        </p:tgtEl>
                                        <p:attrNameLst>
                                          <p:attrName>style.visibility</p:attrName>
                                        </p:attrNameLst>
                                      </p:cBhvr>
                                      <p:to>
                                        <p:strVal val="visible"/>
                                      </p:to>
                                    </p:set>
                                    <p:animEffect transition="in" filter="fade">
                                      <p:cBhvr>
                                        <p:cTn id="17" dur="500"/>
                                        <p:tgtEl>
                                          <p:spTgt spid="461846">
                                            <p:txEl>
                                              <p:pRg st="1" end="1"/>
                                            </p:tx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10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fade">
                                      <p:cBhvr>
                                        <p:cTn id="26" dur="500"/>
                                        <p:tgtEl>
                                          <p:spTgt spid="11">
                                            <p:txEl>
                                              <p:pRg st="0" end="0"/>
                                            </p:txEl>
                                          </p:spTgt>
                                        </p:tgtEl>
                                      </p:cBhvr>
                                    </p:animEffect>
                                  </p:childTnLst>
                                </p:cTn>
                              </p:par>
                            </p:childTnLst>
                          </p:cTn>
                        </p:par>
                        <p:par>
                          <p:cTn id="27" fill="hold">
                            <p:stCondLst>
                              <p:cond delay="600"/>
                            </p:stCondLst>
                            <p:childTnLst>
                              <p:par>
                                <p:cTn id="28" presetID="12" presetClass="entr" presetSubtype="8"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p:tgtEl>
                                          <p:spTgt spid="8"/>
                                        </p:tgtEl>
                                        <p:attrNameLst>
                                          <p:attrName>ppt_x</p:attrName>
                                        </p:attrNameLst>
                                      </p:cBhvr>
                                      <p:tavLst>
                                        <p:tav tm="0">
                                          <p:val>
                                            <p:strVal val="#ppt_x-#ppt_w*1.125000"/>
                                          </p:val>
                                        </p:tav>
                                        <p:tav tm="100000">
                                          <p:val>
                                            <p:strVal val="#ppt_x"/>
                                          </p:val>
                                        </p:tav>
                                      </p:tavLst>
                                    </p:anim>
                                    <p:animEffect transition="in" filter="wipe(right)">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8"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additive="base">
                                        <p:cTn id="36" dur="500"/>
                                        <p:tgtEl>
                                          <p:spTgt spid="5"/>
                                        </p:tgtEl>
                                        <p:attrNameLst>
                                          <p:attrName>ppt_x</p:attrName>
                                        </p:attrNameLst>
                                      </p:cBhvr>
                                      <p:tavLst>
                                        <p:tav tm="0">
                                          <p:val>
                                            <p:strVal val="#ppt_x-#ppt_w*1.125000"/>
                                          </p:val>
                                        </p:tav>
                                        <p:tav tm="100000">
                                          <p:val>
                                            <p:strVal val="#ppt_x"/>
                                          </p:val>
                                        </p:tav>
                                      </p:tavLst>
                                    </p:anim>
                                    <p:animEffect transition="in" filter="wipe(right)">
                                      <p:cBhvr>
                                        <p:cTn id="37" dur="500"/>
                                        <p:tgtEl>
                                          <p:spTgt spid="5"/>
                                        </p:tgtEl>
                                      </p:cBhvr>
                                    </p:animEffect>
                                  </p:childTnLst>
                                </p:cTn>
                              </p:par>
                            </p:childTnLst>
                          </p:cTn>
                        </p:par>
                        <p:par>
                          <p:cTn id="38" fill="hold">
                            <p:stCondLst>
                              <p:cond delay="500"/>
                            </p:stCondLst>
                            <p:childTnLst>
                              <p:par>
                                <p:cTn id="39" presetID="2" presetClass="entr" presetSubtype="2" fill="hold" grpId="0" nodeType="afterEffect">
                                  <p:stCondLst>
                                    <p:cond delay="0"/>
                                  </p:stCondLst>
                                  <p:childTnLst>
                                    <p:set>
                                      <p:cBhvr>
                                        <p:cTn id="40" dur="1" fill="hold">
                                          <p:stCondLst>
                                            <p:cond delay="0"/>
                                          </p:stCondLst>
                                        </p:cTn>
                                        <p:tgtEl>
                                          <p:spTgt spid="461848"/>
                                        </p:tgtEl>
                                        <p:attrNameLst>
                                          <p:attrName>style.visibility</p:attrName>
                                        </p:attrNameLst>
                                      </p:cBhvr>
                                      <p:to>
                                        <p:strVal val="visible"/>
                                      </p:to>
                                    </p:set>
                                    <p:anim calcmode="lin" valueType="num">
                                      <p:cBhvr additive="base">
                                        <p:cTn id="41" dur="500" fill="hold"/>
                                        <p:tgtEl>
                                          <p:spTgt spid="461848"/>
                                        </p:tgtEl>
                                        <p:attrNameLst>
                                          <p:attrName>ppt_x</p:attrName>
                                        </p:attrNameLst>
                                      </p:cBhvr>
                                      <p:tavLst>
                                        <p:tav tm="0">
                                          <p:val>
                                            <p:strVal val="1+#ppt_w/2"/>
                                          </p:val>
                                        </p:tav>
                                        <p:tav tm="100000">
                                          <p:val>
                                            <p:strVal val="#ppt_x"/>
                                          </p:val>
                                        </p:tav>
                                      </p:tavLst>
                                    </p:anim>
                                    <p:anim calcmode="lin" valueType="num">
                                      <p:cBhvr additive="base">
                                        <p:cTn id="42" dur="500" fill="hold"/>
                                        <p:tgtEl>
                                          <p:spTgt spid="461848"/>
                                        </p:tgtEl>
                                        <p:attrNameLst>
                                          <p:attrName>ppt_y</p:attrName>
                                        </p:attrNameLst>
                                      </p:cBhvr>
                                      <p:tavLst>
                                        <p:tav tm="0">
                                          <p:val>
                                            <p:strVal val="#ppt_y"/>
                                          </p:val>
                                        </p:tav>
                                        <p:tav tm="100000">
                                          <p:val>
                                            <p:strVal val="#ppt_y"/>
                                          </p:val>
                                        </p:tav>
                                      </p:tavLst>
                                    </p:anim>
                                  </p:childTnLst>
                                </p:cTn>
                              </p:par>
                            </p:childTnLst>
                          </p:cTn>
                        </p:par>
                        <p:par>
                          <p:cTn id="43" fill="hold">
                            <p:stCondLst>
                              <p:cond delay="1000"/>
                            </p:stCondLst>
                            <p:childTnLst>
                              <p:par>
                                <p:cTn id="44" presetID="22" presetClass="entr" presetSubtype="4" fill="hold" nodeType="afterEffect">
                                  <p:stCondLst>
                                    <p:cond delay="0"/>
                                  </p:stCondLst>
                                  <p:childTnLst>
                                    <p:set>
                                      <p:cBhvr>
                                        <p:cTn id="45" dur="1" fill="hold">
                                          <p:stCondLst>
                                            <p:cond delay="0"/>
                                          </p:stCondLst>
                                        </p:cTn>
                                        <p:tgtEl>
                                          <p:spTgt spid="461849"/>
                                        </p:tgtEl>
                                        <p:attrNameLst>
                                          <p:attrName>style.visibility</p:attrName>
                                        </p:attrNameLst>
                                      </p:cBhvr>
                                      <p:to>
                                        <p:strVal val="visible"/>
                                      </p:to>
                                    </p:set>
                                    <p:animEffect transition="in" filter="wipe(down)">
                                      <p:cBhvr>
                                        <p:cTn id="46" dur="500"/>
                                        <p:tgtEl>
                                          <p:spTgt spid="4618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845" grpId="0" build="allAtOnce"/>
      <p:bldP spid="461846" grpId="0" uiExpand="1" build="allAtOnce"/>
      <p:bldP spid="461848" grpId="0" autoUpdateAnimBg="0"/>
      <p:bldP spid="11" grpId="0" uiExpand="1"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6788" name="Rectangle 4">
            <a:extLst>
              <a:ext uri="{FF2B5EF4-FFF2-40B4-BE49-F238E27FC236}">
                <a16:creationId xmlns:a16="http://schemas.microsoft.com/office/drawing/2014/main" id="{B962EE1E-2718-B287-D15B-908023043DBC}"/>
              </a:ext>
            </a:extLst>
          </p:cNvPr>
          <p:cNvSpPr>
            <a:spLocks noChangeArrowheads="1"/>
          </p:cNvSpPr>
          <p:nvPr/>
        </p:nvSpPr>
        <p:spPr bwMode="auto">
          <a:xfrm>
            <a:off x="623393" y="908720"/>
            <a:ext cx="10945215"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419" sz="3100" noProof="0" dirty="0">
                <a:solidFill>
                  <a:srgbClr val="EFF9FF"/>
                </a:solidFill>
                <a:latin typeface="Arial" panose="020B0604020202020204" pitchFamily="34" charset="0"/>
              </a:rPr>
              <a:t>Tal boleto se llamaba una “carta de indulgencia”, y según </a:t>
            </a:r>
            <a:r>
              <a:rPr lang="es-419" sz="3100" noProof="0" dirty="0" err="1">
                <a:solidFill>
                  <a:srgbClr val="EFF9FF"/>
                </a:solidFill>
                <a:latin typeface="Arial" panose="020B0604020202020204" pitchFamily="34" charset="0"/>
              </a:rPr>
              <a:t>Tetzel</a:t>
            </a:r>
            <a:r>
              <a:rPr lang="es-419" sz="3100" noProof="0" dirty="0">
                <a:solidFill>
                  <a:srgbClr val="EFF9FF"/>
                </a:solidFill>
                <a:latin typeface="Arial" panose="020B0604020202020204" pitchFamily="34" charset="0"/>
              </a:rPr>
              <a:t>, perdonaba a la persona del castigo por  sus pecados, otorgándole su entrada directa al cielo.</a:t>
            </a:r>
          </a:p>
        </p:txBody>
      </p:sp>
      <p:sp>
        <p:nvSpPr>
          <p:cNvPr id="886792" name="Rectangle 8">
            <a:extLst>
              <a:ext uri="{FF2B5EF4-FFF2-40B4-BE49-F238E27FC236}">
                <a16:creationId xmlns:a16="http://schemas.microsoft.com/office/drawing/2014/main" id="{320EBB6F-BA61-779C-32C8-FBE433578D08}"/>
              </a:ext>
            </a:extLst>
          </p:cNvPr>
          <p:cNvSpPr>
            <a:spLocks noChangeArrowheads="1"/>
          </p:cNvSpPr>
          <p:nvPr/>
        </p:nvSpPr>
        <p:spPr bwMode="auto">
          <a:xfrm>
            <a:off x="623393" y="5661248"/>
            <a:ext cx="10945215"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419" sz="3100" noProof="0" dirty="0">
                <a:solidFill>
                  <a:srgbClr val="EFF9FF"/>
                </a:solidFill>
                <a:latin typeface="Arial" panose="020B0604020202020204" pitchFamily="34" charset="0"/>
              </a:rPr>
              <a:t>Por algunas monedas, uno podría comprar el perdón de pecados, y hasta la eternidad en la presencia de Dios.</a:t>
            </a:r>
          </a:p>
        </p:txBody>
      </p:sp>
      <p:pic>
        <p:nvPicPr>
          <p:cNvPr id="3" name="Picture 2">
            <a:extLst>
              <a:ext uri="{FF2B5EF4-FFF2-40B4-BE49-F238E27FC236}">
                <a16:creationId xmlns:a16="http://schemas.microsoft.com/office/drawing/2014/main" id="{E9C72CFF-DDD5-ADAB-67BB-8CD261BA456E}"/>
              </a:ext>
            </a:extLst>
          </p:cNvPr>
          <p:cNvPicPr>
            <a:picLocks noChangeAspect="1"/>
          </p:cNvPicPr>
          <p:nvPr/>
        </p:nvPicPr>
        <p:blipFill>
          <a:blip r:embed="rId3"/>
          <a:stretch>
            <a:fillRect/>
          </a:stretch>
        </p:blipFill>
        <p:spPr>
          <a:xfrm>
            <a:off x="6765758" y="2484000"/>
            <a:ext cx="4374283" cy="3168000"/>
          </a:xfrm>
          <a:prstGeom prst="rect">
            <a:avLst/>
          </a:prstGeom>
          <a:effectLst>
            <a:outerShdw blurRad="63500" dist="63500" dir="3300000" algn="tl" rotWithShape="0">
              <a:prstClr val="black">
                <a:alpha val="70000"/>
              </a:prstClr>
            </a:outerShdw>
          </a:effectLst>
        </p:spPr>
      </p:pic>
      <p:grpSp>
        <p:nvGrpSpPr>
          <p:cNvPr id="8" name="Indulgence pic - Group 7">
            <a:extLst>
              <a:ext uri="{FF2B5EF4-FFF2-40B4-BE49-F238E27FC236}">
                <a16:creationId xmlns:a16="http://schemas.microsoft.com/office/drawing/2014/main" id="{4369CD5E-4126-FCAC-8364-3AC37F5C6080}"/>
              </a:ext>
            </a:extLst>
          </p:cNvPr>
          <p:cNvGrpSpPr/>
          <p:nvPr/>
        </p:nvGrpSpPr>
        <p:grpSpPr>
          <a:xfrm>
            <a:off x="1559496" y="2263447"/>
            <a:ext cx="4091873" cy="3541817"/>
            <a:chOff x="2409532" y="0"/>
            <a:chExt cx="7372935" cy="6857997"/>
          </a:xfrm>
        </p:grpSpPr>
        <p:pic>
          <p:nvPicPr>
            <p:cNvPr id="5" name="Picture 4">
              <a:extLst>
                <a:ext uri="{FF2B5EF4-FFF2-40B4-BE49-F238E27FC236}">
                  <a16:creationId xmlns:a16="http://schemas.microsoft.com/office/drawing/2014/main" id="{57284C56-D331-4096-C548-D983F267F2F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669" b="89932" l="5159" r="92381">
                          <a14:foregroundMark x1="12778" y1="11945" x2="7778" y2="57765"/>
                          <a14:foregroundMark x1="15556" y1="8618" x2="88571" y2="12543"/>
                          <a14:foregroundMark x1="90000" y1="8447" x2="89365" y2="56058"/>
                          <a14:foregroundMark x1="11825" y1="5290" x2="88095" y2="7167"/>
                          <a14:foregroundMark x1="91429" y1="9727" x2="92222" y2="46587"/>
                          <a14:foregroundMark x1="82937" y1="74744" x2="19048" y2="72184"/>
                          <a14:foregroundMark x1="19444" y1="69625" x2="42063" y2="74061"/>
                          <a14:foregroundMark x1="42063" y1="74061" x2="66111" y2="73720"/>
                          <a14:foregroundMark x1="66111" y1="73720" x2="84841" y2="75939"/>
                          <a14:foregroundMark x1="26111" y1="4181" x2="37619" y2="4693"/>
                          <a14:foregroundMark x1="7778" y1="11177" x2="6746" y2="22355"/>
                          <a14:foregroundMark x1="35556" y1="3669" x2="34127" y2="3669"/>
                          <a14:foregroundMark x1="24841" y1="4010" x2="22540" y2="4010"/>
                          <a14:foregroundMark x1="25794" y1="3754" x2="21349" y2="3925"/>
                          <a14:foregroundMark x1="6508" y1="9983" x2="6032" y2="16809"/>
                          <a14:foregroundMark x1="6508" y1="26706" x2="5397" y2="60068"/>
                          <a14:foregroundMark x1="5159" y1="51706" x2="5873" y2="26365"/>
                          <a14:foregroundMark x1="92381" y1="5119" x2="88730" y2="29266"/>
                          <a14:foregroundMark x1="78254" y1="78328" x2="78254" y2="78328"/>
                          <a14:foregroundMark x1="77937" y1="77730" x2="78095" y2="78925"/>
                          <a14:foregroundMark x1="78968" y1="79693" x2="79206" y2="87287"/>
                          <a14:foregroundMark x1="79206" y1="87287" x2="79127" y2="87543"/>
                          <a14:foregroundMark x1="77937" y1="86263" x2="77937" y2="86263"/>
                          <a14:foregroundMark x1="77937" y1="86775" x2="77937" y2="86775"/>
                          <a14:foregroundMark x1="84921" y1="82167" x2="84921" y2="82167"/>
                          <a14:foregroundMark x1="85317" y1="82509" x2="85317" y2="82509"/>
                          <a14:foregroundMark x1="86190" y1="82935" x2="86190" y2="82935"/>
                          <a14:foregroundMark x1="87460" y1="82679" x2="87460" y2="82679"/>
                          <a14:foregroundMark x1="84603" y1="81911" x2="84603" y2="81911"/>
                          <a14:foregroundMark x1="84286" y1="81911" x2="84286" y2="81911"/>
                          <a14:foregroundMark x1="86587" y1="84556" x2="86587" y2="84556"/>
                          <a14:foregroundMark x1="85714" y1="84898" x2="85714" y2="84898"/>
                          <a14:foregroundMark x1="84762" y1="85410" x2="84762" y2="85410"/>
                          <a14:foregroundMark x1="84206" y1="85666" x2="84206" y2="85666"/>
                          <a14:foregroundMark x1="63333" y1="81485" x2="63333" y2="81485"/>
                          <a14:foregroundMark x1="63730" y1="82253" x2="63730" y2="82253"/>
                          <a14:foregroundMark x1="64286" y1="82935" x2="64286" y2="82935"/>
                          <a14:foregroundMark x1="64683" y1="83362" x2="64683" y2="83362"/>
                          <a14:foregroundMark x1="65000" y1="83618" x2="65000" y2="83618"/>
                          <a14:foregroundMark x1="65476" y1="84130" x2="65476" y2="84130"/>
                          <a14:foregroundMark x1="65794" y1="84556" x2="65794" y2="84556"/>
                          <a14:foregroundMark x1="61984" y1="80802" x2="61984" y2="80802"/>
                          <a14:foregroundMark x1="61667" y1="81399" x2="60238" y2="83703"/>
                          <a14:foregroundMark x1="60238" y1="83362" x2="64365" y2="88993"/>
                          <a14:foregroundMark x1="64365" y1="88993" x2="65476" y2="89334"/>
                          <a14:foregroundMark x1="66111" y1="84812" x2="64286" y2="89676"/>
                          <a14:foregroundMark x1="59921" y1="84130" x2="59762" y2="84812"/>
                          <a14:foregroundMark x1="58889" y1="84386" x2="58889" y2="84386"/>
                          <a14:foregroundMark x1="58730" y1="84898" x2="58730" y2="84898"/>
                        </a14:backgroundRemoval>
                      </a14:imgEffect>
                      <a14:imgEffect>
                        <a14:saturation sat="150000"/>
                      </a14:imgEffect>
                      <a14:imgEffect>
                        <a14:brightnessContrast bright="10000" contrast="30000"/>
                      </a14:imgEffect>
                    </a14:imgLayer>
                  </a14:imgProps>
                </a:ext>
                <a:ext uri="{28A0092B-C50C-407E-A947-70E740481C1C}">
                  <a14:useLocalDpi xmlns:a14="http://schemas.microsoft.com/office/drawing/2010/main" val="0"/>
                </a:ext>
              </a:extLst>
            </a:blip>
            <a:srcRect b="32530"/>
            <a:stretch>
              <a:fillRect/>
            </a:stretch>
          </p:blipFill>
          <p:spPr>
            <a:xfrm>
              <a:off x="2409532" y="0"/>
              <a:ext cx="7372935" cy="4627139"/>
            </a:xfrm>
            <a:prstGeom prst="rect">
              <a:avLst/>
            </a:prstGeom>
          </p:spPr>
        </p:pic>
        <p:pic>
          <p:nvPicPr>
            <p:cNvPr id="7" name="Picture 6">
              <a:extLst>
                <a:ext uri="{FF2B5EF4-FFF2-40B4-BE49-F238E27FC236}">
                  <a16:creationId xmlns:a16="http://schemas.microsoft.com/office/drawing/2014/main" id="{BE0466AD-C4E4-221E-0C54-FD84E94A3F2C}"/>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6000"/>
                      </a14:imgEffect>
                      <a14:imgEffect>
                        <a14:saturation sat="150000"/>
                      </a14:imgEffect>
                      <a14:imgEffect>
                        <a14:brightnessContrast bright="10000" contrast="30000"/>
                      </a14:imgEffect>
                    </a14:imgLayer>
                  </a14:imgProps>
                </a:ext>
                <a:ext uri="{28A0092B-C50C-407E-A947-70E740481C1C}">
                  <a14:useLocalDpi xmlns:a14="http://schemas.microsoft.com/office/drawing/2010/main" val="0"/>
                </a:ext>
              </a:extLst>
            </a:blip>
            <a:srcRect t="61274" b="1"/>
            <a:stretch>
              <a:fillRect/>
            </a:stretch>
          </p:blipFill>
          <p:spPr>
            <a:xfrm>
              <a:off x="2409532" y="4202177"/>
              <a:ext cx="7372933" cy="2655820"/>
            </a:xfrm>
            <a:prstGeom prst="rect">
              <a:avLst/>
            </a:prstGeom>
          </p:spPr>
        </p:pic>
      </p:grpSp>
      <p:sp>
        <p:nvSpPr>
          <p:cNvPr id="9" name="TextBox 8">
            <a:extLst>
              <a:ext uri="{FF2B5EF4-FFF2-40B4-BE49-F238E27FC236}">
                <a16:creationId xmlns:a16="http://schemas.microsoft.com/office/drawing/2014/main" id="{81CA8DD2-F37F-4435-D75A-E1D3822DE7C3}"/>
              </a:ext>
            </a:extLst>
          </p:cNvPr>
          <p:cNvSpPr txBox="1"/>
          <p:nvPr/>
        </p:nvSpPr>
        <p:spPr>
          <a:xfrm>
            <a:off x="1891828" y="3157984"/>
            <a:ext cx="3384376" cy="487040"/>
          </a:xfrm>
          <a:prstGeom prst="rect">
            <a:avLst/>
          </a:prstGeom>
          <a:solidFill>
            <a:schemeClr val="bg2">
              <a:lumMod val="50000"/>
              <a:alpha val="60000"/>
            </a:schemeClr>
          </a:solidFill>
          <a:ln w="38100">
            <a:solidFill>
              <a:schemeClr val="bg2">
                <a:lumMod val="50000"/>
              </a:schemeClr>
            </a:solidFill>
          </a:ln>
        </p:spPr>
        <p:txBody>
          <a:bodyPr wrap="none" lIns="108000" tIns="36000" rIns="108000" bIns="36000">
            <a:noAutofit/>
          </a:bodyPr>
          <a:lstStyle/>
          <a:p>
            <a:pPr algn="ctr"/>
            <a:r>
              <a:rPr kumimoji="0" lang="es-419" sz="2600" b="1" i="1" u="none" strike="noStrike" kern="1200" cap="none" spc="0" normalizeH="0" baseline="0" noProof="0" dirty="0">
                <a:ln>
                  <a:noFill/>
                </a:ln>
                <a:solidFill>
                  <a:schemeClr val="accent4">
                    <a:lumMod val="40000"/>
                    <a:lumOff val="60000"/>
                  </a:schemeClr>
                </a:solidFill>
                <a:effectLst>
                  <a:outerShdw blurRad="50800" dist="50800" dir="3300000" algn="tl">
                    <a:schemeClr val="tx1">
                      <a:alpha val="90000"/>
                    </a:schemeClr>
                  </a:outerShdw>
                </a:effectLst>
                <a:uLnTx/>
                <a:uFillTx/>
                <a:latin typeface="Arial" panose="020B0604020202020204" pitchFamily="34" charset="0"/>
              </a:rPr>
              <a:t>Indulgencia de 1484</a:t>
            </a:r>
            <a:endParaRPr lang="es-419" sz="2600" b="1" i="1" noProof="0" dirty="0">
              <a:solidFill>
                <a:schemeClr val="accent4">
                  <a:lumMod val="40000"/>
                  <a:lumOff val="60000"/>
                </a:schemeClr>
              </a:solidFill>
              <a:effectLst>
                <a:outerShdw blurRad="50800" dist="50800" dir="3300000" algn="tl">
                  <a:schemeClr val="tx1">
                    <a:alpha val="90000"/>
                  </a:schemeClr>
                </a:outerShdw>
              </a:effectLs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86788">
                                            <p:txEl>
                                              <p:pRg st="0" end="0"/>
                                            </p:txEl>
                                          </p:spTgt>
                                        </p:tgtEl>
                                        <p:attrNameLst>
                                          <p:attrName>style.visibility</p:attrName>
                                        </p:attrNameLst>
                                      </p:cBhvr>
                                      <p:to>
                                        <p:strVal val="visible"/>
                                      </p:to>
                                    </p:set>
                                    <p:animEffect transition="in" filter="dissolve">
                                      <p:cBhvr>
                                        <p:cTn id="7" dur="500"/>
                                        <p:tgtEl>
                                          <p:spTgt spid="886788">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886792">
                                            <p:txEl>
                                              <p:pRg st="0" end="0"/>
                                            </p:txEl>
                                          </p:spTgt>
                                        </p:tgtEl>
                                        <p:attrNameLst>
                                          <p:attrName>style.visibility</p:attrName>
                                        </p:attrNameLst>
                                      </p:cBhvr>
                                      <p:to>
                                        <p:strVal val="visible"/>
                                      </p:to>
                                    </p:set>
                                    <p:animEffect transition="in" filter="dissolve">
                                      <p:cBhvr>
                                        <p:cTn id="20" dur="500"/>
                                        <p:tgtEl>
                                          <p:spTgt spid="88679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6788" grpId="0" build="p" autoUpdateAnimBg="0"/>
      <p:bldP spid="886792" grpId="0" build="p" autoUpdateAnimBg="0"/>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58BADF-A918-7963-F155-FE10D5A19E90}"/>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52C5C010-CA9A-39B7-E919-189A6722DB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384" y="2492896"/>
            <a:ext cx="4184935" cy="3222400"/>
          </a:xfrm>
          <a:prstGeom prst="rect">
            <a:avLst/>
          </a:prstGeom>
        </p:spPr>
      </p:pic>
      <p:sp>
        <p:nvSpPr>
          <p:cNvPr id="886788" name="Rectangle 4">
            <a:extLst>
              <a:ext uri="{FF2B5EF4-FFF2-40B4-BE49-F238E27FC236}">
                <a16:creationId xmlns:a16="http://schemas.microsoft.com/office/drawing/2014/main" id="{397D0710-88A8-C4D4-C515-A601C69F51F7}"/>
              </a:ext>
            </a:extLst>
          </p:cNvPr>
          <p:cNvSpPr>
            <a:spLocks noChangeArrowheads="1"/>
          </p:cNvSpPr>
          <p:nvPr/>
        </p:nvSpPr>
        <p:spPr bwMode="auto">
          <a:xfrm>
            <a:off x="623393" y="905272"/>
            <a:ext cx="10945215"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419" sz="3100" noProof="0" dirty="0">
                <a:solidFill>
                  <a:srgbClr val="EFF9FF"/>
                </a:solidFill>
                <a:latin typeface="Arial" panose="020B0604020202020204" pitchFamily="34" charset="0"/>
              </a:rPr>
              <a:t>El precio variaba, desde unos pocos miles de pesos por pecados “pequeños” para los pobres, hasta unos 5 millones de pesos por una “indulgencia plenaria” para los ricos.</a:t>
            </a:r>
          </a:p>
        </p:txBody>
      </p:sp>
      <p:sp>
        <p:nvSpPr>
          <p:cNvPr id="886792" name="Rectangle 8">
            <a:extLst>
              <a:ext uri="{FF2B5EF4-FFF2-40B4-BE49-F238E27FC236}">
                <a16:creationId xmlns:a16="http://schemas.microsoft.com/office/drawing/2014/main" id="{5A2731C5-641E-1B57-CB35-AF88DD3BD273}"/>
              </a:ext>
            </a:extLst>
          </p:cNvPr>
          <p:cNvSpPr>
            <a:spLocks noChangeArrowheads="1"/>
          </p:cNvSpPr>
          <p:nvPr/>
        </p:nvSpPr>
        <p:spPr bwMode="auto">
          <a:xfrm>
            <a:off x="623393" y="5646963"/>
            <a:ext cx="10945215" cy="878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419" sz="3100" noProof="0" dirty="0">
                <a:solidFill>
                  <a:srgbClr val="EFF9FF"/>
                </a:solidFill>
                <a:latin typeface="Arial" panose="020B0604020202020204" pitchFamily="34" charset="0"/>
              </a:rPr>
              <a:t>Incluso, podrías comprar una indulgencia por un pecado </a:t>
            </a:r>
            <a:r>
              <a:rPr lang="es-419" sz="3100" i="1" u="sng" noProof="0" dirty="0">
                <a:solidFill>
                  <a:srgbClr val="EFF9FF"/>
                </a:solidFill>
                <a:latin typeface="Arial" panose="020B0604020202020204" pitchFamily="34" charset="0"/>
              </a:rPr>
              <a:t>futuro</a:t>
            </a:r>
            <a:r>
              <a:rPr lang="es-419" sz="3100" noProof="0" dirty="0">
                <a:solidFill>
                  <a:srgbClr val="EFF9FF"/>
                </a:solidFill>
                <a:latin typeface="Arial" panose="020B0604020202020204" pitchFamily="34" charset="0"/>
              </a:rPr>
              <a:t> que aún no hubieras cometido.</a:t>
            </a:r>
          </a:p>
        </p:txBody>
      </p:sp>
      <p:pic>
        <p:nvPicPr>
          <p:cNvPr id="3" name="Picture 2">
            <a:extLst>
              <a:ext uri="{FF2B5EF4-FFF2-40B4-BE49-F238E27FC236}">
                <a16:creationId xmlns:a16="http://schemas.microsoft.com/office/drawing/2014/main" id="{92D3CEFE-FA7F-72D6-5098-CA2561BEE903}"/>
              </a:ext>
            </a:extLst>
          </p:cNvPr>
          <p:cNvPicPr>
            <a:picLocks noChangeAspect="1"/>
          </p:cNvPicPr>
          <p:nvPr/>
        </p:nvPicPr>
        <p:blipFill>
          <a:blip r:embed="rId4"/>
          <a:stretch>
            <a:fillRect/>
          </a:stretch>
        </p:blipFill>
        <p:spPr>
          <a:xfrm>
            <a:off x="6765758" y="2484000"/>
            <a:ext cx="4374283" cy="3168000"/>
          </a:xfrm>
          <a:prstGeom prst="rect">
            <a:avLst/>
          </a:prstGeom>
          <a:effectLst>
            <a:outerShdw blurRad="50800" dist="50800" dir="3300000" algn="tl" rotWithShape="0">
              <a:prstClr val="black">
                <a:alpha val="50000"/>
              </a:prstClr>
            </a:outerShdw>
          </a:effectLst>
        </p:spPr>
      </p:pic>
      <p:pic>
        <p:nvPicPr>
          <p:cNvPr id="6" name="Picture 5">
            <a:extLst>
              <a:ext uri="{FF2B5EF4-FFF2-40B4-BE49-F238E27FC236}">
                <a16:creationId xmlns:a16="http://schemas.microsoft.com/office/drawing/2014/main" id="{6902323F-0BA9-7687-AC9C-3BB7926310B6}"/>
              </a:ext>
            </a:extLst>
          </p:cNvPr>
          <p:cNvPicPr>
            <a:picLocks noChangeAspect="1"/>
          </p:cNvPicPr>
          <p:nvPr/>
        </p:nvPicPr>
        <p:blipFill>
          <a:blip r:embed="rId5">
            <a:extLst>
              <a:ext uri="{28A0092B-C50C-407E-A947-70E740481C1C}">
                <a14:useLocalDpi xmlns:a14="http://schemas.microsoft.com/office/drawing/2010/main" val="0"/>
              </a:ext>
            </a:extLst>
          </a:blip>
          <a:srcRect b="6842"/>
          <a:stretch>
            <a:fillRect/>
          </a:stretch>
        </p:blipFill>
        <p:spPr>
          <a:xfrm>
            <a:off x="2488505" y="2484000"/>
            <a:ext cx="4687615" cy="3168000"/>
          </a:xfrm>
          <a:prstGeom prst="rect">
            <a:avLst/>
          </a:prstGeom>
          <a:effectLst>
            <a:outerShdw blurRad="50800" dist="50800" dir="3300000" algn="tl" rotWithShape="0">
              <a:prstClr val="black">
                <a:alpha val="50000"/>
              </a:prstClr>
            </a:outerShdw>
          </a:effectLst>
        </p:spPr>
      </p:pic>
      <p:sp>
        <p:nvSpPr>
          <p:cNvPr id="11" name="Rectangle 10">
            <a:extLst>
              <a:ext uri="{FF2B5EF4-FFF2-40B4-BE49-F238E27FC236}">
                <a16:creationId xmlns:a16="http://schemas.microsoft.com/office/drawing/2014/main" id="{9EA5B6A2-18DD-6FDA-B5D8-B376B18018EE}"/>
              </a:ext>
            </a:extLst>
          </p:cNvPr>
          <p:cNvSpPr/>
          <p:nvPr/>
        </p:nvSpPr>
        <p:spPr>
          <a:xfrm>
            <a:off x="3343104" y="3257276"/>
            <a:ext cx="2736304" cy="188316"/>
          </a:xfrm>
          <a:prstGeom prst="rect">
            <a:avLst/>
          </a:prstGeom>
          <a:noFill/>
          <a:ln w="47625">
            <a:solidFill>
              <a:srgbClr val="3BDAFF"/>
            </a:solidFill>
          </a:ln>
          <a:effectLst>
            <a:outerShdw blurRad="38100" dist="38100" dir="3300000" algn="tl" rotWithShape="0">
              <a:prstClr val="black">
                <a:alpha val="6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noProof="0" dirty="0"/>
          </a:p>
        </p:txBody>
      </p:sp>
    </p:spTree>
    <p:extLst>
      <p:ext uri="{BB962C8B-B14F-4D97-AF65-F5344CB8AC3E}">
        <p14:creationId xmlns:p14="http://schemas.microsoft.com/office/powerpoint/2010/main" val="1593122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35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86788">
                                            <p:txEl>
                                              <p:pRg st="0" end="0"/>
                                            </p:txEl>
                                          </p:spTgt>
                                        </p:tgtEl>
                                        <p:attrNameLst>
                                          <p:attrName>style.visibility</p:attrName>
                                        </p:attrNameLst>
                                      </p:cBhvr>
                                      <p:to>
                                        <p:strVal val="visible"/>
                                      </p:to>
                                    </p:set>
                                    <p:animEffect transition="in" filter="dissolve">
                                      <p:cBhvr>
                                        <p:cTn id="10" dur="350"/>
                                        <p:tgtEl>
                                          <p:spTgt spid="88678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p:tgtEl>
                                          <p:spTgt spid="6"/>
                                        </p:tgtEl>
                                        <p:attrNameLst>
                                          <p:attrName>ppt_y</p:attrName>
                                        </p:attrNameLst>
                                      </p:cBhvr>
                                      <p:tavLst>
                                        <p:tav tm="0">
                                          <p:val>
                                            <p:strVal val="#ppt_y-#ppt_h*1.125000"/>
                                          </p:val>
                                        </p:tav>
                                        <p:tav tm="100000">
                                          <p:val>
                                            <p:strVal val="#ppt_y"/>
                                          </p:val>
                                        </p:tav>
                                      </p:tavLst>
                                    </p:anim>
                                    <p:animEffect transition="in" filter="wipe(down)">
                                      <p:cBhvr>
                                        <p:cTn id="16" dur="500"/>
                                        <p:tgtEl>
                                          <p:spTgt spid="6"/>
                                        </p:tgtEl>
                                      </p:cBhvr>
                                    </p:animEffect>
                                  </p:childTnLst>
                                </p:cTn>
                              </p:par>
                            </p:childTnLst>
                          </p:cTn>
                        </p:par>
                        <p:par>
                          <p:cTn id="17" fill="hold">
                            <p:stCondLst>
                              <p:cond delay="500"/>
                            </p:stCondLst>
                            <p:childTnLst>
                              <p:par>
                                <p:cTn id="18" presetID="23" presetClass="entr" presetSubtype="32"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strVal val="4*#ppt_w"/>
                                          </p:val>
                                        </p:tav>
                                        <p:tav tm="100000">
                                          <p:val>
                                            <p:strVal val="#ppt_w"/>
                                          </p:val>
                                        </p:tav>
                                      </p:tavLst>
                                    </p:anim>
                                    <p:anim calcmode="lin" valueType="num">
                                      <p:cBhvr>
                                        <p:cTn id="21" dur="500" fill="hold"/>
                                        <p:tgtEl>
                                          <p:spTgt spid="11"/>
                                        </p:tgtEl>
                                        <p:attrNameLst>
                                          <p:attrName>ppt_h</p:attrName>
                                        </p:attrNameLst>
                                      </p:cBhvr>
                                      <p:tavLst>
                                        <p:tav tm="0">
                                          <p:val>
                                            <p:strVal val="4*#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886792">
                                            <p:txEl>
                                              <p:pRg st="0" end="0"/>
                                            </p:txEl>
                                          </p:spTgt>
                                        </p:tgtEl>
                                        <p:attrNameLst>
                                          <p:attrName>style.visibility</p:attrName>
                                        </p:attrNameLst>
                                      </p:cBhvr>
                                      <p:to>
                                        <p:strVal val="visible"/>
                                      </p:to>
                                    </p:set>
                                    <p:animEffect transition="in" filter="dissolve">
                                      <p:cBhvr>
                                        <p:cTn id="26" dur="500"/>
                                        <p:tgtEl>
                                          <p:spTgt spid="88679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6788" grpId="0" build="p" autoUpdateAnimBg="0"/>
      <p:bldP spid="886792" grpId="0" build="p" autoUpdateAnimBg="0"/>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C90CF-6280-A5D2-F46D-CCE849099A51}"/>
            </a:ext>
          </a:extLst>
        </p:cNvPr>
        <p:cNvGrpSpPr/>
        <p:nvPr/>
      </p:nvGrpSpPr>
      <p:grpSpPr>
        <a:xfrm>
          <a:off x="0" y="0"/>
          <a:ext cx="0" cy="0"/>
          <a:chOff x="0" y="0"/>
          <a:chExt cx="0" cy="0"/>
        </a:xfrm>
      </p:grpSpPr>
      <p:sp>
        <p:nvSpPr>
          <p:cNvPr id="886791" name="Rectangle 7">
            <a:extLst>
              <a:ext uri="{FF2B5EF4-FFF2-40B4-BE49-F238E27FC236}">
                <a16:creationId xmlns:a16="http://schemas.microsoft.com/office/drawing/2014/main" id="{78217668-4737-6A23-09B6-CDCA1EF702B4}"/>
              </a:ext>
            </a:extLst>
          </p:cNvPr>
          <p:cNvSpPr>
            <a:spLocks noChangeArrowheads="1"/>
          </p:cNvSpPr>
          <p:nvPr/>
        </p:nvSpPr>
        <p:spPr bwMode="auto">
          <a:xfrm>
            <a:off x="623392" y="916360"/>
            <a:ext cx="10729192" cy="1864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419" sz="3100" noProof="0" dirty="0">
                <a:solidFill>
                  <a:srgbClr val="EFF9FF"/>
                </a:solidFill>
                <a:latin typeface="Arial" panose="020B0604020202020204" pitchFamily="34" charset="0"/>
              </a:rPr>
              <a:t>Y no era solamente para los vivos: También era posible comprar una indulgencia para alguien ya muerto, permitiendo así que su alma volara directo del “purgatorio” al cielo!</a:t>
            </a:r>
          </a:p>
        </p:txBody>
      </p:sp>
      <p:pic>
        <p:nvPicPr>
          <p:cNvPr id="3" name="Picture 2">
            <a:extLst>
              <a:ext uri="{FF2B5EF4-FFF2-40B4-BE49-F238E27FC236}">
                <a16:creationId xmlns:a16="http://schemas.microsoft.com/office/drawing/2014/main" id="{1FC791D7-D459-E294-EEEC-A695C33495F1}"/>
              </a:ext>
            </a:extLst>
          </p:cNvPr>
          <p:cNvPicPr>
            <a:picLocks noChangeAspect="1"/>
          </p:cNvPicPr>
          <p:nvPr/>
        </p:nvPicPr>
        <p:blipFill>
          <a:blip r:embed="rId3"/>
          <a:stretch>
            <a:fillRect/>
          </a:stretch>
        </p:blipFill>
        <p:spPr>
          <a:xfrm>
            <a:off x="6765758" y="2484000"/>
            <a:ext cx="4374283" cy="3168000"/>
          </a:xfrm>
          <a:prstGeom prst="rect">
            <a:avLst/>
          </a:prstGeom>
          <a:effectLst>
            <a:outerShdw blurRad="63500" dist="63500" dir="3300000" algn="tl" rotWithShape="0">
              <a:prstClr val="black">
                <a:alpha val="50000"/>
              </a:prstClr>
            </a:outerShdw>
          </a:effectLst>
        </p:spPr>
      </p:pic>
      <p:sp>
        <p:nvSpPr>
          <p:cNvPr id="2" name="Rectangle 1">
            <a:extLst>
              <a:ext uri="{FF2B5EF4-FFF2-40B4-BE49-F238E27FC236}">
                <a16:creationId xmlns:a16="http://schemas.microsoft.com/office/drawing/2014/main" id="{9E988983-9998-18A3-4071-5E8ECEBAB93D}"/>
              </a:ext>
            </a:extLst>
          </p:cNvPr>
          <p:cNvSpPr>
            <a:spLocks noChangeArrowheads="1"/>
          </p:cNvSpPr>
          <p:nvPr/>
        </p:nvSpPr>
        <p:spPr bwMode="auto">
          <a:xfrm>
            <a:off x="623393" y="2708920"/>
            <a:ext cx="5832648" cy="2802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419" sz="3100" noProof="0" dirty="0">
                <a:solidFill>
                  <a:srgbClr val="EFF9FF"/>
                </a:solidFill>
                <a:latin typeface="Arial" panose="020B0604020202020204" pitchFamily="34" charset="0"/>
              </a:rPr>
              <a:t>Una de las frases favoritas de </a:t>
            </a:r>
            <a:r>
              <a:rPr lang="es-419" sz="3100" noProof="0" dirty="0" err="1">
                <a:solidFill>
                  <a:srgbClr val="EFF9FF"/>
                </a:solidFill>
                <a:latin typeface="Arial" panose="020B0604020202020204" pitchFamily="34" charset="0"/>
              </a:rPr>
              <a:t>Tetzel</a:t>
            </a:r>
            <a:r>
              <a:rPr lang="es-419" sz="3100" noProof="0" dirty="0">
                <a:solidFill>
                  <a:srgbClr val="EFF9FF"/>
                </a:solidFill>
                <a:latin typeface="Arial" panose="020B0604020202020204" pitchFamily="34" charset="0"/>
              </a:rPr>
              <a:t> era:</a:t>
            </a:r>
          </a:p>
          <a:p>
            <a:pPr algn="just">
              <a:lnSpc>
                <a:spcPct val="90000"/>
              </a:lnSpc>
              <a:spcBef>
                <a:spcPts val="0"/>
              </a:spcBef>
              <a:spcAft>
                <a:spcPts val="600"/>
              </a:spcAft>
              <a:buClr>
                <a:srgbClr val="5FF0FF"/>
              </a:buClr>
              <a:buFont typeface="Symbol" panose="05050102010706020507" pitchFamily="18" charset="2"/>
              <a:buNone/>
            </a:pPr>
            <a:r>
              <a:rPr lang="es-419" sz="3100" noProof="0" dirty="0">
                <a:solidFill>
                  <a:srgbClr val="EFF9FF"/>
                </a:solidFill>
                <a:latin typeface="Arial" panose="020B0604020202020204" pitchFamily="34" charset="0"/>
              </a:rPr>
              <a:t>“</a:t>
            </a:r>
            <a:r>
              <a:rPr lang="es-419" sz="3100" i="1" noProof="0" dirty="0">
                <a:solidFill>
                  <a:srgbClr val="EFF9FF"/>
                </a:solidFill>
                <a:latin typeface="Arial" panose="020B0604020202020204" pitchFamily="34" charset="0"/>
              </a:rPr>
              <a:t>Tan pronto como suenen las monedas en el cofre, el alma brinca libre de los fuegos del purgatorio</a:t>
            </a:r>
            <a:r>
              <a:rPr lang="es-419" sz="3100" noProof="0" dirty="0">
                <a:solidFill>
                  <a:srgbClr val="EFF9FF"/>
                </a:solidFill>
                <a:latin typeface="Arial" panose="020B0604020202020204" pitchFamily="34" charset="0"/>
              </a:rPr>
              <a:t>”.</a:t>
            </a:r>
          </a:p>
        </p:txBody>
      </p:sp>
      <p:pic>
        <p:nvPicPr>
          <p:cNvPr id="6" name="Picture 5">
            <a:extLst>
              <a:ext uri="{FF2B5EF4-FFF2-40B4-BE49-F238E27FC236}">
                <a16:creationId xmlns:a16="http://schemas.microsoft.com/office/drawing/2014/main" id="{3E2F2862-0470-2412-9DA8-20AE9E59EB9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19000"/>
                    </a14:imgEffect>
                    <a14:imgEffect>
                      <a14:brightnessContrast bright="9000" contrast="32000"/>
                    </a14:imgEffect>
                  </a14:imgLayer>
                </a14:imgProps>
              </a:ext>
              <a:ext uri="{28A0092B-C50C-407E-A947-70E740481C1C}">
                <a14:useLocalDpi xmlns:a14="http://schemas.microsoft.com/office/drawing/2010/main" val="0"/>
              </a:ext>
            </a:extLst>
          </a:blip>
          <a:stretch>
            <a:fillRect/>
          </a:stretch>
        </p:blipFill>
        <p:spPr>
          <a:xfrm>
            <a:off x="9120336" y="188640"/>
            <a:ext cx="2886075" cy="4019550"/>
          </a:xfrm>
          <a:prstGeom prst="rect">
            <a:avLst/>
          </a:prstGeom>
        </p:spPr>
      </p:pic>
      <p:pic>
        <p:nvPicPr>
          <p:cNvPr id="10" name="Picture 9">
            <a:extLst>
              <a:ext uri="{FF2B5EF4-FFF2-40B4-BE49-F238E27FC236}">
                <a16:creationId xmlns:a16="http://schemas.microsoft.com/office/drawing/2014/main" id="{BAA3748F-2718-E182-6ACA-82C5459F8B9B}"/>
              </a:ext>
            </a:extLst>
          </p:cNvPr>
          <p:cNvPicPr>
            <a:picLocks noChangeAspect="1"/>
          </p:cNvPicPr>
          <p:nvPr/>
        </p:nvPicPr>
        <p:blipFill>
          <a:blip r:embed="rId6">
            <a:extLst>
              <a:ext uri="{28A0092B-C50C-407E-A947-70E740481C1C}">
                <a14:useLocalDpi xmlns:a14="http://schemas.microsoft.com/office/drawing/2010/main" val="0"/>
              </a:ext>
            </a:extLst>
          </a:blip>
          <a:srcRect l="1101" t="6570" r="1698" b="2758"/>
          <a:stretch>
            <a:fillRect/>
          </a:stretch>
        </p:blipFill>
        <p:spPr>
          <a:xfrm>
            <a:off x="7553463" y="4037943"/>
            <a:ext cx="4447193" cy="2346734"/>
          </a:xfrm>
          <a:prstGeom prst="rect">
            <a:avLst/>
          </a:prstGeom>
        </p:spPr>
      </p:pic>
    </p:spTree>
    <p:extLst>
      <p:ext uri="{BB962C8B-B14F-4D97-AF65-F5344CB8AC3E}">
        <p14:creationId xmlns:p14="http://schemas.microsoft.com/office/powerpoint/2010/main" val="1633265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350"/>
                                        <p:tgtEl>
                                          <p:spTgt spid="10"/>
                                        </p:tgtEl>
                                      </p:cBhvr>
                                    </p:animEffect>
                                  </p:childTnLst>
                                </p:cTn>
                              </p:par>
                            </p:childTnLst>
                          </p:cTn>
                        </p:par>
                        <p:par>
                          <p:cTn id="8" fill="hold">
                            <p:stCondLst>
                              <p:cond delay="350"/>
                            </p:stCondLst>
                            <p:childTnLst>
                              <p:par>
                                <p:cTn id="9" presetID="9" presetClass="entr" presetSubtype="0" fill="hold" grpId="0" nodeType="afterEffect">
                                  <p:stCondLst>
                                    <p:cond delay="0"/>
                                  </p:stCondLst>
                                  <p:childTnLst>
                                    <p:set>
                                      <p:cBhvr>
                                        <p:cTn id="10" dur="1" fill="hold">
                                          <p:stCondLst>
                                            <p:cond delay="0"/>
                                          </p:stCondLst>
                                        </p:cTn>
                                        <p:tgtEl>
                                          <p:spTgt spid="886791">
                                            <p:txEl>
                                              <p:pRg st="0" end="0"/>
                                            </p:txEl>
                                          </p:spTgt>
                                        </p:tgtEl>
                                        <p:attrNameLst>
                                          <p:attrName>style.visibility</p:attrName>
                                        </p:attrNameLst>
                                      </p:cBhvr>
                                      <p:to>
                                        <p:strVal val="visible"/>
                                      </p:to>
                                    </p:set>
                                    <p:animEffect transition="in" filter="dissolve">
                                      <p:cBhvr>
                                        <p:cTn id="11" dur="350"/>
                                        <p:tgtEl>
                                          <p:spTgt spid="88679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Effect transition="in" filter="dissolve">
                                      <p:cBhvr>
                                        <p:cTn id="16" dur="350"/>
                                        <p:tgtEl>
                                          <p:spTgt spid="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par>
                          <p:cTn id="22" fill="hold">
                            <p:stCondLst>
                              <p:cond delay="500"/>
                            </p:stCondLst>
                            <p:childTnLst>
                              <p:par>
                                <p:cTn id="23" presetID="9" presetClass="entr" presetSubtype="0" fill="hold" grpId="0" nodeType="afterEffect">
                                  <p:stCondLst>
                                    <p:cond delay="15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dissolve">
                                      <p:cBhvr>
                                        <p:cTn id="25" dur="35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6791" grpId="0" build="p" autoUpdateAnimBg="0"/>
      <p:bldP spid="2" grpId="0" uiExpand="1"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2023D3-ABD3-47DD-EB59-2A24D474C4B3}"/>
            </a:ext>
          </a:extLst>
        </p:cNvPr>
        <p:cNvGrpSpPr/>
        <p:nvPr/>
      </p:nvGrpSpPr>
      <p:grpSpPr>
        <a:xfrm>
          <a:off x="0" y="0"/>
          <a:ext cx="0" cy="0"/>
          <a:chOff x="0" y="0"/>
          <a:chExt cx="0" cy="0"/>
        </a:xfrm>
      </p:grpSpPr>
      <p:sp>
        <p:nvSpPr>
          <p:cNvPr id="888836" name="Rectangle 4">
            <a:extLst>
              <a:ext uri="{FF2B5EF4-FFF2-40B4-BE49-F238E27FC236}">
                <a16:creationId xmlns:a16="http://schemas.microsoft.com/office/drawing/2014/main" id="{977EFF66-62C0-4D65-DFDD-0862C66F5CBD}"/>
              </a:ext>
            </a:extLst>
          </p:cNvPr>
          <p:cNvSpPr>
            <a:spLocks noChangeArrowheads="1"/>
          </p:cNvSpPr>
          <p:nvPr/>
        </p:nvSpPr>
        <p:spPr bwMode="auto">
          <a:xfrm>
            <a:off x="551384" y="917848"/>
            <a:ext cx="10873208" cy="1438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2000"/>
              </a:lnSpc>
              <a:spcBef>
                <a:spcPts val="0"/>
              </a:spcBef>
              <a:spcAft>
                <a:spcPts val="6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Según </a:t>
            </a:r>
            <a:r>
              <a:rPr lang="es-419" sz="3000" noProof="0" dirty="0" err="1">
                <a:solidFill>
                  <a:srgbClr val="EFF9FF"/>
                </a:solidFill>
                <a:latin typeface="Arial" panose="020B0604020202020204" pitchFamily="34" charset="0"/>
              </a:rPr>
              <a:t>Tetzel</a:t>
            </a:r>
            <a:r>
              <a:rPr lang="es-419" sz="3000" noProof="0" dirty="0">
                <a:solidFill>
                  <a:srgbClr val="EFF9FF"/>
                </a:solidFill>
                <a:latin typeface="Arial" panose="020B0604020202020204" pitchFamily="34" charset="0"/>
              </a:rPr>
              <a:t>, cada “carta de indulgencia” era respaldada y autorizada por el Papa, y el dinero recolectado era usado para una causa muy buena: </a:t>
            </a:r>
          </a:p>
        </p:txBody>
      </p:sp>
      <p:graphicFrame>
        <p:nvGraphicFramePr>
          <p:cNvPr id="888840" name="Object 8">
            <a:extLst>
              <a:ext uri="{FF2B5EF4-FFF2-40B4-BE49-F238E27FC236}">
                <a16:creationId xmlns:a16="http://schemas.microsoft.com/office/drawing/2014/main" id="{16CB1DE5-CB06-C202-A4C8-2B438FA9D702}"/>
              </a:ext>
            </a:extLst>
          </p:cNvPr>
          <p:cNvGraphicFramePr>
            <a:graphicFrameLocks noChangeAspect="1"/>
          </p:cNvGraphicFramePr>
          <p:nvPr>
            <p:extLst>
              <p:ext uri="{D42A27DB-BD31-4B8C-83A1-F6EECF244321}">
                <p14:modId xmlns:p14="http://schemas.microsoft.com/office/powerpoint/2010/main" val="1783631942"/>
              </p:ext>
            </p:extLst>
          </p:nvPr>
        </p:nvGraphicFramePr>
        <p:xfrm>
          <a:off x="839416" y="2484000"/>
          <a:ext cx="3995619" cy="3168000"/>
        </p:xfrm>
        <a:graphic>
          <a:graphicData uri="http://schemas.openxmlformats.org/presentationml/2006/ole">
            <mc:AlternateContent xmlns:mc="http://schemas.openxmlformats.org/markup-compatibility/2006">
              <mc:Choice xmlns:v="urn:schemas-microsoft-com:vml" Requires="v">
                <p:oleObj name="Photo Editor Photo" r:id="rId3" imgW="5238095" imgH="4180952" progId="MSPhotoEd.3">
                  <p:embed/>
                </p:oleObj>
              </mc:Choice>
              <mc:Fallback>
                <p:oleObj name="Photo Editor Photo" r:id="rId3" imgW="5238095" imgH="4180952" progId="MSPhotoEd.3">
                  <p:embed/>
                  <p:pic>
                    <p:nvPicPr>
                      <p:cNvPr id="888840" name="Object 8">
                        <a:extLst>
                          <a:ext uri="{FF2B5EF4-FFF2-40B4-BE49-F238E27FC236}">
                            <a16:creationId xmlns:a16="http://schemas.microsoft.com/office/drawing/2014/main" id="{078DF317-3086-88A8-3040-1193619CFB96}"/>
                          </a:ext>
                        </a:extLst>
                      </p:cNvPr>
                      <p:cNvPicPr>
                        <a:picLocks noChangeAspect="1" noChangeArrowheads="1"/>
                      </p:cNvPicPr>
                      <p:nvPr/>
                    </p:nvPicPr>
                    <p:blipFill>
                      <a:blip r:embed="rId4">
                        <a:lum bright="6000" contrast="6000"/>
                        <a:extLst>
                          <a:ext uri="{28A0092B-C50C-407E-A947-70E740481C1C}">
                            <a14:useLocalDpi xmlns:a14="http://schemas.microsoft.com/office/drawing/2010/main" val="0"/>
                          </a:ext>
                        </a:extLst>
                      </a:blip>
                      <a:srcRect l="2321" t="5424" r="2434"/>
                      <a:stretch>
                        <a:fillRect/>
                      </a:stretch>
                    </p:blipFill>
                    <p:spPr bwMode="auto">
                      <a:xfrm>
                        <a:off x="839416" y="2484000"/>
                        <a:ext cx="3995619" cy="3168000"/>
                      </a:xfrm>
                      <a:prstGeom prst="rect">
                        <a:avLst/>
                      </a:prstGeom>
                      <a:noFill/>
                      <a:ln w="57150" cmpd="thickThin">
                        <a:noFill/>
                        <a:miter lim="800000"/>
                        <a:headEnd/>
                        <a:tailEnd/>
                      </a:ln>
                      <a:effectLst/>
                    </p:spPr>
                  </p:pic>
                </p:oleObj>
              </mc:Fallback>
            </mc:AlternateContent>
          </a:graphicData>
        </a:graphic>
      </p:graphicFrame>
      <p:sp>
        <p:nvSpPr>
          <p:cNvPr id="888841" name="Rectangle 9">
            <a:extLst>
              <a:ext uri="{FF2B5EF4-FFF2-40B4-BE49-F238E27FC236}">
                <a16:creationId xmlns:a16="http://schemas.microsoft.com/office/drawing/2014/main" id="{66D7A977-7657-7F85-1AF9-7AA7EF921398}"/>
              </a:ext>
            </a:extLst>
          </p:cNvPr>
          <p:cNvSpPr>
            <a:spLocks noChangeArrowheads="1"/>
          </p:cNvSpPr>
          <p:nvPr/>
        </p:nvSpPr>
        <p:spPr bwMode="auto">
          <a:xfrm>
            <a:off x="551384" y="5780112"/>
            <a:ext cx="1087320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2000"/>
              </a:lnSpc>
              <a:spcBef>
                <a:spcPts val="0"/>
              </a:spcBef>
              <a:spcAft>
                <a:spcPts val="6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Construir la Basílica de San Pedro, en Roma.</a:t>
            </a:r>
          </a:p>
        </p:txBody>
      </p:sp>
      <p:pic>
        <p:nvPicPr>
          <p:cNvPr id="3" name="Picture 2">
            <a:extLst>
              <a:ext uri="{FF2B5EF4-FFF2-40B4-BE49-F238E27FC236}">
                <a16:creationId xmlns:a16="http://schemas.microsoft.com/office/drawing/2014/main" id="{85C452D7-88FF-67BA-5097-AE6429327DFE}"/>
              </a:ext>
            </a:extLst>
          </p:cNvPr>
          <p:cNvPicPr>
            <a:picLocks noChangeAspect="1"/>
          </p:cNvPicPr>
          <p:nvPr/>
        </p:nvPicPr>
        <p:blipFill>
          <a:blip r:embed="rId5"/>
          <a:stretch>
            <a:fillRect/>
          </a:stretch>
        </p:blipFill>
        <p:spPr>
          <a:xfrm>
            <a:off x="6765758" y="2484000"/>
            <a:ext cx="4374283" cy="3168000"/>
          </a:xfrm>
          <a:prstGeom prst="rect">
            <a:avLst/>
          </a:prstGeom>
          <a:effectLst>
            <a:outerShdw blurRad="63500" dist="63500" dir="3300000" algn="tl" rotWithShape="0">
              <a:prstClr val="black">
                <a:alpha val="50000"/>
              </a:prstClr>
            </a:outerShdw>
          </a:effectLst>
        </p:spPr>
      </p:pic>
    </p:spTree>
    <p:extLst>
      <p:ext uri="{BB962C8B-B14F-4D97-AF65-F5344CB8AC3E}">
        <p14:creationId xmlns:p14="http://schemas.microsoft.com/office/powerpoint/2010/main" val="4090632594"/>
      </p:ext>
    </p:extLst>
  </p:cSld>
  <p:clrMapOvr>
    <a:masterClrMapping/>
  </p:clrMapOvr>
  <mc:AlternateContent xmlns:mc="http://schemas.openxmlformats.org/markup-compatibility/2006" xmlns:p14="http://schemas.microsoft.com/office/powerpoint/2010/main">
    <mc:Choice Requires="p14">
      <p:transition p14:dur="38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88836">
                                            <p:txEl>
                                              <p:pRg st="0" end="0"/>
                                            </p:txEl>
                                          </p:spTgt>
                                        </p:tgtEl>
                                        <p:attrNameLst>
                                          <p:attrName>style.visibility</p:attrName>
                                        </p:attrNameLst>
                                      </p:cBhvr>
                                      <p:to>
                                        <p:strVal val="visible"/>
                                      </p:to>
                                    </p:set>
                                    <p:animEffect transition="in" filter="dissolve">
                                      <p:cBhvr>
                                        <p:cTn id="7" dur="500"/>
                                        <p:tgtEl>
                                          <p:spTgt spid="88883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2" fill="hold" nodeType="clickEffect">
                                  <p:stCondLst>
                                    <p:cond delay="0"/>
                                  </p:stCondLst>
                                  <p:childTnLst>
                                    <p:set>
                                      <p:cBhvr>
                                        <p:cTn id="11" dur="1" fill="hold">
                                          <p:stCondLst>
                                            <p:cond delay="0"/>
                                          </p:stCondLst>
                                        </p:cTn>
                                        <p:tgtEl>
                                          <p:spTgt spid="888840"/>
                                        </p:tgtEl>
                                        <p:attrNameLst>
                                          <p:attrName>style.visibility</p:attrName>
                                        </p:attrNameLst>
                                      </p:cBhvr>
                                      <p:to>
                                        <p:strVal val="visible"/>
                                      </p:to>
                                    </p:set>
                                    <p:anim calcmode="lin" valueType="num">
                                      <p:cBhvr additive="base">
                                        <p:cTn id="12" dur="500"/>
                                        <p:tgtEl>
                                          <p:spTgt spid="888840"/>
                                        </p:tgtEl>
                                        <p:attrNameLst>
                                          <p:attrName>ppt_x</p:attrName>
                                        </p:attrNameLst>
                                      </p:cBhvr>
                                      <p:tavLst>
                                        <p:tav tm="0">
                                          <p:val>
                                            <p:strVal val="#ppt_x+#ppt_w*1.125000"/>
                                          </p:val>
                                        </p:tav>
                                        <p:tav tm="100000">
                                          <p:val>
                                            <p:strVal val="#ppt_x"/>
                                          </p:val>
                                        </p:tav>
                                      </p:tavLst>
                                    </p:anim>
                                    <p:animEffect transition="in" filter="wipe(left)">
                                      <p:cBhvr>
                                        <p:cTn id="13" dur="500"/>
                                        <p:tgtEl>
                                          <p:spTgt spid="888840"/>
                                        </p:tgtEl>
                                      </p:cBhvr>
                                    </p:animEffect>
                                  </p:childTnLst>
                                </p:cTn>
                              </p:par>
                            </p:childTnLst>
                          </p:cTn>
                        </p:par>
                        <p:par>
                          <p:cTn id="14" fill="hold" nodeType="afterGroup">
                            <p:stCondLst>
                              <p:cond delay="500"/>
                            </p:stCondLst>
                            <p:childTnLst>
                              <p:par>
                                <p:cTn id="15" presetID="2" presetClass="entr" presetSubtype="2" fill="hold" grpId="0" nodeType="afterEffect">
                                  <p:stCondLst>
                                    <p:cond delay="0"/>
                                  </p:stCondLst>
                                  <p:childTnLst>
                                    <p:set>
                                      <p:cBhvr>
                                        <p:cTn id="16" dur="1" fill="hold">
                                          <p:stCondLst>
                                            <p:cond delay="0"/>
                                          </p:stCondLst>
                                        </p:cTn>
                                        <p:tgtEl>
                                          <p:spTgt spid="888841"/>
                                        </p:tgtEl>
                                        <p:attrNameLst>
                                          <p:attrName>style.visibility</p:attrName>
                                        </p:attrNameLst>
                                      </p:cBhvr>
                                      <p:to>
                                        <p:strVal val="visible"/>
                                      </p:to>
                                    </p:set>
                                    <p:anim calcmode="lin" valueType="num">
                                      <p:cBhvr additive="base">
                                        <p:cTn id="17" dur="500" fill="hold"/>
                                        <p:tgtEl>
                                          <p:spTgt spid="888841"/>
                                        </p:tgtEl>
                                        <p:attrNameLst>
                                          <p:attrName>ppt_x</p:attrName>
                                        </p:attrNameLst>
                                      </p:cBhvr>
                                      <p:tavLst>
                                        <p:tav tm="0">
                                          <p:val>
                                            <p:strVal val="1+#ppt_w/2"/>
                                          </p:val>
                                        </p:tav>
                                        <p:tav tm="100000">
                                          <p:val>
                                            <p:strVal val="#ppt_x"/>
                                          </p:val>
                                        </p:tav>
                                      </p:tavLst>
                                    </p:anim>
                                    <p:anim calcmode="lin" valueType="num">
                                      <p:cBhvr additive="base">
                                        <p:cTn id="18" dur="500" fill="hold"/>
                                        <p:tgtEl>
                                          <p:spTgt spid="8888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8836" grpId="0" build="p" autoUpdateAnimBg="0"/>
      <p:bldP spid="888841"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CA89B-E873-33BC-78A4-B086B9E97778}"/>
            </a:ext>
          </a:extLst>
        </p:cNvPr>
        <p:cNvGrpSpPr/>
        <p:nvPr/>
      </p:nvGrpSpPr>
      <p:grpSpPr>
        <a:xfrm>
          <a:off x="0" y="0"/>
          <a:ext cx="0" cy="0"/>
          <a:chOff x="0" y="0"/>
          <a:chExt cx="0" cy="0"/>
        </a:xfrm>
      </p:grpSpPr>
      <p:graphicFrame>
        <p:nvGraphicFramePr>
          <p:cNvPr id="888840" name="Object 8">
            <a:extLst>
              <a:ext uri="{FF2B5EF4-FFF2-40B4-BE49-F238E27FC236}">
                <a16:creationId xmlns:a16="http://schemas.microsoft.com/office/drawing/2014/main" id="{B2EEE853-7BB3-E2B2-8D2E-042A6E4F8E0A}"/>
              </a:ext>
            </a:extLst>
          </p:cNvPr>
          <p:cNvGraphicFramePr>
            <a:graphicFrameLocks noChangeAspect="1"/>
          </p:cNvGraphicFramePr>
          <p:nvPr>
            <p:extLst>
              <p:ext uri="{D42A27DB-BD31-4B8C-83A1-F6EECF244321}">
                <p14:modId xmlns:p14="http://schemas.microsoft.com/office/powerpoint/2010/main" val="4172740569"/>
              </p:ext>
            </p:extLst>
          </p:nvPr>
        </p:nvGraphicFramePr>
        <p:xfrm>
          <a:off x="839416" y="2484000"/>
          <a:ext cx="3995618" cy="3168000"/>
        </p:xfrm>
        <a:graphic>
          <a:graphicData uri="http://schemas.openxmlformats.org/presentationml/2006/ole">
            <mc:AlternateContent xmlns:mc="http://schemas.openxmlformats.org/markup-compatibility/2006">
              <mc:Choice xmlns:v="urn:schemas-microsoft-com:vml" Requires="v">
                <p:oleObj name="Photo Editor Photo" r:id="rId3" imgW="5238095" imgH="4180952" progId="MSPhotoEd.3">
                  <p:embed/>
                </p:oleObj>
              </mc:Choice>
              <mc:Fallback>
                <p:oleObj name="Photo Editor Photo" r:id="rId3" imgW="5238095" imgH="4180952" progId="MSPhotoEd.3">
                  <p:embed/>
                  <p:pic>
                    <p:nvPicPr>
                      <p:cNvPr id="888840" name="Object 8">
                        <a:extLst>
                          <a:ext uri="{FF2B5EF4-FFF2-40B4-BE49-F238E27FC236}">
                            <a16:creationId xmlns:a16="http://schemas.microsoft.com/office/drawing/2014/main" id="{078DF317-3086-88A8-3040-1193619CFB96}"/>
                          </a:ext>
                        </a:extLst>
                      </p:cNvPr>
                      <p:cNvPicPr>
                        <a:picLocks noChangeAspect="1" noChangeArrowheads="1"/>
                      </p:cNvPicPr>
                      <p:nvPr/>
                    </p:nvPicPr>
                    <p:blipFill>
                      <a:blip r:embed="rId4">
                        <a:lum bright="6000" contrast="6000"/>
                        <a:extLst>
                          <a:ext uri="{28A0092B-C50C-407E-A947-70E740481C1C}">
                            <a14:useLocalDpi xmlns:a14="http://schemas.microsoft.com/office/drawing/2010/main" val="0"/>
                          </a:ext>
                        </a:extLst>
                      </a:blip>
                      <a:srcRect l="2321" t="5424" r="2434"/>
                      <a:stretch>
                        <a:fillRect/>
                      </a:stretch>
                    </p:blipFill>
                    <p:spPr bwMode="auto">
                      <a:xfrm>
                        <a:off x="839416" y="2484000"/>
                        <a:ext cx="3995618" cy="3168000"/>
                      </a:xfrm>
                      <a:prstGeom prst="rect">
                        <a:avLst/>
                      </a:prstGeom>
                      <a:noFill/>
                      <a:ln w="57150" cmpd="thickThin">
                        <a:noFill/>
                        <a:miter lim="800000"/>
                        <a:headEnd/>
                        <a:tailEnd/>
                      </a:ln>
                      <a:effectLst/>
                    </p:spPr>
                  </p:pic>
                </p:oleObj>
              </mc:Fallback>
            </mc:AlternateContent>
          </a:graphicData>
        </a:graphic>
      </p:graphicFrame>
      <p:sp>
        <p:nvSpPr>
          <p:cNvPr id="2" name="Rectangle 4">
            <a:extLst>
              <a:ext uri="{FF2B5EF4-FFF2-40B4-BE49-F238E27FC236}">
                <a16:creationId xmlns:a16="http://schemas.microsoft.com/office/drawing/2014/main" id="{705D8F87-51BC-40FB-2D17-D343AF2CDEEF}"/>
              </a:ext>
            </a:extLst>
          </p:cNvPr>
          <p:cNvSpPr>
            <a:spLocks noChangeArrowheads="1"/>
          </p:cNvSpPr>
          <p:nvPr/>
        </p:nvSpPr>
        <p:spPr bwMode="auto">
          <a:xfrm>
            <a:off x="695400" y="908720"/>
            <a:ext cx="10801199"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Esta situación molestó mucho al joven Martín, monje y también profesor de teología en la universidad de Wittenberg.</a:t>
            </a:r>
          </a:p>
        </p:txBody>
      </p:sp>
      <p:pic>
        <p:nvPicPr>
          <p:cNvPr id="4" name="Picture 3">
            <a:extLst>
              <a:ext uri="{FF2B5EF4-FFF2-40B4-BE49-F238E27FC236}">
                <a16:creationId xmlns:a16="http://schemas.microsoft.com/office/drawing/2014/main" id="{FA16C6CC-6B51-6CF9-B4FC-6E3811BE4EBE}"/>
              </a:ext>
            </a:extLst>
          </p:cNvPr>
          <p:cNvPicPr>
            <a:picLocks noChangeAspect="1"/>
          </p:cNvPicPr>
          <p:nvPr/>
        </p:nvPicPr>
        <p:blipFill>
          <a:blip r:embed="rId5"/>
          <a:stretch>
            <a:fillRect/>
          </a:stretch>
        </p:blipFill>
        <p:spPr>
          <a:xfrm>
            <a:off x="6765757" y="2484000"/>
            <a:ext cx="4374282" cy="3168000"/>
          </a:xfrm>
          <a:prstGeom prst="rect">
            <a:avLst/>
          </a:prstGeom>
          <a:effectLst>
            <a:outerShdw blurRad="63500" dist="63500" dir="3300000" algn="tl" rotWithShape="0">
              <a:prstClr val="black">
                <a:alpha val="50000"/>
              </a:prstClr>
            </a:outerShdw>
          </a:effectLst>
        </p:spPr>
      </p:pic>
    </p:spTree>
    <p:extLst>
      <p:ext uri="{BB962C8B-B14F-4D97-AF65-F5344CB8AC3E}">
        <p14:creationId xmlns:p14="http://schemas.microsoft.com/office/powerpoint/2010/main" val="332804731"/>
      </p:ext>
    </p:extLst>
  </p:cSld>
  <p:clrMapOvr>
    <a:masterClrMapping/>
  </p:clrMapOvr>
  <mc:AlternateContent xmlns:mc="http://schemas.openxmlformats.org/markup-compatibility/2006" xmlns:p14="http://schemas.microsoft.com/office/powerpoint/2010/main">
    <mc:Choice Requires="p14">
      <p:transition p14:dur="38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921F7-B1E7-E2C7-BA12-AF9D4F01FA4D}"/>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7297F600-ACA1-B4FA-B7FE-5DD694F2BA51}"/>
              </a:ext>
            </a:extLst>
          </p:cNvPr>
          <p:cNvPicPr>
            <a:picLocks noChangeAspect="1"/>
          </p:cNvPicPr>
          <p:nvPr/>
        </p:nvPicPr>
        <p:blipFill>
          <a:blip r:embed="rId3">
            <a:extLst>
              <a:ext uri="{28A0092B-C50C-407E-A947-70E740481C1C}">
                <a14:useLocalDpi xmlns:a14="http://schemas.microsoft.com/office/drawing/2010/main" val="0"/>
              </a:ext>
            </a:extLst>
          </a:blip>
          <a:srcRect l="5391" t="10125" r="4032" b="7362"/>
          <a:stretch>
            <a:fillRect/>
          </a:stretch>
        </p:blipFill>
        <p:spPr>
          <a:xfrm>
            <a:off x="6137442" y="3112585"/>
            <a:ext cx="5366433" cy="2232248"/>
          </a:xfrm>
          <a:prstGeom prst="rect">
            <a:avLst/>
          </a:prstGeom>
        </p:spPr>
      </p:pic>
      <p:sp>
        <p:nvSpPr>
          <p:cNvPr id="5" name="Rectangle 7">
            <a:extLst>
              <a:ext uri="{FF2B5EF4-FFF2-40B4-BE49-F238E27FC236}">
                <a16:creationId xmlns:a16="http://schemas.microsoft.com/office/drawing/2014/main" id="{E7AAF965-81E5-A33B-81AA-C6A4B58BB461}"/>
              </a:ext>
            </a:extLst>
          </p:cNvPr>
          <p:cNvSpPr>
            <a:spLocks noChangeArrowheads="1"/>
          </p:cNvSpPr>
          <p:nvPr/>
        </p:nvSpPr>
        <p:spPr bwMode="auto">
          <a:xfrm>
            <a:off x="695401" y="1844824"/>
            <a:ext cx="10801198" cy="129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El Profesor Martín quería tener un debate al respecto: una conversación académica referente a la validez de esas indulgencias.</a:t>
            </a:r>
          </a:p>
        </p:txBody>
      </p:sp>
      <p:sp>
        <p:nvSpPr>
          <p:cNvPr id="3" name="Rectangle 17">
            <a:extLst>
              <a:ext uri="{FF2B5EF4-FFF2-40B4-BE49-F238E27FC236}">
                <a16:creationId xmlns:a16="http://schemas.microsoft.com/office/drawing/2014/main" id="{157962CC-AE44-A5C6-7495-ECB4F56D27C0}"/>
              </a:ext>
            </a:extLst>
          </p:cNvPr>
          <p:cNvSpPr>
            <a:spLocks noChangeArrowheads="1"/>
          </p:cNvSpPr>
          <p:nvPr/>
        </p:nvSpPr>
        <p:spPr bwMode="auto">
          <a:xfrm>
            <a:off x="6980204" y="4556130"/>
            <a:ext cx="342433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99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s-419" sz="2800" noProof="0" dirty="0">
                <a:solidFill>
                  <a:srgbClr val="FFFF00"/>
                </a:solidFill>
                <a:effectLst>
                  <a:outerShdw blurRad="50800" dist="50800" dir="2700000" algn="tl">
                    <a:srgbClr val="000000">
                      <a:alpha val="80000"/>
                    </a:srgbClr>
                  </a:outerShdw>
                </a:effectLst>
                <a:latin typeface="Arial" panose="020B0604020202020204" pitchFamily="34" charset="0"/>
              </a:rPr>
              <a:t>Wittenberg, en 1517</a:t>
            </a:r>
          </a:p>
        </p:txBody>
      </p:sp>
      <p:sp>
        <p:nvSpPr>
          <p:cNvPr id="2" name="Rectangle 4">
            <a:extLst>
              <a:ext uri="{FF2B5EF4-FFF2-40B4-BE49-F238E27FC236}">
                <a16:creationId xmlns:a16="http://schemas.microsoft.com/office/drawing/2014/main" id="{F7649083-AD76-3CE9-B152-084346D6149E}"/>
              </a:ext>
            </a:extLst>
          </p:cNvPr>
          <p:cNvSpPr>
            <a:spLocks noChangeArrowheads="1"/>
          </p:cNvSpPr>
          <p:nvPr/>
        </p:nvSpPr>
        <p:spPr bwMode="auto">
          <a:xfrm>
            <a:off x="695400" y="908720"/>
            <a:ext cx="10801199" cy="939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Esta situación molestó mucho al joven Martín, que era monje y también profesor de teología en la universidad de Wittenberg.</a:t>
            </a:r>
          </a:p>
        </p:txBody>
      </p:sp>
      <p:sp>
        <p:nvSpPr>
          <p:cNvPr id="7" name="Rectangle 11">
            <a:extLst>
              <a:ext uri="{FF2B5EF4-FFF2-40B4-BE49-F238E27FC236}">
                <a16:creationId xmlns:a16="http://schemas.microsoft.com/office/drawing/2014/main" id="{EE4B3778-876F-DFEE-760E-D8C1DF6634D9}"/>
              </a:ext>
            </a:extLst>
          </p:cNvPr>
          <p:cNvSpPr>
            <a:spLocks noChangeArrowheads="1"/>
          </p:cNvSpPr>
          <p:nvPr/>
        </p:nvSpPr>
        <p:spPr bwMode="auto">
          <a:xfrm>
            <a:off x="695400" y="3212976"/>
            <a:ext cx="5184576"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Por lo tanto, el 31 de Octubre del año 1517, el Prof. Martín caminó a la iglesia de la universidad, en el castillo de Wittenberg, …</a:t>
            </a:r>
          </a:p>
          <a:p>
            <a:pPr algn="just">
              <a:lnSpc>
                <a:spcPct val="90000"/>
              </a:lnSpc>
              <a:spcBef>
                <a:spcPts val="0"/>
              </a:spcBef>
              <a:spcAft>
                <a:spcPts val="6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 para proponer el debate.</a:t>
            </a:r>
          </a:p>
        </p:txBody>
      </p:sp>
      <p:grpSp>
        <p:nvGrpSpPr>
          <p:cNvPr id="10" name="Group 16">
            <a:extLst>
              <a:ext uri="{FF2B5EF4-FFF2-40B4-BE49-F238E27FC236}">
                <a16:creationId xmlns:a16="http://schemas.microsoft.com/office/drawing/2014/main" id="{C3E10710-E156-F884-E340-171D2A42AF14}"/>
              </a:ext>
            </a:extLst>
          </p:cNvPr>
          <p:cNvGrpSpPr>
            <a:grpSpLocks/>
          </p:cNvGrpSpPr>
          <p:nvPr/>
        </p:nvGrpSpPr>
        <p:grpSpPr bwMode="auto">
          <a:xfrm>
            <a:off x="8811767" y="2784103"/>
            <a:ext cx="2181225" cy="3597275"/>
            <a:chOff x="4068" y="1881"/>
            <a:chExt cx="1374" cy="2266"/>
          </a:xfrm>
          <a:effectLst>
            <a:outerShdw blurRad="50800" dist="50800" dir="2700000" algn="ctr" rotWithShape="0">
              <a:schemeClr val="tx1">
                <a:alpha val="80000"/>
              </a:schemeClr>
            </a:outerShdw>
          </a:effectLst>
        </p:grpSpPr>
        <p:sp>
          <p:nvSpPr>
            <p:cNvPr id="11" name="Line 14">
              <a:extLst>
                <a:ext uri="{FF2B5EF4-FFF2-40B4-BE49-F238E27FC236}">
                  <a16:creationId xmlns:a16="http://schemas.microsoft.com/office/drawing/2014/main" id="{EE2A5555-E3A0-8205-7702-1FE2EA2ECF91}"/>
                </a:ext>
              </a:extLst>
            </p:cNvPr>
            <p:cNvSpPr>
              <a:spLocks noChangeShapeType="1"/>
            </p:cNvSpPr>
            <p:nvPr/>
          </p:nvSpPr>
          <p:spPr bwMode="auto">
            <a:xfrm flipH="1" flipV="1">
              <a:off x="4068" y="1881"/>
              <a:ext cx="1238" cy="352"/>
            </a:xfrm>
            <a:prstGeom prst="line">
              <a:avLst/>
            </a:prstGeom>
            <a:noFill/>
            <a:ln w="7620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419" sz="3100" noProof="0" dirty="0"/>
            </a:p>
          </p:txBody>
        </p:sp>
        <p:sp>
          <p:nvSpPr>
            <p:cNvPr id="12" name="Line 15">
              <a:extLst>
                <a:ext uri="{FF2B5EF4-FFF2-40B4-BE49-F238E27FC236}">
                  <a16:creationId xmlns:a16="http://schemas.microsoft.com/office/drawing/2014/main" id="{0FE20A96-978D-C93F-8E45-C2CB171A6CE8}"/>
                </a:ext>
              </a:extLst>
            </p:cNvPr>
            <p:cNvSpPr>
              <a:spLocks noChangeShapeType="1"/>
            </p:cNvSpPr>
            <p:nvPr/>
          </p:nvSpPr>
          <p:spPr bwMode="auto">
            <a:xfrm flipH="1">
              <a:off x="4094" y="2818"/>
              <a:ext cx="1348" cy="1329"/>
            </a:xfrm>
            <a:prstGeom prst="line">
              <a:avLst/>
            </a:prstGeom>
            <a:noFill/>
            <a:ln w="7620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419" sz="3100" noProof="0" dirty="0"/>
            </a:p>
          </p:txBody>
        </p:sp>
      </p:grpSp>
      <p:pic>
        <p:nvPicPr>
          <p:cNvPr id="16" name="Picture 15">
            <a:extLst>
              <a:ext uri="{FF2B5EF4-FFF2-40B4-BE49-F238E27FC236}">
                <a16:creationId xmlns:a16="http://schemas.microsoft.com/office/drawing/2014/main" id="{3B8F8A8C-F697-01EC-CD04-6E8D2B5B98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6397" y="2798517"/>
            <a:ext cx="2665782" cy="3582811"/>
          </a:xfrm>
          <a:prstGeom prst="rect">
            <a:avLst/>
          </a:prstGeom>
          <a:ln w="63500">
            <a:solidFill>
              <a:srgbClr val="3366FF"/>
            </a:solidFill>
          </a:ln>
          <a:effectLst>
            <a:outerShdw blurRad="50800" dist="38100" dir="3300000" algn="tl" rotWithShape="0">
              <a:prstClr val="black">
                <a:alpha val="65000"/>
              </a:prstClr>
            </a:outerShdw>
          </a:effectLst>
        </p:spPr>
      </p:pic>
      <p:pic>
        <p:nvPicPr>
          <p:cNvPr id="13" name="Picture 12">
            <a:extLst>
              <a:ext uri="{FF2B5EF4-FFF2-40B4-BE49-F238E27FC236}">
                <a16:creationId xmlns:a16="http://schemas.microsoft.com/office/drawing/2014/main" id="{1627B7B6-C9A8-DABA-5E03-73018C574695}"/>
              </a:ext>
            </a:extLst>
          </p:cNvPr>
          <p:cNvPicPr>
            <a:picLocks noChangeAspect="1"/>
          </p:cNvPicPr>
          <p:nvPr/>
        </p:nvPicPr>
        <p:blipFill>
          <a:blip r:embed="rId5"/>
          <a:srcRect b="73879"/>
          <a:stretch>
            <a:fillRect/>
          </a:stretch>
        </p:blipFill>
        <p:spPr>
          <a:xfrm>
            <a:off x="6146395" y="5790235"/>
            <a:ext cx="2665783" cy="565461"/>
          </a:xfrm>
          <a:prstGeom prst="rect">
            <a:avLst/>
          </a:prstGeom>
        </p:spPr>
      </p:pic>
      <p:sp>
        <p:nvSpPr>
          <p:cNvPr id="9" name="Oval 13">
            <a:extLst>
              <a:ext uri="{FF2B5EF4-FFF2-40B4-BE49-F238E27FC236}">
                <a16:creationId xmlns:a16="http://schemas.microsoft.com/office/drawing/2014/main" id="{E2DF1B58-4F3E-F75E-3E99-2631C9A82893}"/>
              </a:ext>
            </a:extLst>
          </p:cNvPr>
          <p:cNvSpPr>
            <a:spLocks noChangeArrowheads="1"/>
          </p:cNvSpPr>
          <p:nvPr/>
        </p:nvSpPr>
        <p:spPr bwMode="auto">
          <a:xfrm>
            <a:off x="10037841" y="3342387"/>
            <a:ext cx="1328737" cy="990600"/>
          </a:xfrm>
          <a:prstGeom prst="ellipse">
            <a:avLst/>
          </a:prstGeom>
          <a:noFill/>
          <a:ln w="76200">
            <a:solidFill>
              <a:srgbClr val="3366FF"/>
            </a:solidFill>
            <a:round/>
            <a:headEnd/>
            <a:tailEnd/>
          </a:ln>
          <a:effectLst>
            <a:outerShdw blurRad="63500" dist="38100" dir="2700000" algn="ctr" rotWithShape="0">
              <a:schemeClr val="tx1">
                <a:alpha val="65000"/>
              </a:schemeClr>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s-419" sz="3100" noProof="0" dirty="0"/>
          </a:p>
        </p:txBody>
      </p:sp>
    </p:spTree>
    <p:extLst>
      <p:ext uri="{BB962C8B-B14F-4D97-AF65-F5344CB8AC3E}">
        <p14:creationId xmlns:p14="http://schemas.microsoft.com/office/powerpoint/2010/main" val="1727178652"/>
      </p:ext>
    </p:extLst>
  </p:cSld>
  <p:clrMapOvr>
    <a:masterClrMapping/>
  </p:clrMapOvr>
  <mc:AlternateContent xmlns:mc="http://schemas.openxmlformats.org/markup-compatibility/2006" xmlns:p14="http://schemas.microsoft.com/office/powerpoint/2010/main">
    <mc:Choice Requires="p14">
      <p:transition p14:dur="38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500"/>
                                        <p:tgtEl>
                                          <p:spTgt spid="15"/>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additive="base">
                                        <p:cTn id="17" dur="500"/>
                                        <p:tgtEl>
                                          <p:spTgt spid="5">
                                            <p:txEl>
                                              <p:pRg st="0" end="0"/>
                                            </p:txEl>
                                          </p:spTgt>
                                        </p:tgtEl>
                                        <p:attrNameLst>
                                          <p:attrName>ppt_y</p:attrName>
                                        </p:attrNameLst>
                                      </p:cBhvr>
                                      <p:tavLst>
                                        <p:tav tm="0">
                                          <p:val>
                                            <p:strVal val="#ppt_y+#ppt_h*1.125000"/>
                                          </p:val>
                                        </p:tav>
                                        <p:tav tm="100000">
                                          <p:val>
                                            <p:strVal val="#ppt_y"/>
                                          </p:val>
                                        </p:tav>
                                      </p:tavLst>
                                    </p:anim>
                                    <p:animEffect transition="in" filter="wipe(up)">
                                      <p:cBhvr>
                                        <p:cTn id="18" dur="5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dissolve">
                                      <p:cBhvr>
                                        <p:cTn id="23" dur="500"/>
                                        <p:tgtEl>
                                          <p:spTgt spid="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strVal val="4*#ppt_w"/>
                                          </p:val>
                                        </p:tav>
                                        <p:tav tm="100000">
                                          <p:val>
                                            <p:strVal val="#ppt_w"/>
                                          </p:val>
                                        </p:tav>
                                      </p:tavLst>
                                    </p:anim>
                                    <p:anim calcmode="lin" valueType="num">
                                      <p:cBhvr>
                                        <p:cTn id="29" dur="500" fill="hold"/>
                                        <p:tgtEl>
                                          <p:spTgt spid="9"/>
                                        </p:tgtEl>
                                        <p:attrNameLst>
                                          <p:attrName>ppt_h</p:attrName>
                                        </p:attrNameLst>
                                      </p:cBhvr>
                                      <p:tavLst>
                                        <p:tav tm="0">
                                          <p:val>
                                            <p:strVal val="4*#ppt_h"/>
                                          </p:val>
                                        </p:tav>
                                        <p:tav tm="100000">
                                          <p:val>
                                            <p:strVal val="#ppt_h"/>
                                          </p:val>
                                        </p:tav>
                                      </p:tavLst>
                                    </p:anim>
                                  </p:childTnLst>
                                </p:cTn>
                              </p:par>
                            </p:childTnLst>
                          </p:cTn>
                        </p:par>
                        <p:par>
                          <p:cTn id="30" fill="hold">
                            <p:stCondLst>
                              <p:cond delay="500"/>
                            </p:stCondLst>
                            <p:childTnLst>
                              <p:par>
                                <p:cTn id="31" presetID="22" presetClass="entr" presetSubtype="1"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up)">
                                      <p:cBhvr>
                                        <p:cTn id="33" dur="500"/>
                                        <p:tgtEl>
                                          <p:spTgt spid="10"/>
                                        </p:tgtEl>
                                      </p:cBhvr>
                                    </p:animEffect>
                                  </p:childTnLst>
                                </p:cTn>
                              </p:par>
                            </p:childTnLst>
                          </p:cTn>
                        </p:par>
                        <p:par>
                          <p:cTn id="34" fill="hold">
                            <p:stCondLst>
                              <p:cond delay="1000"/>
                            </p:stCondLst>
                            <p:childTnLst>
                              <p:par>
                                <p:cTn id="35" presetID="22" presetClass="entr" presetSubtype="4"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par>
                                <p:cTn id="38" presetID="22" presetClass="entr" presetSubtype="4"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down)">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7">
                                            <p:txEl>
                                              <p:pRg st="1" end="1"/>
                                            </p:txEl>
                                          </p:spTgt>
                                        </p:tgtEl>
                                        <p:attrNameLst>
                                          <p:attrName>style.visibility</p:attrName>
                                        </p:attrNameLst>
                                      </p:cBhvr>
                                      <p:to>
                                        <p:strVal val="visible"/>
                                      </p:to>
                                    </p:set>
                                    <p:animEffect transition="in" filter="dissolve">
                                      <p:cBhvr>
                                        <p:cTn id="45"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3" grpId="0" autoUpdateAnimBg="0"/>
      <p:bldP spid="7" grpId="0" uiExpand="1"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029" name="Rectangle 5">
            <a:extLst>
              <a:ext uri="{FF2B5EF4-FFF2-40B4-BE49-F238E27FC236}">
                <a16:creationId xmlns:a16="http://schemas.microsoft.com/office/drawing/2014/main" id="{E99ACE35-94DF-365D-7477-54CDA27C8CCE}"/>
              </a:ext>
            </a:extLst>
          </p:cNvPr>
          <p:cNvSpPr>
            <a:spLocks noChangeArrowheads="1"/>
          </p:cNvSpPr>
          <p:nvPr/>
        </p:nvSpPr>
        <p:spPr bwMode="auto">
          <a:xfrm>
            <a:off x="5879976" y="1295400"/>
            <a:ext cx="5544616"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300"/>
              </a:spcAft>
              <a:buClr>
                <a:srgbClr val="5FF0FF"/>
              </a:buClr>
              <a:buFont typeface="Symbol" panose="05050102010706020507" pitchFamily="18" charset="2"/>
              <a:buNone/>
            </a:pPr>
            <a:r>
              <a:rPr lang="es-419" sz="3100" noProof="0" dirty="0">
                <a:solidFill>
                  <a:srgbClr val="EFF9FF"/>
                </a:solidFill>
                <a:latin typeface="Arial" panose="020B0604020202020204" pitchFamily="34" charset="0"/>
              </a:rPr>
              <a:t>Tal como era la costumbre para convocar un debate, Martín clavó su propuesta con los puntos a conversar, en la puerta de la iglesia.</a:t>
            </a:r>
          </a:p>
        </p:txBody>
      </p:sp>
      <p:graphicFrame>
        <p:nvGraphicFramePr>
          <p:cNvPr id="897030" name="Object 6">
            <a:extLst>
              <a:ext uri="{FF2B5EF4-FFF2-40B4-BE49-F238E27FC236}">
                <a16:creationId xmlns:a16="http://schemas.microsoft.com/office/drawing/2014/main" id="{A2D1B76E-561A-7946-7EE8-5869B2755DCB}"/>
              </a:ext>
            </a:extLst>
          </p:cNvPr>
          <p:cNvGraphicFramePr>
            <a:graphicFrameLocks noChangeAspect="1"/>
          </p:cNvGraphicFramePr>
          <p:nvPr>
            <p:extLst>
              <p:ext uri="{D42A27DB-BD31-4B8C-83A1-F6EECF244321}">
                <p14:modId xmlns:p14="http://schemas.microsoft.com/office/powerpoint/2010/main" val="738110347"/>
              </p:ext>
            </p:extLst>
          </p:nvPr>
        </p:nvGraphicFramePr>
        <p:xfrm>
          <a:off x="983432" y="908720"/>
          <a:ext cx="4766636" cy="3115692"/>
        </p:xfrm>
        <a:graphic>
          <a:graphicData uri="http://schemas.openxmlformats.org/presentationml/2006/ole">
            <mc:AlternateContent xmlns:mc="http://schemas.openxmlformats.org/markup-compatibility/2006">
              <mc:Choice xmlns:v="urn:schemas-microsoft-com:vml" Requires="v">
                <p:oleObj name="Photo Editor Photo" r:id="rId3" imgW="5334745" imgH="3486637" progId="MSPhotoEd.3">
                  <p:embed/>
                </p:oleObj>
              </mc:Choice>
              <mc:Fallback>
                <p:oleObj name="Photo Editor Photo" r:id="rId3" imgW="5334745" imgH="3486637" progId="MSPhotoEd.3">
                  <p:embed/>
                  <p:pic>
                    <p:nvPicPr>
                      <p:cNvPr id="897030" name="Object 6">
                        <a:extLst>
                          <a:ext uri="{FF2B5EF4-FFF2-40B4-BE49-F238E27FC236}">
                            <a16:creationId xmlns:a16="http://schemas.microsoft.com/office/drawing/2014/main" id="{A2D1B76E-561A-7946-7EE8-5869B2755DC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9000"/>
                                </a14:imgEffect>
                                <a14:imgEffect>
                                  <a14:colorTemperature colorTemp="7123"/>
                                </a14:imgEffect>
                                <a14:imgEffect>
                                  <a14:saturation sat="111000"/>
                                </a14:imgEffect>
                                <a14:imgEffect>
                                  <a14:brightnessContrast bright="-6000" contrast="27000"/>
                                </a14:imgEffect>
                              </a14:imgLayer>
                            </a14:imgProps>
                          </a:ext>
                          <a:ext uri="{28A0092B-C50C-407E-A947-70E740481C1C}">
                            <a14:useLocalDpi xmlns:a14="http://schemas.microsoft.com/office/drawing/2010/main" val="0"/>
                          </a:ext>
                        </a:extLst>
                      </a:blip>
                      <a:srcRect/>
                      <a:stretch>
                        <a:fillRect/>
                      </a:stretch>
                    </p:blipFill>
                    <p:spPr bwMode="auto">
                      <a:xfrm>
                        <a:off x="983432" y="908720"/>
                        <a:ext cx="4766636" cy="3115692"/>
                      </a:xfrm>
                      <a:prstGeom prst="rect">
                        <a:avLst/>
                      </a:prstGeom>
                      <a:noFill/>
                      <a:ln>
                        <a:noFill/>
                      </a:ln>
                      <a:effectLst/>
                    </p:spPr>
                  </p:pic>
                </p:oleObj>
              </mc:Fallback>
            </mc:AlternateContent>
          </a:graphicData>
        </a:graphic>
      </p:graphicFrame>
      <p:sp>
        <p:nvSpPr>
          <p:cNvPr id="897032" name="Rectangle 8">
            <a:extLst>
              <a:ext uri="{FF2B5EF4-FFF2-40B4-BE49-F238E27FC236}">
                <a16:creationId xmlns:a16="http://schemas.microsoft.com/office/drawing/2014/main" id="{CFDD83A8-879A-20D2-E9CA-95D7FD4CC515}"/>
              </a:ext>
            </a:extLst>
          </p:cNvPr>
          <p:cNvSpPr>
            <a:spLocks noChangeArrowheads="1"/>
          </p:cNvSpPr>
          <p:nvPr/>
        </p:nvSpPr>
        <p:spPr bwMode="auto">
          <a:xfrm>
            <a:off x="767409" y="4149080"/>
            <a:ext cx="10657184"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300"/>
              </a:spcAft>
              <a:buClr>
                <a:srgbClr val="5FF0FF"/>
              </a:buClr>
              <a:buFont typeface="Symbol" panose="05050102010706020507" pitchFamily="18" charset="2"/>
              <a:buNone/>
            </a:pPr>
            <a:r>
              <a:rPr lang="es-419" sz="3100" noProof="0" dirty="0">
                <a:solidFill>
                  <a:srgbClr val="EFF9FF"/>
                </a:solidFill>
                <a:latin typeface="Arial" panose="020B0604020202020204" pitchFamily="34" charset="0"/>
              </a:rPr>
              <a:t>Era una hoja grande, con el título “</a:t>
            </a:r>
            <a:r>
              <a:rPr lang="es-419" sz="3100" i="1" noProof="0" dirty="0">
                <a:solidFill>
                  <a:srgbClr val="EFF9FF"/>
                </a:solidFill>
                <a:latin typeface="Arial" panose="020B0604020202020204" pitchFamily="34" charset="0"/>
              </a:rPr>
              <a:t>Debate Sobre El Poder y La Eficacia de Las Indulgencias</a:t>
            </a:r>
            <a:r>
              <a:rPr lang="es-419" sz="3100" noProof="0" dirty="0">
                <a:solidFill>
                  <a:srgbClr val="EFF9FF"/>
                </a:solidFill>
                <a:latin typeface="Arial" panose="020B0604020202020204" pitchFamily="34" charset="0"/>
              </a:rPr>
              <a:t>”, con un listado de todos los puntos que Martín quería debatir. </a:t>
            </a:r>
          </a:p>
          <a:p>
            <a:pPr algn="just">
              <a:lnSpc>
                <a:spcPct val="90000"/>
              </a:lnSpc>
              <a:spcBef>
                <a:spcPts val="0"/>
              </a:spcBef>
              <a:spcAft>
                <a:spcPts val="300"/>
              </a:spcAft>
              <a:buClr>
                <a:srgbClr val="5FF0FF"/>
              </a:buClr>
              <a:buFont typeface="Symbol" panose="05050102010706020507" pitchFamily="18" charset="2"/>
              <a:buNone/>
            </a:pPr>
            <a:r>
              <a:rPr lang="es-419" sz="3100" noProof="0" dirty="0">
                <a:solidFill>
                  <a:srgbClr val="EFF9FF"/>
                </a:solidFill>
                <a:latin typeface="Arial" panose="020B0604020202020204" pitchFamily="34" charset="0"/>
              </a:rPr>
              <a:t>Había un total de 95 puntos, o “tesis”, a conversar.</a:t>
            </a:r>
          </a:p>
          <a:p>
            <a:pPr algn="just">
              <a:lnSpc>
                <a:spcPct val="90000"/>
              </a:lnSpc>
              <a:spcBef>
                <a:spcPts val="0"/>
              </a:spcBef>
              <a:spcAft>
                <a:spcPts val="300"/>
              </a:spcAft>
              <a:buClr>
                <a:srgbClr val="5FF0FF"/>
              </a:buClr>
              <a:buFont typeface="Symbol" panose="05050102010706020507" pitchFamily="18" charset="2"/>
              <a:buNone/>
            </a:pPr>
            <a:r>
              <a:rPr lang="es-419" sz="3100" noProof="0" dirty="0">
                <a:solidFill>
                  <a:srgbClr val="EFF9FF"/>
                </a:solidFill>
                <a:latin typeface="Arial" panose="020B0604020202020204" pitchFamily="34" charset="0"/>
              </a:rPr>
              <a:t>Tal documento hoy se llama simplemente “las 95 Tesis”</a:t>
            </a:r>
          </a:p>
        </p:txBody>
      </p:sp>
    </p:spTree>
  </p:cSld>
  <p:clrMapOvr>
    <a:masterClrMapping/>
  </p:clrMapOvr>
  <mc:AlternateContent xmlns:mc="http://schemas.openxmlformats.org/markup-compatibility/2006" xmlns:p14="http://schemas.microsoft.com/office/powerpoint/2010/main">
    <mc:Choice Requires="p14">
      <p:transition p14:dur="38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97029"/>
                                        </p:tgtEl>
                                        <p:attrNameLst>
                                          <p:attrName>style.visibility</p:attrName>
                                        </p:attrNameLst>
                                      </p:cBhvr>
                                      <p:to>
                                        <p:strVal val="visible"/>
                                      </p:to>
                                    </p:set>
                                    <p:animEffect transition="in" filter="wipe(left)">
                                      <p:cBhvr>
                                        <p:cTn id="7" dur="500"/>
                                        <p:tgtEl>
                                          <p:spTgt spid="8970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897030"/>
                                        </p:tgtEl>
                                        <p:attrNameLst>
                                          <p:attrName>style.visibility</p:attrName>
                                        </p:attrNameLst>
                                      </p:cBhvr>
                                      <p:to>
                                        <p:strVal val="visible"/>
                                      </p:to>
                                    </p:set>
                                    <p:animEffect transition="in" filter="wipe(left)">
                                      <p:cBhvr>
                                        <p:cTn id="12" dur="500"/>
                                        <p:tgtEl>
                                          <p:spTgt spid="89703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97032">
                                            <p:txEl>
                                              <p:pRg st="0" end="0"/>
                                            </p:txEl>
                                          </p:spTgt>
                                        </p:tgtEl>
                                        <p:attrNameLst>
                                          <p:attrName>style.visibility</p:attrName>
                                        </p:attrNameLst>
                                      </p:cBhvr>
                                      <p:to>
                                        <p:strVal val="visible"/>
                                      </p:to>
                                    </p:set>
                                    <p:animEffect transition="in" filter="dissolve">
                                      <p:cBhvr>
                                        <p:cTn id="17" dur="500"/>
                                        <p:tgtEl>
                                          <p:spTgt spid="897032">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97032">
                                            <p:txEl>
                                              <p:pRg st="1" end="1"/>
                                            </p:txEl>
                                          </p:spTgt>
                                        </p:tgtEl>
                                        <p:attrNameLst>
                                          <p:attrName>style.visibility</p:attrName>
                                        </p:attrNameLst>
                                      </p:cBhvr>
                                      <p:to>
                                        <p:strVal val="visible"/>
                                      </p:to>
                                    </p:set>
                                    <p:animEffect transition="in" filter="dissolve">
                                      <p:cBhvr>
                                        <p:cTn id="22" dur="500"/>
                                        <p:tgtEl>
                                          <p:spTgt spid="897032">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97032">
                                            <p:txEl>
                                              <p:pRg st="2" end="2"/>
                                            </p:txEl>
                                          </p:spTgt>
                                        </p:tgtEl>
                                        <p:attrNameLst>
                                          <p:attrName>style.visibility</p:attrName>
                                        </p:attrNameLst>
                                      </p:cBhvr>
                                      <p:to>
                                        <p:strVal val="visible"/>
                                      </p:to>
                                    </p:set>
                                    <p:animEffect transition="in" filter="dissolve">
                                      <p:cBhvr>
                                        <p:cTn id="27" dur="500"/>
                                        <p:tgtEl>
                                          <p:spTgt spid="8970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7029" grpId="0" autoUpdateAnimBg="0"/>
      <p:bldP spid="897032"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2D01C-0BC9-DD4B-3B93-088C0E74F450}"/>
            </a:ext>
          </a:extLst>
        </p:cNvPr>
        <p:cNvGrpSpPr/>
        <p:nvPr/>
      </p:nvGrpSpPr>
      <p:grpSpPr>
        <a:xfrm>
          <a:off x="0" y="0"/>
          <a:ext cx="0" cy="0"/>
          <a:chOff x="0" y="0"/>
          <a:chExt cx="0" cy="0"/>
        </a:xfrm>
      </p:grpSpPr>
      <p:sp>
        <p:nvSpPr>
          <p:cNvPr id="897029" name="Rectangle 5">
            <a:extLst>
              <a:ext uri="{FF2B5EF4-FFF2-40B4-BE49-F238E27FC236}">
                <a16:creationId xmlns:a16="http://schemas.microsoft.com/office/drawing/2014/main" id="{750069A1-E21A-BED6-9656-5D2FBDBFF8C2}"/>
              </a:ext>
            </a:extLst>
          </p:cNvPr>
          <p:cNvSpPr>
            <a:spLocks noChangeArrowheads="1"/>
          </p:cNvSpPr>
          <p:nvPr/>
        </p:nvSpPr>
        <p:spPr bwMode="auto">
          <a:xfrm>
            <a:off x="5879976" y="980728"/>
            <a:ext cx="5544616"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3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No era la primera vez: apenas un mes antes, en septiembre del 1517, Martin había publicado otra convocatoria de debate con sus “97 tesis”. </a:t>
            </a:r>
          </a:p>
        </p:txBody>
      </p:sp>
      <p:graphicFrame>
        <p:nvGraphicFramePr>
          <p:cNvPr id="897030" name="Object 6">
            <a:extLst>
              <a:ext uri="{FF2B5EF4-FFF2-40B4-BE49-F238E27FC236}">
                <a16:creationId xmlns:a16="http://schemas.microsoft.com/office/drawing/2014/main" id="{0FEBCE62-48A9-5A73-C559-764F8CEC415F}"/>
              </a:ext>
            </a:extLst>
          </p:cNvPr>
          <p:cNvGraphicFramePr>
            <a:graphicFrameLocks noChangeAspect="1"/>
          </p:cNvGraphicFramePr>
          <p:nvPr>
            <p:extLst>
              <p:ext uri="{D42A27DB-BD31-4B8C-83A1-F6EECF244321}">
                <p14:modId xmlns:p14="http://schemas.microsoft.com/office/powerpoint/2010/main" val="615429797"/>
              </p:ext>
            </p:extLst>
          </p:nvPr>
        </p:nvGraphicFramePr>
        <p:xfrm>
          <a:off x="983432" y="908720"/>
          <a:ext cx="4766636" cy="3115692"/>
        </p:xfrm>
        <a:graphic>
          <a:graphicData uri="http://schemas.openxmlformats.org/presentationml/2006/ole">
            <mc:AlternateContent xmlns:mc="http://schemas.openxmlformats.org/markup-compatibility/2006">
              <mc:Choice xmlns:v="urn:schemas-microsoft-com:vml" Requires="v">
                <p:oleObj name="Photo Editor Photo" r:id="rId3" imgW="5334745" imgH="3486637" progId="MSPhotoEd.3">
                  <p:embed/>
                </p:oleObj>
              </mc:Choice>
              <mc:Fallback>
                <p:oleObj name="Photo Editor Photo" r:id="rId3" imgW="5334745" imgH="3486637" progId="MSPhotoEd.3">
                  <p:embed/>
                  <p:pic>
                    <p:nvPicPr>
                      <p:cNvPr id="897030" name="Object 6">
                        <a:extLst>
                          <a:ext uri="{FF2B5EF4-FFF2-40B4-BE49-F238E27FC236}">
                            <a16:creationId xmlns:a16="http://schemas.microsoft.com/office/drawing/2014/main" id="{A2D1B76E-561A-7946-7EE8-5869B2755DC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9000"/>
                                </a14:imgEffect>
                                <a14:imgEffect>
                                  <a14:colorTemperature colorTemp="7123"/>
                                </a14:imgEffect>
                                <a14:imgEffect>
                                  <a14:saturation sat="111000"/>
                                </a14:imgEffect>
                                <a14:imgEffect>
                                  <a14:brightnessContrast bright="-6000" contrast="27000"/>
                                </a14:imgEffect>
                              </a14:imgLayer>
                            </a14:imgProps>
                          </a:ext>
                          <a:ext uri="{28A0092B-C50C-407E-A947-70E740481C1C}">
                            <a14:useLocalDpi xmlns:a14="http://schemas.microsoft.com/office/drawing/2010/main" val="0"/>
                          </a:ext>
                        </a:extLst>
                      </a:blip>
                      <a:srcRect/>
                      <a:stretch>
                        <a:fillRect/>
                      </a:stretch>
                    </p:blipFill>
                    <p:spPr bwMode="auto">
                      <a:xfrm>
                        <a:off x="983432" y="908720"/>
                        <a:ext cx="4766636" cy="3115692"/>
                      </a:xfrm>
                      <a:prstGeom prst="rect">
                        <a:avLst/>
                      </a:prstGeom>
                      <a:noFill/>
                      <a:ln>
                        <a:noFill/>
                      </a:ln>
                      <a:effectLst/>
                    </p:spPr>
                  </p:pic>
                </p:oleObj>
              </mc:Fallback>
            </mc:AlternateContent>
          </a:graphicData>
        </a:graphic>
      </p:graphicFrame>
      <p:sp>
        <p:nvSpPr>
          <p:cNvPr id="897032" name="Rectangle 8">
            <a:extLst>
              <a:ext uri="{FF2B5EF4-FFF2-40B4-BE49-F238E27FC236}">
                <a16:creationId xmlns:a16="http://schemas.microsoft.com/office/drawing/2014/main" id="{8DACC14B-61AD-DA71-6936-77F367BA4144}"/>
              </a:ext>
            </a:extLst>
          </p:cNvPr>
          <p:cNvSpPr>
            <a:spLocks noChangeArrowheads="1"/>
          </p:cNvSpPr>
          <p:nvPr/>
        </p:nvSpPr>
        <p:spPr bwMode="auto">
          <a:xfrm>
            <a:off x="767409" y="4103712"/>
            <a:ext cx="10657184"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7000"/>
              </a:lnSpc>
              <a:spcBef>
                <a:spcPts val="0"/>
              </a:spcBef>
              <a:spcAft>
                <a:spcPts val="3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Esta trataba sobre la teología del pecado, la salvación, y la voluntad, como también la interpretación de las Escrituras.</a:t>
            </a:r>
          </a:p>
          <a:p>
            <a:pPr algn="just">
              <a:lnSpc>
                <a:spcPct val="87000"/>
              </a:lnSpc>
              <a:spcBef>
                <a:spcPts val="0"/>
              </a:spcBef>
              <a:spcAft>
                <a:spcPts val="3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Tal debate no había recibido mucha atención en su momento, a pesar de que contradecía muchas doctrinas de la Iglesia Católica. Martin probablemente esperaba un resultado similar con sus nuevas 95 tesis.</a:t>
            </a:r>
          </a:p>
          <a:p>
            <a:pPr algn="just">
              <a:lnSpc>
                <a:spcPct val="87000"/>
              </a:lnSpc>
              <a:spcBef>
                <a:spcPts val="0"/>
              </a:spcBef>
              <a:spcAft>
                <a:spcPts val="300"/>
              </a:spcAft>
              <a:buClr>
                <a:srgbClr val="5FF0FF"/>
              </a:buClr>
              <a:buFont typeface="Symbol" panose="05050102010706020507" pitchFamily="18" charset="2"/>
              <a:buNone/>
            </a:pPr>
            <a:endParaRPr lang="es-419" sz="3000" noProof="0" dirty="0">
              <a:solidFill>
                <a:srgbClr val="EFF9FF"/>
              </a:solidFill>
              <a:latin typeface="Arial" panose="020B0604020202020204" pitchFamily="34" charset="0"/>
            </a:endParaRPr>
          </a:p>
        </p:txBody>
      </p:sp>
    </p:spTree>
    <p:extLst>
      <p:ext uri="{BB962C8B-B14F-4D97-AF65-F5344CB8AC3E}">
        <p14:creationId xmlns:p14="http://schemas.microsoft.com/office/powerpoint/2010/main" val="3828242074"/>
      </p:ext>
    </p:extLst>
  </p:cSld>
  <p:clrMapOvr>
    <a:masterClrMapping/>
  </p:clrMapOvr>
  <mc:AlternateContent xmlns:mc="http://schemas.openxmlformats.org/markup-compatibility/2006" xmlns:p14="http://schemas.microsoft.com/office/powerpoint/2010/main">
    <mc:Choice Requires="p14">
      <p:transition p14:dur="38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97029"/>
                                        </p:tgtEl>
                                        <p:attrNameLst>
                                          <p:attrName>style.visibility</p:attrName>
                                        </p:attrNameLst>
                                      </p:cBhvr>
                                      <p:to>
                                        <p:strVal val="visible"/>
                                      </p:to>
                                    </p:set>
                                    <p:animEffect transition="in" filter="wipe(left)">
                                      <p:cBhvr>
                                        <p:cTn id="7" dur="380"/>
                                        <p:tgtEl>
                                          <p:spTgt spid="8970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97032">
                                            <p:txEl>
                                              <p:pRg st="0" end="0"/>
                                            </p:txEl>
                                          </p:spTgt>
                                        </p:tgtEl>
                                        <p:attrNameLst>
                                          <p:attrName>style.visibility</p:attrName>
                                        </p:attrNameLst>
                                      </p:cBhvr>
                                      <p:to>
                                        <p:strVal val="visible"/>
                                      </p:to>
                                    </p:set>
                                    <p:animEffect transition="in" filter="dissolve">
                                      <p:cBhvr>
                                        <p:cTn id="12" dur="500"/>
                                        <p:tgtEl>
                                          <p:spTgt spid="89703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97032">
                                            <p:txEl>
                                              <p:pRg st="1" end="1"/>
                                            </p:txEl>
                                          </p:spTgt>
                                        </p:tgtEl>
                                        <p:attrNameLst>
                                          <p:attrName>style.visibility</p:attrName>
                                        </p:attrNameLst>
                                      </p:cBhvr>
                                      <p:to>
                                        <p:strVal val="visible"/>
                                      </p:to>
                                    </p:set>
                                    <p:animEffect transition="in" filter="dissolve">
                                      <p:cBhvr>
                                        <p:cTn id="17" dur="500"/>
                                        <p:tgtEl>
                                          <p:spTgt spid="8970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7029" grpId="0" autoUpdateAnimBg="0"/>
      <p:bldP spid="897032"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9078" name="Rectangle 6">
            <a:extLst>
              <a:ext uri="{FF2B5EF4-FFF2-40B4-BE49-F238E27FC236}">
                <a16:creationId xmlns:a16="http://schemas.microsoft.com/office/drawing/2014/main" id="{BC59016C-7B04-4595-C23B-B325E461D11E}"/>
              </a:ext>
            </a:extLst>
          </p:cNvPr>
          <p:cNvSpPr>
            <a:spLocks noChangeArrowheads="1"/>
          </p:cNvSpPr>
          <p:nvPr/>
        </p:nvSpPr>
        <p:spPr bwMode="auto">
          <a:xfrm>
            <a:off x="767408" y="4077072"/>
            <a:ext cx="6480720"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7000"/>
              </a:lnSpc>
              <a:spcBef>
                <a:spcPts val="0"/>
              </a:spcBef>
              <a:spcAft>
                <a:spcPts val="2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No era su intención en el momento, pero ese día, con sus “95 Tesis”, Martin Lutero lanzó la chispa que prendió fuego en el Cristianismo.</a:t>
            </a:r>
          </a:p>
          <a:p>
            <a:pPr algn="just">
              <a:lnSpc>
                <a:spcPct val="87000"/>
              </a:lnSpc>
              <a:spcBef>
                <a:spcPts val="0"/>
              </a:spcBef>
              <a:spcAft>
                <a:spcPts val="2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El fuego que Martín prendió, sigue ardiendo hoy, y se llama “la reforma”.</a:t>
            </a:r>
          </a:p>
        </p:txBody>
      </p:sp>
      <p:graphicFrame>
        <p:nvGraphicFramePr>
          <p:cNvPr id="899081" name="Object 9">
            <a:extLst>
              <a:ext uri="{FF2B5EF4-FFF2-40B4-BE49-F238E27FC236}">
                <a16:creationId xmlns:a16="http://schemas.microsoft.com/office/drawing/2014/main" id="{74AEF989-F732-5652-A795-86460D50D3B4}"/>
              </a:ext>
            </a:extLst>
          </p:cNvPr>
          <p:cNvGraphicFramePr>
            <a:graphicFrameLocks noChangeAspect="1"/>
          </p:cNvGraphicFramePr>
          <p:nvPr>
            <p:extLst>
              <p:ext uri="{D42A27DB-BD31-4B8C-83A1-F6EECF244321}">
                <p14:modId xmlns:p14="http://schemas.microsoft.com/office/powerpoint/2010/main" val="1115580228"/>
              </p:ext>
            </p:extLst>
          </p:nvPr>
        </p:nvGraphicFramePr>
        <p:xfrm>
          <a:off x="7320136" y="914400"/>
          <a:ext cx="3836987" cy="5715000"/>
        </p:xfrm>
        <a:graphic>
          <a:graphicData uri="http://schemas.openxmlformats.org/presentationml/2006/ole">
            <mc:AlternateContent xmlns:mc="http://schemas.openxmlformats.org/markup-compatibility/2006">
              <mc:Choice xmlns:v="urn:schemas-microsoft-com:vml" Requires="v">
                <p:oleObj name="Photo Editor Photo" r:id="rId3" imgW="4761905" imgH="6800000" progId="MSPhotoEd.3">
                  <p:embed/>
                </p:oleObj>
              </mc:Choice>
              <mc:Fallback>
                <p:oleObj name="Photo Editor Photo" r:id="rId3" imgW="4761905" imgH="6800000" progId="MSPhotoEd.3">
                  <p:embed/>
                  <p:pic>
                    <p:nvPicPr>
                      <p:cNvPr id="899081" name="Object 9">
                        <a:extLst>
                          <a:ext uri="{FF2B5EF4-FFF2-40B4-BE49-F238E27FC236}">
                            <a16:creationId xmlns:a16="http://schemas.microsoft.com/office/drawing/2014/main" id="{74AEF989-F732-5652-A795-86460D50D3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638" t="2716" r="6262" b="2242"/>
                      <a:stretch>
                        <a:fillRect/>
                      </a:stretch>
                    </p:blipFill>
                    <p:spPr bwMode="auto">
                      <a:xfrm>
                        <a:off x="7320136" y="914400"/>
                        <a:ext cx="3836987"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99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 name="Object 6">
            <a:extLst>
              <a:ext uri="{FF2B5EF4-FFF2-40B4-BE49-F238E27FC236}">
                <a16:creationId xmlns:a16="http://schemas.microsoft.com/office/drawing/2014/main" id="{6374135B-1B76-2FE0-D18E-5CBA23C1FDBD}"/>
              </a:ext>
            </a:extLst>
          </p:cNvPr>
          <p:cNvGraphicFramePr>
            <a:graphicFrameLocks noChangeAspect="1"/>
          </p:cNvGraphicFramePr>
          <p:nvPr>
            <p:extLst>
              <p:ext uri="{D42A27DB-BD31-4B8C-83A1-F6EECF244321}">
                <p14:modId xmlns:p14="http://schemas.microsoft.com/office/powerpoint/2010/main" val="1393754438"/>
              </p:ext>
            </p:extLst>
          </p:nvPr>
        </p:nvGraphicFramePr>
        <p:xfrm>
          <a:off x="983432" y="908720"/>
          <a:ext cx="4766636" cy="3115692"/>
        </p:xfrm>
        <a:graphic>
          <a:graphicData uri="http://schemas.openxmlformats.org/presentationml/2006/ole">
            <mc:AlternateContent xmlns:mc="http://schemas.openxmlformats.org/markup-compatibility/2006">
              <mc:Choice xmlns:v="urn:schemas-microsoft-com:vml" Requires="v">
                <p:oleObj name="Photo Editor Photo" r:id="rId5" imgW="5334745" imgH="3486637" progId="MSPhotoEd.3">
                  <p:embed/>
                </p:oleObj>
              </mc:Choice>
              <mc:Fallback>
                <p:oleObj name="Photo Editor Photo" r:id="rId5" imgW="5334745" imgH="3486637" progId="MSPhotoEd.3">
                  <p:embed/>
                  <p:pic>
                    <p:nvPicPr>
                      <p:cNvPr id="897030" name="Object 6">
                        <a:extLst>
                          <a:ext uri="{FF2B5EF4-FFF2-40B4-BE49-F238E27FC236}">
                            <a16:creationId xmlns:a16="http://schemas.microsoft.com/office/drawing/2014/main" id="{0FEBCE62-48A9-5A73-C559-764F8CEC415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9000"/>
                                </a14:imgEffect>
                                <a14:imgEffect>
                                  <a14:colorTemperature colorTemp="7123"/>
                                </a14:imgEffect>
                                <a14:imgEffect>
                                  <a14:saturation sat="111000"/>
                                </a14:imgEffect>
                                <a14:imgEffect>
                                  <a14:brightnessContrast bright="-6000" contrast="27000"/>
                                </a14:imgEffect>
                              </a14:imgLayer>
                            </a14:imgProps>
                          </a:ext>
                          <a:ext uri="{28A0092B-C50C-407E-A947-70E740481C1C}">
                            <a14:useLocalDpi xmlns:a14="http://schemas.microsoft.com/office/drawing/2010/main" val="0"/>
                          </a:ext>
                        </a:extLst>
                      </a:blip>
                      <a:srcRect/>
                      <a:stretch>
                        <a:fillRect/>
                      </a:stretch>
                    </p:blipFill>
                    <p:spPr bwMode="auto">
                      <a:xfrm>
                        <a:off x="983432" y="908720"/>
                        <a:ext cx="4766636" cy="3115692"/>
                      </a:xfrm>
                      <a:prstGeom prst="rect">
                        <a:avLst/>
                      </a:prstGeom>
                      <a:noFill/>
                      <a:ln>
                        <a:noFill/>
                      </a:ln>
                      <a:effec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p14:dur="38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899081"/>
                                        </p:tgtEl>
                                        <p:attrNameLst>
                                          <p:attrName>style.visibility</p:attrName>
                                        </p:attrNameLst>
                                      </p:cBhvr>
                                      <p:to>
                                        <p:strVal val="visible"/>
                                      </p:to>
                                    </p:set>
                                    <p:animEffect transition="in" filter="wipe(up)">
                                      <p:cBhvr>
                                        <p:cTn id="7" dur="500"/>
                                        <p:tgtEl>
                                          <p:spTgt spid="8990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2" fill="hold" grpId="0" nodeType="clickEffect">
                                  <p:stCondLst>
                                    <p:cond delay="0"/>
                                  </p:stCondLst>
                                  <p:childTnLst>
                                    <p:set>
                                      <p:cBhvr>
                                        <p:cTn id="11" dur="1" fill="hold">
                                          <p:stCondLst>
                                            <p:cond delay="0"/>
                                          </p:stCondLst>
                                        </p:cTn>
                                        <p:tgtEl>
                                          <p:spTgt spid="899078">
                                            <p:txEl>
                                              <p:pRg st="0" end="0"/>
                                            </p:txEl>
                                          </p:spTgt>
                                        </p:tgtEl>
                                        <p:attrNameLst>
                                          <p:attrName>style.visibility</p:attrName>
                                        </p:attrNameLst>
                                      </p:cBhvr>
                                      <p:to>
                                        <p:strVal val="visible"/>
                                      </p:to>
                                    </p:set>
                                    <p:anim calcmode="lin" valueType="num">
                                      <p:cBhvr additive="base">
                                        <p:cTn id="12" dur="750"/>
                                        <p:tgtEl>
                                          <p:spTgt spid="899078">
                                            <p:txEl>
                                              <p:pRg st="0" end="0"/>
                                            </p:txEl>
                                          </p:spTgt>
                                        </p:tgtEl>
                                        <p:attrNameLst>
                                          <p:attrName>ppt_x</p:attrName>
                                        </p:attrNameLst>
                                      </p:cBhvr>
                                      <p:tavLst>
                                        <p:tav tm="0">
                                          <p:val>
                                            <p:strVal val="#ppt_x+#ppt_w*1.125000"/>
                                          </p:val>
                                        </p:tav>
                                        <p:tav tm="100000">
                                          <p:val>
                                            <p:strVal val="#ppt_x"/>
                                          </p:val>
                                        </p:tav>
                                      </p:tavLst>
                                    </p:anim>
                                    <p:animEffect transition="in" filter="wipe(left)">
                                      <p:cBhvr>
                                        <p:cTn id="13" dur="750"/>
                                        <p:tgtEl>
                                          <p:spTgt spid="89907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2" fill="hold" grpId="0" nodeType="clickEffect">
                                  <p:stCondLst>
                                    <p:cond delay="0"/>
                                  </p:stCondLst>
                                  <p:childTnLst>
                                    <p:set>
                                      <p:cBhvr>
                                        <p:cTn id="17" dur="1" fill="hold">
                                          <p:stCondLst>
                                            <p:cond delay="0"/>
                                          </p:stCondLst>
                                        </p:cTn>
                                        <p:tgtEl>
                                          <p:spTgt spid="899078">
                                            <p:txEl>
                                              <p:pRg st="1" end="1"/>
                                            </p:txEl>
                                          </p:spTgt>
                                        </p:tgtEl>
                                        <p:attrNameLst>
                                          <p:attrName>style.visibility</p:attrName>
                                        </p:attrNameLst>
                                      </p:cBhvr>
                                      <p:to>
                                        <p:strVal val="visible"/>
                                      </p:to>
                                    </p:set>
                                    <p:anim calcmode="lin" valueType="num">
                                      <p:cBhvr additive="base">
                                        <p:cTn id="18" dur="750"/>
                                        <p:tgtEl>
                                          <p:spTgt spid="899078">
                                            <p:txEl>
                                              <p:pRg st="1" end="1"/>
                                            </p:txEl>
                                          </p:spTgt>
                                        </p:tgtEl>
                                        <p:attrNameLst>
                                          <p:attrName>ppt_x</p:attrName>
                                        </p:attrNameLst>
                                      </p:cBhvr>
                                      <p:tavLst>
                                        <p:tav tm="0">
                                          <p:val>
                                            <p:strVal val="#ppt_x+#ppt_w*1.125000"/>
                                          </p:val>
                                        </p:tav>
                                        <p:tav tm="100000">
                                          <p:val>
                                            <p:strVal val="#ppt_x"/>
                                          </p:val>
                                        </p:tav>
                                      </p:tavLst>
                                    </p:anim>
                                    <p:animEffect transition="in" filter="wipe(left)">
                                      <p:cBhvr>
                                        <p:cTn id="19" dur="750"/>
                                        <p:tgtEl>
                                          <p:spTgt spid="89907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9078"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EA87E1-F5A1-2060-8195-5E4DC9F7059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CC081E5-2D67-9A3B-2B10-1FF5E608BD0D}"/>
              </a:ext>
            </a:extLst>
          </p:cNvPr>
          <p:cNvPicPr>
            <a:picLocks noChangeAspect="1"/>
          </p:cNvPicPr>
          <p:nvPr/>
        </p:nvPicPr>
        <p:blipFill>
          <a:blip r:embed="rId2">
            <a:extLst>
              <a:ext uri="{28A0092B-C50C-407E-A947-70E740481C1C}">
                <a14:useLocalDpi xmlns:a14="http://schemas.microsoft.com/office/drawing/2010/main" val="0"/>
              </a:ext>
            </a:extLst>
          </a:blip>
          <a:srcRect l="9480" t="2041" r="10412" b="6990"/>
          <a:stretch>
            <a:fillRect/>
          </a:stretch>
        </p:blipFill>
        <p:spPr>
          <a:xfrm>
            <a:off x="119336" y="5435698"/>
            <a:ext cx="1306198" cy="1146164"/>
          </a:xfrm>
          <a:prstGeom prst="rect">
            <a:avLst/>
          </a:prstGeom>
        </p:spPr>
      </p:pic>
      <p:sp>
        <p:nvSpPr>
          <p:cNvPr id="11" name="Title 1">
            <a:extLst>
              <a:ext uri="{FF2B5EF4-FFF2-40B4-BE49-F238E27FC236}">
                <a16:creationId xmlns:a16="http://schemas.microsoft.com/office/drawing/2014/main" id="{F6453EE2-8727-4EDD-8FC9-49C580B20DC0}"/>
              </a:ext>
            </a:extLst>
          </p:cNvPr>
          <p:cNvSpPr txBox="1">
            <a:spLocks/>
          </p:cNvSpPr>
          <p:nvPr/>
        </p:nvSpPr>
        <p:spPr>
          <a:xfrm>
            <a:off x="1055440" y="548680"/>
            <a:ext cx="10081120" cy="720080"/>
          </a:xfrm>
          <a:prstGeom prst="rect">
            <a:avLst/>
          </a:prstGeom>
        </p:spPr>
        <p:txBody>
          <a:bodyPr vert="horz" lIns="91440" tIns="45720" rIns="91440" bIns="45720" rtlCol="0" anchor="b" anchorCtr="0">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419" noProof="0" dirty="0">
                <a:solidFill>
                  <a:schemeClr val="bg1"/>
                </a:solidFill>
                <a:effectLst>
                  <a:outerShdw blurRad="50800" dist="50800" dir="3300000" algn="tl" rotWithShape="0">
                    <a:schemeClr val="tx1">
                      <a:alpha val="80000"/>
                    </a:schemeClr>
                  </a:outerShdw>
                </a:effectLst>
              </a:rPr>
              <a:t>                  </a:t>
            </a:r>
            <a:r>
              <a:rPr lang="es-419" sz="5400" b="1" noProof="0" dirty="0">
                <a:solidFill>
                  <a:schemeClr val="bg1"/>
                </a:solidFill>
                <a:effectLst>
                  <a:outerShdw blurRad="50800" dist="50800" dir="3300000" algn="tl" rotWithShape="0">
                    <a:schemeClr val="tx1">
                      <a:alpha val="80000"/>
                    </a:schemeClr>
                  </a:outerShdw>
                </a:effectLst>
                <a:latin typeface="APPLE CHANCERY" panose="03020702040506060504" pitchFamily="66" charset="-79"/>
                <a:cs typeface="APPLE CHANCERY" panose="03020702040506060504" pitchFamily="66" charset="-79"/>
              </a:rPr>
              <a:t>Historia de</a:t>
            </a:r>
          </a:p>
        </p:txBody>
      </p:sp>
      <p:sp>
        <p:nvSpPr>
          <p:cNvPr id="12" name="Title 1">
            <a:extLst>
              <a:ext uri="{FF2B5EF4-FFF2-40B4-BE49-F238E27FC236}">
                <a16:creationId xmlns:a16="http://schemas.microsoft.com/office/drawing/2014/main" id="{190EFFD2-D20D-5BBA-EFB2-01179C1A8955}"/>
              </a:ext>
            </a:extLst>
          </p:cNvPr>
          <p:cNvSpPr txBox="1">
            <a:spLocks/>
          </p:cNvSpPr>
          <p:nvPr/>
        </p:nvSpPr>
        <p:spPr>
          <a:xfrm>
            <a:off x="1055440" y="548680"/>
            <a:ext cx="10081120" cy="720080"/>
          </a:xfrm>
          <a:prstGeom prst="rect">
            <a:avLst/>
          </a:prstGeom>
        </p:spPr>
        <p:txBody>
          <a:bodyPr anchor="b" anchorCtr="0">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419" noProof="0" dirty="0">
                <a:solidFill>
                  <a:schemeClr val="bg1"/>
                </a:solidFill>
                <a:effectLst>
                  <a:outerShdw blurRad="50800" dist="50800" dir="3300000" algn="tl" rotWithShape="0">
                    <a:schemeClr val="tx1">
                      <a:alpha val="80000"/>
                    </a:schemeClr>
                  </a:outerShdw>
                </a:effectLst>
              </a:rPr>
              <a:t>                  </a:t>
            </a:r>
            <a:r>
              <a:rPr lang="es-419" sz="5400" b="1" noProof="0" dirty="0">
                <a:solidFill>
                  <a:schemeClr val="bg1"/>
                </a:solidFill>
                <a:effectLst>
                  <a:outerShdw blurRad="50800" dist="50800" dir="3300000" algn="tl" rotWithShape="0">
                    <a:schemeClr val="tx1">
                      <a:alpha val="80000"/>
                    </a:schemeClr>
                  </a:outerShdw>
                </a:effectLst>
                <a:latin typeface="APPLE CHANCERY" panose="03020702040506060504" pitchFamily="66" charset="-79"/>
                <a:cs typeface="APPLE CHANCERY" panose="03020702040506060504" pitchFamily="66" charset="-79"/>
              </a:rPr>
              <a:t>Historia de la Iglesia</a:t>
            </a:r>
          </a:p>
        </p:txBody>
      </p:sp>
      <p:pic>
        <p:nvPicPr>
          <p:cNvPr id="13" name="Church ON background - Picture 20">
            <a:extLst>
              <a:ext uri="{FF2B5EF4-FFF2-40B4-BE49-F238E27FC236}">
                <a16:creationId xmlns:a16="http://schemas.microsoft.com/office/drawing/2014/main" id="{855BE843-0471-DBD0-AE25-325F5A4F08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2814" y="1449279"/>
            <a:ext cx="9176222" cy="5004057"/>
          </a:xfrm>
          <a:prstGeom prst="rect">
            <a:avLst/>
          </a:prstGeom>
          <a:effectLst>
            <a:outerShdw blurRad="50800" dist="50800" dir="3300000" algn="tl" rotWithShape="0">
              <a:prstClr val="black">
                <a:alpha val="60000"/>
              </a:prstClr>
            </a:outerShdw>
          </a:effectLst>
        </p:spPr>
      </p:pic>
      <p:sp>
        <p:nvSpPr>
          <p:cNvPr id="14" name="Herejías - Rectangle 36">
            <a:extLst>
              <a:ext uri="{FF2B5EF4-FFF2-40B4-BE49-F238E27FC236}">
                <a16:creationId xmlns:a16="http://schemas.microsoft.com/office/drawing/2014/main" id="{084C1C4F-CFE0-25F3-DBBF-9A99B9ED4D62}"/>
              </a:ext>
            </a:extLst>
          </p:cNvPr>
          <p:cNvSpPr>
            <a:spLocks noChangeArrowheads="1"/>
          </p:cNvSpPr>
          <p:nvPr/>
        </p:nvSpPr>
        <p:spPr bwMode="auto">
          <a:xfrm>
            <a:off x="2279576" y="2743944"/>
            <a:ext cx="7391400" cy="757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lvl="1" algn="ctr">
              <a:lnSpc>
                <a:spcPct val="85000"/>
              </a:lnSpc>
              <a:spcBef>
                <a:spcPct val="15000"/>
              </a:spcBef>
              <a:buClr>
                <a:srgbClr val="5FF0FF"/>
              </a:buClr>
              <a:buFont typeface="Symbol" panose="05050102010706020507" pitchFamily="18" charset="2"/>
              <a:buNone/>
            </a:pPr>
            <a:r>
              <a:rPr lang="es-419" sz="5500" b="1" i="1" noProof="0" dirty="0">
                <a:solidFill>
                  <a:srgbClr val="48E800"/>
                </a:solidFill>
              </a:rPr>
              <a:t>“Reforma 1” </a:t>
            </a:r>
          </a:p>
        </p:txBody>
      </p:sp>
      <p:pic>
        <p:nvPicPr>
          <p:cNvPr id="15" name="LOGO small - Picture 24">
            <a:extLst>
              <a:ext uri="{FF2B5EF4-FFF2-40B4-BE49-F238E27FC236}">
                <a16:creationId xmlns:a16="http://schemas.microsoft.com/office/drawing/2014/main" id="{53246E67-1703-C027-23C8-AA52D0A52EEE}"/>
              </a:ext>
            </a:extLst>
          </p:cNvPr>
          <p:cNvPicPr preferRelativeResize="0">
            <a:picLocks/>
          </p:cNvPicPr>
          <p:nvPr/>
        </p:nvPicPr>
        <p:blipFill>
          <a:blip r:embed="rId4">
            <a:extLst>
              <a:ext uri="{BEBA8EAE-BF5A-486C-A8C5-ECC9F3942E4B}">
                <a14:imgProps xmlns:a14="http://schemas.microsoft.com/office/drawing/2010/main">
                  <a14:imgLayer r:embed="rId5">
                    <a14:imgEffect>
                      <a14:backgroundRemoval t="9995" b="94358" l="9979" r="89991">
                        <a14:foregroundMark x1="69032" y1="64481" x2="69032" y2="64481"/>
                        <a14:foregroundMark x1="68396" y1="64267" x2="54807" y2="53358"/>
                        <a14:foregroundMark x1="50652" y1="26384" x2="51016" y2="75228"/>
                        <a14:foregroundMark x1="29997" y1="35733" x2="33788" y2="34175"/>
                        <a14:foregroundMark x1="73946" y1="37722" x2="71034" y2="35089"/>
                        <a14:foregroundMark x1="48499" y1="94358" x2="48499" y2="94358"/>
                        <a14:foregroundMark x1="40946" y1="61580" x2="40946" y2="61580"/>
                        <a14:foregroundMark x1="35669" y1="32617" x2="67000" y2="33960"/>
                        <a14:foregroundMark x1="35153" y1="42880" x2="52442" y2="42397"/>
                        <a14:foregroundMark x1="52442" y1="42397" x2="60752" y2="42665"/>
                        <a14:foregroundMark x1="60752" y1="42665" x2="64635" y2="42397"/>
                        <a14:foregroundMark x1="46861" y1="25900" x2="46982" y2="85707"/>
                        <a14:foregroundMark x1="46982" y1="85223" x2="46739" y2="86351"/>
                        <a14:foregroundMark x1="53534" y1="25255" x2="53291" y2="85922"/>
                        <a14:foregroundMark x1="35942" y1="39119" x2="26175" y2="42988"/>
                        <a14:foregroundMark x1="25235" y1="41537" x2="26388" y2="43364"/>
                        <a14:foregroundMark x1="63967" y1="38152" x2="74249" y2="42773"/>
                        <a14:foregroundMark x1="75493" y1="40570" x2="72824" y2="45191"/>
                        <a14:foregroundMark x1="45769" y1="25363" x2="48286" y2="24664"/>
                        <a14:foregroundMark x1="55384" y1="26222" x2="51896" y2="24288"/>
                        <a14:foregroundMark x1="45890" y1="86029" x2="48347" y2="86620"/>
                        <a14:foregroundMark x1="54747" y1="85277" x2="51956" y2="86351"/>
                      </a14:backgroundRemoval>
                    </a14:imgEffect>
                  </a14:imgLayer>
                </a14:imgProps>
              </a:ext>
              <a:ext uri="{28A0092B-C50C-407E-A947-70E740481C1C}">
                <a14:useLocalDpi xmlns:a14="http://schemas.microsoft.com/office/drawing/2010/main" val="0"/>
              </a:ext>
            </a:extLst>
          </a:blip>
          <a:srcRect l="17592" t="3063" r="19297" b="1806"/>
          <a:stretch>
            <a:fillRect/>
          </a:stretch>
        </p:blipFill>
        <p:spPr>
          <a:xfrm>
            <a:off x="250651" y="5438874"/>
            <a:ext cx="1029600" cy="874800"/>
          </a:xfrm>
          <a:prstGeom prst="rect">
            <a:avLst/>
          </a:prstGeom>
        </p:spPr>
      </p:pic>
      <p:sp>
        <p:nvSpPr>
          <p:cNvPr id="16" name="Class 8: Rectangle 36">
            <a:extLst>
              <a:ext uri="{FF2B5EF4-FFF2-40B4-BE49-F238E27FC236}">
                <a16:creationId xmlns:a16="http://schemas.microsoft.com/office/drawing/2014/main" id="{2D4766F5-DE65-2CB0-6D4E-BEE2379B5375}"/>
              </a:ext>
            </a:extLst>
          </p:cNvPr>
          <p:cNvSpPr>
            <a:spLocks noChangeArrowheads="1"/>
          </p:cNvSpPr>
          <p:nvPr/>
        </p:nvSpPr>
        <p:spPr bwMode="auto">
          <a:xfrm>
            <a:off x="2279576" y="1807840"/>
            <a:ext cx="7391400" cy="757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lvl="1" algn="ctr">
              <a:lnSpc>
                <a:spcPct val="85000"/>
              </a:lnSpc>
              <a:spcBef>
                <a:spcPct val="15000"/>
              </a:spcBef>
              <a:buClr>
                <a:srgbClr val="5FF0FF"/>
              </a:buClr>
              <a:buFont typeface="Symbol" panose="05050102010706020507" pitchFamily="18" charset="2"/>
              <a:buNone/>
            </a:pPr>
            <a:r>
              <a:rPr lang="es-419" sz="5500" b="1" i="1" noProof="0" dirty="0">
                <a:solidFill>
                  <a:srgbClr val="48E800"/>
                </a:solidFill>
              </a:rPr>
              <a:t>Clase 8:</a:t>
            </a:r>
          </a:p>
        </p:txBody>
      </p:sp>
      <p:sp>
        <p:nvSpPr>
          <p:cNvPr id="3" name="QR Caption: Materials">
            <a:extLst>
              <a:ext uri="{FF2B5EF4-FFF2-40B4-BE49-F238E27FC236}">
                <a16:creationId xmlns:a16="http://schemas.microsoft.com/office/drawing/2014/main" id="{3C4097E2-5A2E-1AC3-AA71-B8594034178E}"/>
              </a:ext>
            </a:extLst>
          </p:cNvPr>
          <p:cNvSpPr>
            <a:spLocks noChangeArrowheads="1"/>
          </p:cNvSpPr>
          <p:nvPr/>
        </p:nvSpPr>
        <p:spPr bwMode="auto">
          <a:xfrm>
            <a:off x="8584026" y="4931506"/>
            <a:ext cx="3200606" cy="1305806"/>
          </a:xfrm>
          <a:prstGeom prst="rect">
            <a:avLst/>
          </a:prstGeom>
          <a:noFill/>
          <a:ln>
            <a:noFill/>
          </a:ln>
          <a:effec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lvl="1" algn="ctr">
              <a:lnSpc>
                <a:spcPct val="87000"/>
              </a:lnSpc>
              <a:spcBef>
                <a:spcPts val="0"/>
              </a:spcBef>
              <a:spcAft>
                <a:spcPts val="100"/>
              </a:spcAft>
              <a:buClr>
                <a:srgbClr val="5FF0FF"/>
              </a:buClr>
              <a:buFont typeface="Symbol" panose="05050102010706020507" pitchFamily="18" charset="2"/>
              <a:buNone/>
              <a:defRPr/>
            </a:pPr>
            <a:r>
              <a:rPr lang="es-419" sz="3500" b="1" i="1" noProof="0" dirty="0">
                <a:solidFill>
                  <a:srgbClr val="FFFF00"/>
                </a:solidFill>
                <a:effectLst>
                  <a:outerShdw blurRad="50800" dist="76200" dir="3300000" algn="tl" rotWithShape="0">
                    <a:schemeClr val="tx1">
                      <a:alpha val="90000"/>
                    </a:schemeClr>
                  </a:outerShdw>
                </a:effectLst>
                <a:latin typeface="Arial" panose="020B0604020202020204" pitchFamily="34" charset="0"/>
              </a:rPr>
              <a:t>Materiales de Clases Anteriores</a:t>
            </a:r>
          </a:p>
        </p:txBody>
      </p:sp>
      <p:pic>
        <p:nvPicPr>
          <p:cNvPr id="4" name="QR Code">
            <a:extLst>
              <a:ext uri="{FF2B5EF4-FFF2-40B4-BE49-F238E27FC236}">
                <a16:creationId xmlns:a16="http://schemas.microsoft.com/office/drawing/2014/main" id="{54C9A4DA-1E34-88F4-F783-85CC2BF67AE9}"/>
              </a:ext>
            </a:extLst>
          </p:cNvPr>
          <p:cNvPicPr>
            <a:picLocks noChangeAspect="1"/>
          </p:cNvPicPr>
          <p:nvPr/>
        </p:nvPicPr>
        <p:blipFill>
          <a:blip r:embed="rId6">
            <a:extLst>
              <a:ext uri="{28A0092B-C50C-407E-A947-70E740481C1C}">
                <a14:useLocalDpi xmlns:a14="http://schemas.microsoft.com/office/drawing/2010/main" val="0"/>
              </a:ext>
            </a:extLst>
          </a:blip>
          <a:srcRect l="3669" t="3805" r="4182" b="4208"/>
          <a:stretch>
            <a:fillRect/>
          </a:stretch>
        </p:blipFill>
        <p:spPr>
          <a:xfrm>
            <a:off x="8504824" y="1772816"/>
            <a:ext cx="3351816" cy="2978171"/>
          </a:xfrm>
          <a:prstGeom prst="rect">
            <a:avLst/>
          </a:prstGeom>
          <a:effectLst>
            <a:outerShdw blurRad="63500" dist="63500" dir="3300000" algn="tl" rotWithShape="0">
              <a:prstClr val="black">
                <a:alpha val="60000"/>
              </a:prstClr>
            </a:outerShdw>
          </a:effectLst>
        </p:spPr>
      </p:pic>
    </p:spTree>
    <p:extLst>
      <p:ext uri="{BB962C8B-B14F-4D97-AF65-F5344CB8AC3E}">
        <p14:creationId xmlns:p14="http://schemas.microsoft.com/office/powerpoint/2010/main" val="3536417452"/>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400" fill="hold"/>
                                        <p:tgtEl>
                                          <p:spTgt spid="4"/>
                                        </p:tgtEl>
                                        <p:attrNameLst>
                                          <p:attrName>ppt_x</p:attrName>
                                        </p:attrNameLst>
                                      </p:cBhvr>
                                      <p:tavLst>
                                        <p:tav tm="0">
                                          <p:val>
                                            <p:strVal val="1+#ppt_w/2"/>
                                          </p:val>
                                        </p:tav>
                                        <p:tav tm="100000">
                                          <p:val>
                                            <p:strVal val="#ppt_x"/>
                                          </p:val>
                                        </p:tav>
                                      </p:tavLst>
                                    </p:anim>
                                    <p:anim calcmode="lin" valueType="num">
                                      <p:cBhvr additive="base">
                                        <p:cTn id="8" dur="4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400"/>
                            </p:stCondLst>
                            <p:childTnLst>
                              <p:par>
                                <p:cTn id="10" presetID="12" presetClass="entr" presetSubtype="1"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400"/>
                                        <p:tgtEl>
                                          <p:spTgt spid="3"/>
                                        </p:tgtEl>
                                        <p:attrNameLst>
                                          <p:attrName>ppt_y</p:attrName>
                                        </p:attrNameLst>
                                      </p:cBhvr>
                                      <p:tavLst>
                                        <p:tav tm="0">
                                          <p:val>
                                            <p:strVal val="#ppt_y-#ppt_h*1.125000"/>
                                          </p:val>
                                        </p:tav>
                                        <p:tav tm="100000">
                                          <p:val>
                                            <p:strVal val="#ppt_y"/>
                                          </p:val>
                                        </p:tav>
                                      </p:tavLst>
                                    </p:anim>
                                    <p:animEffect transition="in" filter="wipe(down)">
                                      <p:cBhvr>
                                        <p:cTn id="13" dur="400"/>
                                        <p:tgtEl>
                                          <p:spTgt spid="3"/>
                                        </p:tgtEl>
                                      </p:cBhvr>
                                    </p:animEffect>
                                  </p:childTnLst>
                                </p:cTn>
                              </p:par>
                            </p:childTnLst>
                          </p:cTn>
                        </p:par>
                        <p:par>
                          <p:cTn id="14" fill="hold">
                            <p:stCondLst>
                              <p:cond delay="800"/>
                            </p:stCondLst>
                            <p:childTnLst>
                              <p:par>
                                <p:cTn id="15" presetID="10"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38" presetClass="entr" presetSubtype="0" accel="50000" fill="hold" grpId="0" nodeType="clickEffect">
                                  <p:stCondLst>
                                    <p:cond delay="0"/>
                                  </p:stCondLst>
                                  <p:iterate type="wd">
                                    <p:tmPct val="50000"/>
                                  </p:iterate>
                                  <p:childTnLst>
                                    <p:set>
                                      <p:cBhvr>
                                        <p:cTn id="21" dur="1" fill="hold">
                                          <p:stCondLst>
                                            <p:cond delay="0"/>
                                          </p:stCondLst>
                                        </p:cTn>
                                        <p:tgtEl>
                                          <p:spTgt spid="16"/>
                                        </p:tgtEl>
                                        <p:attrNameLst>
                                          <p:attrName>style.visibility</p:attrName>
                                        </p:attrNameLst>
                                      </p:cBhvr>
                                      <p:to>
                                        <p:strVal val="visible"/>
                                      </p:to>
                                    </p:set>
                                    <p:set>
                                      <p:cBhvr>
                                        <p:cTn id="22" dur="455" fill="hold">
                                          <p:stCondLst>
                                            <p:cond delay="0"/>
                                          </p:stCondLst>
                                        </p:cTn>
                                        <p:tgtEl>
                                          <p:spTgt spid="16"/>
                                        </p:tgtEl>
                                        <p:attrNameLst>
                                          <p:attrName>style.rotation</p:attrName>
                                        </p:attrNameLst>
                                      </p:cBhvr>
                                      <p:to>
                                        <p:strVal val="-45.0"/>
                                      </p:to>
                                    </p:set>
                                    <p:anim calcmode="lin" valueType="num">
                                      <p:cBhvr>
                                        <p:cTn id="23" dur="455" fill="hold">
                                          <p:stCondLst>
                                            <p:cond delay="455"/>
                                          </p:stCondLst>
                                        </p:cTn>
                                        <p:tgtEl>
                                          <p:spTgt spid="16"/>
                                        </p:tgtEl>
                                        <p:attrNameLst>
                                          <p:attrName>style.rotation</p:attrName>
                                        </p:attrNameLst>
                                      </p:cBhvr>
                                      <p:tavLst>
                                        <p:tav tm="0">
                                          <p:val>
                                            <p:fltVal val="-45"/>
                                          </p:val>
                                        </p:tav>
                                        <p:tav tm="69900">
                                          <p:val>
                                            <p:fltVal val="45"/>
                                          </p:val>
                                        </p:tav>
                                        <p:tav tm="100000">
                                          <p:val>
                                            <p:fltVal val="0"/>
                                          </p:val>
                                        </p:tav>
                                      </p:tavLst>
                                    </p:anim>
                                    <p:anim calcmode="lin" valueType="num">
                                      <p:cBhvr>
                                        <p:cTn id="24" dur="455" fill="hold">
                                          <p:stCondLst>
                                            <p:cond delay="0"/>
                                          </p:stCondLst>
                                        </p:cTn>
                                        <p:tgtEl>
                                          <p:spTgt spid="16"/>
                                        </p:tgtEl>
                                        <p:attrNameLst>
                                          <p:attrName>ppt_y</p:attrName>
                                        </p:attrNameLst>
                                      </p:cBhvr>
                                      <p:tavLst>
                                        <p:tav tm="0">
                                          <p:val>
                                            <p:strVal val="#ppt_y-1"/>
                                          </p:val>
                                        </p:tav>
                                        <p:tav tm="100000">
                                          <p:val>
                                            <p:strVal val="#ppt_y-(0.354*#ppt_w-0.172*#ppt_h)"/>
                                          </p:val>
                                        </p:tav>
                                      </p:tavLst>
                                    </p:anim>
                                    <p:anim calcmode="lin" valueType="num">
                                      <p:cBhvr>
                                        <p:cTn id="25" dur="156" decel="50000" autoRev="1" fill="hold">
                                          <p:stCondLst>
                                            <p:cond delay="455"/>
                                          </p:stCondLst>
                                        </p:cTn>
                                        <p:tgtEl>
                                          <p:spTgt spid="16"/>
                                        </p:tgtEl>
                                        <p:attrNameLst>
                                          <p:attrName>ppt_y</p:attrName>
                                        </p:attrNameLst>
                                      </p:cBhvr>
                                      <p:tavLst>
                                        <p:tav tm="0">
                                          <p:val>
                                            <p:strVal val="#ppt_y-(0.354*#ppt_w-0.172*#ppt_h)"/>
                                          </p:val>
                                        </p:tav>
                                        <p:tav tm="100000">
                                          <p:val>
                                            <p:strVal val="#ppt_y-(0.354*#ppt_w-0.172*#ppt_h)-#ppt_h/2"/>
                                          </p:val>
                                        </p:tav>
                                      </p:tavLst>
                                    </p:anim>
                                    <p:anim calcmode="lin" valueType="num">
                                      <p:cBhvr>
                                        <p:cTn id="26" dur="136" fill="hold">
                                          <p:stCondLst>
                                            <p:cond delay="864"/>
                                          </p:stCondLst>
                                        </p:cTn>
                                        <p:tgtEl>
                                          <p:spTgt spid="16"/>
                                        </p:tgtEl>
                                        <p:attrNameLst>
                                          <p:attrName>ppt_y</p:attrName>
                                        </p:attrNameLst>
                                      </p:cBhvr>
                                      <p:tavLst>
                                        <p:tav tm="0">
                                          <p:val>
                                            <p:strVal val="#ppt_y-(0.354*#ppt_w-0.172*#ppt_h)"/>
                                          </p:val>
                                        </p:tav>
                                        <p:tav tm="100000">
                                          <p:val>
                                            <p:strVal val="#ppt_y"/>
                                          </p:val>
                                        </p:tav>
                                      </p:tavLst>
                                    </p:anim>
                                  </p:childTnLst>
                                </p:cTn>
                              </p:par>
                            </p:childTnLst>
                          </p:cTn>
                        </p:par>
                        <p:par>
                          <p:cTn id="27" fill="hold">
                            <p:stCondLst>
                              <p:cond delay="2000"/>
                            </p:stCondLst>
                            <p:childTnLst>
                              <p:par>
                                <p:cTn id="28" presetID="23" presetClass="entr" presetSubtype="528" fill="hold" grpId="0" nodeType="afterEffect">
                                  <p:stCondLst>
                                    <p:cond delay="0"/>
                                  </p:stCondLst>
                                  <p:childTnLst>
                                    <p:set>
                                      <p:cBhvr>
                                        <p:cTn id="29" dur="1" fill="hold">
                                          <p:stCondLst>
                                            <p:cond delay="0"/>
                                          </p:stCondLst>
                                        </p:cTn>
                                        <p:tgtEl>
                                          <p:spTgt spid="14">
                                            <p:txEl>
                                              <p:pRg st="0" end="0"/>
                                            </p:txEl>
                                          </p:spTgt>
                                        </p:tgtEl>
                                        <p:attrNameLst>
                                          <p:attrName>style.visibility</p:attrName>
                                        </p:attrNameLst>
                                      </p:cBhvr>
                                      <p:to>
                                        <p:strVal val="visible"/>
                                      </p:to>
                                    </p:set>
                                    <p:anim calcmode="lin" valueType="num">
                                      <p:cBhvr>
                                        <p:cTn id="30" dur="750" fill="hold"/>
                                        <p:tgtEl>
                                          <p:spTgt spid="14">
                                            <p:txEl>
                                              <p:pRg st="0" end="0"/>
                                            </p:txEl>
                                          </p:spTgt>
                                        </p:tgtEl>
                                        <p:attrNameLst>
                                          <p:attrName>ppt_w</p:attrName>
                                        </p:attrNameLst>
                                      </p:cBhvr>
                                      <p:tavLst>
                                        <p:tav tm="0">
                                          <p:val>
                                            <p:fltVal val="0"/>
                                          </p:val>
                                        </p:tav>
                                        <p:tav tm="100000">
                                          <p:val>
                                            <p:strVal val="#ppt_w"/>
                                          </p:val>
                                        </p:tav>
                                      </p:tavLst>
                                    </p:anim>
                                    <p:anim calcmode="lin" valueType="num">
                                      <p:cBhvr>
                                        <p:cTn id="31" dur="750" fill="hold"/>
                                        <p:tgtEl>
                                          <p:spTgt spid="14">
                                            <p:txEl>
                                              <p:pRg st="0" end="0"/>
                                            </p:txEl>
                                          </p:spTgt>
                                        </p:tgtEl>
                                        <p:attrNameLst>
                                          <p:attrName>ppt_h</p:attrName>
                                        </p:attrNameLst>
                                      </p:cBhvr>
                                      <p:tavLst>
                                        <p:tav tm="0">
                                          <p:val>
                                            <p:fltVal val="0"/>
                                          </p:val>
                                        </p:tav>
                                        <p:tav tm="100000">
                                          <p:val>
                                            <p:strVal val="#ppt_h"/>
                                          </p:val>
                                        </p:tav>
                                      </p:tavLst>
                                    </p:anim>
                                    <p:anim calcmode="lin" valueType="num">
                                      <p:cBhvr>
                                        <p:cTn id="32" dur="750" fill="hold"/>
                                        <p:tgtEl>
                                          <p:spTgt spid="14">
                                            <p:txEl>
                                              <p:pRg st="0" end="0"/>
                                            </p:txEl>
                                          </p:spTgt>
                                        </p:tgtEl>
                                        <p:attrNameLst>
                                          <p:attrName>ppt_x</p:attrName>
                                        </p:attrNameLst>
                                      </p:cBhvr>
                                      <p:tavLst>
                                        <p:tav tm="0">
                                          <p:val>
                                            <p:fltVal val="0.5"/>
                                          </p:val>
                                        </p:tav>
                                        <p:tav tm="100000">
                                          <p:val>
                                            <p:strVal val="#ppt_x"/>
                                          </p:val>
                                        </p:tav>
                                      </p:tavLst>
                                    </p:anim>
                                    <p:anim calcmode="lin" valueType="num">
                                      <p:cBhvr>
                                        <p:cTn id="33" dur="750" fill="hold"/>
                                        <p:tgtEl>
                                          <p:spTgt spid="14">
                                            <p:txEl>
                                              <p:pRg st="0" end="0"/>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bldLvl="2" autoUpdateAnimBg="0" advAuto="0"/>
      <p:bldP spid="16"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7268" name="Rectangle 4">
            <a:extLst>
              <a:ext uri="{FF2B5EF4-FFF2-40B4-BE49-F238E27FC236}">
                <a16:creationId xmlns:a16="http://schemas.microsoft.com/office/drawing/2014/main" id="{6AEB8423-6FD8-CAC2-6DA0-520C02F350CC}"/>
              </a:ext>
            </a:extLst>
          </p:cNvPr>
          <p:cNvSpPr>
            <a:spLocks noChangeArrowheads="1"/>
          </p:cNvSpPr>
          <p:nvPr/>
        </p:nvSpPr>
        <p:spPr bwMode="auto">
          <a:xfrm>
            <a:off x="5850675" y="908720"/>
            <a:ext cx="5659017" cy="2346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5000"/>
              </a:lnSpc>
              <a:spcBef>
                <a:spcPts val="0"/>
              </a:spcBef>
              <a:spcAft>
                <a:spcPts val="3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Martín solo quería llamar a un debate académico local, en la universidad, pero no contó con un detalle…</a:t>
            </a:r>
          </a:p>
        </p:txBody>
      </p:sp>
      <p:sp>
        <p:nvSpPr>
          <p:cNvPr id="907273" name="Rectangle 9">
            <a:extLst>
              <a:ext uri="{FF2B5EF4-FFF2-40B4-BE49-F238E27FC236}">
                <a16:creationId xmlns:a16="http://schemas.microsoft.com/office/drawing/2014/main" id="{34C779A1-6F10-C1BA-B251-7A1296BCC7E3}"/>
              </a:ext>
            </a:extLst>
          </p:cNvPr>
          <p:cNvSpPr>
            <a:spLocks noChangeArrowheads="1"/>
          </p:cNvSpPr>
          <p:nvPr/>
        </p:nvSpPr>
        <p:spPr bwMode="auto">
          <a:xfrm>
            <a:off x="695399" y="4077072"/>
            <a:ext cx="6552729"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5000"/>
              </a:lnSpc>
              <a:spcBef>
                <a:spcPts val="0"/>
              </a:spcBef>
              <a:spcAft>
                <a:spcPts val="3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Gutenberg inventó la imprenta, y en la universidad de Wittenberg, recién había llegado una máquina así. </a:t>
            </a:r>
          </a:p>
          <a:p>
            <a:pPr algn="just">
              <a:lnSpc>
                <a:spcPct val="85000"/>
              </a:lnSpc>
              <a:spcBef>
                <a:spcPts val="0"/>
              </a:spcBef>
              <a:spcAft>
                <a:spcPts val="3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Alguien imprimió docenas de copias de esa “95 Tesis”, y como se dice hoy en día, “se hizo viral”...</a:t>
            </a:r>
          </a:p>
        </p:txBody>
      </p:sp>
      <p:graphicFrame>
        <p:nvGraphicFramePr>
          <p:cNvPr id="2" name="Object 6">
            <a:extLst>
              <a:ext uri="{FF2B5EF4-FFF2-40B4-BE49-F238E27FC236}">
                <a16:creationId xmlns:a16="http://schemas.microsoft.com/office/drawing/2014/main" id="{C3A580CA-9FB9-C66E-8CB6-C5E574C181C1}"/>
              </a:ext>
            </a:extLst>
          </p:cNvPr>
          <p:cNvGraphicFramePr>
            <a:graphicFrameLocks noChangeAspect="1"/>
          </p:cNvGraphicFramePr>
          <p:nvPr>
            <p:extLst>
              <p:ext uri="{D42A27DB-BD31-4B8C-83A1-F6EECF244321}">
                <p14:modId xmlns:p14="http://schemas.microsoft.com/office/powerpoint/2010/main" val="2613492486"/>
              </p:ext>
            </p:extLst>
          </p:nvPr>
        </p:nvGraphicFramePr>
        <p:xfrm>
          <a:off x="983432" y="908720"/>
          <a:ext cx="4766636" cy="3115692"/>
        </p:xfrm>
        <a:graphic>
          <a:graphicData uri="http://schemas.openxmlformats.org/presentationml/2006/ole">
            <mc:AlternateContent xmlns:mc="http://schemas.openxmlformats.org/markup-compatibility/2006">
              <mc:Choice xmlns:v="urn:schemas-microsoft-com:vml" Requires="v">
                <p:oleObj name="Photo Editor Photo" r:id="rId3" imgW="5334745" imgH="3486637" progId="MSPhotoEd.3">
                  <p:embed/>
                </p:oleObj>
              </mc:Choice>
              <mc:Fallback>
                <p:oleObj name="Photo Editor Photo" r:id="rId3" imgW="5334745" imgH="3486637" progId="MSPhotoEd.3">
                  <p:embed/>
                  <p:pic>
                    <p:nvPicPr>
                      <p:cNvPr id="2" name="Object 6">
                        <a:extLst>
                          <a:ext uri="{FF2B5EF4-FFF2-40B4-BE49-F238E27FC236}">
                            <a16:creationId xmlns:a16="http://schemas.microsoft.com/office/drawing/2014/main" id="{6374135B-1B76-2FE0-D18E-5CBA23C1FDB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9000"/>
                                </a14:imgEffect>
                                <a14:imgEffect>
                                  <a14:colorTemperature colorTemp="7123"/>
                                </a14:imgEffect>
                                <a14:imgEffect>
                                  <a14:saturation sat="111000"/>
                                </a14:imgEffect>
                                <a14:imgEffect>
                                  <a14:brightnessContrast bright="-6000" contrast="27000"/>
                                </a14:imgEffect>
                              </a14:imgLayer>
                            </a14:imgProps>
                          </a:ext>
                          <a:ext uri="{28A0092B-C50C-407E-A947-70E740481C1C}">
                            <a14:useLocalDpi xmlns:a14="http://schemas.microsoft.com/office/drawing/2010/main" val="0"/>
                          </a:ext>
                        </a:extLst>
                      </a:blip>
                      <a:srcRect/>
                      <a:stretch>
                        <a:fillRect/>
                      </a:stretch>
                    </p:blipFill>
                    <p:spPr bwMode="auto">
                      <a:xfrm>
                        <a:off x="983432" y="908720"/>
                        <a:ext cx="4766636" cy="3115692"/>
                      </a:xfrm>
                      <a:prstGeom prst="rect">
                        <a:avLst/>
                      </a:prstGeom>
                      <a:noFill/>
                      <a:ln>
                        <a:noFill/>
                      </a:ln>
                      <a:effectLst/>
                    </p:spPr>
                  </p:pic>
                </p:oleObj>
              </mc:Fallback>
            </mc:AlternateContent>
          </a:graphicData>
        </a:graphic>
      </p:graphicFrame>
      <p:sp>
        <p:nvSpPr>
          <p:cNvPr id="5" name="Rectangle 4">
            <a:extLst>
              <a:ext uri="{FF2B5EF4-FFF2-40B4-BE49-F238E27FC236}">
                <a16:creationId xmlns:a16="http://schemas.microsoft.com/office/drawing/2014/main" id="{631BA33D-66E3-5E37-1765-47CE8C4F9123}"/>
              </a:ext>
            </a:extLst>
          </p:cNvPr>
          <p:cNvSpPr>
            <a:spLocks noChangeArrowheads="1"/>
          </p:cNvSpPr>
          <p:nvPr/>
        </p:nvSpPr>
        <p:spPr bwMode="auto">
          <a:xfrm>
            <a:off x="5879974" y="2492896"/>
            <a:ext cx="5659017"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5000"/>
              </a:lnSpc>
              <a:spcBef>
                <a:spcPts val="0"/>
              </a:spcBef>
              <a:spcAft>
                <a:spcPts val="3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Unos 60 años antes, otro alemán había inventado algo.</a:t>
            </a:r>
          </a:p>
        </p:txBody>
      </p:sp>
      <p:pic>
        <p:nvPicPr>
          <p:cNvPr id="7" name="Picture 6">
            <a:extLst>
              <a:ext uri="{FF2B5EF4-FFF2-40B4-BE49-F238E27FC236}">
                <a16:creationId xmlns:a16="http://schemas.microsoft.com/office/drawing/2014/main" id="{FE2D48EF-E2F7-C99D-3404-FE206D5C28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99929" y="3429000"/>
            <a:ext cx="4096671" cy="307890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8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07268">
                                            <p:txEl>
                                              <p:pRg st="0" end="0"/>
                                            </p:txEl>
                                          </p:spTgt>
                                        </p:tgtEl>
                                        <p:attrNameLst>
                                          <p:attrName>style.visibility</p:attrName>
                                        </p:attrNameLst>
                                      </p:cBhvr>
                                      <p:to>
                                        <p:strVal val="visible"/>
                                      </p:to>
                                    </p:set>
                                    <p:animEffect transition="in" filter="dissolve">
                                      <p:cBhvr>
                                        <p:cTn id="7" dur="500"/>
                                        <p:tgtEl>
                                          <p:spTgt spid="90726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907273">
                                            <p:txEl>
                                              <p:pRg st="0" end="0"/>
                                            </p:txEl>
                                          </p:spTgt>
                                        </p:tgtEl>
                                        <p:attrNameLst>
                                          <p:attrName>style.visibility</p:attrName>
                                        </p:attrNameLst>
                                      </p:cBhvr>
                                      <p:to>
                                        <p:strVal val="visible"/>
                                      </p:to>
                                    </p:set>
                                    <p:animEffect transition="in" filter="dissolve">
                                      <p:cBhvr>
                                        <p:cTn id="24" dur="500"/>
                                        <p:tgtEl>
                                          <p:spTgt spid="907273">
                                            <p:txEl>
                                              <p:pRg st="0" end="0"/>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907273">
                                            <p:txEl>
                                              <p:pRg st="1" end="1"/>
                                            </p:txEl>
                                          </p:spTgt>
                                        </p:tgtEl>
                                        <p:attrNameLst>
                                          <p:attrName>style.visibility</p:attrName>
                                        </p:attrNameLst>
                                      </p:cBhvr>
                                      <p:to>
                                        <p:strVal val="visible"/>
                                      </p:to>
                                    </p:set>
                                    <p:animEffect transition="in" filter="dissolve">
                                      <p:cBhvr>
                                        <p:cTn id="29" dur="500"/>
                                        <p:tgtEl>
                                          <p:spTgt spid="90727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7268" grpId="0" uiExpand="1" build="p" autoUpdateAnimBg="0"/>
      <p:bldP spid="907273" grpId="0" build="p" autoUpdateAnimBg="0"/>
      <p:bldP spid="5" grpId="0" uiExpand="1"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6BFC8-F2C0-EB21-50A1-5B16C1FF1B10}"/>
            </a:ext>
          </a:extLst>
        </p:cNvPr>
        <p:cNvGrpSpPr/>
        <p:nvPr/>
      </p:nvGrpSpPr>
      <p:grpSpPr>
        <a:xfrm>
          <a:off x="0" y="0"/>
          <a:ext cx="0" cy="0"/>
          <a:chOff x="0" y="0"/>
          <a:chExt cx="0" cy="0"/>
        </a:xfrm>
      </p:grpSpPr>
      <p:sp>
        <p:nvSpPr>
          <p:cNvPr id="907268" name="Rectangle 4">
            <a:extLst>
              <a:ext uri="{FF2B5EF4-FFF2-40B4-BE49-F238E27FC236}">
                <a16:creationId xmlns:a16="http://schemas.microsoft.com/office/drawing/2014/main" id="{9FFCAAB8-4B32-786E-E729-1F169D8F553A}"/>
              </a:ext>
            </a:extLst>
          </p:cNvPr>
          <p:cNvSpPr>
            <a:spLocks noChangeArrowheads="1"/>
          </p:cNvSpPr>
          <p:nvPr/>
        </p:nvSpPr>
        <p:spPr bwMode="auto">
          <a:xfrm>
            <a:off x="5850675" y="866800"/>
            <a:ext cx="5659017" cy="2346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8000"/>
              </a:lnSpc>
              <a:spcBef>
                <a:spcPts val="0"/>
              </a:spcBef>
              <a:spcAft>
                <a:spcPts val="6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En cuestión de apenas seis semanas, el panfleto “Las 95 Tesis” de Martin Lutero fue distribuido por todo Alemania, y posteriormente fue reimpreso, y redistribuido por el continente entero.</a:t>
            </a:r>
          </a:p>
        </p:txBody>
      </p:sp>
      <p:sp>
        <p:nvSpPr>
          <p:cNvPr id="907273" name="Rectangle 9">
            <a:extLst>
              <a:ext uri="{FF2B5EF4-FFF2-40B4-BE49-F238E27FC236}">
                <a16:creationId xmlns:a16="http://schemas.microsoft.com/office/drawing/2014/main" id="{41BCF6EA-4B5A-6645-714B-E403A617C96B}"/>
              </a:ext>
            </a:extLst>
          </p:cNvPr>
          <p:cNvSpPr>
            <a:spLocks noChangeArrowheads="1"/>
          </p:cNvSpPr>
          <p:nvPr/>
        </p:nvSpPr>
        <p:spPr bwMode="auto">
          <a:xfrm>
            <a:off x="695399" y="4107160"/>
            <a:ext cx="6552729" cy="2346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419" sz="3100" noProof="0" dirty="0">
                <a:solidFill>
                  <a:srgbClr val="EFF9FF"/>
                </a:solidFill>
                <a:latin typeface="Arial" panose="020B0604020202020204" pitchFamily="34" charset="0"/>
              </a:rPr>
              <a:t>El debate comenzó, pero de una forma que el profesor de teología de Wittenberg nunca había imaginado.</a:t>
            </a:r>
          </a:p>
          <a:p>
            <a:pPr algn="just">
              <a:lnSpc>
                <a:spcPct val="90000"/>
              </a:lnSpc>
              <a:spcBef>
                <a:spcPts val="0"/>
              </a:spcBef>
              <a:spcAft>
                <a:spcPts val="600"/>
              </a:spcAft>
              <a:buClr>
                <a:srgbClr val="5FF0FF"/>
              </a:buClr>
              <a:buFont typeface="Symbol" panose="05050102010706020507" pitchFamily="18" charset="2"/>
              <a:buNone/>
            </a:pPr>
            <a:r>
              <a:rPr lang="es-419" sz="3100" dirty="0">
                <a:solidFill>
                  <a:srgbClr val="EFF9FF"/>
                </a:solidFill>
                <a:latin typeface="Arial" panose="020B0604020202020204" pitchFamily="34" charset="0"/>
              </a:rPr>
              <a:t>Se hizo famoso muy rápido, sin realmente desearlo.</a:t>
            </a:r>
            <a:endParaRPr lang="es-419" sz="3100" noProof="0" dirty="0">
              <a:solidFill>
                <a:srgbClr val="EFF9FF"/>
              </a:solidFill>
              <a:latin typeface="Arial" panose="020B0604020202020204" pitchFamily="34" charset="0"/>
            </a:endParaRPr>
          </a:p>
        </p:txBody>
      </p:sp>
      <p:graphicFrame>
        <p:nvGraphicFramePr>
          <p:cNvPr id="2" name="Object 6">
            <a:extLst>
              <a:ext uri="{FF2B5EF4-FFF2-40B4-BE49-F238E27FC236}">
                <a16:creationId xmlns:a16="http://schemas.microsoft.com/office/drawing/2014/main" id="{94994D47-EC14-3305-DB2B-B470808D9DB8}"/>
              </a:ext>
            </a:extLst>
          </p:cNvPr>
          <p:cNvGraphicFramePr>
            <a:graphicFrameLocks noChangeAspect="1"/>
          </p:cNvGraphicFramePr>
          <p:nvPr/>
        </p:nvGraphicFramePr>
        <p:xfrm>
          <a:off x="983432" y="908720"/>
          <a:ext cx="4766636" cy="3115692"/>
        </p:xfrm>
        <a:graphic>
          <a:graphicData uri="http://schemas.openxmlformats.org/presentationml/2006/ole">
            <mc:AlternateContent xmlns:mc="http://schemas.openxmlformats.org/markup-compatibility/2006">
              <mc:Choice xmlns:v="urn:schemas-microsoft-com:vml" Requires="v">
                <p:oleObj name="Photo Editor Photo" r:id="rId3" imgW="5334745" imgH="3486637" progId="MSPhotoEd.3">
                  <p:embed/>
                </p:oleObj>
              </mc:Choice>
              <mc:Fallback>
                <p:oleObj name="Photo Editor Photo" r:id="rId3" imgW="5334745" imgH="3486637" progId="MSPhotoEd.3">
                  <p:embed/>
                  <p:pic>
                    <p:nvPicPr>
                      <p:cNvPr id="2" name="Object 6">
                        <a:extLst>
                          <a:ext uri="{FF2B5EF4-FFF2-40B4-BE49-F238E27FC236}">
                            <a16:creationId xmlns:a16="http://schemas.microsoft.com/office/drawing/2014/main" id="{C3A580CA-9FB9-C66E-8CB6-C5E574C181C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9000"/>
                                </a14:imgEffect>
                                <a14:imgEffect>
                                  <a14:colorTemperature colorTemp="7123"/>
                                </a14:imgEffect>
                                <a14:imgEffect>
                                  <a14:saturation sat="111000"/>
                                </a14:imgEffect>
                                <a14:imgEffect>
                                  <a14:brightnessContrast bright="-6000" contrast="27000"/>
                                </a14:imgEffect>
                              </a14:imgLayer>
                            </a14:imgProps>
                          </a:ext>
                          <a:ext uri="{28A0092B-C50C-407E-A947-70E740481C1C}">
                            <a14:useLocalDpi xmlns:a14="http://schemas.microsoft.com/office/drawing/2010/main" val="0"/>
                          </a:ext>
                        </a:extLst>
                      </a:blip>
                      <a:srcRect/>
                      <a:stretch>
                        <a:fillRect/>
                      </a:stretch>
                    </p:blipFill>
                    <p:spPr bwMode="auto">
                      <a:xfrm>
                        <a:off x="983432" y="908720"/>
                        <a:ext cx="4766636" cy="3115692"/>
                      </a:xfrm>
                      <a:prstGeom prst="rect">
                        <a:avLst/>
                      </a:prstGeom>
                      <a:noFill/>
                      <a:ln>
                        <a:noFill/>
                      </a:ln>
                      <a:effectLst/>
                    </p:spPr>
                  </p:pic>
                </p:oleObj>
              </mc:Fallback>
            </mc:AlternateContent>
          </a:graphicData>
        </a:graphic>
      </p:graphicFrame>
      <p:pic>
        <p:nvPicPr>
          <p:cNvPr id="7" name="Picture 6">
            <a:extLst>
              <a:ext uri="{FF2B5EF4-FFF2-40B4-BE49-F238E27FC236}">
                <a16:creationId xmlns:a16="http://schemas.microsoft.com/office/drawing/2014/main" id="{5604BEE7-97E4-2B2F-CDF3-520C2522B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99929" y="3429000"/>
            <a:ext cx="4096671" cy="3078905"/>
          </a:xfrm>
          <a:prstGeom prst="rect">
            <a:avLst/>
          </a:prstGeom>
        </p:spPr>
      </p:pic>
    </p:spTree>
    <p:extLst>
      <p:ext uri="{BB962C8B-B14F-4D97-AF65-F5344CB8AC3E}">
        <p14:creationId xmlns:p14="http://schemas.microsoft.com/office/powerpoint/2010/main" val="1600562719"/>
      </p:ext>
    </p:extLst>
  </p:cSld>
  <p:clrMapOvr>
    <a:masterClrMapping/>
  </p:clrMapOvr>
  <mc:AlternateContent xmlns:mc="http://schemas.openxmlformats.org/markup-compatibility/2006" xmlns:p14="http://schemas.microsoft.com/office/powerpoint/2010/main">
    <mc:Choice Requires="p14">
      <p:transition p14:dur="38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07268">
                                            <p:txEl>
                                              <p:pRg st="0" end="0"/>
                                            </p:txEl>
                                          </p:spTgt>
                                        </p:tgtEl>
                                        <p:attrNameLst>
                                          <p:attrName>style.visibility</p:attrName>
                                        </p:attrNameLst>
                                      </p:cBhvr>
                                      <p:to>
                                        <p:strVal val="visible"/>
                                      </p:to>
                                    </p:set>
                                    <p:animEffect transition="in" filter="dissolve">
                                      <p:cBhvr>
                                        <p:cTn id="7" dur="500"/>
                                        <p:tgtEl>
                                          <p:spTgt spid="90726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07273">
                                            <p:txEl>
                                              <p:pRg st="0" end="0"/>
                                            </p:txEl>
                                          </p:spTgt>
                                        </p:tgtEl>
                                        <p:attrNameLst>
                                          <p:attrName>style.visibility</p:attrName>
                                        </p:attrNameLst>
                                      </p:cBhvr>
                                      <p:to>
                                        <p:strVal val="visible"/>
                                      </p:to>
                                    </p:set>
                                    <p:animEffect transition="in" filter="dissolve">
                                      <p:cBhvr>
                                        <p:cTn id="12" dur="500"/>
                                        <p:tgtEl>
                                          <p:spTgt spid="90727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07273">
                                            <p:txEl>
                                              <p:pRg st="1" end="1"/>
                                            </p:txEl>
                                          </p:spTgt>
                                        </p:tgtEl>
                                        <p:attrNameLst>
                                          <p:attrName>style.visibility</p:attrName>
                                        </p:attrNameLst>
                                      </p:cBhvr>
                                      <p:to>
                                        <p:strVal val="visible"/>
                                      </p:to>
                                    </p:set>
                                    <p:animEffect transition="in" filter="dissolve">
                                      <p:cBhvr>
                                        <p:cTn id="17" dur="500"/>
                                        <p:tgtEl>
                                          <p:spTgt spid="90727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7268" grpId="0" uiExpand="1" build="p" autoUpdateAnimBg="0"/>
      <p:bldP spid="907273"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athedral - Picture 3">
            <a:extLst>
              <a:ext uri="{FF2B5EF4-FFF2-40B4-BE49-F238E27FC236}">
                <a16:creationId xmlns:a16="http://schemas.microsoft.com/office/drawing/2014/main" id="{03957445-1CB2-9A62-C06E-6DE2DA9A900F}"/>
              </a:ext>
            </a:extLst>
          </p:cNvPr>
          <p:cNvPicPr>
            <a:picLocks noChangeAspect="1"/>
          </p:cNvPicPr>
          <p:nvPr/>
        </p:nvPicPr>
        <p:blipFill>
          <a:blip r:embed="rId3"/>
          <a:stretch>
            <a:fillRect/>
          </a:stretch>
        </p:blipFill>
        <p:spPr>
          <a:xfrm>
            <a:off x="994552" y="1562056"/>
            <a:ext cx="5411724" cy="4136136"/>
          </a:xfrm>
          <a:prstGeom prst="rect">
            <a:avLst/>
          </a:prstGeom>
          <a:effectLst>
            <a:outerShdw blurRad="63500" dist="63500" dir="3300000" algn="tl" rotWithShape="0">
              <a:prstClr val="black">
                <a:alpha val="70000"/>
              </a:prstClr>
            </a:outerShdw>
          </a:effectLst>
        </p:spPr>
      </p:pic>
      <p:sp>
        <p:nvSpPr>
          <p:cNvPr id="884744" name="Hasta la puerta - Rectangle 8">
            <a:extLst>
              <a:ext uri="{FF2B5EF4-FFF2-40B4-BE49-F238E27FC236}">
                <a16:creationId xmlns:a16="http://schemas.microsoft.com/office/drawing/2014/main" id="{A854B19E-1CCE-05CF-06CD-D5C15CF227D4}"/>
              </a:ext>
            </a:extLst>
          </p:cNvPr>
          <p:cNvSpPr>
            <a:spLocks noChangeArrowheads="1"/>
          </p:cNvSpPr>
          <p:nvPr/>
        </p:nvSpPr>
        <p:spPr bwMode="auto">
          <a:xfrm>
            <a:off x="767408" y="5877272"/>
            <a:ext cx="8208912" cy="446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Hasta la puerta de la iglesia se hizo famosa. </a:t>
            </a:r>
          </a:p>
        </p:txBody>
      </p:sp>
      <p:pic>
        <p:nvPicPr>
          <p:cNvPr id="7" name="Door distant - Picture 6">
            <a:extLst>
              <a:ext uri="{FF2B5EF4-FFF2-40B4-BE49-F238E27FC236}">
                <a16:creationId xmlns:a16="http://schemas.microsoft.com/office/drawing/2014/main" id="{A147AFCE-5BD8-F279-D517-3F3760996B44}"/>
              </a:ext>
            </a:extLst>
          </p:cNvPr>
          <p:cNvPicPr>
            <a:picLocks noChangeAspect="1"/>
          </p:cNvPicPr>
          <p:nvPr/>
        </p:nvPicPr>
        <p:blipFill>
          <a:blip r:embed="rId4"/>
          <a:stretch>
            <a:fillRect/>
          </a:stretch>
        </p:blipFill>
        <p:spPr>
          <a:xfrm>
            <a:off x="4799856" y="1915404"/>
            <a:ext cx="2516124" cy="3659124"/>
          </a:xfrm>
          <a:prstGeom prst="rect">
            <a:avLst/>
          </a:prstGeom>
          <a:effectLst>
            <a:outerShdw blurRad="50800" dist="50800" dir="3300000" algn="tl" rotWithShape="0">
              <a:prstClr val="black">
                <a:alpha val="70000"/>
              </a:prstClr>
            </a:outerShdw>
          </a:effectLst>
        </p:spPr>
      </p:pic>
      <p:grpSp>
        <p:nvGrpSpPr>
          <p:cNvPr id="884755" name="Distant zoomer - Group 19">
            <a:extLst>
              <a:ext uri="{FF2B5EF4-FFF2-40B4-BE49-F238E27FC236}">
                <a16:creationId xmlns:a16="http://schemas.microsoft.com/office/drawing/2014/main" id="{3B920288-7EAB-D260-5DF2-4F86FE9EAD57}"/>
              </a:ext>
            </a:extLst>
          </p:cNvPr>
          <p:cNvGrpSpPr>
            <a:grpSpLocks/>
          </p:cNvGrpSpPr>
          <p:nvPr/>
        </p:nvGrpSpPr>
        <p:grpSpPr bwMode="auto">
          <a:xfrm>
            <a:off x="3179763" y="1943100"/>
            <a:ext cx="4097338" cy="3917950"/>
            <a:chOff x="1043" y="1224"/>
            <a:chExt cx="2581" cy="2468"/>
          </a:xfrm>
          <a:effectLst>
            <a:outerShdw blurRad="50800" dist="50800" dir="3300000" algn="ctr" rotWithShape="0">
              <a:schemeClr val="tx1">
                <a:alpha val="70000"/>
              </a:schemeClr>
            </a:outerShdw>
          </a:effectLst>
        </p:grpSpPr>
        <p:sp>
          <p:nvSpPr>
            <p:cNvPr id="884752" name="Line 16">
              <a:extLst>
                <a:ext uri="{FF2B5EF4-FFF2-40B4-BE49-F238E27FC236}">
                  <a16:creationId xmlns:a16="http://schemas.microsoft.com/office/drawing/2014/main" id="{B1EFF6ED-CE21-C57C-B305-FE0184514D78}"/>
                </a:ext>
              </a:extLst>
            </p:cNvPr>
            <p:cNvSpPr>
              <a:spLocks noChangeShapeType="1"/>
            </p:cNvSpPr>
            <p:nvPr/>
          </p:nvSpPr>
          <p:spPr bwMode="auto">
            <a:xfrm flipV="1">
              <a:off x="1332" y="3486"/>
              <a:ext cx="2292" cy="206"/>
            </a:xfrm>
            <a:prstGeom prst="line">
              <a:avLst/>
            </a:prstGeom>
            <a:noFill/>
            <a:ln w="762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419" noProof="0" dirty="0"/>
            </a:p>
          </p:txBody>
        </p:sp>
        <p:sp>
          <p:nvSpPr>
            <p:cNvPr id="884751" name="Line 15">
              <a:extLst>
                <a:ext uri="{FF2B5EF4-FFF2-40B4-BE49-F238E27FC236}">
                  <a16:creationId xmlns:a16="http://schemas.microsoft.com/office/drawing/2014/main" id="{9B7F63BC-BFA9-B576-4A30-DA94D18B2BE3}"/>
                </a:ext>
              </a:extLst>
            </p:cNvPr>
            <p:cNvSpPr>
              <a:spLocks noChangeShapeType="1"/>
            </p:cNvSpPr>
            <p:nvPr/>
          </p:nvSpPr>
          <p:spPr bwMode="auto">
            <a:xfrm flipV="1">
              <a:off x="1043" y="1224"/>
              <a:ext cx="1045" cy="2025"/>
            </a:xfrm>
            <a:prstGeom prst="line">
              <a:avLst/>
            </a:prstGeom>
            <a:noFill/>
            <a:ln w="762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419" noProof="0" dirty="0"/>
            </a:p>
          </p:txBody>
        </p:sp>
      </p:grpSp>
      <p:sp>
        <p:nvSpPr>
          <p:cNvPr id="884745" name="Oval 9">
            <a:extLst>
              <a:ext uri="{FF2B5EF4-FFF2-40B4-BE49-F238E27FC236}">
                <a16:creationId xmlns:a16="http://schemas.microsoft.com/office/drawing/2014/main" id="{46A79BCB-7171-8037-D7EE-0A6711DA7695}"/>
              </a:ext>
            </a:extLst>
          </p:cNvPr>
          <p:cNvSpPr>
            <a:spLocks noChangeArrowheads="1"/>
          </p:cNvSpPr>
          <p:nvPr/>
        </p:nvSpPr>
        <p:spPr bwMode="auto">
          <a:xfrm>
            <a:off x="3127846" y="4869160"/>
            <a:ext cx="1023938" cy="990600"/>
          </a:xfrm>
          <a:prstGeom prst="ellipse">
            <a:avLst/>
          </a:prstGeom>
          <a:noFill/>
          <a:ln w="76200">
            <a:solidFill>
              <a:srgbClr val="33CCCC"/>
            </a:solidFill>
            <a:round/>
            <a:headEnd/>
            <a:tailEnd/>
          </a:ln>
          <a:effectLst>
            <a:outerShdw blurRad="50800" dist="50800" dir="7800000" algn="ctr" rotWithShape="0">
              <a:schemeClr val="tx1">
                <a:alpha val="70000"/>
              </a:schemeClr>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s-419" noProof="0" dirty="0"/>
          </a:p>
        </p:txBody>
      </p:sp>
      <p:grpSp>
        <p:nvGrpSpPr>
          <p:cNvPr id="884759" name="Full door zoomer - Group 23">
            <a:extLst>
              <a:ext uri="{FF2B5EF4-FFF2-40B4-BE49-F238E27FC236}">
                <a16:creationId xmlns:a16="http://schemas.microsoft.com/office/drawing/2014/main" id="{C23E4C8C-E793-19C7-51C1-86827D9D0117}"/>
              </a:ext>
            </a:extLst>
          </p:cNvPr>
          <p:cNvGrpSpPr>
            <a:grpSpLocks/>
          </p:cNvGrpSpPr>
          <p:nvPr/>
        </p:nvGrpSpPr>
        <p:grpSpPr bwMode="auto">
          <a:xfrm>
            <a:off x="5530850" y="923925"/>
            <a:ext cx="4873625" cy="4233863"/>
            <a:chOff x="2524" y="630"/>
            <a:chExt cx="3070" cy="2667"/>
          </a:xfrm>
          <a:effectLst>
            <a:outerShdw blurRad="50800" dist="50800" dir="3300000" algn="ctr" rotWithShape="0">
              <a:schemeClr val="tx1">
                <a:alpha val="70000"/>
              </a:schemeClr>
            </a:outerShdw>
          </a:effectLst>
        </p:grpSpPr>
        <p:sp>
          <p:nvSpPr>
            <p:cNvPr id="884757" name="Line 21">
              <a:extLst>
                <a:ext uri="{FF2B5EF4-FFF2-40B4-BE49-F238E27FC236}">
                  <a16:creationId xmlns:a16="http://schemas.microsoft.com/office/drawing/2014/main" id="{D722D2AC-1A65-E0D5-A69B-9B8F669966E2}"/>
                </a:ext>
              </a:extLst>
            </p:cNvPr>
            <p:cNvSpPr>
              <a:spLocks noChangeShapeType="1"/>
            </p:cNvSpPr>
            <p:nvPr/>
          </p:nvSpPr>
          <p:spPr bwMode="auto">
            <a:xfrm flipV="1">
              <a:off x="2524" y="630"/>
              <a:ext cx="968" cy="1718"/>
            </a:xfrm>
            <a:prstGeom prst="line">
              <a:avLst/>
            </a:prstGeom>
            <a:noFill/>
            <a:ln w="7620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419" noProof="0" dirty="0"/>
            </a:p>
          </p:txBody>
        </p:sp>
        <p:sp>
          <p:nvSpPr>
            <p:cNvPr id="884758" name="Line 22">
              <a:extLst>
                <a:ext uri="{FF2B5EF4-FFF2-40B4-BE49-F238E27FC236}">
                  <a16:creationId xmlns:a16="http://schemas.microsoft.com/office/drawing/2014/main" id="{94280CA0-A36B-B4F1-9383-F0893F69EF3F}"/>
                </a:ext>
              </a:extLst>
            </p:cNvPr>
            <p:cNvSpPr>
              <a:spLocks noChangeShapeType="1"/>
            </p:cNvSpPr>
            <p:nvPr/>
          </p:nvSpPr>
          <p:spPr bwMode="auto">
            <a:xfrm flipV="1">
              <a:off x="2925" y="2843"/>
              <a:ext cx="2669" cy="454"/>
            </a:xfrm>
            <a:prstGeom prst="line">
              <a:avLst/>
            </a:prstGeom>
            <a:noFill/>
            <a:ln w="7620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419" noProof="0" dirty="0"/>
            </a:p>
          </p:txBody>
        </p:sp>
      </p:grpSp>
      <p:sp>
        <p:nvSpPr>
          <p:cNvPr id="884756" name="Oval 20">
            <a:extLst>
              <a:ext uri="{FF2B5EF4-FFF2-40B4-BE49-F238E27FC236}">
                <a16:creationId xmlns:a16="http://schemas.microsoft.com/office/drawing/2014/main" id="{BF7028C1-6327-7C02-B134-D2A4B9DAD8AE}"/>
              </a:ext>
            </a:extLst>
          </p:cNvPr>
          <p:cNvSpPr>
            <a:spLocks noChangeArrowheads="1"/>
          </p:cNvSpPr>
          <p:nvPr/>
        </p:nvSpPr>
        <p:spPr bwMode="auto">
          <a:xfrm>
            <a:off x="5351264" y="3356992"/>
            <a:ext cx="1320800" cy="1828800"/>
          </a:xfrm>
          <a:prstGeom prst="ellipse">
            <a:avLst/>
          </a:prstGeom>
          <a:noFill/>
          <a:ln w="76200">
            <a:solidFill>
              <a:srgbClr val="3366FF"/>
            </a:solidFill>
            <a:round/>
            <a:headEnd/>
            <a:tailEnd/>
          </a:ln>
          <a:effectLst>
            <a:outerShdw blurRad="50800" dist="50800" dir="3300000" algn="ctr" rotWithShape="0">
              <a:schemeClr val="tx1">
                <a:alpha val="70000"/>
              </a:schemeClr>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s-419" noProof="0" dirty="0"/>
          </a:p>
        </p:txBody>
      </p:sp>
      <p:pic>
        <p:nvPicPr>
          <p:cNvPr id="9" name="Door full - Picture 8">
            <a:extLst>
              <a:ext uri="{FF2B5EF4-FFF2-40B4-BE49-F238E27FC236}">
                <a16:creationId xmlns:a16="http://schemas.microsoft.com/office/drawing/2014/main" id="{0A938D31-2367-4D4C-0145-570AAF0A1021}"/>
              </a:ext>
            </a:extLst>
          </p:cNvPr>
          <p:cNvPicPr>
            <a:picLocks noChangeAspect="1"/>
          </p:cNvPicPr>
          <p:nvPr/>
        </p:nvPicPr>
        <p:blipFill>
          <a:blip r:embed="rId5"/>
          <a:stretch>
            <a:fillRect/>
          </a:stretch>
        </p:blipFill>
        <p:spPr>
          <a:xfrm>
            <a:off x="7039676" y="908720"/>
            <a:ext cx="3448812" cy="3582924"/>
          </a:xfrm>
          <a:prstGeom prst="rect">
            <a:avLst/>
          </a:prstGeom>
          <a:effectLst>
            <a:outerShdw blurRad="50800" dist="50800" dir="3300000" algn="tl" rotWithShape="0">
              <a:prstClr val="black">
                <a:alpha val="80000"/>
              </a:prstClr>
            </a:outerShdw>
          </a:effectLst>
        </p:spPr>
      </p:pic>
      <p:grpSp>
        <p:nvGrpSpPr>
          <p:cNvPr id="884764" name="Ultra closeup zoomer - Group 28">
            <a:extLst>
              <a:ext uri="{FF2B5EF4-FFF2-40B4-BE49-F238E27FC236}">
                <a16:creationId xmlns:a16="http://schemas.microsoft.com/office/drawing/2014/main" id="{C4C7C7C6-E33D-AC14-F720-202B6C9938FE}"/>
              </a:ext>
            </a:extLst>
          </p:cNvPr>
          <p:cNvGrpSpPr>
            <a:grpSpLocks/>
          </p:cNvGrpSpPr>
          <p:nvPr/>
        </p:nvGrpSpPr>
        <p:grpSpPr bwMode="auto">
          <a:xfrm>
            <a:off x="7385050" y="1196974"/>
            <a:ext cx="3849686" cy="4633913"/>
            <a:chOff x="3706" y="761"/>
            <a:chExt cx="2425" cy="2919"/>
          </a:xfrm>
          <a:effectLst>
            <a:outerShdw blurRad="50800" dist="50800" dir="3300000" algn="ctr" rotWithShape="0">
              <a:schemeClr val="tx1">
                <a:alpha val="70000"/>
              </a:schemeClr>
            </a:outerShdw>
          </a:effectLst>
        </p:grpSpPr>
        <p:sp>
          <p:nvSpPr>
            <p:cNvPr id="884762" name="Line 26">
              <a:extLst>
                <a:ext uri="{FF2B5EF4-FFF2-40B4-BE49-F238E27FC236}">
                  <a16:creationId xmlns:a16="http://schemas.microsoft.com/office/drawing/2014/main" id="{1D2034BF-8A68-9481-158E-306409CB7E0D}"/>
                </a:ext>
              </a:extLst>
            </p:cNvPr>
            <p:cNvSpPr>
              <a:spLocks noChangeShapeType="1"/>
            </p:cNvSpPr>
            <p:nvPr/>
          </p:nvSpPr>
          <p:spPr bwMode="auto">
            <a:xfrm>
              <a:off x="3706" y="1027"/>
              <a:ext cx="414" cy="2653"/>
            </a:xfrm>
            <a:prstGeom prst="line">
              <a:avLst/>
            </a:prstGeom>
            <a:noFill/>
            <a:ln w="762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419" noProof="0" dirty="0"/>
            </a:p>
          </p:txBody>
        </p:sp>
        <p:sp>
          <p:nvSpPr>
            <p:cNvPr id="884763" name="Line 27">
              <a:extLst>
                <a:ext uri="{FF2B5EF4-FFF2-40B4-BE49-F238E27FC236}">
                  <a16:creationId xmlns:a16="http://schemas.microsoft.com/office/drawing/2014/main" id="{4B9D1555-361A-EC5F-CC23-D5E8DD3AE89D}"/>
                </a:ext>
              </a:extLst>
            </p:cNvPr>
            <p:cNvSpPr>
              <a:spLocks noChangeShapeType="1"/>
            </p:cNvSpPr>
            <p:nvPr/>
          </p:nvSpPr>
          <p:spPr bwMode="auto">
            <a:xfrm>
              <a:off x="4345" y="761"/>
              <a:ext cx="1786" cy="704"/>
            </a:xfrm>
            <a:prstGeom prst="line">
              <a:avLst/>
            </a:prstGeom>
            <a:noFill/>
            <a:ln w="762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419" noProof="0" dirty="0"/>
            </a:p>
          </p:txBody>
        </p:sp>
      </p:grpSp>
      <p:sp>
        <p:nvSpPr>
          <p:cNvPr id="884761" name="Oval 25">
            <a:extLst>
              <a:ext uri="{FF2B5EF4-FFF2-40B4-BE49-F238E27FC236}">
                <a16:creationId xmlns:a16="http://schemas.microsoft.com/office/drawing/2014/main" id="{4EF128DC-0DC3-ED39-D49F-7AB85E441997}"/>
              </a:ext>
            </a:extLst>
          </p:cNvPr>
          <p:cNvSpPr>
            <a:spLocks noChangeArrowheads="1"/>
          </p:cNvSpPr>
          <p:nvPr/>
        </p:nvSpPr>
        <p:spPr bwMode="auto">
          <a:xfrm>
            <a:off x="7391400" y="1124744"/>
            <a:ext cx="1320800" cy="990600"/>
          </a:xfrm>
          <a:prstGeom prst="ellipse">
            <a:avLst/>
          </a:prstGeom>
          <a:noFill/>
          <a:ln w="76200">
            <a:solidFill>
              <a:srgbClr val="FF6600"/>
            </a:solidFill>
            <a:round/>
            <a:headEnd/>
            <a:tailEnd/>
          </a:ln>
          <a:effectLst>
            <a:outerShdw blurRad="50800" dist="50800" dir="3300000" algn="ctr" rotWithShape="0">
              <a:schemeClr val="tx1">
                <a:alpha val="70000"/>
              </a:schemeClr>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s-419" noProof="0" dirty="0"/>
          </a:p>
        </p:txBody>
      </p:sp>
      <p:pic>
        <p:nvPicPr>
          <p:cNvPr id="10" name="Door ultra closeup - Picture 9">
            <a:extLst>
              <a:ext uri="{FF2B5EF4-FFF2-40B4-BE49-F238E27FC236}">
                <a16:creationId xmlns:a16="http://schemas.microsoft.com/office/drawing/2014/main" id="{735327FB-4DB8-0D89-6A9E-8CFB28C02A1C}"/>
              </a:ext>
            </a:extLst>
          </p:cNvPr>
          <p:cNvPicPr>
            <a:picLocks noChangeAspect="1"/>
          </p:cNvPicPr>
          <p:nvPr/>
        </p:nvPicPr>
        <p:blipFill>
          <a:blip r:embed="rId6"/>
          <a:stretch>
            <a:fillRect/>
          </a:stretch>
        </p:blipFill>
        <p:spPr>
          <a:xfrm>
            <a:off x="8000928" y="2283588"/>
            <a:ext cx="3279648" cy="3584448"/>
          </a:xfrm>
          <a:prstGeom prst="rect">
            <a:avLst/>
          </a:prstGeom>
          <a:effectLst>
            <a:outerShdw blurRad="50800" dist="50800" dir="3300000" algn="tl" rotWithShape="0">
              <a:prstClr val="black">
                <a:alpha val="71000"/>
              </a:prstClr>
            </a:outerShdw>
          </a:effectLst>
        </p:spPr>
      </p:pic>
      <p:sp>
        <p:nvSpPr>
          <p:cNvPr id="11" name="Hoy se ve - Rectangle 8">
            <a:extLst>
              <a:ext uri="{FF2B5EF4-FFF2-40B4-BE49-F238E27FC236}">
                <a16:creationId xmlns:a16="http://schemas.microsoft.com/office/drawing/2014/main" id="{6CB17422-DB31-9075-8BE7-C1010E656EEF}"/>
              </a:ext>
            </a:extLst>
          </p:cNvPr>
          <p:cNvSpPr>
            <a:spLocks noChangeArrowheads="1"/>
          </p:cNvSpPr>
          <p:nvPr/>
        </p:nvSpPr>
        <p:spPr bwMode="auto">
          <a:xfrm>
            <a:off x="8472264" y="5877272"/>
            <a:ext cx="3024336" cy="446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Hoy, se ve así:</a:t>
            </a:r>
          </a:p>
        </p:txBody>
      </p:sp>
      <p:sp>
        <p:nvSpPr>
          <p:cNvPr id="12" name="Rectangle 17">
            <a:extLst>
              <a:ext uri="{FF2B5EF4-FFF2-40B4-BE49-F238E27FC236}">
                <a16:creationId xmlns:a16="http://schemas.microsoft.com/office/drawing/2014/main" id="{A01A0795-F751-AB27-DC57-8711A288421B}"/>
              </a:ext>
            </a:extLst>
          </p:cNvPr>
          <p:cNvSpPr>
            <a:spLocks noChangeArrowheads="1"/>
          </p:cNvSpPr>
          <p:nvPr/>
        </p:nvSpPr>
        <p:spPr bwMode="auto">
          <a:xfrm>
            <a:off x="901270" y="934660"/>
            <a:ext cx="498245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99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s-419" sz="2800" noProof="0" dirty="0">
                <a:solidFill>
                  <a:srgbClr val="FFFF00"/>
                </a:solidFill>
                <a:effectLst>
                  <a:outerShdw blurRad="50800" dist="50800" dir="2700000" algn="tl">
                    <a:srgbClr val="000000">
                      <a:alpha val="80000"/>
                    </a:srgbClr>
                  </a:outerShdw>
                </a:effectLst>
                <a:latin typeface="Arial" panose="020B0604020202020204" pitchFamily="34" charset="0"/>
              </a:rPr>
              <a:t>Wittenberg Castle Church hoy</a:t>
            </a:r>
          </a:p>
        </p:txBody>
      </p:sp>
    </p:spTree>
  </p:cSld>
  <p:clrMapOvr>
    <a:masterClrMapping/>
  </p:clrMapOvr>
  <mc:AlternateContent xmlns:mc="http://schemas.openxmlformats.org/markup-compatibility/2006" xmlns:p14="http://schemas.microsoft.com/office/powerpoint/2010/main">
    <mc:Choice Requires="p14">
      <p:transition p14:dur="38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3" presetClass="entr" presetSubtype="528"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 calcmode="lin" valueType="num">
                                      <p:cBhvr>
                                        <p:cTn id="14" dur="500" fill="hold"/>
                                        <p:tgtEl>
                                          <p:spTgt spid="4"/>
                                        </p:tgtEl>
                                        <p:attrNameLst>
                                          <p:attrName>ppt_x</p:attrName>
                                        </p:attrNameLst>
                                      </p:cBhvr>
                                      <p:tavLst>
                                        <p:tav tm="0">
                                          <p:val>
                                            <p:fltVal val="0.5"/>
                                          </p:val>
                                        </p:tav>
                                        <p:tav tm="100000">
                                          <p:val>
                                            <p:strVal val="#ppt_x"/>
                                          </p:val>
                                        </p:tav>
                                      </p:tavLst>
                                    </p:anim>
                                    <p:anim calcmode="lin" valueType="num">
                                      <p:cBhvr>
                                        <p:cTn id="15" dur="500" fill="hold"/>
                                        <p:tgtEl>
                                          <p:spTgt spid="4"/>
                                        </p:tgtEl>
                                        <p:attrNameLst>
                                          <p:attrName>ppt_y</p:attrName>
                                        </p:attrNameLst>
                                      </p:cBhvr>
                                      <p:tavLst>
                                        <p:tav tm="0">
                                          <p:val>
                                            <p:fltVal val="0.5"/>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884744"/>
                                        </p:tgtEl>
                                        <p:attrNameLst>
                                          <p:attrName>style.visibility</p:attrName>
                                        </p:attrNameLst>
                                      </p:cBhvr>
                                      <p:to>
                                        <p:strVal val="visible"/>
                                      </p:to>
                                    </p:set>
                                    <p:animEffect transition="in" filter="dissolve">
                                      <p:cBhvr>
                                        <p:cTn id="20" dur="500"/>
                                        <p:tgtEl>
                                          <p:spTgt spid="884744"/>
                                        </p:tgtEl>
                                      </p:cBhvr>
                                    </p:animEffect>
                                  </p:childTnLst>
                                </p:cTn>
                              </p:par>
                            </p:childTnLst>
                          </p:cTn>
                        </p:par>
                        <p:par>
                          <p:cTn id="21" fill="hold" nodeType="withGroup">
                            <p:stCondLst>
                              <p:cond delay="500"/>
                            </p:stCondLst>
                            <p:childTnLst>
                              <p:par>
                                <p:cTn id="22" presetID="23" presetClass="entr" presetSubtype="32" fill="hold" nodeType="afterEffect">
                                  <p:stCondLst>
                                    <p:cond delay="0"/>
                                  </p:stCondLst>
                                  <p:childTnLst>
                                    <p:set>
                                      <p:cBhvr>
                                        <p:cTn id="23" dur="1" fill="hold">
                                          <p:stCondLst>
                                            <p:cond delay="0"/>
                                          </p:stCondLst>
                                        </p:cTn>
                                        <p:tgtEl>
                                          <p:spTgt spid="884745"/>
                                        </p:tgtEl>
                                        <p:attrNameLst>
                                          <p:attrName>style.visibility</p:attrName>
                                        </p:attrNameLst>
                                      </p:cBhvr>
                                      <p:to>
                                        <p:strVal val="visible"/>
                                      </p:to>
                                    </p:set>
                                    <p:anim calcmode="lin" valueType="num">
                                      <p:cBhvr>
                                        <p:cTn id="24" dur="500" fill="hold"/>
                                        <p:tgtEl>
                                          <p:spTgt spid="884745"/>
                                        </p:tgtEl>
                                        <p:attrNameLst>
                                          <p:attrName>ppt_w</p:attrName>
                                        </p:attrNameLst>
                                      </p:cBhvr>
                                      <p:tavLst>
                                        <p:tav tm="0">
                                          <p:val>
                                            <p:strVal val="4*#ppt_w"/>
                                          </p:val>
                                        </p:tav>
                                        <p:tav tm="100000">
                                          <p:val>
                                            <p:strVal val="#ppt_w"/>
                                          </p:val>
                                        </p:tav>
                                      </p:tavLst>
                                    </p:anim>
                                    <p:anim calcmode="lin" valueType="num">
                                      <p:cBhvr>
                                        <p:cTn id="25" dur="500" fill="hold"/>
                                        <p:tgtEl>
                                          <p:spTgt spid="884745"/>
                                        </p:tgtEl>
                                        <p:attrNameLst>
                                          <p:attrName>ppt_h</p:attrName>
                                        </p:attrNameLst>
                                      </p:cBhvr>
                                      <p:tavLst>
                                        <p:tav tm="0">
                                          <p:val>
                                            <p:strVal val="4*#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dissolve">
                                      <p:cBhvr>
                                        <p:cTn id="30" dur="500"/>
                                        <p:tgtEl>
                                          <p:spTgt spid="11"/>
                                        </p:tgtEl>
                                      </p:cBhvr>
                                    </p:animEffect>
                                  </p:childTnLst>
                                </p:cTn>
                              </p:par>
                            </p:childTnLst>
                          </p:cTn>
                        </p:par>
                      </p:childTnLst>
                    </p:cTn>
                  </p:par>
                  <p:par>
                    <p:cTn id="31" fill="hold">
                      <p:stCondLst>
                        <p:cond delay="indefinite"/>
                      </p:stCondLst>
                      <p:childTnLst>
                        <p:par>
                          <p:cTn id="32" fill="hold" nodeType="withGroup">
                            <p:stCondLst>
                              <p:cond delay="0"/>
                            </p:stCondLst>
                            <p:childTnLst>
                              <p:par>
                                <p:cTn id="33" presetID="17" presetClass="entr" presetSubtype="4" fill="hold" nodeType="clickEffect">
                                  <p:stCondLst>
                                    <p:cond delay="0"/>
                                  </p:stCondLst>
                                  <p:childTnLst>
                                    <p:set>
                                      <p:cBhvr>
                                        <p:cTn id="34" dur="1" fill="hold">
                                          <p:stCondLst>
                                            <p:cond delay="0"/>
                                          </p:stCondLst>
                                        </p:cTn>
                                        <p:tgtEl>
                                          <p:spTgt spid="884755"/>
                                        </p:tgtEl>
                                        <p:attrNameLst>
                                          <p:attrName>style.visibility</p:attrName>
                                        </p:attrNameLst>
                                      </p:cBhvr>
                                      <p:to>
                                        <p:strVal val="visible"/>
                                      </p:to>
                                    </p:set>
                                    <p:anim calcmode="lin" valueType="num">
                                      <p:cBhvr>
                                        <p:cTn id="35" dur="500" fill="hold"/>
                                        <p:tgtEl>
                                          <p:spTgt spid="884755"/>
                                        </p:tgtEl>
                                        <p:attrNameLst>
                                          <p:attrName>ppt_x</p:attrName>
                                        </p:attrNameLst>
                                      </p:cBhvr>
                                      <p:tavLst>
                                        <p:tav tm="0">
                                          <p:val>
                                            <p:strVal val="#ppt_x"/>
                                          </p:val>
                                        </p:tav>
                                        <p:tav tm="100000">
                                          <p:val>
                                            <p:strVal val="#ppt_x"/>
                                          </p:val>
                                        </p:tav>
                                      </p:tavLst>
                                    </p:anim>
                                    <p:anim calcmode="lin" valueType="num">
                                      <p:cBhvr>
                                        <p:cTn id="36" dur="500" fill="hold"/>
                                        <p:tgtEl>
                                          <p:spTgt spid="884755"/>
                                        </p:tgtEl>
                                        <p:attrNameLst>
                                          <p:attrName>ppt_y</p:attrName>
                                        </p:attrNameLst>
                                      </p:cBhvr>
                                      <p:tavLst>
                                        <p:tav tm="0">
                                          <p:val>
                                            <p:strVal val="#ppt_y+#ppt_h/2"/>
                                          </p:val>
                                        </p:tav>
                                        <p:tav tm="100000">
                                          <p:val>
                                            <p:strVal val="#ppt_y"/>
                                          </p:val>
                                        </p:tav>
                                      </p:tavLst>
                                    </p:anim>
                                    <p:anim calcmode="lin" valueType="num">
                                      <p:cBhvr>
                                        <p:cTn id="37" dur="500" fill="hold"/>
                                        <p:tgtEl>
                                          <p:spTgt spid="884755"/>
                                        </p:tgtEl>
                                        <p:attrNameLst>
                                          <p:attrName>ppt_w</p:attrName>
                                        </p:attrNameLst>
                                      </p:cBhvr>
                                      <p:tavLst>
                                        <p:tav tm="0">
                                          <p:val>
                                            <p:strVal val="#ppt_w"/>
                                          </p:val>
                                        </p:tav>
                                        <p:tav tm="100000">
                                          <p:val>
                                            <p:strVal val="#ppt_w"/>
                                          </p:val>
                                        </p:tav>
                                      </p:tavLst>
                                    </p:anim>
                                    <p:anim calcmode="lin" valueType="num">
                                      <p:cBhvr>
                                        <p:cTn id="38" dur="500" fill="hold"/>
                                        <p:tgtEl>
                                          <p:spTgt spid="884755"/>
                                        </p:tgtEl>
                                        <p:attrNameLst>
                                          <p:attrName>ppt_h</p:attrName>
                                        </p:attrNameLst>
                                      </p:cBhvr>
                                      <p:tavLst>
                                        <p:tav tm="0">
                                          <p:val>
                                            <p:fltVal val="0"/>
                                          </p:val>
                                        </p:tav>
                                        <p:tav tm="100000">
                                          <p:val>
                                            <p:strVal val="#ppt_h"/>
                                          </p:val>
                                        </p:tav>
                                      </p:tavLst>
                                    </p:anim>
                                  </p:childTnLst>
                                </p:cTn>
                              </p:par>
                            </p:childTnLst>
                          </p:cTn>
                        </p:par>
                        <p:par>
                          <p:cTn id="39" fill="hold">
                            <p:stCondLst>
                              <p:cond delay="500"/>
                            </p:stCondLst>
                            <p:childTnLst>
                              <p:par>
                                <p:cTn id="40" presetID="17" presetClass="entr" presetSubtype="4"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500" fill="hold"/>
                                        <p:tgtEl>
                                          <p:spTgt spid="7"/>
                                        </p:tgtEl>
                                        <p:attrNameLst>
                                          <p:attrName>ppt_x</p:attrName>
                                        </p:attrNameLst>
                                      </p:cBhvr>
                                      <p:tavLst>
                                        <p:tav tm="0">
                                          <p:val>
                                            <p:strVal val="#ppt_x"/>
                                          </p:val>
                                        </p:tav>
                                        <p:tav tm="100000">
                                          <p:val>
                                            <p:strVal val="#ppt_x"/>
                                          </p:val>
                                        </p:tav>
                                      </p:tavLst>
                                    </p:anim>
                                    <p:anim calcmode="lin" valueType="num">
                                      <p:cBhvr>
                                        <p:cTn id="43" dur="500" fill="hold"/>
                                        <p:tgtEl>
                                          <p:spTgt spid="7"/>
                                        </p:tgtEl>
                                        <p:attrNameLst>
                                          <p:attrName>ppt_y</p:attrName>
                                        </p:attrNameLst>
                                      </p:cBhvr>
                                      <p:tavLst>
                                        <p:tav tm="0">
                                          <p:val>
                                            <p:strVal val="#ppt_y+#ppt_h/2"/>
                                          </p:val>
                                        </p:tav>
                                        <p:tav tm="100000">
                                          <p:val>
                                            <p:strVal val="#ppt_y"/>
                                          </p:val>
                                        </p:tav>
                                      </p:tavLst>
                                    </p:anim>
                                    <p:anim calcmode="lin" valueType="num">
                                      <p:cBhvr>
                                        <p:cTn id="44" dur="500" fill="hold"/>
                                        <p:tgtEl>
                                          <p:spTgt spid="7"/>
                                        </p:tgtEl>
                                        <p:attrNameLst>
                                          <p:attrName>ppt_w</p:attrName>
                                        </p:attrNameLst>
                                      </p:cBhvr>
                                      <p:tavLst>
                                        <p:tav tm="0">
                                          <p:val>
                                            <p:strVal val="#ppt_w"/>
                                          </p:val>
                                        </p:tav>
                                        <p:tav tm="100000">
                                          <p:val>
                                            <p:strVal val="#ppt_w"/>
                                          </p:val>
                                        </p:tav>
                                      </p:tavLst>
                                    </p:anim>
                                    <p:anim calcmode="lin" valueType="num">
                                      <p:cBhvr>
                                        <p:cTn id="45"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23" presetClass="entr" presetSubtype="32" fill="hold" nodeType="clickEffect">
                                  <p:stCondLst>
                                    <p:cond delay="0"/>
                                  </p:stCondLst>
                                  <p:childTnLst>
                                    <p:set>
                                      <p:cBhvr>
                                        <p:cTn id="49" dur="1" fill="hold">
                                          <p:stCondLst>
                                            <p:cond delay="0"/>
                                          </p:stCondLst>
                                        </p:cTn>
                                        <p:tgtEl>
                                          <p:spTgt spid="884756"/>
                                        </p:tgtEl>
                                        <p:attrNameLst>
                                          <p:attrName>style.visibility</p:attrName>
                                        </p:attrNameLst>
                                      </p:cBhvr>
                                      <p:to>
                                        <p:strVal val="visible"/>
                                      </p:to>
                                    </p:set>
                                    <p:anim calcmode="lin" valueType="num">
                                      <p:cBhvr>
                                        <p:cTn id="50" dur="500" fill="hold"/>
                                        <p:tgtEl>
                                          <p:spTgt spid="884756"/>
                                        </p:tgtEl>
                                        <p:attrNameLst>
                                          <p:attrName>ppt_w</p:attrName>
                                        </p:attrNameLst>
                                      </p:cBhvr>
                                      <p:tavLst>
                                        <p:tav tm="0">
                                          <p:val>
                                            <p:strVal val="4*#ppt_w"/>
                                          </p:val>
                                        </p:tav>
                                        <p:tav tm="100000">
                                          <p:val>
                                            <p:strVal val="#ppt_w"/>
                                          </p:val>
                                        </p:tav>
                                      </p:tavLst>
                                    </p:anim>
                                    <p:anim calcmode="lin" valueType="num">
                                      <p:cBhvr>
                                        <p:cTn id="51" dur="500" fill="hold"/>
                                        <p:tgtEl>
                                          <p:spTgt spid="884756"/>
                                        </p:tgtEl>
                                        <p:attrNameLst>
                                          <p:attrName>ppt_h</p:attrName>
                                        </p:attrNameLst>
                                      </p:cBhvr>
                                      <p:tavLst>
                                        <p:tav tm="0">
                                          <p:val>
                                            <p:strVal val="4*#ppt_h"/>
                                          </p:val>
                                        </p:tav>
                                        <p:tav tm="100000">
                                          <p:val>
                                            <p:strVal val="#ppt_h"/>
                                          </p:val>
                                        </p:tav>
                                      </p:tavLst>
                                    </p:anim>
                                  </p:childTnLst>
                                </p:cTn>
                              </p:par>
                            </p:childTnLst>
                          </p:cTn>
                        </p:par>
                        <p:par>
                          <p:cTn id="52" fill="hold">
                            <p:stCondLst>
                              <p:cond delay="500"/>
                            </p:stCondLst>
                            <p:childTnLst>
                              <p:par>
                                <p:cTn id="53" presetID="22" presetClass="entr" presetSubtype="4" fill="hold" nodeType="afterEffect">
                                  <p:stCondLst>
                                    <p:cond delay="0"/>
                                  </p:stCondLst>
                                  <p:childTnLst>
                                    <p:set>
                                      <p:cBhvr>
                                        <p:cTn id="54" dur="1" fill="hold">
                                          <p:stCondLst>
                                            <p:cond delay="0"/>
                                          </p:stCondLst>
                                        </p:cTn>
                                        <p:tgtEl>
                                          <p:spTgt spid="884759"/>
                                        </p:tgtEl>
                                        <p:attrNameLst>
                                          <p:attrName>style.visibility</p:attrName>
                                        </p:attrNameLst>
                                      </p:cBhvr>
                                      <p:to>
                                        <p:strVal val="visible"/>
                                      </p:to>
                                    </p:set>
                                    <p:animEffect transition="in" filter="wipe(down)">
                                      <p:cBhvr>
                                        <p:cTn id="55" dur="500"/>
                                        <p:tgtEl>
                                          <p:spTgt spid="884759"/>
                                        </p:tgtEl>
                                      </p:cBhvr>
                                    </p:animEffect>
                                  </p:childTnLst>
                                </p:cTn>
                              </p:par>
                            </p:childTnLst>
                          </p:cTn>
                        </p:par>
                        <p:par>
                          <p:cTn id="56" fill="hold">
                            <p:stCondLst>
                              <p:cond delay="1000"/>
                            </p:stCondLst>
                            <p:childTnLst>
                              <p:par>
                                <p:cTn id="57" presetID="17" presetClass="entr" presetSubtype="8" fill="hold" nodeType="after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p:cTn id="59" dur="500" fill="hold"/>
                                        <p:tgtEl>
                                          <p:spTgt spid="9"/>
                                        </p:tgtEl>
                                        <p:attrNameLst>
                                          <p:attrName>ppt_x</p:attrName>
                                        </p:attrNameLst>
                                      </p:cBhvr>
                                      <p:tavLst>
                                        <p:tav tm="0">
                                          <p:val>
                                            <p:strVal val="#ppt_x-#ppt_w/2"/>
                                          </p:val>
                                        </p:tav>
                                        <p:tav tm="100000">
                                          <p:val>
                                            <p:strVal val="#ppt_x"/>
                                          </p:val>
                                        </p:tav>
                                      </p:tavLst>
                                    </p:anim>
                                    <p:anim calcmode="lin" valueType="num">
                                      <p:cBhvr>
                                        <p:cTn id="60" dur="500" fill="hold"/>
                                        <p:tgtEl>
                                          <p:spTgt spid="9"/>
                                        </p:tgtEl>
                                        <p:attrNameLst>
                                          <p:attrName>ppt_y</p:attrName>
                                        </p:attrNameLst>
                                      </p:cBhvr>
                                      <p:tavLst>
                                        <p:tav tm="0">
                                          <p:val>
                                            <p:strVal val="#ppt_y"/>
                                          </p:val>
                                        </p:tav>
                                        <p:tav tm="100000">
                                          <p:val>
                                            <p:strVal val="#ppt_y"/>
                                          </p:val>
                                        </p:tav>
                                      </p:tavLst>
                                    </p:anim>
                                    <p:anim calcmode="lin" valueType="num">
                                      <p:cBhvr>
                                        <p:cTn id="61" dur="500" fill="hold"/>
                                        <p:tgtEl>
                                          <p:spTgt spid="9"/>
                                        </p:tgtEl>
                                        <p:attrNameLst>
                                          <p:attrName>ppt_w</p:attrName>
                                        </p:attrNameLst>
                                      </p:cBhvr>
                                      <p:tavLst>
                                        <p:tav tm="0">
                                          <p:val>
                                            <p:fltVal val="0"/>
                                          </p:val>
                                        </p:tav>
                                        <p:tav tm="100000">
                                          <p:val>
                                            <p:strVal val="#ppt_w"/>
                                          </p:val>
                                        </p:tav>
                                      </p:tavLst>
                                    </p:anim>
                                    <p:anim calcmode="lin" valueType="num">
                                      <p:cBhvr>
                                        <p:cTn id="62"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23" presetClass="entr" presetSubtype="32" fill="hold" nodeType="clickEffect">
                                  <p:stCondLst>
                                    <p:cond delay="0"/>
                                  </p:stCondLst>
                                  <p:childTnLst>
                                    <p:set>
                                      <p:cBhvr>
                                        <p:cTn id="66" dur="1" fill="hold">
                                          <p:stCondLst>
                                            <p:cond delay="0"/>
                                          </p:stCondLst>
                                        </p:cTn>
                                        <p:tgtEl>
                                          <p:spTgt spid="884761"/>
                                        </p:tgtEl>
                                        <p:attrNameLst>
                                          <p:attrName>style.visibility</p:attrName>
                                        </p:attrNameLst>
                                      </p:cBhvr>
                                      <p:to>
                                        <p:strVal val="visible"/>
                                      </p:to>
                                    </p:set>
                                    <p:anim calcmode="lin" valueType="num">
                                      <p:cBhvr>
                                        <p:cTn id="67" dur="500" fill="hold"/>
                                        <p:tgtEl>
                                          <p:spTgt spid="884761"/>
                                        </p:tgtEl>
                                        <p:attrNameLst>
                                          <p:attrName>ppt_w</p:attrName>
                                        </p:attrNameLst>
                                      </p:cBhvr>
                                      <p:tavLst>
                                        <p:tav tm="0">
                                          <p:val>
                                            <p:strVal val="4*#ppt_w"/>
                                          </p:val>
                                        </p:tav>
                                        <p:tav tm="100000">
                                          <p:val>
                                            <p:strVal val="#ppt_w"/>
                                          </p:val>
                                        </p:tav>
                                      </p:tavLst>
                                    </p:anim>
                                    <p:anim calcmode="lin" valueType="num">
                                      <p:cBhvr>
                                        <p:cTn id="68" dur="500" fill="hold"/>
                                        <p:tgtEl>
                                          <p:spTgt spid="884761"/>
                                        </p:tgtEl>
                                        <p:attrNameLst>
                                          <p:attrName>ppt_h</p:attrName>
                                        </p:attrNameLst>
                                      </p:cBhvr>
                                      <p:tavLst>
                                        <p:tav tm="0">
                                          <p:val>
                                            <p:strVal val="4*#ppt_h"/>
                                          </p:val>
                                        </p:tav>
                                        <p:tav tm="100000">
                                          <p:val>
                                            <p:strVal val="#ppt_h"/>
                                          </p:val>
                                        </p:tav>
                                      </p:tavLst>
                                    </p:anim>
                                  </p:childTnLst>
                                </p:cTn>
                              </p:par>
                            </p:childTnLst>
                          </p:cTn>
                        </p:par>
                        <p:par>
                          <p:cTn id="69" fill="hold">
                            <p:stCondLst>
                              <p:cond delay="500"/>
                            </p:stCondLst>
                            <p:childTnLst>
                              <p:par>
                                <p:cTn id="70" presetID="22" presetClass="entr" presetSubtype="1" fill="hold" nodeType="afterEffect">
                                  <p:stCondLst>
                                    <p:cond delay="0"/>
                                  </p:stCondLst>
                                  <p:childTnLst>
                                    <p:set>
                                      <p:cBhvr>
                                        <p:cTn id="71" dur="1" fill="hold">
                                          <p:stCondLst>
                                            <p:cond delay="0"/>
                                          </p:stCondLst>
                                        </p:cTn>
                                        <p:tgtEl>
                                          <p:spTgt spid="884764"/>
                                        </p:tgtEl>
                                        <p:attrNameLst>
                                          <p:attrName>style.visibility</p:attrName>
                                        </p:attrNameLst>
                                      </p:cBhvr>
                                      <p:to>
                                        <p:strVal val="visible"/>
                                      </p:to>
                                    </p:set>
                                    <p:animEffect transition="in" filter="wipe(up)">
                                      <p:cBhvr>
                                        <p:cTn id="72" dur="500"/>
                                        <p:tgtEl>
                                          <p:spTgt spid="884764"/>
                                        </p:tgtEl>
                                      </p:cBhvr>
                                    </p:animEffect>
                                  </p:childTnLst>
                                </p:cTn>
                              </p:par>
                            </p:childTnLst>
                          </p:cTn>
                        </p:par>
                        <p:par>
                          <p:cTn id="73" fill="hold">
                            <p:stCondLst>
                              <p:cond delay="1000"/>
                            </p:stCondLst>
                            <p:childTnLst>
                              <p:par>
                                <p:cTn id="74" presetID="17" presetClass="entr" presetSubtype="1" fill="hold" nodeType="afterEffect">
                                  <p:stCondLst>
                                    <p:cond delay="0"/>
                                  </p:stCondLst>
                                  <p:childTnLst>
                                    <p:set>
                                      <p:cBhvr>
                                        <p:cTn id="75" dur="1" fill="hold">
                                          <p:stCondLst>
                                            <p:cond delay="0"/>
                                          </p:stCondLst>
                                        </p:cTn>
                                        <p:tgtEl>
                                          <p:spTgt spid="10"/>
                                        </p:tgtEl>
                                        <p:attrNameLst>
                                          <p:attrName>style.visibility</p:attrName>
                                        </p:attrNameLst>
                                      </p:cBhvr>
                                      <p:to>
                                        <p:strVal val="visible"/>
                                      </p:to>
                                    </p:set>
                                    <p:anim calcmode="lin" valueType="num">
                                      <p:cBhvr>
                                        <p:cTn id="76" dur="500" fill="hold"/>
                                        <p:tgtEl>
                                          <p:spTgt spid="10"/>
                                        </p:tgtEl>
                                        <p:attrNameLst>
                                          <p:attrName>ppt_x</p:attrName>
                                        </p:attrNameLst>
                                      </p:cBhvr>
                                      <p:tavLst>
                                        <p:tav tm="0">
                                          <p:val>
                                            <p:strVal val="#ppt_x"/>
                                          </p:val>
                                        </p:tav>
                                        <p:tav tm="100000">
                                          <p:val>
                                            <p:strVal val="#ppt_x"/>
                                          </p:val>
                                        </p:tav>
                                      </p:tavLst>
                                    </p:anim>
                                    <p:anim calcmode="lin" valueType="num">
                                      <p:cBhvr>
                                        <p:cTn id="77" dur="500" fill="hold"/>
                                        <p:tgtEl>
                                          <p:spTgt spid="10"/>
                                        </p:tgtEl>
                                        <p:attrNameLst>
                                          <p:attrName>ppt_y</p:attrName>
                                        </p:attrNameLst>
                                      </p:cBhvr>
                                      <p:tavLst>
                                        <p:tav tm="0">
                                          <p:val>
                                            <p:strVal val="#ppt_y-#ppt_h/2"/>
                                          </p:val>
                                        </p:tav>
                                        <p:tav tm="100000">
                                          <p:val>
                                            <p:strVal val="#ppt_y"/>
                                          </p:val>
                                        </p:tav>
                                      </p:tavLst>
                                    </p:anim>
                                    <p:anim calcmode="lin" valueType="num">
                                      <p:cBhvr>
                                        <p:cTn id="78" dur="500" fill="hold"/>
                                        <p:tgtEl>
                                          <p:spTgt spid="10"/>
                                        </p:tgtEl>
                                        <p:attrNameLst>
                                          <p:attrName>ppt_w</p:attrName>
                                        </p:attrNameLst>
                                      </p:cBhvr>
                                      <p:tavLst>
                                        <p:tav tm="0">
                                          <p:val>
                                            <p:strVal val="#ppt_w"/>
                                          </p:val>
                                        </p:tav>
                                        <p:tav tm="100000">
                                          <p:val>
                                            <p:strVal val="#ppt_w"/>
                                          </p:val>
                                        </p:tav>
                                      </p:tavLst>
                                    </p:anim>
                                    <p:anim calcmode="lin" valueType="num">
                                      <p:cBhvr>
                                        <p:cTn id="79"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4744" grpId="0" autoUpdateAnimBg="0"/>
      <p:bldP spid="11" grpId="0" autoUpdateAnimBg="0"/>
      <p:bldP spid="12"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24" name="Rectangle 4">
            <a:extLst>
              <a:ext uri="{FF2B5EF4-FFF2-40B4-BE49-F238E27FC236}">
                <a16:creationId xmlns:a16="http://schemas.microsoft.com/office/drawing/2014/main" id="{FF1F8CA8-8919-32BE-0450-0FEBF43B44FE}"/>
              </a:ext>
            </a:extLst>
          </p:cNvPr>
          <p:cNvSpPr>
            <a:spLocks noChangeArrowheads="1"/>
          </p:cNvSpPr>
          <p:nvPr/>
        </p:nvSpPr>
        <p:spPr bwMode="auto">
          <a:xfrm>
            <a:off x="695401" y="838200"/>
            <a:ext cx="10873207"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7000"/>
              </a:lnSpc>
              <a:spcBef>
                <a:spcPts val="0"/>
              </a:spcBef>
              <a:spcAft>
                <a:spcPts val="300"/>
              </a:spcAft>
              <a:buClr>
                <a:srgbClr val="5FF0FF"/>
              </a:buClr>
              <a:buFont typeface="Symbol" panose="05050102010706020507" pitchFamily="18" charset="2"/>
              <a:buNone/>
            </a:pPr>
            <a:r>
              <a:rPr lang="es-419" sz="2900" noProof="0" dirty="0">
                <a:solidFill>
                  <a:srgbClr val="EFF9FF"/>
                </a:solidFill>
                <a:latin typeface="Arial" panose="020B0604020202020204" pitchFamily="34" charset="0"/>
              </a:rPr>
              <a:t>Pero... ¿Qué era tan radical en las “95 Tesis” de Martín Lutero, que causó tanta conmoción? ¿Qué dijo que fue tan revolucionario?</a:t>
            </a:r>
          </a:p>
          <a:p>
            <a:pPr algn="just">
              <a:lnSpc>
                <a:spcPct val="87000"/>
              </a:lnSpc>
              <a:spcBef>
                <a:spcPts val="0"/>
              </a:spcBef>
              <a:spcAft>
                <a:spcPts val="300"/>
              </a:spcAft>
              <a:buClr>
                <a:srgbClr val="5FF0FF"/>
              </a:buClr>
              <a:buFont typeface="Symbol" panose="05050102010706020507" pitchFamily="18" charset="2"/>
              <a:buNone/>
            </a:pPr>
            <a:r>
              <a:rPr lang="es-419" sz="2900" noProof="0" dirty="0">
                <a:solidFill>
                  <a:srgbClr val="EFF9FF"/>
                </a:solidFill>
                <a:latin typeface="Arial" panose="020B0604020202020204" pitchFamily="34" charset="0"/>
              </a:rPr>
              <a:t>La introducción al documento dice así:</a:t>
            </a:r>
          </a:p>
        </p:txBody>
      </p:sp>
      <p:sp>
        <p:nvSpPr>
          <p:cNvPr id="901125" name="Rectangle 5">
            <a:extLst>
              <a:ext uri="{FF2B5EF4-FFF2-40B4-BE49-F238E27FC236}">
                <a16:creationId xmlns:a16="http://schemas.microsoft.com/office/drawing/2014/main" id="{79808F58-FE61-5C96-DCD9-12F8DC6F1675}"/>
              </a:ext>
            </a:extLst>
          </p:cNvPr>
          <p:cNvSpPr>
            <a:spLocks noChangeArrowheads="1"/>
          </p:cNvSpPr>
          <p:nvPr/>
        </p:nvSpPr>
        <p:spPr bwMode="auto">
          <a:xfrm>
            <a:off x="1055441" y="2492896"/>
            <a:ext cx="10441158"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7000"/>
              </a:lnSpc>
              <a:spcBef>
                <a:spcPts val="0"/>
              </a:spcBef>
              <a:spcAft>
                <a:spcPts val="300"/>
              </a:spcAft>
              <a:buClr>
                <a:srgbClr val="5FF0FF"/>
              </a:buClr>
              <a:buFont typeface="Symbol" panose="05050102010706020507" pitchFamily="18" charset="2"/>
              <a:buNone/>
            </a:pPr>
            <a:r>
              <a:rPr lang="es-419" sz="2900" i="1" noProof="0" dirty="0">
                <a:solidFill>
                  <a:srgbClr val="EFF9FF"/>
                </a:solidFill>
                <a:latin typeface="Arial" panose="020B0604020202020204" pitchFamily="34" charset="0"/>
              </a:rPr>
              <a:t>“Por amor a la verdad y en el afán de sacarla a luz, se discutirán en Wittenberg las siguientes proposiciones bajo la presidencia del R.P. Martín Lutero, Maestro en Artes y en Sagrada Escritura y Profesor Ordinario de esta última disciplina en esa localidad. </a:t>
            </a:r>
          </a:p>
          <a:p>
            <a:pPr algn="just">
              <a:lnSpc>
                <a:spcPct val="87000"/>
              </a:lnSpc>
              <a:spcBef>
                <a:spcPts val="0"/>
              </a:spcBef>
              <a:spcAft>
                <a:spcPts val="300"/>
              </a:spcAft>
              <a:buClr>
                <a:srgbClr val="5FF0FF"/>
              </a:buClr>
              <a:buFont typeface="Symbol" panose="05050102010706020507" pitchFamily="18" charset="2"/>
              <a:buNone/>
            </a:pPr>
            <a:r>
              <a:rPr lang="es-419" sz="2900" i="1" noProof="0" dirty="0">
                <a:solidFill>
                  <a:srgbClr val="EFF9FF"/>
                </a:solidFill>
                <a:latin typeface="Arial" panose="020B0604020202020204" pitchFamily="34" charset="0"/>
              </a:rPr>
              <a:t>Por tal razón, ruega que los que no puedan estar presentes y debatir oralmente con nosotros, lo hagan, aunque ausentes, por escrito. </a:t>
            </a:r>
          </a:p>
          <a:p>
            <a:pPr algn="just">
              <a:lnSpc>
                <a:spcPct val="87000"/>
              </a:lnSpc>
              <a:spcBef>
                <a:spcPts val="0"/>
              </a:spcBef>
              <a:spcAft>
                <a:spcPts val="300"/>
              </a:spcAft>
              <a:buClr>
                <a:srgbClr val="5FF0FF"/>
              </a:buClr>
              <a:buFont typeface="Symbol" panose="05050102010706020507" pitchFamily="18" charset="2"/>
              <a:buNone/>
            </a:pPr>
            <a:r>
              <a:rPr lang="es-419" sz="2900" i="1" noProof="0" dirty="0">
                <a:solidFill>
                  <a:srgbClr val="EFF9FF"/>
                </a:solidFill>
                <a:latin typeface="Arial" panose="020B0604020202020204" pitchFamily="34" charset="0"/>
              </a:rPr>
              <a:t>En el nombre de nuestro Señor Jesucristo. Amén.”</a:t>
            </a:r>
          </a:p>
        </p:txBody>
      </p:sp>
      <p:sp>
        <p:nvSpPr>
          <p:cNvPr id="901126" name="Rectangle 6">
            <a:extLst>
              <a:ext uri="{FF2B5EF4-FFF2-40B4-BE49-F238E27FC236}">
                <a16:creationId xmlns:a16="http://schemas.microsoft.com/office/drawing/2014/main" id="{1539B785-7D6A-0EB6-676C-70D0F1AE2920}"/>
              </a:ext>
            </a:extLst>
          </p:cNvPr>
          <p:cNvSpPr>
            <a:spLocks noChangeArrowheads="1"/>
          </p:cNvSpPr>
          <p:nvPr/>
        </p:nvSpPr>
        <p:spPr bwMode="auto">
          <a:xfrm>
            <a:off x="695400" y="6135960"/>
            <a:ext cx="1106826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7000"/>
              </a:lnSpc>
              <a:spcBef>
                <a:spcPts val="0"/>
              </a:spcBef>
              <a:spcAft>
                <a:spcPts val="3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¡Es solamente un llamado a debatir! No parece grave... </a:t>
            </a:r>
          </a:p>
        </p:txBody>
      </p:sp>
    </p:spTree>
  </p:cSld>
  <p:clrMapOvr>
    <a:masterClrMapping/>
  </p:clrMapOvr>
  <mc:AlternateContent xmlns:mc="http://schemas.openxmlformats.org/markup-compatibility/2006" xmlns:p14="http://schemas.microsoft.com/office/powerpoint/2010/main">
    <mc:Choice Requires="p14">
      <p:transition p14:dur="38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01124">
                                            <p:txEl>
                                              <p:pRg st="0" end="0"/>
                                            </p:txEl>
                                          </p:spTgt>
                                        </p:tgtEl>
                                        <p:attrNameLst>
                                          <p:attrName>style.visibility</p:attrName>
                                        </p:attrNameLst>
                                      </p:cBhvr>
                                      <p:to>
                                        <p:strVal val="visible"/>
                                      </p:to>
                                    </p:set>
                                    <p:animEffect transition="in" filter="dissolve">
                                      <p:cBhvr>
                                        <p:cTn id="7" dur="380"/>
                                        <p:tgtEl>
                                          <p:spTgt spid="90112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01124">
                                            <p:txEl>
                                              <p:pRg st="1" end="1"/>
                                            </p:txEl>
                                          </p:spTgt>
                                        </p:tgtEl>
                                        <p:attrNameLst>
                                          <p:attrName>style.visibility</p:attrName>
                                        </p:attrNameLst>
                                      </p:cBhvr>
                                      <p:to>
                                        <p:strVal val="visible"/>
                                      </p:to>
                                    </p:set>
                                    <p:animEffect transition="in" filter="dissolve">
                                      <p:cBhvr>
                                        <p:cTn id="12" dur="380"/>
                                        <p:tgtEl>
                                          <p:spTgt spid="90112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01125">
                                            <p:txEl>
                                              <p:pRg st="0" end="0"/>
                                            </p:txEl>
                                          </p:spTgt>
                                        </p:tgtEl>
                                        <p:attrNameLst>
                                          <p:attrName>style.visibility</p:attrName>
                                        </p:attrNameLst>
                                      </p:cBhvr>
                                      <p:to>
                                        <p:strVal val="visible"/>
                                      </p:to>
                                    </p:set>
                                    <p:animEffect transition="in" filter="dissolve">
                                      <p:cBhvr>
                                        <p:cTn id="17" dur="380"/>
                                        <p:tgtEl>
                                          <p:spTgt spid="90112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01125">
                                            <p:txEl>
                                              <p:pRg st="1" end="1"/>
                                            </p:txEl>
                                          </p:spTgt>
                                        </p:tgtEl>
                                        <p:attrNameLst>
                                          <p:attrName>style.visibility</p:attrName>
                                        </p:attrNameLst>
                                      </p:cBhvr>
                                      <p:to>
                                        <p:strVal val="visible"/>
                                      </p:to>
                                    </p:set>
                                    <p:animEffect transition="in" filter="dissolve">
                                      <p:cBhvr>
                                        <p:cTn id="22" dur="380"/>
                                        <p:tgtEl>
                                          <p:spTgt spid="90112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01125">
                                            <p:txEl>
                                              <p:pRg st="2" end="2"/>
                                            </p:txEl>
                                          </p:spTgt>
                                        </p:tgtEl>
                                        <p:attrNameLst>
                                          <p:attrName>style.visibility</p:attrName>
                                        </p:attrNameLst>
                                      </p:cBhvr>
                                      <p:to>
                                        <p:strVal val="visible"/>
                                      </p:to>
                                    </p:set>
                                    <p:animEffect transition="in" filter="dissolve">
                                      <p:cBhvr>
                                        <p:cTn id="27" dur="380"/>
                                        <p:tgtEl>
                                          <p:spTgt spid="90112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901126">
                                            <p:txEl>
                                              <p:pRg st="0" end="0"/>
                                            </p:txEl>
                                          </p:spTgt>
                                        </p:tgtEl>
                                        <p:attrNameLst>
                                          <p:attrName>style.visibility</p:attrName>
                                        </p:attrNameLst>
                                      </p:cBhvr>
                                      <p:to>
                                        <p:strVal val="visible"/>
                                      </p:to>
                                    </p:set>
                                    <p:anim calcmode="lin" valueType="num">
                                      <p:cBhvr additive="base">
                                        <p:cTn id="32" dur="380" fill="hold"/>
                                        <p:tgtEl>
                                          <p:spTgt spid="901126">
                                            <p:txEl>
                                              <p:pRg st="0" end="0"/>
                                            </p:txEl>
                                          </p:spTgt>
                                        </p:tgtEl>
                                        <p:attrNameLst>
                                          <p:attrName>ppt_x</p:attrName>
                                        </p:attrNameLst>
                                      </p:cBhvr>
                                      <p:tavLst>
                                        <p:tav tm="0">
                                          <p:val>
                                            <p:strVal val="1+#ppt_w/2"/>
                                          </p:val>
                                        </p:tav>
                                        <p:tav tm="100000">
                                          <p:val>
                                            <p:strVal val="#ppt_x"/>
                                          </p:val>
                                        </p:tav>
                                      </p:tavLst>
                                    </p:anim>
                                    <p:anim calcmode="lin" valueType="num">
                                      <p:cBhvr additive="base">
                                        <p:cTn id="33" dur="380" fill="hold"/>
                                        <p:tgtEl>
                                          <p:spTgt spid="90112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24" grpId="0" build="p" autoUpdateAnimBg="0"/>
      <p:bldP spid="901125" grpId="0" build="p" autoUpdateAnimBg="0"/>
      <p:bldP spid="901126" grpId="0" build="allAtOnce"/>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4" name="Rectangle 4">
            <a:extLst>
              <a:ext uri="{FF2B5EF4-FFF2-40B4-BE49-F238E27FC236}">
                <a16:creationId xmlns:a16="http://schemas.microsoft.com/office/drawing/2014/main" id="{6F9CD53A-BB06-C0E5-39B1-5E0FA2617E7F}"/>
              </a:ext>
            </a:extLst>
          </p:cNvPr>
          <p:cNvSpPr>
            <a:spLocks noChangeArrowheads="1"/>
          </p:cNvSpPr>
          <p:nvPr/>
        </p:nvSpPr>
        <p:spPr bwMode="auto">
          <a:xfrm>
            <a:off x="551384" y="914400"/>
            <a:ext cx="10945216" cy="5466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8000"/>
              </a:lnSpc>
              <a:spcBef>
                <a:spcPts val="0"/>
              </a:spcBef>
              <a:spcAft>
                <a:spcPts val="4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Para entender el trasfondo de todo esto, tenemos que retroceder algunos años, y establecer el contexto . . .</a:t>
            </a:r>
          </a:p>
          <a:p>
            <a:pPr algn="just">
              <a:lnSpc>
                <a:spcPct val="88000"/>
              </a:lnSpc>
              <a:spcBef>
                <a:spcPts val="0"/>
              </a:spcBef>
              <a:spcAft>
                <a:spcPts val="4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Martin Lutero nació en 1483, en Eisleben, Alemania, en una familia muy pobre, uno de 7 hermanos. </a:t>
            </a:r>
          </a:p>
          <a:p>
            <a:pPr algn="just">
              <a:lnSpc>
                <a:spcPct val="88000"/>
              </a:lnSpc>
              <a:spcBef>
                <a:spcPts val="0"/>
              </a:spcBef>
              <a:spcAft>
                <a:spcPts val="4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Fue a una escuela que le enseñó los caminos de la iglesia católica, pero fue un estudiante difícil, porfiado, e indisciplinado: en una ocasión fue azotado 15 veces en un solo día. </a:t>
            </a:r>
          </a:p>
          <a:p>
            <a:pPr algn="just">
              <a:lnSpc>
                <a:spcPct val="88000"/>
              </a:lnSpc>
              <a:spcBef>
                <a:spcPts val="0"/>
              </a:spcBef>
              <a:spcAft>
                <a:spcPts val="4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En 1501 consiguió entrar a la Universidad de Erfurt, estudiando física, metafísica, filosofía, y leyes, con la intención de ser abogado. Se graduó con un Magister en 1505. </a:t>
            </a:r>
          </a:p>
          <a:p>
            <a:pPr algn="just">
              <a:lnSpc>
                <a:spcPct val="88000"/>
              </a:lnSpc>
              <a:spcBef>
                <a:spcPts val="0"/>
              </a:spcBef>
              <a:spcAft>
                <a:spcPts val="4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En todo su tiempo en la universidad, fue un devoto católico, orando fervientemente y asistiendo a misa todos los días, pero tenía muchas dudas referentes a la salvación y la ira de Dios.</a:t>
            </a:r>
          </a:p>
        </p:txBody>
      </p:sp>
      <p:pic>
        <p:nvPicPr>
          <p:cNvPr id="3" name="Picture 2">
            <a:extLst>
              <a:ext uri="{FF2B5EF4-FFF2-40B4-BE49-F238E27FC236}">
                <a16:creationId xmlns:a16="http://schemas.microsoft.com/office/drawing/2014/main" id="{A3239D47-F2EC-F7A4-3A37-C79C6B8F45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4988" y="279120"/>
            <a:ext cx="2216616" cy="277710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8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11364">
                                            <p:txEl>
                                              <p:pRg st="0" end="0"/>
                                            </p:txEl>
                                          </p:spTgt>
                                        </p:tgtEl>
                                        <p:attrNameLst>
                                          <p:attrName>style.visibility</p:attrName>
                                        </p:attrNameLst>
                                      </p:cBhvr>
                                      <p:to>
                                        <p:strVal val="visible"/>
                                      </p:to>
                                    </p:set>
                                    <p:animEffect transition="in" filter="wipe(left)">
                                      <p:cBhvr>
                                        <p:cTn id="7" dur="500"/>
                                        <p:tgtEl>
                                          <p:spTgt spid="91136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11364">
                                            <p:txEl>
                                              <p:pRg st="1" end="1"/>
                                            </p:txEl>
                                          </p:spTgt>
                                        </p:tgtEl>
                                        <p:attrNameLst>
                                          <p:attrName>style.visibility</p:attrName>
                                        </p:attrNameLst>
                                      </p:cBhvr>
                                      <p:to>
                                        <p:strVal val="visible"/>
                                      </p:to>
                                    </p:set>
                                    <p:animEffect transition="in" filter="wipe(left)">
                                      <p:cBhvr>
                                        <p:cTn id="12" dur="500"/>
                                        <p:tgtEl>
                                          <p:spTgt spid="91136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11364">
                                            <p:txEl>
                                              <p:pRg st="2" end="2"/>
                                            </p:txEl>
                                          </p:spTgt>
                                        </p:tgtEl>
                                        <p:attrNameLst>
                                          <p:attrName>style.visibility</p:attrName>
                                        </p:attrNameLst>
                                      </p:cBhvr>
                                      <p:to>
                                        <p:strVal val="visible"/>
                                      </p:to>
                                    </p:set>
                                    <p:animEffect transition="in" filter="wipe(left)">
                                      <p:cBhvr>
                                        <p:cTn id="17" dur="500"/>
                                        <p:tgtEl>
                                          <p:spTgt spid="91136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11364">
                                            <p:txEl>
                                              <p:pRg st="3" end="3"/>
                                            </p:txEl>
                                          </p:spTgt>
                                        </p:tgtEl>
                                        <p:attrNameLst>
                                          <p:attrName>style.visibility</p:attrName>
                                        </p:attrNameLst>
                                      </p:cBhvr>
                                      <p:to>
                                        <p:strVal val="visible"/>
                                      </p:to>
                                    </p:set>
                                    <p:animEffect transition="in" filter="wipe(left)">
                                      <p:cBhvr>
                                        <p:cTn id="28" dur="500"/>
                                        <p:tgtEl>
                                          <p:spTgt spid="911364">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911364">
                                            <p:txEl>
                                              <p:pRg st="4" end="4"/>
                                            </p:txEl>
                                          </p:spTgt>
                                        </p:tgtEl>
                                        <p:attrNameLst>
                                          <p:attrName>style.visibility</p:attrName>
                                        </p:attrNameLst>
                                      </p:cBhvr>
                                      <p:to>
                                        <p:strVal val="visible"/>
                                      </p:to>
                                    </p:set>
                                    <p:animEffect transition="in" filter="wipe(left)">
                                      <p:cBhvr>
                                        <p:cTn id="33" dur="500"/>
                                        <p:tgtEl>
                                          <p:spTgt spid="9113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64"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334F2-396A-B71D-F9F9-64E680690207}"/>
            </a:ext>
          </a:extLst>
        </p:cNvPr>
        <p:cNvGrpSpPr/>
        <p:nvPr/>
      </p:nvGrpSpPr>
      <p:grpSpPr>
        <a:xfrm>
          <a:off x="0" y="0"/>
          <a:ext cx="0" cy="0"/>
          <a:chOff x="0" y="0"/>
          <a:chExt cx="0" cy="0"/>
        </a:xfrm>
      </p:grpSpPr>
      <p:sp>
        <p:nvSpPr>
          <p:cNvPr id="911364" name="Rectangle 4">
            <a:extLst>
              <a:ext uri="{FF2B5EF4-FFF2-40B4-BE49-F238E27FC236}">
                <a16:creationId xmlns:a16="http://schemas.microsoft.com/office/drawing/2014/main" id="{E45871A1-0994-8965-C186-64A5BEAE8760}"/>
              </a:ext>
            </a:extLst>
          </p:cNvPr>
          <p:cNvSpPr>
            <a:spLocks noChangeArrowheads="1"/>
          </p:cNvSpPr>
          <p:nvPr/>
        </p:nvSpPr>
        <p:spPr bwMode="auto">
          <a:xfrm>
            <a:off x="623392" y="914400"/>
            <a:ext cx="10945216" cy="4962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419" sz="3100" noProof="0" dirty="0">
                <a:solidFill>
                  <a:srgbClr val="EFF9FF"/>
                </a:solidFill>
                <a:latin typeface="Arial" panose="020B0604020202020204" pitchFamily="34" charset="0"/>
              </a:rPr>
              <a:t>En la biblioteca de </a:t>
            </a:r>
            <a:r>
              <a:rPr lang="es-419" sz="3100" dirty="0">
                <a:solidFill>
                  <a:srgbClr val="EFF9FF"/>
                </a:solidFill>
                <a:latin typeface="Arial" panose="020B0604020202020204" pitchFamily="34" charset="0"/>
              </a:rPr>
              <a:t>la universidad</a:t>
            </a:r>
            <a:r>
              <a:rPr lang="es-419" sz="3100" noProof="0" dirty="0">
                <a:solidFill>
                  <a:srgbClr val="EFF9FF"/>
                </a:solidFill>
                <a:latin typeface="Arial" panose="020B0604020202020204" pitchFamily="34" charset="0"/>
              </a:rPr>
              <a:t>, por primera vez en su vida Martín encontró una Biblia, en latín. ¡Nunca antes había visto una Biblia! Para Martín, era fascinante.</a:t>
            </a:r>
          </a:p>
          <a:p>
            <a:pPr algn="just">
              <a:lnSpc>
                <a:spcPct val="90000"/>
              </a:lnSpc>
              <a:spcBef>
                <a:spcPts val="0"/>
              </a:spcBef>
              <a:spcAft>
                <a:spcPts val="600"/>
              </a:spcAft>
              <a:buClr>
                <a:srgbClr val="5FF0FF"/>
              </a:buClr>
              <a:buFont typeface="Symbol" panose="05050102010706020507" pitchFamily="18" charset="2"/>
              <a:buNone/>
            </a:pPr>
            <a:r>
              <a:rPr lang="es-419" sz="3100" noProof="0" dirty="0">
                <a:solidFill>
                  <a:srgbClr val="EFF9FF"/>
                </a:solidFill>
                <a:latin typeface="Arial" panose="020B0604020202020204" pitchFamily="34" charset="0"/>
              </a:rPr>
              <a:t>En 1506 se hizo monje en un intento de hacerse más aceptable a Dios y merecer la salvación, y en 1507 comenzó a estudiar teología.  El mismo año fue ordenado sacerdote, y en 1510 fue enviado a Wittenburg como profesor de teología.</a:t>
            </a:r>
          </a:p>
          <a:p>
            <a:pPr algn="just">
              <a:lnSpc>
                <a:spcPct val="90000"/>
              </a:lnSpc>
              <a:spcBef>
                <a:spcPts val="0"/>
              </a:spcBef>
              <a:spcAft>
                <a:spcPts val="600"/>
              </a:spcAft>
              <a:buClr>
                <a:srgbClr val="5FF0FF"/>
              </a:buClr>
              <a:buFont typeface="Symbol" panose="05050102010706020507" pitchFamily="18" charset="2"/>
              <a:buNone/>
            </a:pPr>
            <a:r>
              <a:rPr lang="es-419" sz="3100" noProof="0" dirty="0">
                <a:solidFill>
                  <a:srgbClr val="EFF9FF"/>
                </a:solidFill>
                <a:latin typeface="Arial" panose="020B0604020202020204" pitchFamily="34" charset="0"/>
              </a:rPr>
              <a:t>Pero no tenía paz. Aunque enseñaba teología y servía como sacerdote, sentía que no entendía la justicia de Dios ni cómo alcanzarla, a pesar de su estilo de vida estrictamente ascético como monje. Lo intentó todo en un esfuerzo de hacerse digno de la salvación.  </a:t>
            </a:r>
          </a:p>
        </p:txBody>
      </p:sp>
    </p:spTree>
    <p:extLst>
      <p:ext uri="{BB962C8B-B14F-4D97-AF65-F5344CB8AC3E}">
        <p14:creationId xmlns:p14="http://schemas.microsoft.com/office/powerpoint/2010/main" val="3485282542"/>
      </p:ext>
    </p:extLst>
  </p:cSld>
  <p:clrMapOvr>
    <a:masterClrMapping/>
  </p:clrMapOvr>
  <mc:AlternateContent xmlns:mc="http://schemas.openxmlformats.org/markup-compatibility/2006" xmlns:p14="http://schemas.microsoft.com/office/powerpoint/2010/main">
    <mc:Choice Requires="p14">
      <p:transition p14:dur="38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11364">
                                            <p:txEl>
                                              <p:pRg st="0" end="0"/>
                                            </p:txEl>
                                          </p:spTgt>
                                        </p:tgtEl>
                                        <p:attrNameLst>
                                          <p:attrName>style.visibility</p:attrName>
                                        </p:attrNameLst>
                                      </p:cBhvr>
                                      <p:to>
                                        <p:strVal val="visible"/>
                                      </p:to>
                                    </p:set>
                                    <p:animEffect transition="in" filter="dissolve">
                                      <p:cBhvr>
                                        <p:cTn id="7" dur="350"/>
                                        <p:tgtEl>
                                          <p:spTgt spid="91136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11364">
                                            <p:txEl>
                                              <p:pRg st="1" end="1"/>
                                            </p:txEl>
                                          </p:spTgt>
                                        </p:tgtEl>
                                        <p:attrNameLst>
                                          <p:attrName>style.visibility</p:attrName>
                                        </p:attrNameLst>
                                      </p:cBhvr>
                                      <p:to>
                                        <p:strVal val="visible"/>
                                      </p:to>
                                    </p:set>
                                    <p:animEffect transition="in" filter="dissolve">
                                      <p:cBhvr>
                                        <p:cTn id="12" dur="350"/>
                                        <p:tgtEl>
                                          <p:spTgt spid="91136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11364">
                                            <p:txEl>
                                              <p:pRg st="2" end="2"/>
                                            </p:txEl>
                                          </p:spTgt>
                                        </p:tgtEl>
                                        <p:attrNameLst>
                                          <p:attrName>style.visibility</p:attrName>
                                        </p:attrNameLst>
                                      </p:cBhvr>
                                      <p:to>
                                        <p:strVal val="visible"/>
                                      </p:to>
                                    </p:set>
                                    <p:animEffect transition="in" filter="dissolve">
                                      <p:cBhvr>
                                        <p:cTn id="17" dur="350"/>
                                        <p:tgtEl>
                                          <p:spTgt spid="91136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64"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460" name="Rectangle 4">
            <a:extLst>
              <a:ext uri="{FF2B5EF4-FFF2-40B4-BE49-F238E27FC236}">
                <a16:creationId xmlns:a16="http://schemas.microsoft.com/office/drawing/2014/main" id="{F089BBBA-FBEF-EE4B-2168-AAADEC5334C0}"/>
              </a:ext>
            </a:extLst>
          </p:cNvPr>
          <p:cNvSpPr>
            <a:spLocks noChangeArrowheads="1"/>
          </p:cNvSpPr>
          <p:nvPr/>
        </p:nvSpPr>
        <p:spPr bwMode="auto">
          <a:xfrm>
            <a:off x="551384" y="910208"/>
            <a:ext cx="10873208" cy="4535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419" sz="3100" noProof="0" dirty="0">
                <a:solidFill>
                  <a:srgbClr val="EFF9FF"/>
                </a:solidFill>
                <a:latin typeface="Arial" panose="020B0604020202020204" pitchFamily="34" charset="0"/>
              </a:rPr>
              <a:t>Toda su vida él había luchado con entender el concepto del pecado, el perdón, y la justicia en su propia vida, por la forma que estos temas le fueron enseñados por la iglesia.</a:t>
            </a:r>
          </a:p>
        </p:txBody>
      </p:sp>
      <p:pic>
        <p:nvPicPr>
          <p:cNvPr id="3" name="Picture 2">
            <a:extLst>
              <a:ext uri="{FF2B5EF4-FFF2-40B4-BE49-F238E27FC236}">
                <a16:creationId xmlns:a16="http://schemas.microsoft.com/office/drawing/2014/main" id="{5A4C3D6D-83B1-BAD7-D1FD-4232E0C47389}"/>
              </a:ext>
            </a:extLst>
          </p:cNvPr>
          <p:cNvPicPr>
            <a:picLocks noChangeAspect="1"/>
          </p:cNvPicPr>
          <p:nvPr/>
        </p:nvPicPr>
        <p:blipFill>
          <a:blip r:embed="rId3">
            <a:extLst>
              <a:ext uri="{28A0092B-C50C-407E-A947-70E740481C1C}">
                <a14:useLocalDpi xmlns:a14="http://schemas.microsoft.com/office/drawing/2010/main" val="0"/>
              </a:ext>
            </a:extLst>
          </a:blip>
          <a:srcRect l="3082" t="4075" r="10624" b="2131"/>
          <a:stretch>
            <a:fillRect/>
          </a:stretch>
        </p:blipFill>
        <p:spPr>
          <a:xfrm>
            <a:off x="9408367" y="2492896"/>
            <a:ext cx="2062047" cy="3240360"/>
          </a:xfrm>
          <a:prstGeom prst="rect">
            <a:avLst/>
          </a:prstGeom>
        </p:spPr>
      </p:pic>
      <p:sp>
        <p:nvSpPr>
          <p:cNvPr id="4" name="Rectangle 4">
            <a:extLst>
              <a:ext uri="{FF2B5EF4-FFF2-40B4-BE49-F238E27FC236}">
                <a16:creationId xmlns:a16="http://schemas.microsoft.com/office/drawing/2014/main" id="{AA3FCFA4-7DF1-D268-B1CD-02B0CAD5A72A}"/>
              </a:ext>
            </a:extLst>
          </p:cNvPr>
          <p:cNvSpPr>
            <a:spLocks noChangeArrowheads="1"/>
          </p:cNvSpPr>
          <p:nvPr/>
        </p:nvSpPr>
        <p:spPr bwMode="auto">
          <a:xfrm>
            <a:off x="551384" y="2278360"/>
            <a:ext cx="8784976" cy="3742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419" sz="3100" noProof="0" dirty="0">
                <a:solidFill>
                  <a:srgbClr val="EFF9FF"/>
                </a:solidFill>
                <a:latin typeface="Arial" panose="020B0604020202020204" pitchFamily="34" charset="0"/>
              </a:rPr>
              <a:t>Se dedicó 100% a la oración, al ayuno severo, se quedó sin dormir, soportó el terrible frío del invierno sin mantas, y se flageló a sí mismo. </a:t>
            </a:r>
          </a:p>
          <a:p>
            <a:pPr algn="just">
              <a:lnSpc>
                <a:spcPct val="90000"/>
              </a:lnSpc>
              <a:spcBef>
                <a:spcPts val="0"/>
              </a:spcBef>
              <a:spcAft>
                <a:spcPts val="600"/>
              </a:spcAft>
              <a:buClr>
                <a:srgbClr val="5FF0FF"/>
              </a:buClr>
              <a:buFont typeface="Symbol" panose="05050102010706020507" pitchFamily="18" charset="2"/>
              <a:buNone/>
            </a:pPr>
            <a:r>
              <a:rPr lang="es-419" sz="3100" noProof="0" dirty="0">
                <a:solidFill>
                  <a:srgbClr val="EFF9FF"/>
                </a:solidFill>
                <a:latin typeface="Arial" panose="020B0604020202020204" pitchFamily="34" charset="0"/>
              </a:rPr>
              <a:t>Todo en un intento de hacerse aceptable a Dios.</a:t>
            </a:r>
          </a:p>
          <a:p>
            <a:pPr algn="just">
              <a:lnSpc>
                <a:spcPct val="90000"/>
              </a:lnSpc>
              <a:spcBef>
                <a:spcPts val="0"/>
              </a:spcBef>
              <a:spcAft>
                <a:spcPts val="600"/>
              </a:spcAft>
              <a:buClr>
                <a:srgbClr val="5FF0FF"/>
              </a:buClr>
              <a:buFont typeface="Symbol" panose="05050102010706020507" pitchFamily="18" charset="2"/>
              <a:buNone/>
            </a:pPr>
            <a:r>
              <a:rPr lang="es-419" sz="3100" noProof="0" dirty="0">
                <a:solidFill>
                  <a:srgbClr val="EFF9FF"/>
                </a:solidFill>
                <a:latin typeface="Arial" panose="020B0604020202020204" pitchFamily="34" charset="0"/>
              </a:rPr>
              <a:t>Años después, comentó, "</a:t>
            </a:r>
            <a:r>
              <a:rPr lang="es-419" sz="3100" i="1" noProof="0" dirty="0">
                <a:solidFill>
                  <a:srgbClr val="EFF9FF"/>
                </a:solidFill>
                <a:latin typeface="Arial" panose="020B0604020202020204" pitchFamily="34" charset="0"/>
              </a:rPr>
              <a:t>si alguien podría haber ganado el cielo por la vida de un monje, era yo</a:t>
            </a:r>
            <a:r>
              <a:rPr lang="es-419" sz="3100" noProof="0" dirty="0">
                <a:solidFill>
                  <a:srgbClr val="EFF9FF"/>
                </a:solidFill>
                <a:latin typeface="Arial" panose="020B0604020202020204" pitchFamily="34" charset="0"/>
              </a:rPr>
              <a:t>".</a:t>
            </a:r>
          </a:p>
          <a:p>
            <a:pPr algn="just">
              <a:lnSpc>
                <a:spcPct val="90000"/>
              </a:lnSpc>
              <a:spcBef>
                <a:spcPts val="0"/>
              </a:spcBef>
              <a:spcAft>
                <a:spcPts val="600"/>
              </a:spcAft>
              <a:buClr>
                <a:srgbClr val="5FF0FF"/>
              </a:buClr>
              <a:buFont typeface="Symbol" panose="05050102010706020507" pitchFamily="18" charset="2"/>
              <a:buNone/>
            </a:pPr>
            <a:r>
              <a:rPr lang="es-419" sz="3100" noProof="0" dirty="0">
                <a:solidFill>
                  <a:srgbClr val="EFF9FF"/>
                </a:solidFill>
                <a:latin typeface="Arial" panose="020B0604020202020204" pitchFamily="34" charset="0"/>
              </a:rPr>
              <a:t>Pero no encontró consuelo. No sentía el perdón, ni la “justificación” de la Biblia. Temía mucho la “ira de Dios”, y la “justicia de Dios”.</a:t>
            </a:r>
          </a:p>
        </p:txBody>
      </p:sp>
    </p:spTree>
  </p:cSld>
  <p:clrMapOvr>
    <a:masterClrMapping/>
  </p:clrMapOvr>
  <mc:AlternateContent xmlns:mc="http://schemas.openxmlformats.org/markup-compatibility/2006" xmlns:p14="http://schemas.microsoft.com/office/powerpoint/2010/main">
    <mc:Choice Requires="p14">
      <p:transition p14:dur="38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15460">
                                            <p:txEl>
                                              <p:pRg st="0" end="0"/>
                                            </p:txEl>
                                          </p:spTgt>
                                        </p:tgtEl>
                                        <p:attrNameLst>
                                          <p:attrName>style.visibility</p:attrName>
                                        </p:attrNameLst>
                                      </p:cBhvr>
                                      <p:to>
                                        <p:strVal val="visible"/>
                                      </p:to>
                                    </p:set>
                                    <p:animEffect transition="in" filter="dissolve">
                                      <p:cBhvr>
                                        <p:cTn id="7" dur="350"/>
                                        <p:tgtEl>
                                          <p:spTgt spid="91546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dissolve">
                                      <p:cBhvr>
                                        <p:cTn id="12" dur="35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right)">
                                      <p:cBhvr>
                                        <p:cTn id="17" dur="35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dissolve">
                                      <p:cBhvr>
                                        <p:cTn id="22" dur="35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dissolve">
                                      <p:cBhvr>
                                        <p:cTn id="27" dur="35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dissolve">
                                      <p:cBhvr>
                                        <p:cTn id="32" dur="35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5460" grpId="0" build="p" autoUpdateAnimBg="0"/>
      <p:bldP spid="4" grpId="0" uiExpand="1"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56" name="Verse in yellow frame - Rectangle 8">
            <a:extLst>
              <a:ext uri="{FF2B5EF4-FFF2-40B4-BE49-F238E27FC236}">
                <a16:creationId xmlns:a16="http://schemas.microsoft.com/office/drawing/2014/main" id="{3971E1F1-DE8E-D863-4EEB-062269619C49}"/>
              </a:ext>
            </a:extLst>
          </p:cNvPr>
          <p:cNvSpPr>
            <a:spLocks noChangeArrowheads="1"/>
          </p:cNvSpPr>
          <p:nvPr/>
        </p:nvSpPr>
        <p:spPr bwMode="auto">
          <a:xfrm>
            <a:off x="771600" y="2199184"/>
            <a:ext cx="10712227" cy="2016224"/>
          </a:xfrm>
          <a:prstGeom prst="rect">
            <a:avLst/>
          </a:prstGeom>
          <a:solidFill>
            <a:schemeClr val="bg2">
              <a:lumMod val="25000"/>
            </a:schemeClr>
          </a:solidFill>
          <a:ln w="38100">
            <a:solidFill>
              <a:srgbClr val="FFFF00"/>
            </a:solidFill>
            <a:miter lim="800000"/>
            <a:headEnd/>
            <a:tailEnd/>
          </a:ln>
        </p:spPr>
        <p:txBody>
          <a:bodyPr lIns="144000" tIns="72000" rIns="144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8000"/>
              </a:lnSpc>
              <a:spcBef>
                <a:spcPts val="0"/>
              </a:spcBef>
              <a:buClrTx/>
              <a:buSzTx/>
              <a:buFontTx/>
              <a:buNone/>
            </a:pPr>
            <a:r>
              <a:rPr kumimoji="0" lang="es-419" sz="2800" noProof="0" dirty="0">
                <a:solidFill>
                  <a:schemeClr val="bg1"/>
                </a:solidFill>
                <a:effectLst>
                  <a:outerShdw blurRad="38100" dist="38100" dir="2700000" algn="tl">
                    <a:srgbClr val="000000">
                      <a:alpha val="43137"/>
                    </a:srgbClr>
                  </a:outerShdw>
                </a:effectLst>
                <a:latin typeface="Arial" panose="020B0604020202020204" pitchFamily="34" charset="0"/>
                <a:cs typeface="Times New Roman" panose="02020603050405020304" pitchFamily="18" charset="0"/>
              </a:rPr>
              <a:t>                                            Porque no me avergüenzo del evangelio, pues es el poder de Dios para la salvación de todo el que cree; del judío primeramente y también del griego. </a:t>
            </a:r>
          </a:p>
          <a:p>
            <a:pPr algn="just">
              <a:lnSpc>
                <a:spcPct val="88000"/>
              </a:lnSpc>
              <a:spcBef>
                <a:spcPts val="0"/>
              </a:spcBef>
              <a:buClrTx/>
              <a:buSzTx/>
              <a:buFontTx/>
              <a:buNone/>
            </a:pPr>
            <a:r>
              <a:rPr kumimoji="0" lang="es-419" sz="2800" noProof="0" dirty="0">
                <a:solidFill>
                  <a:schemeClr val="bg1"/>
                </a:solidFill>
                <a:effectLst>
                  <a:outerShdw blurRad="38100" dist="38100" dir="2700000" algn="tl">
                    <a:srgbClr val="000000">
                      <a:alpha val="43137"/>
                    </a:srgbClr>
                  </a:outerShdw>
                </a:effectLst>
                <a:latin typeface="Arial" panose="020B0604020202020204" pitchFamily="34" charset="0"/>
                <a:cs typeface="Times New Roman" panose="02020603050405020304" pitchFamily="18" charset="0"/>
              </a:rPr>
              <a:t>Porque en el evangelio la justicia de Dios se revela por fe y para fe; como está escrito: Mas el justo por la fe vivirá.</a:t>
            </a:r>
            <a:endParaRPr kumimoji="0" lang="es-419" sz="2800" u="sng" noProof="0" dirty="0">
              <a:solidFill>
                <a:schemeClr val="bg1"/>
              </a:solidFill>
              <a:effectLst>
                <a:outerShdw blurRad="38100" dist="38100" dir="2700000" algn="tl">
                  <a:srgbClr val="000000">
                    <a:alpha val="43137"/>
                  </a:srgbClr>
                </a:outerShdw>
              </a:effectLst>
              <a:latin typeface="Arial" panose="020B0604020202020204" pitchFamily="34" charset="0"/>
              <a:cs typeface="Times New Roman" panose="02020603050405020304" pitchFamily="18" charset="0"/>
            </a:endParaRPr>
          </a:p>
        </p:txBody>
      </p:sp>
      <p:sp>
        <p:nvSpPr>
          <p:cNvPr id="2" name="Verse DIM - Rectangle 8">
            <a:extLst>
              <a:ext uri="{FF2B5EF4-FFF2-40B4-BE49-F238E27FC236}">
                <a16:creationId xmlns:a16="http://schemas.microsoft.com/office/drawing/2014/main" id="{3D0EBA2A-2999-D3DF-5C46-D4DF230A852D}"/>
              </a:ext>
            </a:extLst>
          </p:cNvPr>
          <p:cNvSpPr>
            <a:spLocks noChangeArrowheads="1"/>
          </p:cNvSpPr>
          <p:nvPr/>
        </p:nvSpPr>
        <p:spPr bwMode="auto">
          <a:xfrm>
            <a:off x="767408" y="2204864"/>
            <a:ext cx="10712227" cy="2016224"/>
          </a:xfrm>
          <a:prstGeom prst="rect">
            <a:avLst/>
          </a:prstGeom>
          <a:solidFill>
            <a:schemeClr val="bg2">
              <a:lumMod val="25000"/>
            </a:schemeClr>
          </a:solidFill>
          <a:ln w="38100">
            <a:solidFill>
              <a:srgbClr val="FFFF00"/>
            </a:solidFill>
            <a:miter lim="800000"/>
            <a:headEnd/>
            <a:tailEnd/>
          </a:ln>
        </p:spPr>
        <p:txBody>
          <a:bodyPr lIns="144000" tIns="72000" rIns="144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8000"/>
              </a:lnSpc>
              <a:spcBef>
                <a:spcPts val="0"/>
              </a:spcBef>
              <a:buClrTx/>
              <a:buSzTx/>
              <a:buFontTx/>
              <a:buNone/>
            </a:pPr>
            <a:r>
              <a:rPr kumimoji="0" lang="es-419" sz="2800" noProof="0" dirty="0">
                <a:solidFill>
                  <a:schemeClr val="bg1"/>
                </a:solidFill>
                <a:effectLst>
                  <a:outerShdw blurRad="38100" dist="38100" dir="2700000" algn="tl">
                    <a:srgbClr val="000000">
                      <a:alpha val="43137"/>
                    </a:srgbClr>
                  </a:outerShdw>
                </a:effectLst>
                <a:latin typeface="Arial" panose="020B0604020202020204" pitchFamily="34" charset="0"/>
                <a:cs typeface="Times New Roman" panose="02020603050405020304" pitchFamily="18" charset="0"/>
              </a:rPr>
              <a:t>                                            </a:t>
            </a:r>
            <a:r>
              <a:rPr kumimoji="0" lang="es-419" sz="2800" noProof="0" dirty="0">
                <a:solidFill>
                  <a:schemeClr val="bg2">
                    <a:lumMod val="50000"/>
                  </a:schemeClr>
                </a:solidFill>
                <a:effectLst/>
                <a:latin typeface="Arial" panose="020B0604020202020204" pitchFamily="34" charset="0"/>
                <a:cs typeface="Times New Roman" panose="02020603050405020304" pitchFamily="18" charset="0"/>
              </a:rPr>
              <a:t>Porque no me avergüenzo del evangelio, pues es el poder de Dios para la salvación de todo el que cree; del judío primeramente y también del griego. </a:t>
            </a:r>
          </a:p>
          <a:p>
            <a:pPr algn="just">
              <a:lnSpc>
                <a:spcPct val="88000"/>
              </a:lnSpc>
              <a:spcBef>
                <a:spcPts val="0"/>
              </a:spcBef>
              <a:buClrTx/>
              <a:buSzTx/>
              <a:buFontTx/>
              <a:buNone/>
            </a:pPr>
            <a:r>
              <a:rPr kumimoji="0" lang="es-419" sz="2800" noProof="0" dirty="0">
                <a:solidFill>
                  <a:schemeClr val="bg2">
                    <a:lumMod val="50000"/>
                  </a:schemeClr>
                </a:solidFill>
                <a:effectLst/>
                <a:latin typeface="Arial" panose="020B0604020202020204" pitchFamily="34" charset="0"/>
                <a:cs typeface="Times New Roman" panose="02020603050405020304" pitchFamily="18" charset="0"/>
              </a:rPr>
              <a:t>Porque en el evangelio la justicia de Dios se revela por fe y para fe; como está escrito:</a:t>
            </a:r>
            <a:endParaRPr kumimoji="0" lang="es-419" sz="2800" u="sng" noProof="0" dirty="0">
              <a:solidFill>
                <a:schemeClr val="bg1"/>
              </a:solidFill>
              <a:effectLst>
                <a:outerShdw blurRad="38100" dist="38100" dir="2700000" algn="tl">
                  <a:srgbClr val="000000">
                    <a:alpha val="43137"/>
                  </a:srgbClr>
                </a:outerShdw>
              </a:effectLst>
              <a:latin typeface="Arial" panose="020B0604020202020204" pitchFamily="34" charset="0"/>
              <a:cs typeface="Times New Roman" panose="02020603050405020304" pitchFamily="18" charset="0"/>
            </a:endParaRPr>
          </a:p>
        </p:txBody>
      </p:sp>
      <p:sp>
        <p:nvSpPr>
          <p:cNvPr id="923658" name="Rectangle 10">
            <a:extLst>
              <a:ext uri="{FF2B5EF4-FFF2-40B4-BE49-F238E27FC236}">
                <a16:creationId xmlns:a16="http://schemas.microsoft.com/office/drawing/2014/main" id="{742C0972-380C-2254-58C5-EA60FA12D7EB}"/>
              </a:ext>
            </a:extLst>
          </p:cNvPr>
          <p:cNvSpPr>
            <a:spLocks noChangeArrowheads="1"/>
          </p:cNvSpPr>
          <p:nvPr/>
        </p:nvSpPr>
        <p:spPr bwMode="auto">
          <a:xfrm>
            <a:off x="695400" y="4293096"/>
            <a:ext cx="10873208" cy="2180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3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                                         por las cosas que él había sido enseñado en la iglesia, incluyendo: “Solo Dios es justo” y “Dios castiga al pecador injusto”.  </a:t>
            </a:r>
          </a:p>
          <a:p>
            <a:pPr algn="just">
              <a:lnSpc>
                <a:spcPct val="90000"/>
              </a:lnSpc>
              <a:spcBef>
                <a:spcPts val="0"/>
              </a:spcBef>
              <a:spcAft>
                <a:spcPts val="3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Martín sabía que él era ese “pecador injusto”, y por lo tanto era imposible vivir por fe, porque ¡no había logrado hacerse justo! </a:t>
            </a:r>
          </a:p>
        </p:txBody>
      </p:sp>
      <p:sp>
        <p:nvSpPr>
          <p:cNvPr id="923652" name="Rectangle 4">
            <a:extLst>
              <a:ext uri="{FF2B5EF4-FFF2-40B4-BE49-F238E27FC236}">
                <a16:creationId xmlns:a16="http://schemas.microsoft.com/office/drawing/2014/main" id="{E0D92313-FA1F-FDFE-1C5A-1CD1EAAB9352}"/>
              </a:ext>
            </a:extLst>
          </p:cNvPr>
          <p:cNvSpPr>
            <a:spLocks noChangeArrowheads="1"/>
          </p:cNvSpPr>
          <p:nvPr/>
        </p:nvSpPr>
        <p:spPr bwMode="auto">
          <a:xfrm>
            <a:off x="695400" y="818240"/>
            <a:ext cx="10801200" cy="1232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3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Al leer la Biblia en Latín (no estaba disponible en alemán decente), muchas veces su atención volvió a las palabras de Pablo en su carta a la iglesia en Roma:</a:t>
            </a:r>
          </a:p>
        </p:txBody>
      </p:sp>
      <p:sp>
        <p:nvSpPr>
          <p:cNvPr id="923655" name="Rectangle 7">
            <a:extLst>
              <a:ext uri="{FF2B5EF4-FFF2-40B4-BE49-F238E27FC236}">
                <a16:creationId xmlns:a16="http://schemas.microsoft.com/office/drawing/2014/main" id="{0C1893E0-DFA5-D60F-6CC2-4DC1E7796C54}"/>
              </a:ext>
            </a:extLst>
          </p:cNvPr>
          <p:cNvSpPr>
            <a:spLocks noChangeArrowheads="1"/>
          </p:cNvSpPr>
          <p:nvPr/>
        </p:nvSpPr>
        <p:spPr bwMode="auto">
          <a:xfrm>
            <a:off x="695400" y="4293096"/>
            <a:ext cx="4608512"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8000"/>
              </a:lnSpc>
              <a:spcBef>
                <a:spcPts val="0"/>
              </a:spcBef>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No  logró entender  esto, </a:t>
            </a:r>
          </a:p>
        </p:txBody>
      </p:sp>
      <p:sp>
        <p:nvSpPr>
          <p:cNvPr id="923654" name="Verse ID - Rectangle 6">
            <a:extLst>
              <a:ext uri="{FF2B5EF4-FFF2-40B4-BE49-F238E27FC236}">
                <a16:creationId xmlns:a16="http://schemas.microsoft.com/office/drawing/2014/main" id="{0491E1E4-47D7-356D-1D46-6195553A79E4}"/>
              </a:ext>
            </a:extLst>
          </p:cNvPr>
          <p:cNvSpPr>
            <a:spLocks noChangeArrowheads="1"/>
          </p:cNvSpPr>
          <p:nvPr/>
        </p:nvSpPr>
        <p:spPr bwMode="auto">
          <a:xfrm>
            <a:off x="781602" y="2207027"/>
            <a:ext cx="4184507" cy="490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144000" tIns="64800" rIns="144000">
            <a:spAutoFit/>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nSpc>
                <a:spcPct val="88000"/>
              </a:lnSpc>
              <a:spcBef>
                <a:spcPts val="0"/>
              </a:spcBef>
              <a:buClr>
                <a:srgbClr val="5FF0FF"/>
              </a:buClr>
              <a:buFont typeface="Symbol" panose="05050102010706020507" pitchFamily="18" charset="2"/>
              <a:buNone/>
            </a:pPr>
            <a:r>
              <a:rPr kumimoji="0" lang="es-419" sz="2800" b="1" noProof="0" dirty="0">
                <a:solidFill>
                  <a:srgbClr val="FFFF66"/>
                </a:solidFill>
                <a:latin typeface="Arial" panose="020B0604020202020204" pitchFamily="34" charset="0"/>
              </a:rPr>
              <a:t>Romanos 1:16-17 </a:t>
            </a:r>
            <a:r>
              <a:rPr kumimoji="0" lang="es-419" sz="1900" b="1" noProof="0" dirty="0">
                <a:solidFill>
                  <a:srgbClr val="FFFF66"/>
                </a:solidFill>
                <a:latin typeface="Arial" panose="020B0604020202020204" pitchFamily="34" charset="0"/>
              </a:rPr>
              <a:t>(LBLA)</a:t>
            </a:r>
          </a:p>
        </p:txBody>
      </p:sp>
      <p:sp>
        <p:nvSpPr>
          <p:cNvPr id="4" name="RED Highlight - TextBox 3">
            <a:extLst>
              <a:ext uri="{FF2B5EF4-FFF2-40B4-BE49-F238E27FC236}">
                <a16:creationId xmlns:a16="http://schemas.microsoft.com/office/drawing/2014/main" id="{AB4130BA-4B28-C668-E5D4-1C923E725348}"/>
              </a:ext>
            </a:extLst>
          </p:cNvPr>
          <p:cNvSpPr txBox="1"/>
          <p:nvPr/>
        </p:nvSpPr>
        <p:spPr>
          <a:xfrm>
            <a:off x="4302904" y="3688537"/>
            <a:ext cx="4817432" cy="523220"/>
          </a:xfrm>
          <a:prstGeom prst="rect">
            <a:avLst/>
          </a:prstGeom>
          <a:noFill/>
        </p:spPr>
        <p:txBody>
          <a:bodyPr wrap="square">
            <a:spAutoFit/>
          </a:bodyPr>
          <a:lstStyle/>
          <a:p>
            <a:r>
              <a:rPr kumimoji="0" lang="es-419" sz="2800" b="0"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cs typeface="Times New Roman" panose="02020603050405020304" pitchFamily="18" charset="0"/>
              </a:rPr>
              <a:t>Mas el justo por la fe vivirá</a:t>
            </a:r>
            <a:endParaRPr lang="es-419" noProof="0"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p14:dur="38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23652">
                                            <p:txEl>
                                              <p:pRg st="0" end="0"/>
                                            </p:txEl>
                                          </p:spTgt>
                                        </p:tgtEl>
                                        <p:attrNameLst>
                                          <p:attrName>style.visibility</p:attrName>
                                        </p:attrNameLst>
                                      </p:cBhvr>
                                      <p:to>
                                        <p:strVal val="visible"/>
                                      </p:to>
                                    </p:set>
                                    <p:animEffect transition="in" filter="dissolve">
                                      <p:cBhvr>
                                        <p:cTn id="7" dur="500"/>
                                        <p:tgtEl>
                                          <p:spTgt spid="92365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923654"/>
                                        </p:tgtEl>
                                        <p:attrNameLst>
                                          <p:attrName>style.visibility</p:attrName>
                                        </p:attrNameLst>
                                      </p:cBhvr>
                                      <p:to>
                                        <p:strVal val="visible"/>
                                      </p:to>
                                    </p:set>
                                    <p:anim calcmode="lin" valueType="num">
                                      <p:cBhvr additive="base">
                                        <p:cTn id="12" dur="500"/>
                                        <p:tgtEl>
                                          <p:spTgt spid="923654"/>
                                        </p:tgtEl>
                                        <p:attrNameLst>
                                          <p:attrName>ppt_y</p:attrName>
                                        </p:attrNameLst>
                                      </p:cBhvr>
                                      <p:tavLst>
                                        <p:tav tm="0">
                                          <p:val>
                                            <p:strVal val="#ppt_y+#ppt_h*1.125000"/>
                                          </p:val>
                                        </p:tav>
                                        <p:tav tm="100000">
                                          <p:val>
                                            <p:strVal val="#ppt_y"/>
                                          </p:val>
                                        </p:tav>
                                      </p:tavLst>
                                    </p:anim>
                                    <p:animEffect transition="in" filter="wipe(up)">
                                      <p:cBhvr>
                                        <p:cTn id="13" dur="500"/>
                                        <p:tgtEl>
                                          <p:spTgt spid="92365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923656">
                                            <p:bg/>
                                          </p:spTgt>
                                        </p:tgtEl>
                                        <p:attrNameLst>
                                          <p:attrName>style.visibility</p:attrName>
                                        </p:attrNameLst>
                                      </p:cBhvr>
                                      <p:to>
                                        <p:strVal val="visible"/>
                                      </p:to>
                                    </p:set>
                                    <p:animEffect transition="in" filter="wipe(up)">
                                      <p:cBhvr>
                                        <p:cTn id="18" dur="500"/>
                                        <p:tgtEl>
                                          <p:spTgt spid="923656">
                                            <p:bg/>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923656">
                                            <p:txEl>
                                              <p:pRg st="0" end="0"/>
                                            </p:txEl>
                                          </p:spTgt>
                                        </p:tgtEl>
                                        <p:attrNameLst>
                                          <p:attrName>style.visibility</p:attrName>
                                        </p:attrNameLst>
                                      </p:cBhvr>
                                      <p:to>
                                        <p:strVal val="visible"/>
                                      </p:to>
                                    </p:set>
                                    <p:animEffect transition="in" filter="wipe(up)">
                                      <p:cBhvr>
                                        <p:cTn id="23" dur="500"/>
                                        <p:tgtEl>
                                          <p:spTgt spid="92365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923656">
                                            <p:txEl>
                                              <p:pRg st="1" end="1"/>
                                            </p:txEl>
                                          </p:spTgt>
                                        </p:tgtEl>
                                        <p:attrNameLst>
                                          <p:attrName>style.visibility</p:attrName>
                                        </p:attrNameLst>
                                      </p:cBhvr>
                                      <p:to>
                                        <p:strVal val="visible"/>
                                      </p:to>
                                    </p:set>
                                    <p:animEffect transition="in" filter="wipe(up)">
                                      <p:cBhvr>
                                        <p:cTn id="28" dur="500"/>
                                        <p:tgtEl>
                                          <p:spTgt spid="923656">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923655">
                                            <p:txEl>
                                              <p:pRg st="0" end="0"/>
                                            </p:txEl>
                                          </p:spTgt>
                                        </p:tgtEl>
                                        <p:attrNameLst>
                                          <p:attrName>style.visibility</p:attrName>
                                        </p:attrNameLst>
                                      </p:cBhvr>
                                      <p:to>
                                        <p:strVal val="visible"/>
                                      </p:to>
                                    </p:set>
                                    <p:animEffect transition="in" filter="dissolve">
                                      <p:cBhvr>
                                        <p:cTn id="33" dur="500"/>
                                        <p:tgtEl>
                                          <p:spTgt spid="923655">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32" fill="hold" grpId="0" nodeType="clickEffect">
                                  <p:stCondLst>
                                    <p:cond delay="0"/>
                                  </p:stCondLst>
                                  <p:iterate type="wd">
                                    <p:tmPct val="46000"/>
                                  </p:iterate>
                                  <p:childTnLst>
                                    <p:set>
                                      <p:cBhvr>
                                        <p:cTn id="37" dur="1" fill="hold">
                                          <p:stCondLst>
                                            <p:cond delay="0"/>
                                          </p:stCondLst>
                                        </p:cTn>
                                        <p:tgtEl>
                                          <p:spTgt spid="4"/>
                                        </p:tgtEl>
                                        <p:attrNameLst>
                                          <p:attrName>style.visibility</p:attrName>
                                        </p:attrNameLst>
                                      </p:cBhvr>
                                      <p:to>
                                        <p:strVal val="visible"/>
                                      </p:to>
                                    </p:set>
                                    <p:anim calcmode="lin" valueType="num">
                                      <p:cBhvr>
                                        <p:cTn id="38" dur="500" fill="hold"/>
                                        <p:tgtEl>
                                          <p:spTgt spid="4"/>
                                        </p:tgtEl>
                                        <p:attrNameLst>
                                          <p:attrName>ppt_w</p:attrName>
                                        </p:attrNameLst>
                                      </p:cBhvr>
                                      <p:tavLst>
                                        <p:tav tm="0">
                                          <p:val>
                                            <p:strVal val="4*#ppt_w"/>
                                          </p:val>
                                        </p:tav>
                                        <p:tav tm="100000">
                                          <p:val>
                                            <p:strVal val="#ppt_w"/>
                                          </p:val>
                                        </p:tav>
                                      </p:tavLst>
                                    </p:anim>
                                    <p:anim calcmode="lin" valueType="num">
                                      <p:cBhvr>
                                        <p:cTn id="39" dur="500" fill="hold"/>
                                        <p:tgtEl>
                                          <p:spTgt spid="4"/>
                                        </p:tgtEl>
                                        <p:attrNameLst>
                                          <p:attrName>ppt_h</p:attrName>
                                        </p:attrNameLst>
                                      </p:cBhvr>
                                      <p:tavLst>
                                        <p:tav tm="0">
                                          <p:val>
                                            <p:strVal val="4*#ppt_h"/>
                                          </p:val>
                                        </p:tav>
                                        <p:tav tm="100000">
                                          <p:val>
                                            <p:strVal val="#ppt_h"/>
                                          </p:val>
                                        </p:tav>
                                      </p:tavLst>
                                    </p:anim>
                                  </p:childTnLst>
                                </p:cTn>
                              </p:par>
                              <p:par>
                                <p:cTn id="40" presetID="10" presetClass="entr" presetSubtype="0" fill="hold" grpId="0" nodeType="withEffect">
                                  <p:stCondLst>
                                    <p:cond delay="0"/>
                                  </p:stCondLst>
                                  <p:childTnLst>
                                    <p:set>
                                      <p:cBhvr>
                                        <p:cTn id="41" dur="1" fill="hold">
                                          <p:stCondLst>
                                            <p:cond delay="0"/>
                                          </p:stCondLst>
                                        </p:cTn>
                                        <p:tgtEl>
                                          <p:spTgt spid="2">
                                            <p:bg/>
                                          </p:spTgt>
                                        </p:tgtEl>
                                        <p:attrNameLst>
                                          <p:attrName>style.visibility</p:attrName>
                                        </p:attrNameLst>
                                      </p:cBhvr>
                                      <p:to>
                                        <p:strVal val="visible"/>
                                      </p:to>
                                    </p:set>
                                    <p:animEffect transition="in" filter="fade">
                                      <p:cBhvr>
                                        <p:cTn id="42" dur="1250"/>
                                        <p:tgtEl>
                                          <p:spTgt spid="2">
                                            <p:bg/>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
                                            <p:txEl>
                                              <p:pRg st="0" end="0"/>
                                            </p:txEl>
                                          </p:spTgt>
                                        </p:tgtEl>
                                        <p:attrNameLst>
                                          <p:attrName>style.visibility</p:attrName>
                                        </p:attrNameLst>
                                      </p:cBhvr>
                                      <p:to>
                                        <p:strVal val="visible"/>
                                      </p:to>
                                    </p:set>
                                    <p:animEffect transition="in" filter="fade">
                                      <p:cBhvr>
                                        <p:cTn id="45" dur="1250"/>
                                        <p:tgtEl>
                                          <p:spTgt spid="2">
                                            <p:txEl>
                                              <p:pRg st="0" end="0"/>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
                                            <p:txEl>
                                              <p:pRg st="1" end="1"/>
                                            </p:txEl>
                                          </p:spTgt>
                                        </p:tgtEl>
                                        <p:attrNameLst>
                                          <p:attrName>style.visibility</p:attrName>
                                        </p:attrNameLst>
                                      </p:cBhvr>
                                      <p:to>
                                        <p:strVal val="visible"/>
                                      </p:to>
                                    </p:set>
                                    <p:animEffect transition="in" filter="fade">
                                      <p:cBhvr>
                                        <p:cTn id="48" dur="1250"/>
                                        <p:tgtEl>
                                          <p:spTgt spid="2">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923658">
                                            <p:txEl>
                                              <p:pRg st="0" end="0"/>
                                            </p:txEl>
                                          </p:spTgt>
                                        </p:tgtEl>
                                        <p:attrNameLst>
                                          <p:attrName>style.visibility</p:attrName>
                                        </p:attrNameLst>
                                      </p:cBhvr>
                                      <p:to>
                                        <p:strVal val="visible"/>
                                      </p:to>
                                    </p:set>
                                    <p:animEffect transition="in" filter="dissolve">
                                      <p:cBhvr>
                                        <p:cTn id="53" dur="500"/>
                                        <p:tgtEl>
                                          <p:spTgt spid="923658">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923658">
                                            <p:txEl>
                                              <p:pRg st="1" end="1"/>
                                            </p:txEl>
                                          </p:spTgt>
                                        </p:tgtEl>
                                        <p:attrNameLst>
                                          <p:attrName>style.visibility</p:attrName>
                                        </p:attrNameLst>
                                      </p:cBhvr>
                                      <p:to>
                                        <p:strVal val="visible"/>
                                      </p:to>
                                    </p:set>
                                    <p:animEffect transition="in" filter="dissolve">
                                      <p:cBhvr>
                                        <p:cTn id="58" dur="500"/>
                                        <p:tgtEl>
                                          <p:spTgt spid="92365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3656" grpId="0" build="p" animBg="1"/>
      <p:bldP spid="2" grpId="0" build="allAtOnce" animBg="1"/>
      <p:bldP spid="923658" grpId="0" build="p" autoUpdateAnimBg="0"/>
      <p:bldP spid="923652" grpId="0" build="p" autoUpdateAnimBg="0"/>
      <p:bldP spid="923655" grpId="0" build="p" autoUpdateAnimBg="0"/>
      <p:bldP spid="923654"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700" name="Rectangle 4">
            <a:extLst>
              <a:ext uri="{FF2B5EF4-FFF2-40B4-BE49-F238E27FC236}">
                <a16:creationId xmlns:a16="http://schemas.microsoft.com/office/drawing/2014/main" id="{4013E4FB-F280-2ACE-F2AC-6B02D09DF86C}"/>
              </a:ext>
            </a:extLst>
          </p:cNvPr>
          <p:cNvSpPr>
            <a:spLocks noChangeArrowheads="1"/>
          </p:cNvSpPr>
          <p:nvPr/>
        </p:nvSpPr>
        <p:spPr bwMode="auto">
          <a:xfrm>
            <a:off x="767408" y="914400"/>
            <a:ext cx="10729191" cy="5250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6000"/>
              </a:lnSpc>
              <a:spcBef>
                <a:spcPts val="0"/>
              </a:spcBef>
              <a:spcAft>
                <a:spcPts val="3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Durante años Martín luchó con esto de que “</a:t>
            </a:r>
            <a:r>
              <a:rPr lang="es-419" sz="3000" noProof="0" dirty="0">
                <a:solidFill>
                  <a:srgbClr val="FFCC0F"/>
                </a:solidFill>
                <a:latin typeface="Arial" panose="020B0604020202020204" pitchFamily="34" charset="0"/>
              </a:rPr>
              <a:t>el justo por la fe vivirá</a:t>
            </a:r>
            <a:r>
              <a:rPr lang="es-419" sz="3000" noProof="0" dirty="0">
                <a:solidFill>
                  <a:srgbClr val="EFF9FF"/>
                </a:solidFill>
                <a:latin typeface="Arial" panose="020B0604020202020204" pitchFamily="34" charset="0"/>
              </a:rPr>
              <a:t>”, incluso durante el tiempo que estudiaba por su doctorado, y aún en los primeros años que él mismo enseño en la universidad, como profesor de teología!</a:t>
            </a:r>
          </a:p>
          <a:p>
            <a:pPr algn="just">
              <a:lnSpc>
                <a:spcPct val="86000"/>
              </a:lnSpc>
              <a:spcBef>
                <a:spcPts val="0"/>
              </a:spcBef>
              <a:spcAft>
                <a:spcPts val="3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Pero un día, al leer el texto otra vez en el griego original, por fin logró entender que él estaba tomando la frase al revés!</a:t>
            </a:r>
          </a:p>
          <a:p>
            <a:pPr algn="just">
              <a:lnSpc>
                <a:spcPct val="86000"/>
              </a:lnSpc>
              <a:spcBef>
                <a:spcPts val="0"/>
              </a:spcBef>
              <a:spcAft>
                <a:spcPts val="3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No es que uno debe primero “justificarse” para posteriormente “vivir por fe”, sino exactamente </a:t>
            </a:r>
            <a:r>
              <a:rPr lang="es-419" sz="3000" dirty="0">
                <a:solidFill>
                  <a:srgbClr val="EFF9FF"/>
                </a:solidFill>
                <a:latin typeface="Arial" panose="020B0604020202020204" pitchFamily="34" charset="0"/>
              </a:rPr>
              <a:t>lo</a:t>
            </a:r>
            <a:r>
              <a:rPr lang="es-419" sz="3000" noProof="0" dirty="0">
                <a:solidFill>
                  <a:srgbClr val="EFF9FF"/>
                </a:solidFill>
                <a:latin typeface="Arial" panose="020B0604020202020204" pitchFamily="34" charset="0"/>
              </a:rPr>
              <a:t> opuesto!  </a:t>
            </a:r>
          </a:p>
          <a:p>
            <a:pPr algn="just">
              <a:lnSpc>
                <a:spcPct val="86000"/>
              </a:lnSpc>
              <a:spcBef>
                <a:spcPts val="0"/>
              </a:spcBef>
              <a:spcAft>
                <a:spcPts val="3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¡Es solo </a:t>
            </a:r>
            <a:r>
              <a:rPr lang="es-419" sz="3000" i="1" u="sng" noProof="0" dirty="0">
                <a:solidFill>
                  <a:srgbClr val="EFF9FF"/>
                </a:solidFill>
                <a:latin typeface="Arial" panose="020B0604020202020204" pitchFamily="34" charset="0"/>
              </a:rPr>
              <a:t>mediante</a:t>
            </a:r>
            <a:r>
              <a:rPr lang="es-419" sz="3000" noProof="0" dirty="0">
                <a:solidFill>
                  <a:srgbClr val="EFF9FF"/>
                </a:solidFill>
                <a:latin typeface="Arial" panose="020B0604020202020204" pitchFamily="34" charset="0"/>
              </a:rPr>
              <a:t> la fe que podemos ser justificados!</a:t>
            </a:r>
          </a:p>
          <a:p>
            <a:pPr algn="just">
              <a:lnSpc>
                <a:spcPct val="86000"/>
              </a:lnSpc>
              <a:spcBef>
                <a:spcPts val="0"/>
              </a:spcBef>
              <a:spcAft>
                <a:spcPts val="3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Y con eso, Martín Lutero estableció </a:t>
            </a:r>
            <a:r>
              <a:rPr lang="es-419" sz="3000" dirty="0">
                <a:solidFill>
                  <a:srgbClr val="EFF9FF"/>
                </a:solidFill>
                <a:latin typeface="Arial" panose="020B0604020202020204" pitchFamily="34" charset="0"/>
              </a:rPr>
              <a:t>la</a:t>
            </a:r>
            <a:r>
              <a:rPr lang="es-419" sz="3000" noProof="0" dirty="0">
                <a:solidFill>
                  <a:srgbClr val="EFF9FF"/>
                </a:solidFill>
                <a:latin typeface="Arial" panose="020B0604020202020204" pitchFamily="34" charset="0"/>
              </a:rPr>
              <a:t> primera de las “5 Solas” de la reforma.</a:t>
            </a:r>
          </a:p>
        </p:txBody>
      </p:sp>
      <p:sp>
        <p:nvSpPr>
          <p:cNvPr id="2" name="Rectangle 4">
            <a:extLst>
              <a:ext uri="{FF2B5EF4-FFF2-40B4-BE49-F238E27FC236}">
                <a16:creationId xmlns:a16="http://schemas.microsoft.com/office/drawing/2014/main" id="{0A94FEAD-4C6F-2CA3-218F-BBECCF9A1D7E}"/>
              </a:ext>
            </a:extLst>
          </p:cNvPr>
          <p:cNvSpPr>
            <a:spLocks noChangeArrowheads="1"/>
          </p:cNvSpPr>
          <p:nvPr/>
        </p:nvSpPr>
        <p:spPr bwMode="auto">
          <a:xfrm>
            <a:off x="767408" y="5517232"/>
            <a:ext cx="10729191" cy="57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6000"/>
              </a:lnSpc>
              <a:spcBef>
                <a:spcPts val="0"/>
              </a:spcBef>
              <a:spcAft>
                <a:spcPts val="3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a:t>
            </a:r>
            <a:r>
              <a:rPr lang="es-419" sz="3000" b="1" i="1" u="sng" noProof="0" dirty="0">
                <a:solidFill>
                  <a:srgbClr val="FFFF00"/>
                </a:solidFill>
                <a:latin typeface="Arial" panose="020B0604020202020204" pitchFamily="34" charset="0"/>
              </a:rPr>
              <a:t>Sola Fide</a:t>
            </a:r>
            <a:r>
              <a:rPr lang="es-419" sz="3000" noProof="0" dirty="0">
                <a:solidFill>
                  <a:srgbClr val="EFF9FF"/>
                </a:solidFill>
                <a:latin typeface="Arial" panose="020B0604020202020204" pitchFamily="34" charset="0"/>
              </a:rPr>
              <a:t>”: Es </a:t>
            </a:r>
            <a:r>
              <a:rPr lang="es-419" sz="3000" i="1" u="sng" noProof="0" dirty="0">
                <a:solidFill>
                  <a:srgbClr val="EFF9FF"/>
                </a:solidFill>
                <a:latin typeface="Arial" panose="020B0604020202020204" pitchFamily="34" charset="0"/>
              </a:rPr>
              <a:t>solamente</a:t>
            </a:r>
            <a:r>
              <a:rPr lang="es-419" sz="3000" noProof="0" dirty="0">
                <a:solidFill>
                  <a:srgbClr val="EFF9FF"/>
                </a:solidFill>
                <a:latin typeface="Arial" panose="020B0604020202020204" pitchFamily="34" charset="0"/>
              </a:rPr>
              <a:t> por fe que somos salvos.</a:t>
            </a:r>
          </a:p>
        </p:txBody>
      </p:sp>
    </p:spTree>
  </p:cSld>
  <p:clrMapOvr>
    <a:masterClrMapping/>
  </p:clrMapOvr>
  <mc:AlternateContent xmlns:mc="http://schemas.openxmlformats.org/markup-compatibility/2006" xmlns:p14="http://schemas.microsoft.com/office/powerpoint/2010/main">
    <mc:Choice Requires="p14">
      <p:transition p14:dur="38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25700">
                                            <p:txEl>
                                              <p:pRg st="0" end="0"/>
                                            </p:txEl>
                                          </p:spTgt>
                                        </p:tgtEl>
                                        <p:attrNameLst>
                                          <p:attrName>style.visibility</p:attrName>
                                        </p:attrNameLst>
                                      </p:cBhvr>
                                      <p:to>
                                        <p:strVal val="visible"/>
                                      </p:to>
                                    </p:set>
                                    <p:animEffect transition="in" filter="wipe(up)">
                                      <p:cBhvr>
                                        <p:cTn id="7" dur="350"/>
                                        <p:tgtEl>
                                          <p:spTgt spid="92570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25700">
                                            <p:txEl>
                                              <p:pRg st="1" end="1"/>
                                            </p:txEl>
                                          </p:spTgt>
                                        </p:tgtEl>
                                        <p:attrNameLst>
                                          <p:attrName>style.visibility</p:attrName>
                                        </p:attrNameLst>
                                      </p:cBhvr>
                                      <p:to>
                                        <p:strVal val="visible"/>
                                      </p:to>
                                    </p:set>
                                    <p:animEffect transition="in" filter="wipe(up)">
                                      <p:cBhvr>
                                        <p:cTn id="12" dur="350"/>
                                        <p:tgtEl>
                                          <p:spTgt spid="92570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925700">
                                            <p:txEl>
                                              <p:pRg st="2" end="2"/>
                                            </p:txEl>
                                          </p:spTgt>
                                        </p:tgtEl>
                                        <p:attrNameLst>
                                          <p:attrName>style.visibility</p:attrName>
                                        </p:attrNameLst>
                                      </p:cBhvr>
                                      <p:to>
                                        <p:strVal val="visible"/>
                                      </p:to>
                                    </p:set>
                                    <p:animEffect transition="in" filter="wipe(up)">
                                      <p:cBhvr>
                                        <p:cTn id="17" dur="350"/>
                                        <p:tgtEl>
                                          <p:spTgt spid="92570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925700">
                                            <p:txEl>
                                              <p:pRg st="3" end="3"/>
                                            </p:txEl>
                                          </p:spTgt>
                                        </p:tgtEl>
                                        <p:attrNameLst>
                                          <p:attrName>style.visibility</p:attrName>
                                        </p:attrNameLst>
                                      </p:cBhvr>
                                      <p:to>
                                        <p:strVal val="visible"/>
                                      </p:to>
                                    </p:set>
                                    <p:animEffect transition="in" filter="wipe(up)">
                                      <p:cBhvr>
                                        <p:cTn id="22" dur="350"/>
                                        <p:tgtEl>
                                          <p:spTgt spid="92570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925700">
                                            <p:txEl>
                                              <p:pRg st="4" end="4"/>
                                            </p:txEl>
                                          </p:spTgt>
                                        </p:tgtEl>
                                        <p:attrNameLst>
                                          <p:attrName>style.visibility</p:attrName>
                                        </p:attrNameLst>
                                      </p:cBhvr>
                                      <p:to>
                                        <p:strVal val="visible"/>
                                      </p:to>
                                    </p:set>
                                    <p:animEffect transition="in" filter="wipe(up)">
                                      <p:cBhvr>
                                        <p:cTn id="27" dur="350"/>
                                        <p:tgtEl>
                                          <p:spTgt spid="92570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wipe(left)">
                                      <p:cBhvr>
                                        <p:cTn id="3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5700" grpId="0" build="p"/>
      <p:bldP spid="2"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231" name="Rectangle 7">
            <a:extLst>
              <a:ext uri="{FF2B5EF4-FFF2-40B4-BE49-F238E27FC236}">
                <a16:creationId xmlns:a16="http://schemas.microsoft.com/office/drawing/2014/main" id="{881DDA60-4D09-4BA8-381D-D10AC6C6E63E}"/>
              </a:ext>
            </a:extLst>
          </p:cNvPr>
          <p:cNvSpPr>
            <a:spLocks noChangeArrowheads="1"/>
          </p:cNvSpPr>
          <p:nvPr/>
        </p:nvSpPr>
        <p:spPr bwMode="auto">
          <a:xfrm>
            <a:off x="695400" y="990600"/>
            <a:ext cx="10801199" cy="4742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Al entender esto por fin, y ponerlo en práctica, Martín Lutero se sentía totalmente aliviado de la carga del pecado que había soportado durante tantos años. Se sentía como un hombre nuevo!</a:t>
            </a:r>
          </a:p>
          <a:p>
            <a:pPr algn="just">
              <a:lnSpc>
                <a:spcPct val="90000"/>
              </a:lnSpc>
              <a:spcBef>
                <a:spcPts val="0"/>
              </a:spcBef>
              <a:spcAft>
                <a:spcPts val="6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En sus palabras:</a:t>
            </a:r>
          </a:p>
          <a:p>
            <a:pPr algn="just">
              <a:lnSpc>
                <a:spcPct val="90000"/>
              </a:lnSpc>
              <a:spcBef>
                <a:spcPts val="0"/>
              </a:spcBef>
              <a:spcAft>
                <a:spcPts val="600"/>
              </a:spcAft>
              <a:buClr>
                <a:srgbClr val="5FF0FF"/>
              </a:buClr>
              <a:buFont typeface="Symbol" panose="05050102010706020507" pitchFamily="18" charset="2"/>
              <a:buNone/>
            </a:pPr>
            <a:r>
              <a:rPr lang="es-419" sz="3000" i="1" dirty="0">
                <a:solidFill>
                  <a:srgbClr val="EFF9FF"/>
                </a:solidFill>
                <a:latin typeface="Arial" panose="020B0604020202020204" pitchFamily="34" charset="0"/>
              </a:rPr>
              <a:t>"</a:t>
            </a:r>
            <a:r>
              <a:rPr lang="es-419" sz="3000" i="1" noProof="0" dirty="0">
                <a:solidFill>
                  <a:srgbClr val="EFF9FF"/>
                </a:solidFill>
                <a:latin typeface="Arial" panose="020B0604020202020204" pitchFamily="34" charset="0"/>
              </a:rPr>
              <a:t>Finalmente, meditando día y noche, por la misericordia de Dios, comencé a entender que la justicia de Dios es aquella por la cual los justos viven por un don de Dios, es decir, por la fe ... Aquí me sentí como si estuviera completamente nacido de nuevo, y había entrado en el paraíso a través de las puertas que habían sido abiertas".</a:t>
            </a:r>
          </a:p>
        </p:txBody>
      </p:sp>
    </p:spTree>
  </p:cSld>
  <p:clrMapOvr>
    <a:masterClrMapping/>
  </p:clrMapOvr>
  <mc:AlternateContent xmlns:mc="http://schemas.openxmlformats.org/markup-compatibility/2006" xmlns:p14="http://schemas.microsoft.com/office/powerpoint/2010/main">
    <mc:Choice Requires="p14">
      <p:transition p14:dur="38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48231">
                                            <p:txEl>
                                              <p:pRg st="0" end="0"/>
                                            </p:txEl>
                                          </p:spTgt>
                                        </p:tgtEl>
                                        <p:attrNameLst>
                                          <p:attrName>style.visibility</p:attrName>
                                        </p:attrNameLst>
                                      </p:cBhvr>
                                      <p:to>
                                        <p:strVal val="visible"/>
                                      </p:to>
                                    </p:set>
                                    <p:animEffect transition="in" filter="dissolve">
                                      <p:cBhvr>
                                        <p:cTn id="7" dur="500"/>
                                        <p:tgtEl>
                                          <p:spTgt spid="9482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48231">
                                            <p:txEl>
                                              <p:pRg st="1" end="1"/>
                                            </p:txEl>
                                          </p:spTgt>
                                        </p:tgtEl>
                                        <p:attrNameLst>
                                          <p:attrName>style.visibility</p:attrName>
                                        </p:attrNameLst>
                                      </p:cBhvr>
                                      <p:to>
                                        <p:strVal val="visible"/>
                                      </p:to>
                                    </p:set>
                                    <p:animEffect transition="in" filter="dissolve">
                                      <p:cBhvr>
                                        <p:cTn id="12" dur="500"/>
                                        <p:tgtEl>
                                          <p:spTgt spid="94823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48231">
                                            <p:txEl>
                                              <p:pRg st="2" end="2"/>
                                            </p:txEl>
                                          </p:spTgt>
                                        </p:tgtEl>
                                        <p:attrNameLst>
                                          <p:attrName>style.visibility</p:attrName>
                                        </p:attrNameLst>
                                      </p:cBhvr>
                                      <p:to>
                                        <p:strVal val="visible"/>
                                      </p:to>
                                    </p:set>
                                    <p:animEffect transition="in" filter="dissolve">
                                      <p:cBhvr>
                                        <p:cTn id="17" dur="500"/>
                                        <p:tgtEl>
                                          <p:spTgt spid="9482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8231"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017A0-140E-9335-CE63-822C3D7D02A1}"/>
            </a:ext>
          </a:extLst>
        </p:cNvPr>
        <p:cNvGrpSpPr/>
        <p:nvPr/>
      </p:nvGrpSpPr>
      <p:grpSpPr>
        <a:xfrm>
          <a:off x="0" y="0"/>
          <a:ext cx="0" cy="0"/>
          <a:chOff x="0" y="0"/>
          <a:chExt cx="0" cy="0"/>
        </a:xfrm>
      </p:grpSpPr>
      <p:sp>
        <p:nvSpPr>
          <p:cNvPr id="2" name="QR Caption: Materials">
            <a:extLst>
              <a:ext uri="{FF2B5EF4-FFF2-40B4-BE49-F238E27FC236}">
                <a16:creationId xmlns:a16="http://schemas.microsoft.com/office/drawing/2014/main" id="{796F79C8-B3AC-04A5-3B00-7B6353816F6F}"/>
              </a:ext>
            </a:extLst>
          </p:cNvPr>
          <p:cNvSpPr>
            <a:spLocks noChangeArrowheads="1"/>
          </p:cNvSpPr>
          <p:nvPr/>
        </p:nvSpPr>
        <p:spPr bwMode="auto">
          <a:xfrm>
            <a:off x="8584026" y="4931506"/>
            <a:ext cx="3200606" cy="1305806"/>
          </a:xfrm>
          <a:prstGeom prst="rect">
            <a:avLst/>
          </a:prstGeom>
          <a:noFill/>
          <a:ln>
            <a:noFill/>
          </a:ln>
          <a:effec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lvl="1" algn="ctr">
              <a:lnSpc>
                <a:spcPct val="87000"/>
              </a:lnSpc>
              <a:spcBef>
                <a:spcPts val="0"/>
              </a:spcBef>
              <a:spcAft>
                <a:spcPts val="100"/>
              </a:spcAft>
              <a:buClr>
                <a:srgbClr val="5FF0FF"/>
              </a:buClr>
              <a:buFont typeface="Symbol" panose="05050102010706020507" pitchFamily="18" charset="2"/>
              <a:buNone/>
              <a:defRPr/>
            </a:pPr>
            <a:r>
              <a:rPr lang="es-419" sz="3500" b="1" i="1" noProof="0" dirty="0">
                <a:solidFill>
                  <a:srgbClr val="FFFF00"/>
                </a:solidFill>
                <a:effectLst>
                  <a:outerShdw blurRad="50800" dist="76200" dir="3300000" algn="tl" rotWithShape="0">
                    <a:schemeClr val="tx1">
                      <a:alpha val="90000"/>
                    </a:schemeClr>
                  </a:outerShdw>
                </a:effectLst>
                <a:latin typeface="Arial" panose="020B0604020202020204" pitchFamily="34" charset="0"/>
              </a:rPr>
              <a:t>Materiales de Clases Anteriores</a:t>
            </a:r>
          </a:p>
        </p:txBody>
      </p:sp>
      <p:pic>
        <p:nvPicPr>
          <p:cNvPr id="3" name="QR Code">
            <a:extLst>
              <a:ext uri="{FF2B5EF4-FFF2-40B4-BE49-F238E27FC236}">
                <a16:creationId xmlns:a16="http://schemas.microsoft.com/office/drawing/2014/main" id="{FB741076-FA75-5077-0C1E-E43D9AEECD76}"/>
              </a:ext>
            </a:extLst>
          </p:cNvPr>
          <p:cNvPicPr>
            <a:picLocks noChangeAspect="1"/>
          </p:cNvPicPr>
          <p:nvPr/>
        </p:nvPicPr>
        <p:blipFill>
          <a:blip r:embed="rId2">
            <a:extLst>
              <a:ext uri="{28A0092B-C50C-407E-A947-70E740481C1C}">
                <a14:useLocalDpi xmlns:a14="http://schemas.microsoft.com/office/drawing/2010/main" val="0"/>
              </a:ext>
            </a:extLst>
          </a:blip>
          <a:srcRect l="3669" t="3805" r="4182" b="4208"/>
          <a:stretch>
            <a:fillRect/>
          </a:stretch>
        </p:blipFill>
        <p:spPr>
          <a:xfrm>
            <a:off x="8504824" y="1772816"/>
            <a:ext cx="3351816" cy="2978171"/>
          </a:xfrm>
          <a:prstGeom prst="rect">
            <a:avLst/>
          </a:prstGeom>
          <a:effectLst>
            <a:outerShdw blurRad="63500" dist="63500" dir="3300000" algn="tl" rotWithShape="0">
              <a:prstClr val="black">
                <a:alpha val="60000"/>
              </a:prstClr>
            </a:outerShdw>
          </a:effectLst>
        </p:spPr>
      </p:pic>
    </p:spTree>
    <p:extLst>
      <p:ext uri="{BB962C8B-B14F-4D97-AF65-F5344CB8AC3E}">
        <p14:creationId xmlns:p14="http://schemas.microsoft.com/office/powerpoint/2010/main" val="4119615979"/>
      </p:ext>
    </p:extLst>
  </p:cSld>
  <p:clrMapOvr>
    <a:masterClrMapping/>
  </p:clrMapOvr>
  <p:transition spd="med" advTm="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3" presetClass="exit" presetSubtype="544" fill="hold" nodeType="clickEffect">
                                  <p:stCondLst>
                                    <p:cond delay="0"/>
                                  </p:stCondLst>
                                  <p:childTnLst>
                                    <p:anim calcmode="lin" valueType="num">
                                      <p:cBhvr>
                                        <p:cTn id="11" dur="750"/>
                                        <p:tgtEl>
                                          <p:spTgt spid="3"/>
                                        </p:tgtEl>
                                        <p:attrNameLst>
                                          <p:attrName>ppt_w</p:attrName>
                                        </p:attrNameLst>
                                      </p:cBhvr>
                                      <p:tavLst>
                                        <p:tav tm="0">
                                          <p:val>
                                            <p:strVal val="ppt_w"/>
                                          </p:val>
                                        </p:tav>
                                        <p:tav tm="100000">
                                          <p:val>
                                            <p:fltVal val="0"/>
                                          </p:val>
                                        </p:tav>
                                      </p:tavLst>
                                    </p:anim>
                                    <p:anim calcmode="lin" valueType="num">
                                      <p:cBhvr>
                                        <p:cTn id="12" dur="750"/>
                                        <p:tgtEl>
                                          <p:spTgt spid="3"/>
                                        </p:tgtEl>
                                        <p:attrNameLst>
                                          <p:attrName>ppt_h</p:attrName>
                                        </p:attrNameLst>
                                      </p:cBhvr>
                                      <p:tavLst>
                                        <p:tav tm="0">
                                          <p:val>
                                            <p:strVal val="ppt_h"/>
                                          </p:val>
                                        </p:tav>
                                        <p:tav tm="100000">
                                          <p:val>
                                            <p:fltVal val="0"/>
                                          </p:val>
                                        </p:tav>
                                      </p:tavLst>
                                    </p:anim>
                                    <p:anim calcmode="lin" valueType="num">
                                      <p:cBhvr>
                                        <p:cTn id="13" dur="750"/>
                                        <p:tgtEl>
                                          <p:spTgt spid="3"/>
                                        </p:tgtEl>
                                        <p:attrNameLst>
                                          <p:attrName>ppt_x</p:attrName>
                                        </p:attrNameLst>
                                      </p:cBhvr>
                                      <p:tavLst>
                                        <p:tav tm="0">
                                          <p:val>
                                            <p:strVal val="ppt_x"/>
                                          </p:val>
                                        </p:tav>
                                        <p:tav tm="100000">
                                          <p:val>
                                            <p:fltVal val="0.5"/>
                                          </p:val>
                                        </p:tav>
                                      </p:tavLst>
                                    </p:anim>
                                    <p:anim calcmode="lin" valueType="num">
                                      <p:cBhvr>
                                        <p:cTn id="14" dur="750"/>
                                        <p:tgtEl>
                                          <p:spTgt spid="3"/>
                                        </p:tgtEl>
                                        <p:attrNameLst>
                                          <p:attrName>ppt_y</p:attrName>
                                        </p:attrNameLst>
                                      </p:cBhvr>
                                      <p:tavLst>
                                        <p:tav tm="0">
                                          <p:val>
                                            <p:strVal val="ppt_y"/>
                                          </p:val>
                                        </p:tav>
                                        <p:tav tm="100000">
                                          <p:val>
                                            <p:fltVal val="0.5"/>
                                          </p:val>
                                        </p:tav>
                                      </p:tavLst>
                                    </p:anim>
                                    <p:set>
                                      <p:cBhvr>
                                        <p:cTn id="15" dur="1" fill="hold">
                                          <p:stCondLst>
                                            <p:cond delay="74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2515F-D54E-FA68-919E-A2CF6BE42EA3}"/>
            </a:ext>
          </a:extLst>
        </p:cNvPr>
        <p:cNvGrpSpPr/>
        <p:nvPr/>
      </p:nvGrpSpPr>
      <p:grpSpPr>
        <a:xfrm>
          <a:off x="0" y="0"/>
          <a:ext cx="0" cy="0"/>
          <a:chOff x="0" y="0"/>
          <a:chExt cx="0" cy="0"/>
        </a:xfrm>
      </p:grpSpPr>
      <p:sp>
        <p:nvSpPr>
          <p:cNvPr id="13" name="Verse, normal -  yellow frame - Rectangle 7">
            <a:extLst>
              <a:ext uri="{FF2B5EF4-FFF2-40B4-BE49-F238E27FC236}">
                <a16:creationId xmlns:a16="http://schemas.microsoft.com/office/drawing/2014/main" id="{C214EB4A-09E9-AB11-97E2-0460A95850A6}"/>
              </a:ext>
            </a:extLst>
          </p:cNvPr>
          <p:cNvSpPr>
            <a:spLocks noChangeArrowheads="1"/>
          </p:cNvSpPr>
          <p:nvPr/>
        </p:nvSpPr>
        <p:spPr bwMode="auto">
          <a:xfrm>
            <a:off x="623392" y="4725144"/>
            <a:ext cx="10945216" cy="1656184"/>
          </a:xfrm>
          <a:prstGeom prst="rect">
            <a:avLst/>
          </a:prstGeom>
          <a:solidFill>
            <a:srgbClr val="333333"/>
          </a:solidFill>
          <a:ln w="38100">
            <a:solidFill>
              <a:srgbClr val="FFFF00"/>
            </a:solidFill>
            <a:miter lim="800000"/>
            <a:headEnd/>
            <a:tailEnd/>
          </a:ln>
        </p:spPr>
        <p:txBody>
          <a:bodyPr lIns="144000" tIns="108000" rIns="144000" bIns="108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7000"/>
              </a:lnSpc>
              <a:spcBef>
                <a:spcPts val="0"/>
              </a:spcBef>
              <a:spcAft>
                <a:spcPts val="200"/>
              </a:spcAft>
              <a:buClrTx/>
              <a:buSzTx/>
              <a:buNone/>
            </a:pPr>
            <a:r>
              <a:rPr kumimoji="0" lang="es-419" sz="2800" noProof="0" dirty="0">
                <a:solidFill>
                  <a:schemeClr val="bg1"/>
                </a:solidFill>
                <a:latin typeface="Arial" panose="020B0604020202020204" pitchFamily="34" charset="0"/>
              </a:rPr>
              <a:t>                                        </a:t>
            </a:r>
            <a:r>
              <a:rPr kumimoji="0" lang="es-419" sz="2800" noProof="0" dirty="0">
                <a:solidFill>
                  <a:schemeClr val="bg1"/>
                </a:solidFill>
                <a:latin typeface="Arial" panose="020B0604020202020204" pitchFamily="34" charset="0"/>
                <a:cs typeface="Times New Roman" panose="02020603050405020304" pitchFamily="18" charset="0"/>
              </a:rPr>
              <a:t>Toda la Escritura es inspirada por Dios </a:t>
            </a:r>
            <a:r>
              <a:rPr kumimoji="0" lang="es-419" sz="2800" noProof="0" dirty="0">
                <a:solidFill>
                  <a:schemeClr val="bg1"/>
                </a:solidFill>
                <a:effectLst/>
                <a:latin typeface="Arial" panose="020B0604020202020204" pitchFamily="34" charset="0"/>
                <a:cs typeface="Times New Roman" panose="02020603050405020304" pitchFamily="18" charset="0"/>
              </a:rPr>
              <a:t>y útil para enseñar, para reprender, para corregir y para instruir en la justicia,</a:t>
            </a:r>
            <a:r>
              <a:rPr kumimoji="0" lang="es-419" sz="2800" noProof="0" dirty="0">
                <a:solidFill>
                  <a:schemeClr val="bg1"/>
                </a:solidFill>
                <a:latin typeface="Arial" panose="020B0604020202020204" pitchFamily="34" charset="0"/>
                <a:cs typeface="Times New Roman" panose="02020603050405020304" pitchFamily="18" charset="0"/>
              </a:rPr>
              <a:t> a fin de que el siervo de Dios esté enteramente capacitado </a:t>
            </a:r>
            <a:r>
              <a:rPr kumimoji="0" lang="es-419" sz="2800" noProof="0" dirty="0">
                <a:solidFill>
                  <a:schemeClr val="bg1"/>
                </a:solidFill>
                <a:effectLst/>
                <a:latin typeface="Arial" panose="020B0604020202020204" pitchFamily="34" charset="0"/>
                <a:cs typeface="Times New Roman" panose="02020603050405020304" pitchFamily="18" charset="0"/>
              </a:rPr>
              <a:t>para toda buena obra.</a:t>
            </a:r>
            <a:endParaRPr kumimoji="0" lang="es-419" sz="2800" noProof="0" dirty="0">
              <a:solidFill>
                <a:schemeClr val="bg1"/>
              </a:solidFill>
              <a:latin typeface="Arial" panose="020B0604020202020204" pitchFamily="34" charset="0"/>
            </a:endParaRPr>
          </a:p>
        </p:txBody>
      </p:sp>
      <p:sp>
        <p:nvSpPr>
          <p:cNvPr id="942089" name="Rectangle 9">
            <a:extLst>
              <a:ext uri="{FF2B5EF4-FFF2-40B4-BE49-F238E27FC236}">
                <a16:creationId xmlns:a16="http://schemas.microsoft.com/office/drawing/2014/main" id="{3A30776E-36DF-884C-8D97-36D39C00AF50}"/>
              </a:ext>
            </a:extLst>
          </p:cNvPr>
          <p:cNvSpPr>
            <a:spLocks noChangeArrowheads="1"/>
          </p:cNvSpPr>
          <p:nvPr/>
        </p:nvSpPr>
        <p:spPr bwMode="auto">
          <a:xfrm>
            <a:off x="695400" y="914400"/>
            <a:ext cx="10801200" cy="1290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Por haber entendido esto a través de su estudio intenso de la Biblia, y no por las enseñanzas y tradiciones de la iglesia, posteriormente Martín estableció otra de las “5 solas”:</a:t>
            </a:r>
          </a:p>
        </p:txBody>
      </p:sp>
      <p:sp>
        <p:nvSpPr>
          <p:cNvPr id="2" name="Verse, GREEN HIGHLIGHT  yellow frame - Rectangle 7">
            <a:extLst>
              <a:ext uri="{FF2B5EF4-FFF2-40B4-BE49-F238E27FC236}">
                <a16:creationId xmlns:a16="http://schemas.microsoft.com/office/drawing/2014/main" id="{2C7C3D05-F891-F65F-F1EB-9C34D8D3C497}"/>
              </a:ext>
            </a:extLst>
          </p:cNvPr>
          <p:cNvSpPr>
            <a:spLocks noChangeArrowheads="1"/>
          </p:cNvSpPr>
          <p:nvPr/>
        </p:nvSpPr>
        <p:spPr bwMode="auto">
          <a:xfrm>
            <a:off x="623392" y="4725144"/>
            <a:ext cx="10945216" cy="1656184"/>
          </a:xfrm>
          <a:prstGeom prst="rect">
            <a:avLst/>
          </a:prstGeom>
          <a:solidFill>
            <a:srgbClr val="333333"/>
          </a:solidFill>
          <a:ln w="38100">
            <a:solidFill>
              <a:srgbClr val="FFFF00"/>
            </a:solidFill>
            <a:miter lim="800000"/>
            <a:headEnd/>
            <a:tailEnd/>
          </a:ln>
        </p:spPr>
        <p:txBody>
          <a:bodyPr lIns="144000" tIns="108000" rIns="144000" bIns="108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7000"/>
              </a:lnSpc>
              <a:spcBef>
                <a:spcPts val="0"/>
              </a:spcBef>
              <a:spcAft>
                <a:spcPts val="200"/>
              </a:spcAft>
              <a:buClrTx/>
              <a:buSzTx/>
              <a:buNone/>
            </a:pPr>
            <a:r>
              <a:rPr kumimoji="0" lang="es-419" sz="2800" noProof="0" dirty="0">
                <a:solidFill>
                  <a:srgbClr val="EFF9FF"/>
                </a:solidFill>
                <a:latin typeface="Arial" panose="020B0604020202020204" pitchFamily="34" charset="0"/>
              </a:rPr>
              <a:t>                                        </a:t>
            </a:r>
            <a:r>
              <a:rPr kumimoji="0" lang="es-419" sz="2800" u="sng" noProof="0" dirty="0">
                <a:solidFill>
                  <a:srgbClr val="59FF0F"/>
                </a:solidFill>
                <a:latin typeface="Arial" panose="020B0604020202020204" pitchFamily="34" charset="0"/>
                <a:cs typeface="Times New Roman" panose="02020603050405020304" pitchFamily="18" charset="0"/>
              </a:rPr>
              <a:t>Toda la Escritura es inspirada por Dios</a:t>
            </a:r>
            <a:r>
              <a:rPr kumimoji="0" lang="es-419" sz="2800" noProof="0" dirty="0">
                <a:solidFill>
                  <a:srgbClr val="EFF9FF"/>
                </a:solidFill>
                <a:latin typeface="Arial" panose="020B0604020202020204" pitchFamily="34" charset="0"/>
                <a:cs typeface="Times New Roman" panose="02020603050405020304" pitchFamily="18" charset="0"/>
              </a:rPr>
              <a:t> </a:t>
            </a:r>
            <a:r>
              <a:rPr kumimoji="0" lang="es-419" sz="2800" noProof="0" dirty="0">
                <a:solidFill>
                  <a:srgbClr val="5E5E5E"/>
                </a:solidFill>
                <a:effectLst/>
                <a:latin typeface="Arial" panose="020B0604020202020204" pitchFamily="34" charset="0"/>
                <a:cs typeface="Times New Roman" panose="02020603050405020304" pitchFamily="18" charset="0"/>
              </a:rPr>
              <a:t>y útil para enseñar, para reprender, para corregir y para instruir en la justicia,</a:t>
            </a:r>
            <a:r>
              <a:rPr kumimoji="0" lang="es-419" sz="2800" noProof="0" dirty="0">
                <a:solidFill>
                  <a:srgbClr val="EFF9FF"/>
                </a:solidFill>
                <a:latin typeface="Arial" panose="020B0604020202020204" pitchFamily="34" charset="0"/>
                <a:cs typeface="Times New Roman" panose="02020603050405020304" pitchFamily="18" charset="0"/>
              </a:rPr>
              <a:t> </a:t>
            </a:r>
            <a:r>
              <a:rPr kumimoji="0" lang="es-419" sz="2800" u="sng" noProof="0" dirty="0">
                <a:solidFill>
                  <a:srgbClr val="59FF0F"/>
                </a:solidFill>
                <a:latin typeface="Arial" panose="020B0604020202020204" pitchFamily="34" charset="0"/>
                <a:cs typeface="Times New Roman" panose="02020603050405020304" pitchFamily="18" charset="0"/>
              </a:rPr>
              <a:t>a fin de que el siervo de Dios esté enteramente capacitado </a:t>
            </a:r>
            <a:r>
              <a:rPr kumimoji="0" lang="es-419" sz="2800" noProof="0" dirty="0">
                <a:solidFill>
                  <a:srgbClr val="5E5E5E"/>
                </a:solidFill>
                <a:effectLst/>
                <a:latin typeface="Arial" panose="020B0604020202020204" pitchFamily="34" charset="0"/>
                <a:cs typeface="Times New Roman" panose="02020603050405020304" pitchFamily="18" charset="0"/>
              </a:rPr>
              <a:t>para toda buena obra.</a:t>
            </a:r>
          </a:p>
          <a:p>
            <a:pPr algn="just">
              <a:lnSpc>
                <a:spcPct val="87000"/>
              </a:lnSpc>
              <a:spcBef>
                <a:spcPts val="0"/>
              </a:spcBef>
              <a:spcAft>
                <a:spcPts val="200"/>
              </a:spcAft>
              <a:buClrTx/>
              <a:buSzTx/>
              <a:buFontTx/>
              <a:buNone/>
            </a:pPr>
            <a:endParaRPr kumimoji="0" lang="es-419" sz="2800" noProof="0" dirty="0">
              <a:solidFill>
                <a:srgbClr val="EFF9FF"/>
              </a:solidFill>
              <a:latin typeface="Arial" panose="020B0604020202020204" pitchFamily="34" charset="0"/>
            </a:endParaRPr>
          </a:p>
        </p:txBody>
      </p:sp>
      <p:sp>
        <p:nvSpPr>
          <p:cNvPr id="3" name="Verse ID - Rectangle 9">
            <a:extLst>
              <a:ext uri="{FF2B5EF4-FFF2-40B4-BE49-F238E27FC236}">
                <a16:creationId xmlns:a16="http://schemas.microsoft.com/office/drawing/2014/main" id="{7B5F251B-95EF-731F-B6F3-C184424A5916}"/>
              </a:ext>
            </a:extLst>
          </p:cNvPr>
          <p:cNvSpPr>
            <a:spLocks noChangeArrowheads="1"/>
          </p:cNvSpPr>
          <p:nvPr/>
        </p:nvSpPr>
        <p:spPr bwMode="auto">
          <a:xfrm>
            <a:off x="698896" y="4725144"/>
            <a:ext cx="4020936" cy="511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144000" tIns="90000" rIns="144000">
            <a:spAutoFit/>
          </a:bodyPr>
          <a:lstStyle>
            <a:lvl1pPr marL="482600" indent="-482600" algn="l" defTabSz="571500">
              <a:defRPr sz="2400">
                <a:solidFill>
                  <a:schemeClr val="tx1"/>
                </a:solidFill>
                <a:latin typeface="Times New Roman" panose="02020603050405020304" pitchFamily="18" charset="0"/>
              </a:defRPr>
            </a:lvl1pPr>
            <a:lvl2pPr marL="742950" indent="-285750" algn="l" defTabSz="571500">
              <a:defRPr sz="2400">
                <a:solidFill>
                  <a:schemeClr val="tx1"/>
                </a:solidFill>
                <a:latin typeface="Times New Roman" panose="02020603050405020304" pitchFamily="18" charset="0"/>
              </a:defRPr>
            </a:lvl2pPr>
            <a:lvl3pPr marL="1143000" indent="-228600" algn="l" defTabSz="571500">
              <a:defRPr sz="2400">
                <a:solidFill>
                  <a:schemeClr val="tx1"/>
                </a:solidFill>
                <a:latin typeface="Times New Roman" panose="02020603050405020304" pitchFamily="18" charset="0"/>
              </a:defRPr>
            </a:lvl3pPr>
            <a:lvl4pPr marL="1600200" indent="-228600" algn="l" defTabSz="571500">
              <a:defRPr sz="2400">
                <a:solidFill>
                  <a:schemeClr val="tx1"/>
                </a:solidFill>
                <a:latin typeface="Times New Roman" panose="02020603050405020304" pitchFamily="18" charset="0"/>
              </a:defRPr>
            </a:lvl4pPr>
            <a:lvl5pPr marL="2057400" indent="-228600" algn="l" defTabSz="571500">
              <a:defRPr sz="2400">
                <a:solidFill>
                  <a:schemeClr val="tx1"/>
                </a:solidFill>
                <a:latin typeface="Times New Roman" panose="02020603050405020304" pitchFamily="18" charset="0"/>
              </a:defRPr>
            </a:lvl5pPr>
            <a:lvl6pPr marL="2514600" indent="-228600" defTabSz="5715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5715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5715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5715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87000"/>
              </a:lnSpc>
              <a:spcAft>
                <a:spcPts val="200"/>
              </a:spcAft>
            </a:pPr>
            <a:r>
              <a:rPr lang="es-419" sz="2800" b="1" noProof="0" dirty="0">
                <a:solidFill>
                  <a:srgbClr val="FFFF66"/>
                </a:solidFill>
                <a:latin typeface="Arial" panose="020B0604020202020204" pitchFamily="34" charset="0"/>
              </a:rPr>
              <a:t>2 Timoteo 3:16-17 </a:t>
            </a:r>
            <a:r>
              <a:rPr lang="es-419" sz="2000" b="1" noProof="0" dirty="0">
                <a:solidFill>
                  <a:srgbClr val="FFFF66"/>
                </a:solidFill>
                <a:effectLst>
                  <a:outerShdw blurRad="38100" dist="38100" dir="2700000" algn="tl">
                    <a:srgbClr val="000000"/>
                  </a:outerShdw>
                </a:effectLst>
                <a:latin typeface="Arial" panose="020B0604020202020204" pitchFamily="34" charset="0"/>
                <a:cs typeface="Times New Roman" panose="02020603050405020304" pitchFamily="18" charset="0"/>
              </a:rPr>
              <a:t>(NVI)</a:t>
            </a:r>
          </a:p>
        </p:txBody>
      </p:sp>
      <p:sp>
        <p:nvSpPr>
          <p:cNvPr id="5" name="Rectangle 9">
            <a:extLst>
              <a:ext uri="{FF2B5EF4-FFF2-40B4-BE49-F238E27FC236}">
                <a16:creationId xmlns:a16="http://schemas.microsoft.com/office/drawing/2014/main" id="{25FB0697-2397-FE68-7322-F9C0608314F4}"/>
              </a:ext>
            </a:extLst>
          </p:cNvPr>
          <p:cNvSpPr>
            <a:spLocks noChangeArrowheads="1"/>
          </p:cNvSpPr>
          <p:nvPr/>
        </p:nvSpPr>
        <p:spPr bwMode="auto">
          <a:xfrm>
            <a:off x="695400" y="2204864"/>
            <a:ext cx="10801200" cy="57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a:t>
            </a:r>
            <a:r>
              <a:rPr lang="es-419" sz="3000" b="1" i="1" u="sng" noProof="0" dirty="0">
                <a:solidFill>
                  <a:srgbClr val="FFFF00"/>
                </a:solidFill>
                <a:latin typeface="Arial" panose="020B0604020202020204" pitchFamily="34" charset="0"/>
              </a:rPr>
              <a:t>Sola Scriptura</a:t>
            </a:r>
            <a:r>
              <a:rPr lang="es-419" sz="3000" noProof="0" dirty="0">
                <a:solidFill>
                  <a:srgbClr val="EFF9FF"/>
                </a:solidFill>
                <a:latin typeface="Arial" panose="020B0604020202020204" pitchFamily="34" charset="0"/>
              </a:rPr>
              <a:t>” - solo mediante las Escrituras. </a:t>
            </a:r>
          </a:p>
        </p:txBody>
      </p:sp>
      <p:sp>
        <p:nvSpPr>
          <p:cNvPr id="6" name="Rectangle 9">
            <a:extLst>
              <a:ext uri="{FF2B5EF4-FFF2-40B4-BE49-F238E27FC236}">
                <a16:creationId xmlns:a16="http://schemas.microsoft.com/office/drawing/2014/main" id="{C9909831-2CE8-068F-3180-40821709929B}"/>
              </a:ext>
            </a:extLst>
          </p:cNvPr>
          <p:cNvSpPr>
            <a:spLocks noChangeArrowheads="1"/>
          </p:cNvSpPr>
          <p:nvPr/>
        </p:nvSpPr>
        <p:spPr bwMode="auto">
          <a:xfrm>
            <a:off x="695400" y="2708920"/>
            <a:ext cx="10801200" cy="1665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O sea: La Biblia es la más alta autoridad, porque ¡es la Palabra de Dios! </a:t>
            </a:r>
            <a:r>
              <a:rPr lang="es-419" sz="3000" i="1" u="sng" noProof="0" dirty="0">
                <a:solidFill>
                  <a:srgbClr val="EFF9FF"/>
                </a:solidFill>
                <a:latin typeface="Arial" panose="020B0604020202020204" pitchFamily="34" charset="0"/>
              </a:rPr>
              <a:t>NO</a:t>
            </a:r>
            <a:r>
              <a:rPr lang="es-419" sz="3000" noProof="0" dirty="0">
                <a:solidFill>
                  <a:srgbClr val="EFF9FF"/>
                </a:solidFill>
                <a:latin typeface="Arial" panose="020B0604020202020204" pitchFamily="34" charset="0"/>
              </a:rPr>
              <a:t> las tradiciones y palabras del hombre.</a:t>
            </a:r>
          </a:p>
          <a:p>
            <a:pPr algn="just">
              <a:lnSpc>
                <a:spcPct val="90000"/>
              </a:lnSpc>
              <a:spcBef>
                <a:spcPts val="0"/>
              </a:spcBef>
              <a:spcAft>
                <a:spcPts val="6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Y para ser fiel a su propia regla, escudriñó la Palabra de Dios para confirmar su punto:</a:t>
            </a:r>
          </a:p>
        </p:txBody>
      </p:sp>
      <p:sp>
        <p:nvSpPr>
          <p:cNvPr id="14" name="Rectangle: Rounded Corners 13">
            <a:extLst>
              <a:ext uri="{FF2B5EF4-FFF2-40B4-BE49-F238E27FC236}">
                <a16:creationId xmlns:a16="http://schemas.microsoft.com/office/drawing/2014/main" id="{1BF391DA-DB8B-EC32-ED27-65991D636A00}"/>
              </a:ext>
            </a:extLst>
          </p:cNvPr>
          <p:cNvSpPr/>
          <p:nvPr/>
        </p:nvSpPr>
        <p:spPr>
          <a:xfrm>
            <a:off x="4583832" y="4725144"/>
            <a:ext cx="2952328" cy="576064"/>
          </a:xfrm>
          <a:prstGeom prst="roundRect">
            <a:avLst/>
          </a:prstGeom>
          <a:solidFill>
            <a:schemeClr val="accent4">
              <a:lumMod val="75000"/>
              <a:alpha val="16000"/>
            </a:schemeClr>
          </a:solidFill>
          <a:ln w="88900">
            <a:solidFill>
              <a:srgbClr val="FFFF00"/>
            </a:solidFill>
          </a:ln>
          <a:effectLst>
            <a:outerShdw blurRad="50800" dist="50800" dir="3300000" algn="tl" rotWithShape="0">
              <a:prstClr val="black">
                <a:alpha val="7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noProof="0" dirty="0"/>
          </a:p>
        </p:txBody>
      </p:sp>
      <p:sp>
        <p:nvSpPr>
          <p:cNvPr id="15" name="Rectangle: Rounded Corners 14">
            <a:extLst>
              <a:ext uri="{FF2B5EF4-FFF2-40B4-BE49-F238E27FC236}">
                <a16:creationId xmlns:a16="http://schemas.microsoft.com/office/drawing/2014/main" id="{C2B586CF-29D0-A210-47A0-372781282538}"/>
              </a:ext>
            </a:extLst>
          </p:cNvPr>
          <p:cNvSpPr/>
          <p:nvPr/>
        </p:nvSpPr>
        <p:spPr>
          <a:xfrm>
            <a:off x="7536160" y="5445224"/>
            <a:ext cx="2141768" cy="576064"/>
          </a:xfrm>
          <a:prstGeom prst="roundRect">
            <a:avLst/>
          </a:prstGeom>
          <a:solidFill>
            <a:schemeClr val="accent4">
              <a:lumMod val="75000"/>
              <a:alpha val="16000"/>
            </a:schemeClr>
          </a:solidFill>
          <a:ln w="88900">
            <a:solidFill>
              <a:srgbClr val="FFFF00"/>
            </a:solidFill>
          </a:ln>
          <a:effectLst>
            <a:outerShdw blurRad="50800" dist="50800" dir="3300000" algn="tl" rotWithShape="0">
              <a:prstClr val="black">
                <a:alpha val="7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noProof="0" dirty="0"/>
          </a:p>
        </p:txBody>
      </p:sp>
      <p:sp>
        <p:nvSpPr>
          <p:cNvPr id="16" name="Rectangle: Rounded Corners 15">
            <a:extLst>
              <a:ext uri="{FF2B5EF4-FFF2-40B4-BE49-F238E27FC236}">
                <a16:creationId xmlns:a16="http://schemas.microsoft.com/office/drawing/2014/main" id="{16C6AD94-2A31-D17A-E22A-D4BCF4CD39A3}"/>
              </a:ext>
            </a:extLst>
          </p:cNvPr>
          <p:cNvSpPr/>
          <p:nvPr/>
        </p:nvSpPr>
        <p:spPr>
          <a:xfrm>
            <a:off x="1947244" y="5454460"/>
            <a:ext cx="2069760" cy="576064"/>
          </a:xfrm>
          <a:prstGeom prst="roundRect">
            <a:avLst/>
          </a:prstGeom>
          <a:solidFill>
            <a:schemeClr val="accent4">
              <a:lumMod val="75000"/>
              <a:alpha val="16000"/>
            </a:schemeClr>
          </a:solidFill>
          <a:ln w="88900">
            <a:solidFill>
              <a:srgbClr val="FFFF00"/>
            </a:solidFill>
          </a:ln>
          <a:effectLst>
            <a:outerShdw blurRad="50800" dist="50800" dir="3300000" algn="tl" rotWithShape="0">
              <a:prstClr val="black">
                <a:alpha val="7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noProof="0" dirty="0"/>
          </a:p>
        </p:txBody>
      </p:sp>
    </p:spTree>
    <p:extLst>
      <p:ext uri="{BB962C8B-B14F-4D97-AF65-F5344CB8AC3E}">
        <p14:creationId xmlns:p14="http://schemas.microsoft.com/office/powerpoint/2010/main" val="3315238779"/>
      </p:ext>
    </p:extLst>
  </p:cSld>
  <p:clrMapOvr>
    <a:masterClrMapping/>
  </p:clrMapOvr>
  <mc:AlternateContent xmlns:mc="http://schemas.openxmlformats.org/markup-compatibility/2006" xmlns:p14="http://schemas.microsoft.com/office/powerpoint/2010/main">
    <mc:Choice Requires="p14">
      <p:transition p14:dur="38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42089">
                                            <p:txEl>
                                              <p:pRg st="0" end="0"/>
                                            </p:txEl>
                                          </p:spTgt>
                                        </p:tgtEl>
                                        <p:attrNameLst>
                                          <p:attrName>style.visibility</p:attrName>
                                        </p:attrNameLst>
                                      </p:cBhvr>
                                      <p:to>
                                        <p:strVal val="visible"/>
                                      </p:to>
                                    </p:set>
                                    <p:animEffect transition="in" filter="dissolve">
                                      <p:cBhvr>
                                        <p:cTn id="7" dur="350"/>
                                        <p:tgtEl>
                                          <p:spTgt spid="94208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35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up)">
                                      <p:cBhvr>
                                        <p:cTn id="17" dur="35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up)">
                                      <p:cBhvr>
                                        <p:cTn id="22" dur="35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350"/>
                                        <p:tgtEl>
                                          <p:spTgt spid="3"/>
                                        </p:tgtEl>
                                        <p:attrNameLst>
                                          <p:attrName>ppt_y</p:attrName>
                                        </p:attrNameLst>
                                      </p:cBhvr>
                                      <p:tavLst>
                                        <p:tav tm="0">
                                          <p:val>
                                            <p:strVal val="#ppt_y+#ppt_h*1.125000"/>
                                          </p:val>
                                        </p:tav>
                                        <p:tav tm="100000">
                                          <p:val>
                                            <p:strVal val="#ppt_y"/>
                                          </p:val>
                                        </p:tav>
                                      </p:tavLst>
                                    </p:anim>
                                    <p:animEffect transition="in" filter="wipe(up)">
                                      <p:cBhvr>
                                        <p:cTn id="28" dur="35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3">
                                            <p:bg/>
                                          </p:spTgt>
                                        </p:tgtEl>
                                        <p:attrNameLst>
                                          <p:attrName>style.visibility</p:attrName>
                                        </p:attrNameLst>
                                      </p:cBhvr>
                                      <p:to>
                                        <p:strVal val="visible"/>
                                      </p:to>
                                    </p:set>
                                    <p:animEffect transition="in" filter="wipe(up)">
                                      <p:cBhvr>
                                        <p:cTn id="33" dur="350"/>
                                        <p:tgtEl>
                                          <p:spTgt spid="13">
                                            <p:bg/>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13">
                                            <p:txEl>
                                              <p:pRg st="0" end="0"/>
                                            </p:txEl>
                                          </p:spTgt>
                                        </p:tgtEl>
                                        <p:attrNameLst>
                                          <p:attrName>style.visibility</p:attrName>
                                        </p:attrNameLst>
                                      </p:cBhvr>
                                      <p:to>
                                        <p:strVal val="visible"/>
                                      </p:to>
                                    </p:set>
                                    <p:animEffect transition="in" filter="wipe(up)">
                                      <p:cBhvr>
                                        <p:cTn id="38" dur="350"/>
                                        <p:tgtEl>
                                          <p:spTgt spid="13">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350"/>
                                        <p:tgtEl>
                                          <p:spTgt spid="2"/>
                                        </p:tgtEl>
                                      </p:cBhvr>
                                    </p:animEffect>
                                  </p:childTnLst>
                                </p:cTn>
                              </p:par>
                            </p:childTnLst>
                          </p:cTn>
                        </p:par>
                        <p:par>
                          <p:cTn id="44" fill="hold">
                            <p:stCondLst>
                              <p:cond delay="350"/>
                            </p:stCondLst>
                            <p:childTnLst>
                              <p:par>
                                <p:cTn id="45" presetID="23" presetClass="entr" presetSubtype="32"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350" fill="hold"/>
                                        <p:tgtEl>
                                          <p:spTgt spid="14"/>
                                        </p:tgtEl>
                                        <p:attrNameLst>
                                          <p:attrName>ppt_w</p:attrName>
                                        </p:attrNameLst>
                                      </p:cBhvr>
                                      <p:tavLst>
                                        <p:tav tm="0">
                                          <p:val>
                                            <p:strVal val="4*#ppt_w"/>
                                          </p:val>
                                        </p:tav>
                                        <p:tav tm="100000">
                                          <p:val>
                                            <p:strVal val="#ppt_w"/>
                                          </p:val>
                                        </p:tav>
                                      </p:tavLst>
                                    </p:anim>
                                    <p:anim calcmode="lin" valueType="num">
                                      <p:cBhvr>
                                        <p:cTn id="48" dur="350" fill="hold"/>
                                        <p:tgtEl>
                                          <p:spTgt spid="14"/>
                                        </p:tgtEl>
                                        <p:attrNameLst>
                                          <p:attrName>ppt_h</p:attrName>
                                        </p:attrNameLst>
                                      </p:cBhvr>
                                      <p:tavLst>
                                        <p:tav tm="0">
                                          <p:val>
                                            <p:strVal val="4*#ppt_h"/>
                                          </p:val>
                                        </p:tav>
                                        <p:tav tm="100000">
                                          <p:val>
                                            <p:strVal val="#ppt_h"/>
                                          </p:val>
                                        </p:tav>
                                      </p:tavLst>
                                    </p:anim>
                                  </p:childTnLst>
                                </p:cTn>
                              </p:par>
                              <p:par>
                                <p:cTn id="49" presetID="23" presetClass="entr" presetSubtype="32" fill="hold" grpId="0" nodeType="withEffect">
                                  <p:stCondLst>
                                    <p:cond delay="250"/>
                                  </p:stCondLst>
                                  <p:childTnLst>
                                    <p:set>
                                      <p:cBhvr>
                                        <p:cTn id="50" dur="1" fill="hold">
                                          <p:stCondLst>
                                            <p:cond delay="0"/>
                                          </p:stCondLst>
                                        </p:cTn>
                                        <p:tgtEl>
                                          <p:spTgt spid="16"/>
                                        </p:tgtEl>
                                        <p:attrNameLst>
                                          <p:attrName>style.visibility</p:attrName>
                                        </p:attrNameLst>
                                      </p:cBhvr>
                                      <p:to>
                                        <p:strVal val="visible"/>
                                      </p:to>
                                    </p:set>
                                    <p:anim calcmode="lin" valueType="num">
                                      <p:cBhvr>
                                        <p:cTn id="51" dur="350" fill="hold"/>
                                        <p:tgtEl>
                                          <p:spTgt spid="16"/>
                                        </p:tgtEl>
                                        <p:attrNameLst>
                                          <p:attrName>ppt_w</p:attrName>
                                        </p:attrNameLst>
                                      </p:cBhvr>
                                      <p:tavLst>
                                        <p:tav tm="0">
                                          <p:val>
                                            <p:strVal val="4*#ppt_w"/>
                                          </p:val>
                                        </p:tav>
                                        <p:tav tm="100000">
                                          <p:val>
                                            <p:strVal val="#ppt_w"/>
                                          </p:val>
                                        </p:tav>
                                      </p:tavLst>
                                    </p:anim>
                                    <p:anim calcmode="lin" valueType="num">
                                      <p:cBhvr>
                                        <p:cTn id="52" dur="350" fill="hold"/>
                                        <p:tgtEl>
                                          <p:spTgt spid="16"/>
                                        </p:tgtEl>
                                        <p:attrNameLst>
                                          <p:attrName>ppt_h</p:attrName>
                                        </p:attrNameLst>
                                      </p:cBhvr>
                                      <p:tavLst>
                                        <p:tav tm="0">
                                          <p:val>
                                            <p:strVal val="4*#ppt_h"/>
                                          </p:val>
                                        </p:tav>
                                        <p:tav tm="100000">
                                          <p:val>
                                            <p:strVal val="#ppt_h"/>
                                          </p:val>
                                        </p:tav>
                                      </p:tavLst>
                                    </p:anim>
                                  </p:childTnLst>
                                </p:cTn>
                              </p:par>
                              <p:par>
                                <p:cTn id="53" presetID="23" presetClass="entr" presetSubtype="32" fill="hold" grpId="0" nodeType="withEffect">
                                  <p:stCondLst>
                                    <p:cond delay="500"/>
                                  </p:stCondLst>
                                  <p:childTnLst>
                                    <p:set>
                                      <p:cBhvr>
                                        <p:cTn id="54" dur="1" fill="hold">
                                          <p:stCondLst>
                                            <p:cond delay="0"/>
                                          </p:stCondLst>
                                        </p:cTn>
                                        <p:tgtEl>
                                          <p:spTgt spid="15"/>
                                        </p:tgtEl>
                                        <p:attrNameLst>
                                          <p:attrName>style.visibility</p:attrName>
                                        </p:attrNameLst>
                                      </p:cBhvr>
                                      <p:to>
                                        <p:strVal val="visible"/>
                                      </p:to>
                                    </p:set>
                                    <p:anim calcmode="lin" valueType="num">
                                      <p:cBhvr>
                                        <p:cTn id="55" dur="350" fill="hold"/>
                                        <p:tgtEl>
                                          <p:spTgt spid="15"/>
                                        </p:tgtEl>
                                        <p:attrNameLst>
                                          <p:attrName>ppt_w</p:attrName>
                                        </p:attrNameLst>
                                      </p:cBhvr>
                                      <p:tavLst>
                                        <p:tav tm="0">
                                          <p:val>
                                            <p:strVal val="4*#ppt_w"/>
                                          </p:val>
                                        </p:tav>
                                        <p:tav tm="100000">
                                          <p:val>
                                            <p:strVal val="#ppt_w"/>
                                          </p:val>
                                        </p:tav>
                                      </p:tavLst>
                                    </p:anim>
                                    <p:anim calcmode="lin" valueType="num">
                                      <p:cBhvr>
                                        <p:cTn id="56" dur="350" fill="hold"/>
                                        <p:tgtEl>
                                          <p:spTgt spid="1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nimBg="1"/>
      <p:bldP spid="942089" grpId="0" build="p" autoUpdateAnimBg="0"/>
      <p:bldP spid="2" grpId="0" animBg="1"/>
      <p:bldP spid="3" grpId="0"/>
      <p:bldP spid="5" grpId="0" build="p"/>
      <p:bldP spid="6" grpId="0" build="p"/>
      <p:bldP spid="14" grpId="0" animBg="1"/>
      <p:bldP spid="15" grpId="0" animBg="1"/>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Verse, GREEN HIGHLIGHT  yellow frame - Rectangle 7">
            <a:extLst>
              <a:ext uri="{FF2B5EF4-FFF2-40B4-BE49-F238E27FC236}">
                <a16:creationId xmlns:a16="http://schemas.microsoft.com/office/drawing/2014/main" id="{8D9858C7-63E0-ED97-8D8A-4C39EAE4F441}"/>
              </a:ext>
            </a:extLst>
          </p:cNvPr>
          <p:cNvSpPr>
            <a:spLocks noChangeArrowheads="1"/>
          </p:cNvSpPr>
          <p:nvPr/>
        </p:nvSpPr>
        <p:spPr bwMode="auto">
          <a:xfrm>
            <a:off x="623392" y="4725144"/>
            <a:ext cx="10945216" cy="1656184"/>
          </a:xfrm>
          <a:prstGeom prst="rect">
            <a:avLst/>
          </a:prstGeom>
          <a:solidFill>
            <a:srgbClr val="333333"/>
          </a:solidFill>
          <a:ln w="38100">
            <a:solidFill>
              <a:srgbClr val="FFFF00"/>
            </a:solidFill>
            <a:miter lim="800000"/>
            <a:headEnd/>
            <a:tailEnd/>
          </a:ln>
        </p:spPr>
        <p:txBody>
          <a:bodyPr lIns="144000" tIns="108000" rIns="144000" bIns="108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7000"/>
              </a:lnSpc>
              <a:spcBef>
                <a:spcPts val="0"/>
              </a:spcBef>
              <a:spcAft>
                <a:spcPts val="200"/>
              </a:spcAft>
              <a:buClrTx/>
              <a:buSzTx/>
              <a:buNone/>
            </a:pPr>
            <a:r>
              <a:rPr kumimoji="0" lang="es-419" sz="2800" noProof="0" dirty="0">
                <a:solidFill>
                  <a:srgbClr val="EFF9FF"/>
                </a:solidFill>
                <a:latin typeface="Arial" panose="020B0604020202020204" pitchFamily="34" charset="0"/>
              </a:rPr>
              <a:t>                                  </a:t>
            </a:r>
            <a:r>
              <a:rPr kumimoji="0" lang="es-419" sz="2800" noProof="0" dirty="0">
                <a:solidFill>
                  <a:srgbClr val="EFF9FF"/>
                </a:solidFill>
                <a:latin typeface="Arial" panose="020B0604020202020204" pitchFamily="34" charset="0"/>
                <a:cs typeface="Times New Roman" panose="02020603050405020304" pitchFamily="18" charset="0"/>
              </a:rPr>
              <a:t>Los bereanos eran mucho más nobles que los tesalonicenses, y escucharon gustosos el mensaje.  </a:t>
            </a:r>
          </a:p>
          <a:p>
            <a:pPr algn="just">
              <a:lnSpc>
                <a:spcPct val="87000"/>
              </a:lnSpc>
              <a:spcBef>
                <a:spcPts val="0"/>
              </a:spcBef>
              <a:spcAft>
                <a:spcPts val="200"/>
              </a:spcAft>
              <a:buClrTx/>
              <a:buSzTx/>
              <a:buNone/>
            </a:pPr>
            <a:r>
              <a:rPr kumimoji="0" lang="es-419" sz="2800" noProof="0" dirty="0">
                <a:solidFill>
                  <a:srgbClr val="EFF9FF"/>
                </a:solidFill>
                <a:latin typeface="Arial" panose="020B0604020202020204" pitchFamily="34" charset="0"/>
                <a:cs typeface="Times New Roman" panose="02020603050405020304" pitchFamily="18" charset="0"/>
              </a:rPr>
              <a:t>Todos los días examinaban las Escrituras para comprobar si lo que Pablo y Silas decían era cierto.</a:t>
            </a:r>
          </a:p>
          <a:p>
            <a:pPr algn="just">
              <a:lnSpc>
                <a:spcPct val="87000"/>
              </a:lnSpc>
              <a:spcBef>
                <a:spcPts val="0"/>
              </a:spcBef>
              <a:spcAft>
                <a:spcPts val="200"/>
              </a:spcAft>
              <a:buClrTx/>
              <a:buSzTx/>
              <a:buFontTx/>
              <a:buNone/>
            </a:pPr>
            <a:endParaRPr kumimoji="0" lang="es-419" sz="2800" noProof="0" dirty="0">
              <a:solidFill>
                <a:srgbClr val="EFF9FF"/>
              </a:solidFill>
              <a:latin typeface="Arial" panose="020B0604020202020204" pitchFamily="34" charset="0"/>
            </a:endParaRPr>
          </a:p>
        </p:txBody>
      </p:sp>
      <p:sp>
        <p:nvSpPr>
          <p:cNvPr id="6" name="Verse ID - Rectangle 9">
            <a:extLst>
              <a:ext uri="{FF2B5EF4-FFF2-40B4-BE49-F238E27FC236}">
                <a16:creationId xmlns:a16="http://schemas.microsoft.com/office/drawing/2014/main" id="{D8697BAE-660B-DE39-EED5-00F53B9155AA}"/>
              </a:ext>
            </a:extLst>
          </p:cNvPr>
          <p:cNvSpPr>
            <a:spLocks noChangeArrowheads="1"/>
          </p:cNvSpPr>
          <p:nvPr/>
        </p:nvSpPr>
        <p:spPr bwMode="auto">
          <a:xfrm>
            <a:off x="698896" y="4725144"/>
            <a:ext cx="3404870" cy="511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144000" tIns="90000" rIns="144000">
            <a:spAutoFit/>
          </a:bodyPr>
          <a:lstStyle>
            <a:lvl1pPr marL="482600" indent="-482600" algn="l" defTabSz="571500">
              <a:defRPr sz="2400">
                <a:solidFill>
                  <a:schemeClr val="tx1"/>
                </a:solidFill>
                <a:latin typeface="Times New Roman" panose="02020603050405020304" pitchFamily="18" charset="0"/>
              </a:defRPr>
            </a:lvl1pPr>
            <a:lvl2pPr marL="742950" indent="-285750" algn="l" defTabSz="571500">
              <a:defRPr sz="2400">
                <a:solidFill>
                  <a:schemeClr val="tx1"/>
                </a:solidFill>
                <a:latin typeface="Times New Roman" panose="02020603050405020304" pitchFamily="18" charset="0"/>
              </a:defRPr>
            </a:lvl2pPr>
            <a:lvl3pPr marL="1143000" indent="-228600" algn="l" defTabSz="571500">
              <a:defRPr sz="2400">
                <a:solidFill>
                  <a:schemeClr val="tx1"/>
                </a:solidFill>
                <a:latin typeface="Times New Roman" panose="02020603050405020304" pitchFamily="18" charset="0"/>
              </a:defRPr>
            </a:lvl3pPr>
            <a:lvl4pPr marL="1600200" indent="-228600" algn="l" defTabSz="571500">
              <a:defRPr sz="2400">
                <a:solidFill>
                  <a:schemeClr val="tx1"/>
                </a:solidFill>
                <a:latin typeface="Times New Roman" panose="02020603050405020304" pitchFamily="18" charset="0"/>
              </a:defRPr>
            </a:lvl4pPr>
            <a:lvl5pPr marL="2057400" indent="-228600" algn="l" defTabSz="571500">
              <a:defRPr sz="2400">
                <a:solidFill>
                  <a:schemeClr val="tx1"/>
                </a:solidFill>
                <a:latin typeface="Times New Roman" panose="02020603050405020304" pitchFamily="18" charset="0"/>
              </a:defRPr>
            </a:lvl5pPr>
            <a:lvl6pPr marL="2514600" indent="-228600" defTabSz="5715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5715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5715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5715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87000"/>
              </a:lnSpc>
              <a:spcAft>
                <a:spcPts val="200"/>
              </a:spcAft>
            </a:pPr>
            <a:r>
              <a:rPr lang="es-419" sz="2800" b="1" noProof="0" dirty="0">
                <a:solidFill>
                  <a:srgbClr val="FFFF66"/>
                </a:solidFill>
                <a:latin typeface="Arial" panose="020B0604020202020204" pitchFamily="34" charset="0"/>
              </a:rPr>
              <a:t>Hechos 17:11 </a:t>
            </a:r>
            <a:r>
              <a:rPr lang="es-419" sz="2000" b="1" noProof="0" dirty="0">
                <a:solidFill>
                  <a:srgbClr val="FFFF66"/>
                </a:solidFill>
                <a:effectLst>
                  <a:outerShdw blurRad="38100" dist="38100" dir="2700000" algn="tl">
                    <a:srgbClr val="000000"/>
                  </a:outerShdw>
                </a:effectLst>
                <a:latin typeface="Arial" panose="020B0604020202020204" pitchFamily="34" charset="0"/>
                <a:cs typeface="Times New Roman" panose="02020603050405020304" pitchFamily="18" charset="0"/>
              </a:rPr>
              <a:t>(NBV)</a:t>
            </a:r>
          </a:p>
        </p:txBody>
      </p:sp>
      <p:sp>
        <p:nvSpPr>
          <p:cNvPr id="9" name="Rectangle 9">
            <a:extLst>
              <a:ext uri="{FF2B5EF4-FFF2-40B4-BE49-F238E27FC236}">
                <a16:creationId xmlns:a16="http://schemas.microsoft.com/office/drawing/2014/main" id="{305E5279-2B0F-C5F0-9E34-1FD395296BD0}"/>
              </a:ext>
            </a:extLst>
          </p:cNvPr>
          <p:cNvSpPr>
            <a:spLocks noChangeArrowheads="1"/>
          </p:cNvSpPr>
          <p:nvPr/>
        </p:nvSpPr>
        <p:spPr bwMode="auto">
          <a:xfrm>
            <a:off x="695400" y="914400"/>
            <a:ext cx="10801200" cy="1290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419" sz="3000" dirty="0">
                <a:solidFill>
                  <a:srgbClr val="EFF9FF"/>
                </a:solidFill>
                <a:latin typeface="Arial" panose="020B0604020202020204" pitchFamily="34" charset="0"/>
              </a:rPr>
              <a:t>Por haber entendido esto a través de su estudio intenso de la Biblia, y no por las enseñanzas y tradiciones de la iglesia, posteriormente Martín estableció otra de las “5 solas”:</a:t>
            </a:r>
          </a:p>
        </p:txBody>
      </p:sp>
      <p:sp>
        <p:nvSpPr>
          <p:cNvPr id="10" name="Rectangle 9">
            <a:extLst>
              <a:ext uri="{FF2B5EF4-FFF2-40B4-BE49-F238E27FC236}">
                <a16:creationId xmlns:a16="http://schemas.microsoft.com/office/drawing/2014/main" id="{7FB46972-C6B5-727E-1B5D-89371FC60B24}"/>
              </a:ext>
            </a:extLst>
          </p:cNvPr>
          <p:cNvSpPr>
            <a:spLocks noChangeArrowheads="1"/>
          </p:cNvSpPr>
          <p:nvPr/>
        </p:nvSpPr>
        <p:spPr bwMode="auto">
          <a:xfrm>
            <a:off x="695400" y="2204864"/>
            <a:ext cx="10801200" cy="57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419" sz="3000" dirty="0">
                <a:solidFill>
                  <a:srgbClr val="EFF9FF"/>
                </a:solidFill>
                <a:latin typeface="Arial" panose="020B0604020202020204" pitchFamily="34" charset="0"/>
              </a:rPr>
              <a:t>“</a:t>
            </a:r>
            <a:r>
              <a:rPr lang="es-419" sz="3000" b="1" i="1" u="sng" dirty="0">
                <a:solidFill>
                  <a:srgbClr val="FFFF00"/>
                </a:solidFill>
                <a:latin typeface="Arial" panose="020B0604020202020204" pitchFamily="34" charset="0"/>
              </a:rPr>
              <a:t>Sola Scriptura</a:t>
            </a:r>
            <a:r>
              <a:rPr lang="es-419" sz="3000" dirty="0">
                <a:solidFill>
                  <a:srgbClr val="EFF9FF"/>
                </a:solidFill>
                <a:latin typeface="Arial" panose="020B0604020202020204" pitchFamily="34" charset="0"/>
              </a:rPr>
              <a:t>” - solo mediante las Escrituras. </a:t>
            </a:r>
          </a:p>
        </p:txBody>
      </p:sp>
      <p:sp>
        <p:nvSpPr>
          <p:cNvPr id="11" name="Rectangle 9">
            <a:extLst>
              <a:ext uri="{FF2B5EF4-FFF2-40B4-BE49-F238E27FC236}">
                <a16:creationId xmlns:a16="http://schemas.microsoft.com/office/drawing/2014/main" id="{893CF7C4-DB0F-4765-7DF0-989E72975BC0}"/>
              </a:ext>
            </a:extLst>
          </p:cNvPr>
          <p:cNvSpPr>
            <a:spLocks noChangeArrowheads="1"/>
          </p:cNvSpPr>
          <p:nvPr/>
        </p:nvSpPr>
        <p:spPr bwMode="auto">
          <a:xfrm>
            <a:off x="695400" y="2708920"/>
            <a:ext cx="10801200" cy="1665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O sea: La Biblia es la más alta autoridad, porque ¡es la Palabra de Dios! </a:t>
            </a:r>
            <a:r>
              <a:rPr lang="es-419" sz="3000" i="1" u="sng" noProof="0" dirty="0">
                <a:solidFill>
                  <a:srgbClr val="EFF9FF"/>
                </a:solidFill>
                <a:latin typeface="Arial" panose="020B0604020202020204" pitchFamily="34" charset="0"/>
              </a:rPr>
              <a:t>NO</a:t>
            </a:r>
            <a:r>
              <a:rPr lang="es-419" sz="3000" noProof="0" dirty="0">
                <a:solidFill>
                  <a:srgbClr val="EFF9FF"/>
                </a:solidFill>
                <a:latin typeface="Arial" panose="020B0604020202020204" pitchFamily="34" charset="0"/>
              </a:rPr>
              <a:t> las tradiciones y palabras del hombre.</a:t>
            </a:r>
          </a:p>
          <a:p>
            <a:pPr algn="just">
              <a:lnSpc>
                <a:spcPct val="90000"/>
              </a:lnSpc>
              <a:spcBef>
                <a:spcPts val="0"/>
              </a:spcBef>
              <a:spcAft>
                <a:spcPts val="6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Y para ser fiel a su propia regla, escudriño la Palabra de Dios para confirmar su punto:</a:t>
            </a:r>
          </a:p>
        </p:txBody>
      </p:sp>
    </p:spTree>
  </p:cSld>
  <p:clrMapOvr>
    <a:masterClrMapping/>
  </p:clrMapOvr>
  <mc:AlternateContent xmlns:mc="http://schemas.openxmlformats.org/markup-compatibility/2006" xmlns:p14="http://schemas.microsoft.com/office/powerpoint/2010/main">
    <mc:Choice Requires="p14">
      <p:transition p14:dur="38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350"/>
                                        <p:tgtEl>
                                          <p:spTgt spid="6"/>
                                        </p:tgtEl>
                                        <p:attrNameLst>
                                          <p:attrName>ppt_y</p:attrName>
                                        </p:attrNameLst>
                                      </p:cBhvr>
                                      <p:tavLst>
                                        <p:tav tm="0">
                                          <p:val>
                                            <p:strVal val="#ppt_y+#ppt_h*1.125000"/>
                                          </p:val>
                                        </p:tav>
                                        <p:tav tm="100000">
                                          <p:val>
                                            <p:strVal val="#ppt_y"/>
                                          </p:val>
                                        </p:tav>
                                      </p:tavLst>
                                    </p:anim>
                                    <p:animEffect transition="in" filter="wipe(up)">
                                      <p:cBhvr>
                                        <p:cTn id="8" dur="35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5">
                                            <p:bg/>
                                          </p:spTgt>
                                        </p:tgtEl>
                                        <p:attrNameLst>
                                          <p:attrName>style.visibility</p:attrName>
                                        </p:attrNameLst>
                                      </p:cBhvr>
                                      <p:to>
                                        <p:strVal val="visible"/>
                                      </p:to>
                                    </p:set>
                                    <p:animEffect transition="in" filter="wipe(left)">
                                      <p:cBhvr>
                                        <p:cTn id="13" dur="350"/>
                                        <p:tgtEl>
                                          <p:spTgt spid="5">
                                            <p:bg/>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left)">
                                      <p:cBhvr>
                                        <p:cTn id="18" dur="35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wipe(left)">
                                      <p:cBhvr>
                                        <p:cTn id="23" dur="35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1D7E9-DF5A-8B87-DEEC-16EC61047A33}"/>
            </a:ext>
          </a:extLst>
        </p:cNvPr>
        <p:cNvGrpSpPr/>
        <p:nvPr/>
      </p:nvGrpSpPr>
      <p:grpSpPr>
        <a:xfrm>
          <a:off x="0" y="0"/>
          <a:ext cx="0" cy="0"/>
          <a:chOff x="0" y="0"/>
          <a:chExt cx="0" cy="0"/>
        </a:xfrm>
      </p:grpSpPr>
      <p:sp>
        <p:nvSpPr>
          <p:cNvPr id="2" name="Verse, GREEN HIGHLIGHT  yellow frame - Rectangle 7">
            <a:extLst>
              <a:ext uri="{FF2B5EF4-FFF2-40B4-BE49-F238E27FC236}">
                <a16:creationId xmlns:a16="http://schemas.microsoft.com/office/drawing/2014/main" id="{80AE60DE-EE7E-144A-221B-F77CA6AD7305}"/>
              </a:ext>
            </a:extLst>
          </p:cNvPr>
          <p:cNvSpPr>
            <a:spLocks noChangeArrowheads="1"/>
          </p:cNvSpPr>
          <p:nvPr/>
        </p:nvSpPr>
        <p:spPr bwMode="auto">
          <a:xfrm>
            <a:off x="623392" y="4725144"/>
            <a:ext cx="10945216" cy="1656184"/>
          </a:xfrm>
          <a:prstGeom prst="rect">
            <a:avLst/>
          </a:prstGeom>
          <a:solidFill>
            <a:srgbClr val="333333"/>
          </a:solidFill>
          <a:ln w="38100">
            <a:solidFill>
              <a:srgbClr val="FFFF00"/>
            </a:solidFill>
            <a:miter lim="800000"/>
            <a:headEnd/>
            <a:tailEnd/>
          </a:ln>
        </p:spPr>
        <p:txBody>
          <a:bodyPr lIns="144000" tIns="108000" rIns="144000" bIns="108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7000"/>
              </a:lnSpc>
              <a:spcBef>
                <a:spcPts val="0"/>
              </a:spcBef>
              <a:spcAft>
                <a:spcPts val="200"/>
              </a:spcAft>
              <a:buClrTx/>
              <a:buSzTx/>
              <a:buNone/>
            </a:pPr>
            <a:r>
              <a:rPr kumimoji="0" lang="es-419" sz="2800" noProof="0" dirty="0">
                <a:solidFill>
                  <a:srgbClr val="EFF9FF"/>
                </a:solidFill>
                <a:latin typeface="Arial" panose="020B0604020202020204" pitchFamily="34" charset="0"/>
              </a:rPr>
              <a:t>                                  </a:t>
            </a:r>
            <a:r>
              <a:rPr kumimoji="0" lang="es-419" sz="2800" noProof="0" dirty="0">
                <a:solidFill>
                  <a:srgbClr val="EFF9FF"/>
                </a:solidFill>
                <a:latin typeface="Arial" panose="020B0604020202020204" pitchFamily="34" charset="0"/>
                <a:cs typeface="Times New Roman" panose="02020603050405020304" pitchFamily="18" charset="0"/>
              </a:rPr>
              <a:t>Los bereanos eran mucho más nobles que los tesalonicenses, y escucharon gustosos el mensaje.  </a:t>
            </a:r>
          </a:p>
          <a:p>
            <a:pPr algn="just">
              <a:lnSpc>
                <a:spcPct val="87000"/>
              </a:lnSpc>
              <a:spcBef>
                <a:spcPts val="0"/>
              </a:spcBef>
              <a:spcAft>
                <a:spcPts val="200"/>
              </a:spcAft>
              <a:buClrTx/>
              <a:buSzTx/>
              <a:buNone/>
            </a:pPr>
            <a:r>
              <a:rPr kumimoji="0" lang="es-419" sz="2800" noProof="0" dirty="0">
                <a:solidFill>
                  <a:srgbClr val="EFF9FF"/>
                </a:solidFill>
                <a:latin typeface="Arial" panose="020B0604020202020204" pitchFamily="34" charset="0"/>
                <a:cs typeface="Times New Roman" panose="02020603050405020304" pitchFamily="18" charset="0"/>
              </a:rPr>
              <a:t>Todos los días examinaban las Escrituras para comprobar si lo que Pablo y Silas decían era cierto.</a:t>
            </a:r>
          </a:p>
          <a:p>
            <a:pPr algn="just">
              <a:lnSpc>
                <a:spcPct val="87000"/>
              </a:lnSpc>
              <a:spcBef>
                <a:spcPts val="0"/>
              </a:spcBef>
              <a:spcAft>
                <a:spcPts val="200"/>
              </a:spcAft>
              <a:buClrTx/>
              <a:buSzTx/>
              <a:buFontTx/>
              <a:buNone/>
            </a:pPr>
            <a:endParaRPr kumimoji="0" lang="es-419" sz="2800" noProof="0" dirty="0">
              <a:solidFill>
                <a:srgbClr val="EFF9FF"/>
              </a:solidFill>
              <a:latin typeface="Arial" panose="020B0604020202020204" pitchFamily="34" charset="0"/>
            </a:endParaRPr>
          </a:p>
        </p:txBody>
      </p:sp>
      <p:sp>
        <p:nvSpPr>
          <p:cNvPr id="5" name="Verse, GREEN HIGHLIGHT  yellow frame - Rectangle 7">
            <a:extLst>
              <a:ext uri="{FF2B5EF4-FFF2-40B4-BE49-F238E27FC236}">
                <a16:creationId xmlns:a16="http://schemas.microsoft.com/office/drawing/2014/main" id="{A5468562-B1ED-ED20-98D1-2A5F8320F49D}"/>
              </a:ext>
            </a:extLst>
          </p:cNvPr>
          <p:cNvSpPr>
            <a:spLocks noChangeArrowheads="1"/>
          </p:cNvSpPr>
          <p:nvPr/>
        </p:nvSpPr>
        <p:spPr bwMode="auto">
          <a:xfrm>
            <a:off x="623392" y="4725144"/>
            <a:ext cx="10945216" cy="1656184"/>
          </a:xfrm>
          <a:prstGeom prst="rect">
            <a:avLst/>
          </a:prstGeom>
          <a:solidFill>
            <a:srgbClr val="333333"/>
          </a:solidFill>
          <a:ln w="38100">
            <a:solidFill>
              <a:srgbClr val="FFFF00"/>
            </a:solidFill>
            <a:miter lim="800000"/>
            <a:headEnd/>
            <a:tailEnd/>
          </a:ln>
        </p:spPr>
        <p:txBody>
          <a:bodyPr lIns="144000" tIns="108000" rIns="144000" bIns="108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7000"/>
              </a:lnSpc>
              <a:spcBef>
                <a:spcPts val="0"/>
              </a:spcBef>
              <a:spcAft>
                <a:spcPts val="200"/>
              </a:spcAft>
              <a:buClrTx/>
              <a:buSzTx/>
              <a:buNone/>
            </a:pPr>
            <a:r>
              <a:rPr kumimoji="0" lang="es-419" sz="2800" noProof="0" dirty="0">
                <a:solidFill>
                  <a:srgbClr val="EFF9FF"/>
                </a:solidFill>
                <a:latin typeface="Arial" panose="020B0604020202020204" pitchFamily="34" charset="0"/>
              </a:rPr>
              <a:t>                                  </a:t>
            </a:r>
            <a:r>
              <a:rPr kumimoji="0" lang="es-419" sz="2800" noProof="0" dirty="0">
                <a:solidFill>
                  <a:schemeClr val="bg2">
                    <a:lumMod val="50000"/>
                  </a:schemeClr>
                </a:solidFill>
                <a:effectLst/>
                <a:latin typeface="Arial" panose="020B0604020202020204" pitchFamily="34" charset="0"/>
                <a:cs typeface="Times New Roman" panose="02020603050405020304" pitchFamily="18" charset="0"/>
              </a:rPr>
              <a:t>Los bereanos eran mucho más nobles que los tesalonicenses, y escucharon gustosos el mensaje.  </a:t>
            </a:r>
          </a:p>
          <a:p>
            <a:pPr algn="just">
              <a:lnSpc>
                <a:spcPct val="87000"/>
              </a:lnSpc>
              <a:spcBef>
                <a:spcPts val="0"/>
              </a:spcBef>
              <a:spcAft>
                <a:spcPts val="200"/>
              </a:spcAft>
              <a:buClrTx/>
              <a:buSzTx/>
              <a:buNone/>
            </a:pPr>
            <a:r>
              <a:rPr kumimoji="0" lang="es-419" sz="2800" noProof="0" dirty="0">
                <a:solidFill>
                  <a:schemeClr val="bg2">
                    <a:lumMod val="50000"/>
                  </a:schemeClr>
                </a:solidFill>
                <a:effectLst/>
                <a:latin typeface="Arial" panose="020B0604020202020204" pitchFamily="34" charset="0"/>
                <a:cs typeface="Times New Roman" panose="02020603050405020304" pitchFamily="18" charset="0"/>
              </a:rPr>
              <a:t>Todos los días</a:t>
            </a:r>
            <a:r>
              <a:rPr kumimoji="0" lang="es-419" sz="2800" noProof="0" dirty="0">
                <a:solidFill>
                  <a:srgbClr val="EFF9FF"/>
                </a:solidFill>
                <a:latin typeface="Arial" panose="020B0604020202020204" pitchFamily="34" charset="0"/>
                <a:cs typeface="Times New Roman" panose="02020603050405020304" pitchFamily="18" charset="0"/>
              </a:rPr>
              <a:t> </a:t>
            </a:r>
            <a:r>
              <a:rPr kumimoji="0" lang="es-419" sz="2800" u="sng" noProof="0" dirty="0">
                <a:solidFill>
                  <a:srgbClr val="59FF0F"/>
                </a:solidFill>
                <a:latin typeface="Arial" panose="020B0604020202020204" pitchFamily="34" charset="0"/>
                <a:cs typeface="Times New Roman" panose="02020603050405020304" pitchFamily="18" charset="0"/>
              </a:rPr>
              <a:t>examinaban las Escrituras para comprobar si lo que Pablo y Silas decían era cierto.</a:t>
            </a:r>
          </a:p>
          <a:p>
            <a:pPr algn="just">
              <a:lnSpc>
                <a:spcPct val="87000"/>
              </a:lnSpc>
              <a:spcBef>
                <a:spcPts val="0"/>
              </a:spcBef>
              <a:spcAft>
                <a:spcPts val="200"/>
              </a:spcAft>
              <a:buClrTx/>
              <a:buSzTx/>
              <a:buFontTx/>
              <a:buNone/>
            </a:pPr>
            <a:endParaRPr kumimoji="0" lang="es-419" sz="2800" noProof="0" dirty="0">
              <a:solidFill>
                <a:srgbClr val="EFF9FF"/>
              </a:solidFill>
              <a:latin typeface="Arial" panose="020B0604020202020204" pitchFamily="34" charset="0"/>
            </a:endParaRPr>
          </a:p>
        </p:txBody>
      </p:sp>
      <p:sp>
        <p:nvSpPr>
          <p:cNvPr id="6" name="Verse ID - Rectangle 9">
            <a:extLst>
              <a:ext uri="{FF2B5EF4-FFF2-40B4-BE49-F238E27FC236}">
                <a16:creationId xmlns:a16="http://schemas.microsoft.com/office/drawing/2014/main" id="{A2EDFD7E-4DAC-6383-08EE-FBFAEC2CCBD9}"/>
              </a:ext>
            </a:extLst>
          </p:cNvPr>
          <p:cNvSpPr>
            <a:spLocks noChangeArrowheads="1"/>
          </p:cNvSpPr>
          <p:nvPr/>
        </p:nvSpPr>
        <p:spPr bwMode="auto">
          <a:xfrm>
            <a:off x="698896" y="4725144"/>
            <a:ext cx="3404870" cy="511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144000" tIns="90000" rIns="144000">
            <a:spAutoFit/>
          </a:bodyPr>
          <a:lstStyle>
            <a:lvl1pPr marL="482600" indent="-482600" algn="l" defTabSz="571500">
              <a:defRPr sz="2400">
                <a:solidFill>
                  <a:schemeClr val="tx1"/>
                </a:solidFill>
                <a:latin typeface="Times New Roman" panose="02020603050405020304" pitchFamily="18" charset="0"/>
              </a:defRPr>
            </a:lvl1pPr>
            <a:lvl2pPr marL="742950" indent="-285750" algn="l" defTabSz="571500">
              <a:defRPr sz="2400">
                <a:solidFill>
                  <a:schemeClr val="tx1"/>
                </a:solidFill>
                <a:latin typeface="Times New Roman" panose="02020603050405020304" pitchFamily="18" charset="0"/>
              </a:defRPr>
            </a:lvl2pPr>
            <a:lvl3pPr marL="1143000" indent="-228600" algn="l" defTabSz="571500">
              <a:defRPr sz="2400">
                <a:solidFill>
                  <a:schemeClr val="tx1"/>
                </a:solidFill>
                <a:latin typeface="Times New Roman" panose="02020603050405020304" pitchFamily="18" charset="0"/>
              </a:defRPr>
            </a:lvl3pPr>
            <a:lvl4pPr marL="1600200" indent="-228600" algn="l" defTabSz="571500">
              <a:defRPr sz="2400">
                <a:solidFill>
                  <a:schemeClr val="tx1"/>
                </a:solidFill>
                <a:latin typeface="Times New Roman" panose="02020603050405020304" pitchFamily="18" charset="0"/>
              </a:defRPr>
            </a:lvl4pPr>
            <a:lvl5pPr marL="2057400" indent="-228600" algn="l" defTabSz="571500">
              <a:defRPr sz="2400">
                <a:solidFill>
                  <a:schemeClr val="tx1"/>
                </a:solidFill>
                <a:latin typeface="Times New Roman" panose="02020603050405020304" pitchFamily="18" charset="0"/>
              </a:defRPr>
            </a:lvl5pPr>
            <a:lvl6pPr marL="2514600" indent="-228600" defTabSz="5715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5715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5715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5715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87000"/>
              </a:lnSpc>
              <a:spcAft>
                <a:spcPts val="200"/>
              </a:spcAft>
            </a:pPr>
            <a:r>
              <a:rPr lang="es-419" sz="2800" b="1" noProof="0" dirty="0">
                <a:solidFill>
                  <a:srgbClr val="FFFF66"/>
                </a:solidFill>
                <a:latin typeface="Arial" panose="020B0604020202020204" pitchFamily="34" charset="0"/>
              </a:rPr>
              <a:t>Hechos 17:11 </a:t>
            </a:r>
            <a:r>
              <a:rPr lang="es-419" sz="2000" b="1" noProof="0" dirty="0">
                <a:solidFill>
                  <a:srgbClr val="FFFF66"/>
                </a:solidFill>
                <a:effectLst>
                  <a:outerShdw blurRad="38100" dist="38100" dir="2700000" algn="tl">
                    <a:srgbClr val="000000"/>
                  </a:outerShdw>
                </a:effectLst>
                <a:latin typeface="Arial" panose="020B0604020202020204" pitchFamily="34" charset="0"/>
                <a:cs typeface="Times New Roman" panose="02020603050405020304" pitchFamily="18" charset="0"/>
              </a:rPr>
              <a:t>(NBV)</a:t>
            </a:r>
          </a:p>
        </p:txBody>
      </p:sp>
      <p:sp>
        <p:nvSpPr>
          <p:cNvPr id="9" name="Rectangle 9">
            <a:extLst>
              <a:ext uri="{FF2B5EF4-FFF2-40B4-BE49-F238E27FC236}">
                <a16:creationId xmlns:a16="http://schemas.microsoft.com/office/drawing/2014/main" id="{A937CB61-3436-CE52-E24D-253AC4B10E7D}"/>
              </a:ext>
            </a:extLst>
          </p:cNvPr>
          <p:cNvSpPr>
            <a:spLocks noChangeArrowheads="1"/>
          </p:cNvSpPr>
          <p:nvPr/>
        </p:nvSpPr>
        <p:spPr bwMode="auto">
          <a:xfrm>
            <a:off x="695400" y="914400"/>
            <a:ext cx="10801200" cy="1290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419" sz="3000" dirty="0">
                <a:solidFill>
                  <a:srgbClr val="EFF9FF"/>
                </a:solidFill>
                <a:latin typeface="Arial" panose="020B0604020202020204" pitchFamily="34" charset="0"/>
              </a:rPr>
              <a:t>Por haber entendido esto a través de su estudio intenso de la Biblia, y no por las enseñanzas y tradiciones de la iglesia, posteriormente Martín estableció otra de las “5 solas”:</a:t>
            </a:r>
          </a:p>
        </p:txBody>
      </p:sp>
      <p:sp>
        <p:nvSpPr>
          <p:cNvPr id="10" name="Rectangle 9">
            <a:extLst>
              <a:ext uri="{FF2B5EF4-FFF2-40B4-BE49-F238E27FC236}">
                <a16:creationId xmlns:a16="http://schemas.microsoft.com/office/drawing/2014/main" id="{A0091722-2C94-12ED-8A9C-807866CCFA92}"/>
              </a:ext>
            </a:extLst>
          </p:cNvPr>
          <p:cNvSpPr>
            <a:spLocks noChangeArrowheads="1"/>
          </p:cNvSpPr>
          <p:nvPr/>
        </p:nvSpPr>
        <p:spPr bwMode="auto">
          <a:xfrm>
            <a:off x="695400" y="2204864"/>
            <a:ext cx="10801200" cy="57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419" sz="3000" dirty="0">
                <a:solidFill>
                  <a:srgbClr val="EFF9FF"/>
                </a:solidFill>
                <a:latin typeface="Arial" panose="020B0604020202020204" pitchFamily="34" charset="0"/>
              </a:rPr>
              <a:t>“</a:t>
            </a:r>
            <a:r>
              <a:rPr lang="es-419" sz="3000" b="1" i="1" u="sng" dirty="0">
                <a:solidFill>
                  <a:srgbClr val="FFFF00"/>
                </a:solidFill>
                <a:latin typeface="Arial" panose="020B0604020202020204" pitchFamily="34" charset="0"/>
              </a:rPr>
              <a:t>Sola Scriptura</a:t>
            </a:r>
            <a:r>
              <a:rPr lang="es-419" sz="3000" dirty="0">
                <a:solidFill>
                  <a:srgbClr val="EFF9FF"/>
                </a:solidFill>
                <a:latin typeface="Arial" panose="020B0604020202020204" pitchFamily="34" charset="0"/>
              </a:rPr>
              <a:t>” - solo mediante las Escrituras. </a:t>
            </a:r>
          </a:p>
        </p:txBody>
      </p:sp>
      <p:sp>
        <p:nvSpPr>
          <p:cNvPr id="11" name="Rectangle 9">
            <a:extLst>
              <a:ext uri="{FF2B5EF4-FFF2-40B4-BE49-F238E27FC236}">
                <a16:creationId xmlns:a16="http://schemas.microsoft.com/office/drawing/2014/main" id="{21E43BF7-A704-D442-A955-75029DA23258}"/>
              </a:ext>
            </a:extLst>
          </p:cNvPr>
          <p:cNvSpPr>
            <a:spLocks noChangeArrowheads="1"/>
          </p:cNvSpPr>
          <p:nvPr/>
        </p:nvSpPr>
        <p:spPr bwMode="auto">
          <a:xfrm>
            <a:off x="695400" y="2780928"/>
            <a:ext cx="10801200" cy="18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4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Las palabras de los hombres no tienen validez ni autoridad, ni siquiera las palabras de Pablo y Silas, a menos que coincidan con la Palabra de Dios: La autoridad más alta que existe.</a:t>
            </a:r>
          </a:p>
          <a:p>
            <a:pPr algn="just">
              <a:lnSpc>
                <a:spcPct val="90000"/>
              </a:lnSpc>
              <a:spcBef>
                <a:spcPts val="0"/>
              </a:spcBef>
              <a:spcAft>
                <a:spcPts val="4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Comprender esto fue otro gran avance para Martin.</a:t>
            </a:r>
          </a:p>
        </p:txBody>
      </p:sp>
    </p:spTree>
    <p:extLst>
      <p:ext uri="{BB962C8B-B14F-4D97-AF65-F5344CB8AC3E}">
        <p14:creationId xmlns:p14="http://schemas.microsoft.com/office/powerpoint/2010/main" val="2289365245"/>
      </p:ext>
    </p:extLst>
  </p:cSld>
  <p:clrMapOvr>
    <a:masterClrMapping/>
  </p:clrMapOvr>
  <mc:AlternateContent xmlns:mc="http://schemas.openxmlformats.org/markup-compatibility/2006" xmlns:p14="http://schemas.microsoft.com/office/powerpoint/2010/main">
    <mc:Choice Requires="p14">
      <p:transition p14:dur="38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500"/>
                                        <p:tgtEl>
                                          <p:spTgt spid="5">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500"/>
                                        <p:tgtEl>
                                          <p:spTgt spid="5">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Effect transition="in" filter="wipe(left)">
                                      <p:cBhvr>
                                        <p:cTn id="18" dur="500"/>
                                        <p:tgtEl>
                                          <p:spTgt spid="11">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animEffect transition="in" filter="wipe(left)">
                                      <p:cBhvr>
                                        <p:cTn id="23"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animBg="1"/>
      <p:bldP spid="11" grpId="0" build="allAtOnce"/>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0277" name="Rectangle 5">
            <a:extLst>
              <a:ext uri="{FF2B5EF4-FFF2-40B4-BE49-F238E27FC236}">
                <a16:creationId xmlns:a16="http://schemas.microsoft.com/office/drawing/2014/main" id="{E147AA21-FA2B-B9C1-3572-AF4287F24BA5}"/>
              </a:ext>
            </a:extLst>
          </p:cNvPr>
          <p:cNvSpPr>
            <a:spLocks noChangeArrowheads="1"/>
          </p:cNvSpPr>
          <p:nvPr/>
        </p:nvSpPr>
        <p:spPr bwMode="auto">
          <a:xfrm>
            <a:off x="771600" y="2780928"/>
            <a:ext cx="10712227" cy="3816000"/>
          </a:xfrm>
          <a:prstGeom prst="rect">
            <a:avLst/>
          </a:prstGeom>
          <a:solidFill>
            <a:srgbClr val="333333"/>
          </a:solidFill>
          <a:ln w="38100">
            <a:solidFill>
              <a:srgbClr val="FFFF00"/>
            </a:solidFill>
            <a:miter lim="800000"/>
            <a:headEnd/>
            <a:tailEnd/>
          </a:ln>
        </p:spPr>
        <p:txBody>
          <a:bodyPr lIns="144000" tIns="108000" rIns="144000" bIns="36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8000"/>
              </a:lnSpc>
              <a:spcBef>
                <a:spcPts val="0"/>
              </a:spcBef>
              <a:spcAft>
                <a:spcPts val="300"/>
              </a:spcAft>
              <a:buClrTx/>
              <a:buSzTx/>
              <a:buFontTx/>
              <a:buNone/>
            </a:pPr>
            <a:r>
              <a:rPr kumimoji="0" lang="es-419" sz="2900" noProof="0" dirty="0">
                <a:solidFill>
                  <a:srgbClr val="EFF9FF"/>
                </a:solidFill>
                <a:latin typeface="Arial" panose="020B0604020202020204" pitchFamily="34" charset="0"/>
                <a:cs typeface="Times New Roman" panose="02020603050405020304" pitchFamily="18" charset="0"/>
              </a:rPr>
              <a:t>                                         En otro tiempo ustedes estaban muertos en sus transgresiones y pecados, ... éramos por naturaleza objeto de la ira de Dios. Pero Dios, que es rico en misericordia, por su gran amor por nosotros, nos dio vida con Cristo, aun cuando estábamos muertos en pecados. </a:t>
            </a:r>
          </a:p>
          <a:p>
            <a:pPr algn="just">
              <a:lnSpc>
                <a:spcPct val="88000"/>
              </a:lnSpc>
              <a:spcBef>
                <a:spcPts val="0"/>
              </a:spcBef>
              <a:spcAft>
                <a:spcPts val="300"/>
              </a:spcAft>
              <a:buClrTx/>
              <a:buSzTx/>
              <a:buFontTx/>
              <a:buNone/>
            </a:pPr>
            <a:r>
              <a:rPr kumimoji="0" lang="es-419" sz="2900" noProof="0" dirty="0">
                <a:solidFill>
                  <a:srgbClr val="EFF9FF"/>
                </a:solidFill>
                <a:latin typeface="Arial" panose="020B0604020202020204" pitchFamily="34" charset="0"/>
                <a:cs typeface="Times New Roman" panose="02020603050405020304" pitchFamily="18" charset="0"/>
              </a:rPr>
              <a:t>¡Por gracia ustedes han sido salvados! ... </a:t>
            </a:r>
          </a:p>
          <a:p>
            <a:pPr algn="just">
              <a:lnSpc>
                <a:spcPct val="88000"/>
              </a:lnSpc>
              <a:spcBef>
                <a:spcPts val="0"/>
              </a:spcBef>
              <a:spcAft>
                <a:spcPts val="300"/>
              </a:spcAft>
              <a:buClrTx/>
              <a:buSzTx/>
              <a:buFontTx/>
              <a:buNone/>
            </a:pPr>
            <a:r>
              <a:rPr kumimoji="0" lang="es-419" sz="2900" noProof="0" dirty="0">
                <a:solidFill>
                  <a:srgbClr val="EFF9FF"/>
                </a:solidFill>
                <a:latin typeface="Arial" panose="020B0604020202020204" pitchFamily="34" charset="0"/>
                <a:cs typeface="Times New Roman" panose="02020603050405020304" pitchFamily="18" charset="0"/>
              </a:rPr>
              <a:t>Porque por gracia ustedes han sido salvados mediante la fe; esto no procede de ustedes, sino que es el regalo de Dios, no por obras, para que nadie se jacte.</a:t>
            </a:r>
          </a:p>
        </p:txBody>
      </p:sp>
      <p:sp>
        <p:nvSpPr>
          <p:cNvPr id="950279" name="Rectangle 7">
            <a:extLst>
              <a:ext uri="{FF2B5EF4-FFF2-40B4-BE49-F238E27FC236}">
                <a16:creationId xmlns:a16="http://schemas.microsoft.com/office/drawing/2014/main" id="{A09B4F51-8FFC-6E7E-EDBB-7414875FDD7F}"/>
              </a:ext>
            </a:extLst>
          </p:cNvPr>
          <p:cNvSpPr>
            <a:spLocks noChangeArrowheads="1"/>
          </p:cNvSpPr>
          <p:nvPr/>
        </p:nvSpPr>
        <p:spPr bwMode="auto">
          <a:xfrm>
            <a:off x="771600" y="2780928"/>
            <a:ext cx="10712227" cy="3816000"/>
          </a:xfrm>
          <a:prstGeom prst="rect">
            <a:avLst/>
          </a:prstGeom>
          <a:solidFill>
            <a:srgbClr val="333333"/>
          </a:solidFill>
          <a:ln w="38100">
            <a:solidFill>
              <a:srgbClr val="FFFF00"/>
            </a:solidFill>
            <a:miter lim="800000"/>
            <a:headEnd/>
            <a:tailEnd/>
          </a:ln>
        </p:spPr>
        <p:txBody>
          <a:bodyPr lIns="144000" tIns="108000" rIns="144000" bIns="36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8000"/>
              </a:lnSpc>
              <a:spcBef>
                <a:spcPts val="0"/>
              </a:spcBef>
              <a:spcAft>
                <a:spcPts val="300"/>
              </a:spcAft>
              <a:buClrTx/>
              <a:buSzTx/>
              <a:buFontTx/>
              <a:buNone/>
            </a:pPr>
            <a:r>
              <a:rPr kumimoji="0" lang="es-419" sz="2900" noProof="0" dirty="0">
                <a:solidFill>
                  <a:srgbClr val="5E5E5E"/>
                </a:solidFill>
                <a:effectLst/>
                <a:latin typeface="Arial" panose="020B0604020202020204" pitchFamily="34" charset="0"/>
                <a:cs typeface="Times New Roman" panose="02020603050405020304" pitchFamily="18" charset="0"/>
              </a:rPr>
              <a:t>                                         En otro tiempo ustedes estaban muertos en sus transgresiones y pecados, ... éramos por naturaleza objeto de la ira de Dios. Pero Dios, que es rico en misericordia, por su gran amor por nosotros, nos dio vida con Cristo, aun cuando estábamos muertos en pecados. </a:t>
            </a:r>
          </a:p>
          <a:p>
            <a:pPr algn="just">
              <a:lnSpc>
                <a:spcPct val="88000"/>
              </a:lnSpc>
              <a:spcBef>
                <a:spcPts val="0"/>
              </a:spcBef>
              <a:spcAft>
                <a:spcPts val="300"/>
              </a:spcAft>
              <a:buClrTx/>
              <a:buSzTx/>
              <a:buFontTx/>
              <a:buNone/>
            </a:pPr>
            <a:r>
              <a:rPr kumimoji="0" lang="es-419" sz="2900" u="sng" noProof="0" dirty="0">
                <a:solidFill>
                  <a:srgbClr val="FFCC0F"/>
                </a:solidFill>
                <a:latin typeface="Arial" panose="020B0604020202020204" pitchFamily="34" charset="0"/>
                <a:cs typeface="Times New Roman" panose="02020603050405020304" pitchFamily="18" charset="0"/>
              </a:rPr>
              <a:t>¡Por gracia ustedes han sido salvados!</a:t>
            </a:r>
            <a:r>
              <a:rPr kumimoji="0" lang="es-419" sz="2900" noProof="0" dirty="0">
                <a:solidFill>
                  <a:srgbClr val="5E5E5E"/>
                </a:solidFill>
                <a:effectLst/>
                <a:latin typeface="Arial" panose="020B0604020202020204" pitchFamily="34" charset="0"/>
                <a:cs typeface="Times New Roman" panose="02020603050405020304" pitchFamily="18" charset="0"/>
              </a:rPr>
              <a:t> ... </a:t>
            </a:r>
          </a:p>
          <a:p>
            <a:pPr algn="just">
              <a:lnSpc>
                <a:spcPct val="88000"/>
              </a:lnSpc>
              <a:spcBef>
                <a:spcPts val="0"/>
              </a:spcBef>
              <a:spcAft>
                <a:spcPts val="300"/>
              </a:spcAft>
              <a:buClrTx/>
              <a:buSzTx/>
              <a:buFontTx/>
              <a:buNone/>
            </a:pPr>
            <a:r>
              <a:rPr kumimoji="0" lang="es-419" sz="2900" noProof="0" dirty="0">
                <a:solidFill>
                  <a:srgbClr val="5E5E5E"/>
                </a:solidFill>
                <a:effectLst/>
                <a:latin typeface="Arial" panose="020B0604020202020204" pitchFamily="34" charset="0"/>
                <a:cs typeface="Times New Roman" panose="02020603050405020304" pitchFamily="18" charset="0"/>
              </a:rPr>
              <a:t>Porque</a:t>
            </a:r>
            <a:r>
              <a:rPr kumimoji="0" lang="es-419" sz="2900" noProof="0" dirty="0">
                <a:solidFill>
                  <a:schemeClr val="folHlink"/>
                </a:solidFill>
                <a:effectLst/>
                <a:latin typeface="Arial" panose="020B0604020202020204" pitchFamily="34" charset="0"/>
                <a:cs typeface="Times New Roman" panose="02020603050405020304" pitchFamily="18" charset="0"/>
              </a:rPr>
              <a:t> </a:t>
            </a:r>
            <a:r>
              <a:rPr kumimoji="0" lang="es-419" sz="2900" u="sng" noProof="0" dirty="0">
                <a:solidFill>
                  <a:srgbClr val="FFCC0F"/>
                </a:solidFill>
                <a:latin typeface="Arial" panose="020B0604020202020204" pitchFamily="34" charset="0"/>
                <a:cs typeface="Times New Roman" panose="02020603050405020304" pitchFamily="18" charset="0"/>
              </a:rPr>
              <a:t>por gracia ustedes han sido salvados mediante la fe</a:t>
            </a:r>
            <a:r>
              <a:rPr kumimoji="0" lang="es-419" sz="2900" noProof="0" dirty="0">
                <a:solidFill>
                  <a:schemeClr val="folHlink"/>
                </a:solidFill>
                <a:effectLst/>
                <a:latin typeface="Arial" panose="020B0604020202020204" pitchFamily="34" charset="0"/>
                <a:cs typeface="Times New Roman" panose="02020603050405020304" pitchFamily="18" charset="0"/>
              </a:rPr>
              <a:t>; </a:t>
            </a:r>
            <a:r>
              <a:rPr kumimoji="0" lang="es-419" sz="2900" noProof="0" dirty="0">
                <a:solidFill>
                  <a:srgbClr val="5E5E5E"/>
                </a:solidFill>
                <a:effectLst/>
                <a:latin typeface="Arial" panose="020B0604020202020204" pitchFamily="34" charset="0"/>
                <a:cs typeface="Times New Roman" panose="02020603050405020304" pitchFamily="18" charset="0"/>
              </a:rPr>
              <a:t>esto no procede de ustedes, sino que </a:t>
            </a:r>
            <a:r>
              <a:rPr kumimoji="0" lang="es-419" sz="2900" u="sng" noProof="0" dirty="0">
                <a:solidFill>
                  <a:srgbClr val="FFCC0F"/>
                </a:solidFill>
                <a:latin typeface="Arial" panose="020B0604020202020204" pitchFamily="34" charset="0"/>
                <a:cs typeface="Times New Roman" panose="02020603050405020304" pitchFamily="18" charset="0"/>
              </a:rPr>
              <a:t>es el regalo de Dios, no por obras</a:t>
            </a:r>
            <a:r>
              <a:rPr kumimoji="0" lang="es-419" sz="2900" noProof="0" dirty="0">
                <a:solidFill>
                  <a:srgbClr val="5E5E5E"/>
                </a:solidFill>
                <a:effectLst/>
                <a:latin typeface="Arial" panose="020B0604020202020204" pitchFamily="34" charset="0"/>
                <a:cs typeface="Times New Roman" panose="02020603050405020304" pitchFamily="18" charset="0"/>
              </a:rPr>
              <a:t>, para que nadie se jacte.</a:t>
            </a:r>
          </a:p>
        </p:txBody>
      </p:sp>
      <p:sp>
        <p:nvSpPr>
          <p:cNvPr id="950276" name="Rectangle 4">
            <a:extLst>
              <a:ext uri="{FF2B5EF4-FFF2-40B4-BE49-F238E27FC236}">
                <a16:creationId xmlns:a16="http://schemas.microsoft.com/office/drawing/2014/main" id="{31E95717-596C-BC7B-501D-6D76D83BC201}"/>
              </a:ext>
            </a:extLst>
          </p:cNvPr>
          <p:cNvSpPr>
            <a:spLocks noChangeArrowheads="1"/>
          </p:cNvSpPr>
          <p:nvPr/>
        </p:nvSpPr>
        <p:spPr bwMode="auto">
          <a:xfrm>
            <a:off x="695400" y="836712"/>
            <a:ext cx="10801200" cy="471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Al estudiar más la Biblia, también llegó a otra conclusión clave:</a:t>
            </a:r>
          </a:p>
        </p:txBody>
      </p:sp>
      <p:sp>
        <p:nvSpPr>
          <p:cNvPr id="2" name="Verse ID - Rectangle 9">
            <a:extLst>
              <a:ext uri="{FF2B5EF4-FFF2-40B4-BE49-F238E27FC236}">
                <a16:creationId xmlns:a16="http://schemas.microsoft.com/office/drawing/2014/main" id="{AB15C06B-4FFC-174D-9AB9-83950C71238A}"/>
              </a:ext>
            </a:extLst>
          </p:cNvPr>
          <p:cNvSpPr>
            <a:spLocks noChangeArrowheads="1"/>
          </p:cNvSpPr>
          <p:nvPr/>
        </p:nvSpPr>
        <p:spPr bwMode="auto">
          <a:xfrm>
            <a:off x="785141" y="2782964"/>
            <a:ext cx="4086723" cy="530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144000" tIns="108000" rIns="144000" bIns="36000">
            <a:spAutoFit/>
          </a:bodyPr>
          <a:lstStyle>
            <a:lvl1pPr marL="482600" indent="-482600" algn="l" defTabSz="571500">
              <a:defRPr sz="2400">
                <a:solidFill>
                  <a:schemeClr val="tx1"/>
                </a:solidFill>
                <a:latin typeface="Times New Roman" panose="02020603050405020304" pitchFamily="18" charset="0"/>
              </a:defRPr>
            </a:lvl1pPr>
            <a:lvl2pPr marL="742950" indent="-285750" algn="l" defTabSz="571500">
              <a:defRPr sz="2400">
                <a:solidFill>
                  <a:schemeClr val="tx1"/>
                </a:solidFill>
                <a:latin typeface="Times New Roman" panose="02020603050405020304" pitchFamily="18" charset="0"/>
              </a:defRPr>
            </a:lvl2pPr>
            <a:lvl3pPr marL="1143000" indent="-228600" algn="l" defTabSz="571500">
              <a:defRPr sz="2400">
                <a:solidFill>
                  <a:schemeClr val="tx1"/>
                </a:solidFill>
                <a:latin typeface="Times New Roman" panose="02020603050405020304" pitchFamily="18" charset="0"/>
              </a:defRPr>
            </a:lvl3pPr>
            <a:lvl4pPr marL="1600200" indent="-228600" algn="l" defTabSz="571500">
              <a:defRPr sz="2400">
                <a:solidFill>
                  <a:schemeClr val="tx1"/>
                </a:solidFill>
                <a:latin typeface="Times New Roman" panose="02020603050405020304" pitchFamily="18" charset="0"/>
              </a:defRPr>
            </a:lvl4pPr>
            <a:lvl5pPr marL="2057400" indent="-228600" algn="l" defTabSz="571500">
              <a:defRPr sz="2400">
                <a:solidFill>
                  <a:schemeClr val="tx1"/>
                </a:solidFill>
                <a:latin typeface="Times New Roman" panose="02020603050405020304" pitchFamily="18" charset="0"/>
              </a:defRPr>
            </a:lvl5pPr>
            <a:lvl6pPr marL="2514600" indent="-228600" defTabSz="5715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5715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5715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5715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87000"/>
              </a:lnSpc>
              <a:spcAft>
                <a:spcPts val="200"/>
              </a:spcAft>
            </a:pPr>
            <a:r>
              <a:rPr lang="es-419" sz="2800" b="1" noProof="0" dirty="0">
                <a:solidFill>
                  <a:srgbClr val="FFFF66"/>
                </a:solidFill>
                <a:latin typeface="Arial" panose="020B0604020202020204" pitchFamily="34" charset="0"/>
              </a:rPr>
              <a:t>Efesios 2:1,3,4,8,9 </a:t>
            </a:r>
            <a:r>
              <a:rPr lang="es-419" sz="2000" b="1" noProof="0" dirty="0">
                <a:solidFill>
                  <a:srgbClr val="FFFF66"/>
                </a:solidFill>
                <a:effectLst>
                  <a:outerShdw blurRad="38100" dist="38100" dir="2700000" algn="tl">
                    <a:srgbClr val="000000"/>
                  </a:outerShdw>
                </a:effectLst>
                <a:latin typeface="Arial" panose="020B0604020202020204" pitchFamily="34" charset="0"/>
                <a:cs typeface="Times New Roman" panose="02020603050405020304" pitchFamily="18" charset="0"/>
              </a:rPr>
              <a:t>(NVI)</a:t>
            </a:r>
          </a:p>
        </p:txBody>
      </p:sp>
      <p:sp>
        <p:nvSpPr>
          <p:cNvPr id="3" name="Rectangle 4">
            <a:extLst>
              <a:ext uri="{FF2B5EF4-FFF2-40B4-BE49-F238E27FC236}">
                <a16:creationId xmlns:a16="http://schemas.microsoft.com/office/drawing/2014/main" id="{6C86D043-3B6B-F79F-1A68-5DECAF325E90}"/>
              </a:ext>
            </a:extLst>
          </p:cNvPr>
          <p:cNvSpPr>
            <a:spLocks noChangeArrowheads="1"/>
          </p:cNvSpPr>
          <p:nvPr/>
        </p:nvSpPr>
        <p:spPr bwMode="auto">
          <a:xfrm>
            <a:off x="695400" y="1307976"/>
            <a:ext cx="10801200" cy="1328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a:t>
            </a:r>
            <a:r>
              <a:rPr lang="es-419" sz="3000" b="1" i="1" u="sng" noProof="0" dirty="0">
                <a:solidFill>
                  <a:srgbClr val="FFFF00"/>
                </a:solidFill>
                <a:latin typeface="Arial" panose="020B0604020202020204" pitchFamily="34" charset="0"/>
              </a:rPr>
              <a:t>Sola Gratia</a:t>
            </a:r>
            <a:r>
              <a:rPr lang="es-419" sz="3000" noProof="0" dirty="0">
                <a:solidFill>
                  <a:srgbClr val="EFF9FF"/>
                </a:solidFill>
                <a:latin typeface="Arial" panose="020B0604020202020204" pitchFamily="34" charset="0"/>
              </a:rPr>
              <a:t>”: Somos salvos solo por la gracia de Dios, mediante la fe.  La salvación es un regalo, no es merecido, y no se puede ganar ni comprar… ni siquiera por indulgencias.</a:t>
            </a:r>
          </a:p>
        </p:txBody>
      </p:sp>
    </p:spTree>
  </p:cSld>
  <p:clrMapOvr>
    <a:masterClrMapping/>
  </p:clrMapOvr>
  <mc:AlternateContent xmlns:mc="http://schemas.openxmlformats.org/markup-compatibility/2006" xmlns:p14="http://schemas.microsoft.com/office/powerpoint/2010/main">
    <mc:Choice Requires="p14">
      <p:transition p14:dur="38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50276">
                                            <p:txEl>
                                              <p:pRg st="0" end="0"/>
                                            </p:txEl>
                                          </p:spTgt>
                                        </p:tgtEl>
                                        <p:attrNameLst>
                                          <p:attrName>style.visibility</p:attrName>
                                        </p:attrNameLst>
                                      </p:cBhvr>
                                      <p:to>
                                        <p:strVal val="visible"/>
                                      </p:to>
                                    </p:set>
                                    <p:animEffect transition="in" filter="dissolve">
                                      <p:cBhvr>
                                        <p:cTn id="7" dur="500"/>
                                        <p:tgtEl>
                                          <p:spTgt spid="95027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250"/>
                                        <p:tgtEl>
                                          <p:spTgt spid="2"/>
                                        </p:tgtEl>
                                        <p:attrNameLst>
                                          <p:attrName>ppt_y</p:attrName>
                                        </p:attrNameLst>
                                      </p:cBhvr>
                                      <p:tavLst>
                                        <p:tav tm="0">
                                          <p:val>
                                            <p:strVal val="#ppt_y+#ppt_h*1.125000"/>
                                          </p:val>
                                        </p:tav>
                                        <p:tav tm="100000">
                                          <p:val>
                                            <p:strVal val="#ppt_y"/>
                                          </p:val>
                                        </p:tav>
                                      </p:tavLst>
                                    </p:anim>
                                    <p:animEffect transition="in" filter="wipe(up)">
                                      <p:cBhvr>
                                        <p:cTn id="18" dur="25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950277">
                                            <p:bg/>
                                          </p:spTgt>
                                        </p:tgtEl>
                                        <p:attrNameLst>
                                          <p:attrName>style.visibility</p:attrName>
                                        </p:attrNameLst>
                                      </p:cBhvr>
                                      <p:to>
                                        <p:strVal val="visible"/>
                                      </p:to>
                                    </p:set>
                                    <p:animEffect transition="in" filter="dissolve">
                                      <p:cBhvr>
                                        <p:cTn id="23" dur="500"/>
                                        <p:tgtEl>
                                          <p:spTgt spid="950277">
                                            <p:bg/>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950277">
                                            <p:txEl>
                                              <p:pRg st="0" end="0"/>
                                            </p:txEl>
                                          </p:spTgt>
                                        </p:tgtEl>
                                        <p:attrNameLst>
                                          <p:attrName>style.visibility</p:attrName>
                                        </p:attrNameLst>
                                      </p:cBhvr>
                                      <p:to>
                                        <p:strVal val="visible"/>
                                      </p:to>
                                    </p:set>
                                    <p:animEffect transition="in" filter="dissolve">
                                      <p:cBhvr>
                                        <p:cTn id="28" dur="500"/>
                                        <p:tgtEl>
                                          <p:spTgt spid="950277">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950277">
                                            <p:txEl>
                                              <p:pRg st="1" end="1"/>
                                            </p:txEl>
                                          </p:spTgt>
                                        </p:tgtEl>
                                        <p:attrNameLst>
                                          <p:attrName>style.visibility</p:attrName>
                                        </p:attrNameLst>
                                      </p:cBhvr>
                                      <p:to>
                                        <p:strVal val="visible"/>
                                      </p:to>
                                    </p:set>
                                    <p:animEffect transition="in" filter="dissolve">
                                      <p:cBhvr>
                                        <p:cTn id="33" dur="500"/>
                                        <p:tgtEl>
                                          <p:spTgt spid="950277">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950277">
                                            <p:txEl>
                                              <p:pRg st="2" end="2"/>
                                            </p:txEl>
                                          </p:spTgt>
                                        </p:tgtEl>
                                        <p:attrNameLst>
                                          <p:attrName>style.visibility</p:attrName>
                                        </p:attrNameLst>
                                      </p:cBhvr>
                                      <p:to>
                                        <p:strVal val="visible"/>
                                      </p:to>
                                    </p:set>
                                    <p:animEffect transition="in" filter="dissolve">
                                      <p:cBhvr>
                                        <p:cTn id="38" dur="500"/>
                                        <p:tgtEl>
                                          <p:spTgt spid="950277">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950279"/>
                                        </p:tgtEl>
                                        <p:attrNameLst>
                                          <p:attrName>style.visibility</p:attrName>
                                        </p:attrNameLst>
                                      </p:cBhvr>
                                      <p:to>
                                        <p:strVal val="visible"/>
                                      </p:to>
                                    </p:set>
                                    <p:animEffect transition="in" filter="wipe(left)">
                                      <p:cBhvr>
                                        <p:cTn id="43" dur="500"/>
                                        <p:tgtEl>
                                          <p:spTgt spid="9502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0277" grpId="0" build="p" animBg="1" autoUpdateAnimBg="0"/>
      <p:bldP spid="950279" grpId="0" animBg="1" autoUpdateAnimBg="0"/>
      <p:bldP spid="950276" grpId="0" build="p" autoUpdateAnimBg="0"/>
      <p:bldP spid="2" grpId="0"/>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7988" name="Rectangle 4">
            <a:extLst>
              <a:ext uri="{FF2B5EF4-FFF2-40B4-BE49-F238E27FC236}">
                <a16:creationId xmlns:a16="http://schemas.microsoft.com/office/drawing/2014/main" id="{B81D9F09-8C97-64D0-B9C8-6C66D872B323}"/>
              </a:ext>
            </a:extLst>
          </p:cNvPr>
          <p:cNvSpPr>
            <a:spLocks noChangeArrowheads="1"/>
          </p:cNvSpPr>
          <p:nvPr/>
        </p:nvSpPr>
        <p:spPr bwMode="auto">
          <a:xfrm>
            <a:off x="695400" y="914400"/>
            <a:ext cx="10873208"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7000"/>
              </a:lnSpc>
              <a:spcBef>
                <a:spcPts val="0"/>
              </a:spcBef>
              <a:spcAft>
                <a:spcPts val="300"/>
              </a:spcAft>
              <a:buClr>
                <a:srgbClr val="5FF0FF"/>
              </a:buClr>
              <a:buFont typeface="Symbol" panose="05050102010706020507" pitchFamily="18" charset="2"/>
              <a:buNone/>
            </a:pPr>
            <a:r>
              <a:rPr lang="es-419" sz="2900" noProof="0" dirty="0">
                <a:solidFill>
                  <a:srgbClr val="EFF9FF"/>
                </a:solidFill>
                <a:latin typeface="Arial" panose="020B0604020202020204" pitchFamily="34" charset="0"/>
              </a:rPr>
              <a:t>Martín no había logrado entender nada de esto antes, porque estaba leyendo la Biblia en Latín, y desde el punto de vista de lo que había sido enseñado en la iglesia. </a:t>
            </a:r>
          </a:p>
          <a:p>
            <a:pPr algn="just">
              <a:lnSpc>
                <a:spcPct val="87000"/>
              </a:lnSpc>
              <a:spcBef>
                <a:spcPts val="0"/>
              </a:spcBef>
              <a:spcAft>
                <a:spcPts val="300"/>
              </a:spcAft>
              <a:buClr>
                <a:srgbClr val="5FF0FF"/>
              </a:buClr>
              <a:buFont typeface="Symbol" panose="05050102010706020507" pitchFamily="18" charset="2"/>
              <a:buNone/>
            </a:pPr>
            <a:r>
              <a:rPr lang="es-419" sz="2900" noProof="0" dirty="0">
                <a:solidFill>
                  <a:srgbClr val="EFF9FF"/>
                </a:solidFill>
                <a:latin typeface="Arial" panose="020B0604020202020204" pitchFamily="34" charset="0"/>
              </a:rPr>
              <a:t>Pero al leerlo en los idiomas originales (hebreo, arameo, y griego), con su mente abierta, logró entenderlo completamente.</a:t>
            </a:r>
          </a:p>
          <a:p>
            <a:pPr algn="just">
              <a:lnSpc>
                <a:spcPct val="87000"/>
              </a:lnSpc>
              <a:spcBef>
                <a:spcPts val="0"/>
              </a:spcBef>
              <a:spcAft>
                <a:spcPts val="300"/>
              </a:spcAft>
              <a:buClr>
                <a:srgbClr val="5FF0FF"/>
              </a:buClr>
              <a:buFont typeface="Symbol" panose="05050102010706020507" pitchFamily="18" charset="2"/>
              <a:buNone/>
            </a:pPr>
            <a:r>
              <a:rPr lang="es-419" sz="2900" noProof="0" dirty="0">
                <a:solidFill>
                  <a:srgbClr val="EFF9FF"/>
                </a:solidFill>
                <a:latin typeface="Arial" panose="020B0604020202020204" pitchFamily="34" charset="0"/>
              </a:rPr>
              <a:t>Y logro entender que la iglesia estaba enseñando mal a las personas.</a:t>
            </a:r>
          </a:p>
          <a:p>
            <a:pPr algn="just">
              <a:lnSpc>
                <a:spcPct val="87000"/>
              </a:lnSpc>
              <a:spcBef>
                <a:spcPts val="0"/>
              </a:spcBef>
              <a:spcAft>
                <a:spcPts val="300"/>
              </a:spcAft>
              <a:buClr>
                <a:srgbClr val="5FF0FF"/>
              </a:buClr>
              <a:buFont typeface="Symbol" panose="05050102010706020507" pitchFamily="18" charset="2"/>
              <a:buNone/>
            </a:pPr>
            <a:r>
              <a:rPr lang="es-419" sz="2900" noProof="0" dirty="0">
                <a:solidFill>
                  <a:srgbClr val="EFF9FF"/>
                </a:solidFill>
                <a:latin typeface="Arial" panose="020B0604020202020204" pitchFamily="34" charset="0"/>
              </a:rPr>
              <a:t>Por eso entendió también que era imposible comprar una indulgencia para ser “justificado”, ni ganarlo por la vida severa de un monje ascético, porque la salvación es un </a:t>
            </a:r>
            <a:r>
              <a:rPr lang="es-419" sz="2900" i="1" u="sng" noProof="0" dirty="0">
                <a:solidFill>
                  <a:srgbClr val="EFF9FF"/>
                </a:solidFill>
                <a:latin typeface="Arial" panose="020B0604020202020204" pitchFamily="34" charset="0"/>
              </a:rPr>
              <a:t>regalo</a:t>
            </a:r>
            <a:r>
              <a:rPr lang="es-419" sz="2900" noProof="0" dirty="0">
                <a:solidFill>
                  <a:srgbClr val="EFF9FF"/>
                </a:solidFill>
                <a:latin typeface="Arial" panose="020B0604020202020204" pitchFamily="34" charset="0"/>
              </a:rPr>
              <a:t> que solamente Dios puede dar.</a:t>
            </a:r>
          </a:p>
          <a:p>
            <a:pPr algn="just">
              <a:lnSpc>
                <a:spcPct val="87000"/>
              </a:lnSpc>
              <a:spcBef>
                <a:spcPts val="0"/>
              </a:spcBef>
              <a:spcAft>
                <a:spcPts val="300"/>
              </a:spcAft>
              <a:buClr>
                <a:srgbClr val="5FF0FF"/>
              </a:buClr>
              <a:buFont typeface="Symbol" panose="05050102010706020507" pitchFamily="18" charset="2"/>
              <a:buNone/>
            </a:pPr>
            <a:r>
              <a:rPr lang="es-419" sz="2900" noProof="0" dirty="0">
                <a:solidFill>
                  <a:srgbClr val="EFF9FF"/>
                </a:solidFill>
                <a:latin typeface="Arial" panose="020B0604020202020204" pitchFamily="34" charset="0"/>
              </a:rPr>
              <a:t>Para ser “justificado” y para poder “vivir por fe”, primero era necesario arrepentirse ante Dios, y aceptar el libre regalo de su justicia. </a:t>
            </a:r>
          </a:p>
        </p:txBody>
      </p:sp>
    </p:spTree>
  </p:cSld>
  <p:clrMapOvr>
    <a:masterClrMapping/>
  </p:clrMapOvr>
  <mc:AlternateContent xmlns:mc="http://schemas.openxmlformats.org/markup-compatibility/2006" xmlns:p14="http://schemas.microsoft.com/office/powerpoint/2010/main">
    <mc:Choice Requires="p14">
      <p:transition p14:dur="38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37988">
                                            <p:txEl>
                                              <p:pRg st="0" end="0"/>
                                            </p:txEl>
                                          </p:spTgt>
                                        </p:tgtEl>
                                        <p:attrNameLst>
                                          <p:attrName>style.visibility</p:attrName>
                                        </p:attrNameLst>
                                      </p:cBhvr>
                                      <p:to>
                                        <p:strVal val="visible"/>
                                      </p:to>
                                    </p:set>
                                    <p:animEffect transition="in" filter="wipe(left)">
                                      <p:cBhvr>
                                        <p:cTn id="7" dur="500"/>
                                        <p:tgtEl>
                                          <p:spTgt spid="93798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37988">
                                            <p:txEl>
                                              <p:pRg st="1" end="1"/>
                                            </p:txEl>
                                          </p:spTgt>
                                        </p:tgtEl>
                                        <p:attrNameLst>
                                          <p:attrName>style.visibility</p:attrName>
                                        </p:attrNameLst>
                                      </p:cBhvr>
                                      <p:to>
                                        <p:strVal val="visible"/>
                                      </p:to>
                                    </p:set>
                                    <p:animEffect transition="in" filter="wipe(left)">
                                      <p:cBhvr>
                                        <p:cTn id="12" dur="500"/>
                                        <p:tgtEl>
                                          <p:spTgt spid="93798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37988">
                                            <p:txEl>
                                              <p:pRg st="2" end="2"/>
                                            </p:txEl>
                                          </p:spTgt>
                                        </p:tgtEl>
                                        <p:attrNameLst>
                                          <p:attrName>style.visibility</p:attrName>
                                        </p:attrNameLst>
                                      </p:cBhvr>
                                      <p:to>
                                        <p:strVal val="visible"/>
                                      </p:to>
                                    </p:set>
                                    <p:animEffect transition="in" filter="wipe(left)">
                                      <p:cBhvr>
                                        <p:cTn id="17" dur="500"/>
                                        <p:tgtEl>
                                          <p:spTgt spid="93798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37988">
                                            <p:txEl>
                                              <p:pRg st="3" end="3"/>
                                            </p:txEl>
                                          </p:spTgt>
                                        </p:tgtEl>
                                        <p:attrNameLst>
                                          <p:attrName>style.visibility</p:attrName>
                                        </p:attrNameLst>
                                      </p:cBhvr>
                                      <p:to>
                                        <p:strVal val="visible"/>
                                      </p:to>
                                    </p:set>
                                    <p:animEffect transition="in" filter="wipe(left)">
                                      <p:cBhvr>
                                        <p:cTn id="22" dur="500"/>
                                        <p:tgtEl>
                                          <p:spTgt spid="93798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37988">
                                            <p:txEl>
                                              <p:pRg st="4" end="4"/>
                                            </p:txEl>
                                          </p:spTgt>
                                        </p:tgtEl>
                                        <p:attrNameLst>
                                          <p:attrName>style.visibility</p:attrName>
                                        </p:attrNameLst>
                                      </p:cBhvr>
                                      <p:to>
                                        <p:strVal val="visible"/>
                                      </p:to>
                                    </p:set>
                                    <p:animEffect transition="in" filter="wipe(left)">
                                      <p:cBhvr>
                                        <p:cTn id="27" dur="500"/>
                                        <p:tgtEl>
                                          <p:spTgt spid="93798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7988"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9796" name="Rectangle 4">
            <a:extLst>
              <a:ext uri="{FF2B5EF4-FFF2-40B4-BE49-F238E27FC236}">
                <a16:creationId xmlns:a16="http://schemas.microsoft.com/office/drawing/2014/main" id="{42724F67-BA7C-61BA-66A5-BB8C1D50CB09}"/>
              </a:ext>
            </a:extLst>
          </p:cNvPr>
          <p:cNvSpPr>
            <a:spLocks noChangeArrowheads="1"/>
          </p:cNvSpPr>
          <p:nvPr/>
        </p:nvSpPr>
        <p:spPr bwMode="auto">
          <a:xfrm>
            <a:off x="623392" y="836712"/>
            <a:ext cx="11017223"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476250" indent="-476250"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66675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628650" indent="-628650" algn="just">
              <a:lnSpc>
                <a:spcPct val="89000"/>
              </a:lnSpc>
              <a:spcBef>
                <a:spcPts val="0"/>
              </a:spcBef>
              <a:spcAft>
                <a:spcPts val="400"/>
              </a:spcAft>
              <a:buClr>
                <a:srgbClr val="5FF0FF"/>
              </a:buClr>
              <a:buFont typeface="Symbol" panose="05050102010706020507" pitchFamily="18" charset="2"/>
              <a:buNone/>
              <a:tabLst>
                <a:tab pos="628650" algn="l"/>
              </a:tabLst>
            </a:pPr>
            <a:r>
              <a:rPr lang="es-419" sz="3000" noProof="0" dirty="0">
                <a:solidFill>
                  <a:srgbClr val="EFF9FF"/>
                </a:solidFill>
                <a:latin typeface="Arial" panose="020B0604020202020204" pitchFamily="34" charset="0"/>
              </a:rPr>
              <a:t>Por ende, las primeras de sus 95 tesis dicen:</a:t>
            </a:r>
          </a:p>
          <a:p>
            <a:pPr marL="442913" indent="-442913" algn="just">
              <a:lnSpc>
                <a:spcPct val="89000"/>
              </a:lnSpc>
              <a:spcBef>
                <a:spcPts val="0"/>
              </a:spcBef>
              <a:spcAft>
                <a:spcPts val="400"/>
              </a:spcAft>
              <a:buClr>
                <a:srgbClr val="5FF0FF"/>
              </a:buClr>
              <a:buFont typeface="Symbol" panose="05050102010706020507" pitchFamily="18" charset="2"/>
              <a:buNone/>
              <a:tabLst>
                <a:tab pos="442913" algn="l"/>
              </a:tabLst>
            </a:pPr>
            <a:r>
              <a:rPr lang="es-419" sz="3000" i="1" noProof="0" dirty="0">
                <a:solidFill>
                  <a:srgbClr val="61E1FF"/>
                </a:solidFill>
                <a:latin typeface="Arial" panose="020B0604020202020204" pitchFamily="34" charset="0"/>
              </a:rPr>
              <a:t>1.</a:t>
            </a:r>
            <a:r>
              <a:rPr lang="es-419" sz="3000" i="1" noProof="0" dirty="0">
                <a:solidFill>
                  <a:srgbClr val="EFF9FF"/>
                </a:solidFill>
                <a:latin typeface="Arial" panose="020B0604020202020204" pitchFamily="34" charset="0"/>
              </a:rPr>
              <a:t>	Cuando nuestro Señor y Maestro Jesucristo dijo: "Arrepiéntanse”, ha querido que toda la vida de los creyentes fuera penitencia.</a:t>
            </a:r>
          </a:p>
          <a:p>
            <a:pPr marL="442913" indent="-442913" algn="just">
              <a:lnSpc>
                <a:spcPct val="89000"/>
              </a:lnSpc>
              <a:spcBef>
                <a:spcPts val="0"/>
              </a:spcBef>
              <a:spcAft>
                <a:spcPts val="400"/>
              </a:spcAft>
              <a:buClr>
                <a:srgbClr val="5FF0FF"/>
              </a:buClr>
              <a:buFont typeface="Symbol" panose="05050102010706020507" pitchFamily="18" charset="2"/>
              <a:buNone/>
              <a:tabLst>
                <a:tab pos="442913" algn="l"/>
              </a:tabLst>
            </a:pPr>
            <a:r>
              <a:rPr lang="es-419" sz="3000" i="1" noProof="0" dirty="0">
                <a:solidFill>
                  <a:srgbClr val="61E1FF"/>
                </a:solidFill>
                <a:latin typeface="Arial" panose="020B0604020202020204" pitchFamily="34" charset="0"/>
              </a:rPr>
              <a:t>2.</a:t>
            </a:r>
            <a:r>
              <a:rPr lang="es-419" sz="3000" i="1" noProof="0" dirty="0">
                <a:solidFill>
                  <a:srgbClr val="EFF9FF"/>
                </a:solidFill>
                <a:latin typeface="Arial" panose="020B0604020202020204" pitchFamily="34" charset="0"/>
              </a:rPr>
              <a:t>	Este término no puede entenderse en el sentido de la penitencia sacramental (es decir, de aquella relacionada con la confesión y satisfacción) que se celebra por el ministerio de los sacerdotes.</a:t>
            </a:r>
          </a:p>
        </p:txBody>
      </p:sp>
      <p:sp>
        <p:nvSpPr>
          <p:cNvPr id="929797" name="Rectangle 5">
            <a:extLst>
              <a:ext uri="{FF2B5EF4-FFF2-40B4-BE49-F238E27FC236}">
                <a16:creationId xmlns:a16="http://schemas.microsoft.com/office/drawing/2014/main" id="{F69CDFE4-5607-2343-0446-2EB045F519BE}"/>
              </a:ext>
            </a:extLst>
          </p:cNvPr>
          <p:cNvSpPr>
            <a:spLocks noChangeArrowheads="1"/>
          </p:cNvSpPr>
          <p:nvPr/>
        </p:nvSpPr>
        <p:spPr bwMode="auto">
          <a:xfrm>
            <a:off x="623392" y="4289648"/>
            <a:ext cx="11017223" cy="2235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476250" indent="-476250"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66675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628650" indent="-628650" algn="just">
              <a:lnSpc>
                <a:spcPct val="89000"/>
              </a:lnSpc>
              <a:spcBef>
                <a:spcPts val="0"/>
              </a:spcBef>
              <a:spcAft>
                <a:spcPts val="400"/>
              </a:spcAft>
              <a:buClr>
                <a:srgbClr val="5FF0FF"/>
              </a:buClr>
              <a:buFont typeface="Symbol" panose="05050102010706020507" pitchFamily="18" charset="2"/>
              <a:buNone/>
              <a:tabLst>
                <a:tab pos="628650" algn="l"/>
              </a:tabLst>
            </a:pPr>
            <a:r>
              <a:rPr lang="es-419" sz="3000" noProof="0" dirty="0">
                <a:solidFill>
                  <a:srgbClr val="EFF9FF"/>
                </a:solidFill>
                <a:latin typeface="Arial" panose="020B0604020202020204" pitchFamily="34" charset="0"/>
              </a:rPr>
              <a:t>Y los números 5 y 7:</a:t>
            </a:r>
          </a:p>
          <a:p>
            <a:pPr marL="442913" indent="-442913" algn="just">
              <a:lnSpc>
                <a:spcPct val="89000"/>
              </a:lnSpc>
              <a:spcBef>
                <a:spcPts val="0"/>
              </a:spcBef>
              <a:spcAft>
                <a:spcPts val="400"/>
              </a:spcAft>
              <a:buClr>
                <a:srgbClr val="5FF0FF"/>
              </a:buClr>
              <a:buFont typeface="Symbol" panose="05050102010706020507" pitchFamily="18" charset="2"/>
              <a:buNone/>
              <a:tabLst>
                <a:tab pos="442913" algn="l"/>
              </a:tabLst>
            </a:pPr>
            <a:r>
              <a:rPr lang="es-419" sz="3000" i="1" noProof="0" dirty="0">
                <a:solidFill>
                  <a:srgbClr val="61E1FF"/>
                </a:solidFill>
                <a:latin typeface="Arial" panose="020B0604020202020204" pitchFamily="34" charset="0"/>
              </a:rPr>
              <a:t>5.</a:t>
            </a:r>
            <a:r>
              <a:rPr lang="es-419" sz="3000" i="1" noProof="0" dirty="0">
                <a:solidFill>
                  <a:srgbClr val="EFF9FF"/>
                </a:solidFill>
                <a:latin typeface="Arial" panose="020B0604020202020204" pitchFamily="34" charset="0"/>
              </a:rPr>
              <a:t> El Papa no quiere ni puede remitir culpa alguna, salvo aquella que él ha impuesto, ...</a:t>
            </a:r>
          </a:p>
          <a:p>
            <a:pPr marL="442913" indent="-442913" algn="just">
              <a:lnSpc>
                <a:spcPct val="89000"/>
              </a:lnSpc>
              <a:spcBef>
                <a:spcPts val="0"/>
              </a:spcBef>
              <a:spcAft>
                <a:spcPts val="400"/>
              </a:spcAft>
              <a:buClr>
                <a:srgbClr val="5FF0FF"/>
              </a:buClr>
              <a:buFont typeface="Symbol" panose="05050102010706020507" pitchFamily="18" charset="2"/>
              <a:buNone/>
              <a:tabLst>
                <a:tab pos="442913" algn="l"/>
              </a:tabLst>
            </a:pPr>
            <a:r>
              <a:rPr lang="es-419" sz="3000" i="1" noProof="0" dirty="0">
                <a:solidFill>
                  <a:srgbClr val="61E1FF"/>
                </a:solidFill>
                <a:latin typeface="Arial" panose="020B0604020202020204" pitchFamily="34" charset="0"/>
              </a:rPr>
              <a:t>7.</a:t>
            </a:r>
            <a:r>
              <a:rPr lang="es-419" sz="3000" i="1" noProof="0" dirty="0">
                <a:solidFill>
                  <a:srgbClr val="EFF9FF"/>
                </a:solidFill>
                <a:latin typeface="Arial" panose="020B0604020202020204" pitchFamily="34" charset="0"/>
              </a:rPr>
              <a:t> De ningún modo Dios remite la culpa a nadie, sin que al mismo tiempo se somete a Él, humillado en todas las cosas,</a:t>
            </a:r>
          </a:p>
        </p:txBody>
      </p:sp>
    </p:spTree>
  </p:cSld>
  <p:clrMapOvr>
    <a:masterClrMapping/>
  </p:clrMapOvr>
  <mc:AlternateContent xmlns:mc="http://schemas.openxmlformats.org/markup-compatibility/2006" xmlns:p14="http://schemas.microsoft.com/office/powerpoint/2010/main">
    <mc:Choice Requires="p14">
      <p:transition p14:dur="38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29796">
                                            <p:txEl>
                                              <p:pRg st="0" end="0"/>
                                            </p:txEl>
                                          </p:spTgt>
                                        </p:tgtEl>
                                        <p:attrNameLst>
                                          <p:attrName>style.visibility</p:attrName>
                                        </p:attrNameLst>
                                      </p:cBhvr>
                                      <p:to>
                                        <p:strVal val="visible"/>
                                      </p:to>
                                    </p:set>
                                    <p:animEffect transition="in" filter="dissolve">
                                      <p:cBhvr>
                                        <p:cTn id="7" dur="500"/>
                                        <p:tgtEl>
                                          <p:spTgt spid="92979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29796">
                                            <p:txEl>
                                              <p:pRg st="1" end="1"/>
                                            </p:txEl>
                                          </p:spTgt>
                                        </p:tgtEl>
                                        <p:attrNameLst>
                                          <p:attrName>style.visibility</p:attrName>
                                        </p:attrNameLst>
                                      </p:cBhvr>
                                      <p:to>
                                        <p:strVal val="visible"/>
                                      </p:to>
                                    </p:set>
                                    <p:animEffect transition="in" filter="dissolve">
                                      <p:cBhvr>
                                        <p:cTn id="12" dur="500"/>
                                        <p:tgtEl>
                                          <p:spTgt spid="92979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29796">
                                            <p:txEl>
                                              <p:pRg st="2" end="2"/>
                                            </p:txEl>
                                          </p:spTgt>
                                        </p:tgtEl>
                                        <p:attrNameLst>
                                          <p:attrName>style.visibility</p:attrName>
                                        </p:attrNameLst>
                                      </p:cBhvr>
                                      <p:to>
                                        <p:strVal val="visible"/>
                                      </p:to>
                                    </p:set>
                                    <p:animEffect transition="in" filter="dissolve">
                                      <p:cBhvr>
                                        <p:cTn id="17" dur="500"/>
                                        <p:tgtEl>
                                          <p:spTgt spid="92979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29797">
                                            <p:txEl>
                                              <p:pRg st="0" end="0"/>
                                            </p:txEl>
                                          </p:spTgt>
                                        </p:tgtEl>
                                        <p:attrNameLst>
                                          <p:attrName>style.visibility</p:attrName>
                                        </p:attrNameLst>
                                      </p:cBhvr>
                                      <p:to>
                                        <p:strVal val="visible"/>
                                      </p:to>
                                    </p:set>
                                    <p:animEffect transition="in" filter="dissolve">
                                      <p:cBhvr>
                                        <p:cTn id="22" dur="500"/>
                                        <p:tgtEl>
                                          <p:spTgt spid="929797">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29797">
                                            <p:txEl>
                                              <p:pRg st="1" end="1"/>
                                            </p:txEl>
                                          </p:spTgt>
                                        </p:tgtEl>
                                        <p:attrNameLst>
                                          <p:attrName>style.visibility</p:attrName>
                                        </p:attrNameLst>
                                      </p:cBhvr>
                                      <p:to>
                                        <p:strVal val="visible"/>
                                      </p:to>
                                    </p:set>
                                    <p:animEffect transition="in" filter="dissolve">
                                      <p:cBhvr>
                                        <p:cTn id="27" dur="500"/>
                                        <p:tgtEl>
                                          <p:spTgt spid="929797">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929797">
                                            <p:txEl>
                                              <p:pRg st="2" end="2"/>
                                            </p:txEl>
                                          </p:spTgt>
                                        </p:tgtEl>
                                        <p:attrNameLst>
                                          <p:attrName>style.visibility</p:attrName>
                                        </p:attrNameLst>
                                      </p:cBhvr>
                                      <p:to>
                                        <p:strVal val="visible"/>
                                      </p:to>
                                    </p:set>
                                    <p:animEffect transition="in" filter="dissolve">
                                      <p:cBhvr>
                                        <p:cTn id="32" dur="500"/>
                                        <p:tgtEl>
                                          <p:spTgt spid="92979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9796" grpId="0" build="p" autoUpdateAnimBg="0"/>
      <p:bldP spid="929797"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15B17-803C-B0FD-85DA-9E1C2D68DBCF}"/>
            </a:ext>
          </a:extLst>
        </p:cNvPr>
        <p:cNvGrpSpPr/>
        <p:nvPr/>
      </p:nvGrpSpPr>
      <p:grpSpPr>
        <a:xfrm>
          <a:off x="0" y="0"/>
          <a:ext cx="0" cy="0"/>
          <a:chOff x="0" y="0"/>
          <a:chExt cx="0" cy="0"/>
        </a:xfrm>
      </p:grpSpPr>
      <p:sp>
        <p:nvSpPr>
          <p:cNvPr id="3" name="Rectangle 4">
            <a:extLst>
              <a:ext uri="{FF2B5EF4-FFF2-40B4-BE49-F238E27FC236}">
                <a16:creationId xmlns:a16="http://schemas.microsoft.com/office/drawing/2014/main" id="{D24553FD-9903-BE31-5958-99E63D695DA1}"/>
              </a:ext>
            </a:extLst>
          </p:cNvPr>
          <p:cNvSpPr>
            <a:spLocks noChangeArrowheads="1"/>
          </p:cNvSpPr>
          <p:nvPr/>
        </p:nvSpPr>
        <p:spPr bwMode="auto">
          <a:xfrm>
            <a:off x="587077" y="836712"/>
            <a:ext cx="1119755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Posteriormente, otros reformistas agregaron otras dos “solas”:</a:t>
            </a:r>
          </a:p>
        </p:txBody>
      </p:sp>
      <p:sp>
        <p:nvSpPr>
          <p:cNvPr id="4" name="Verse 1 - Rectangle 5">
            <a:extLst>
              <a:ext uri="{FF2B5EF4-FFF2-40B4-BE49-F238E27FC236}">
                <a16:creationId xmlns:a16="http://schemas.microsoft.com/office/drawing/2014/main" id="{892C7AD1-9E84-DDCE-8212-735CA7C71B65}"/>
              </a:ext>
            </a:extLst>
          </p:cNvPr>
          <p:cNvSpPr>
            <a:spLocks noChangeArrowheads="1"/>
          </p:cNvSpPr>
          <p:nvPr/>
        </p:nvSpPr>
        <p:spPr bwMode="auto">
          <a:xfrm>
            <a:off x="663277" y="1916832"/>
            <a:ext cx="11105317" cy="1188000"/>
          </a:xfrm>
          <a:prstGeom prst="rect">
            <a:avLst/>
          </a:prstGeom>
          <a:solidFill>
            <a:schemeClr val="bg2">
              <a:lumMod val="25000"/>
            </a:schemeClr>
          </a:solidFill>
          <a:ln w="38100">
            <a:solidFill>
              <a:srgbClr val="FFFF00"/>
            </a:solidFill>
            <a:miter lim="800000"/>
            <a:headEnd/>
            <a:tailEnd/>
          </a:ln>
        </p:spPr>
        <p:txBody>
          <a:bodyPr lIns="144000" tIns="72000" rIns="144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5000"/>
              </a:lnSpc>
              <a:spcBef>
                <a:spcPct val="0"/>
              </a:spcBef>
              <a:buClrTx/>
              <a:buSzTx/>
              <a:buFontTx/>
              <a:buNone/>
            </a:pPr>
            <a:r>
              <a:rPr kumimoji="0" lang="es-419" sz="2800" noProof="0" dirty="0">
                <a:solidFill>
                  <a:srgbClr val="EFF9FF"/>
                </a:solidFill>
                <a:latin typeface="Arial" panose="020B0604020202020204" pitchFamily="34" charset="0"/>
                <a:cs typeface="Times New Roman" panose="02020603050405020304" pitchFamily="18" charset="0"/>
              </a:rPr>
              <a:t>                                  En ningún otro hay salvación, porque no hay otro nombre bajo el cielo dado a los hombres, en el cual podamos ser salvos.</a:t>
            </a:r>
          </a:p>
        </p:txBody>
      </p:sp>
      <p:sp>
        <p:nvSpPr>
          <p:cNvPr id="5" name="Verse ID #1 - Rectangle 6">
            <a:extLst>
              <a:ext uri="{FF2B5EF4-FFF2-40B4-BE49-F238E27FC236}">
                <a16:creationId xmlns:a16="http://schemas.microsoft.com/office/drawing/2014/main" id="{62B3E301-1521-653B-8D45-6111D0A91A54}"/>
              </a:ext>
            </a:extLst>
          </p:cNvPr>
          <p:cNvSpPr>
            <a:spLocks noChangeArrowheads="1"/>
          </p:cNvSpPr>
          <p:nvPr/>
        </p:nvSpPr>
        <p:spPr bwMode="auto">
          <a:xfrm>
            <a:off x="695400" y="1927064"/>
            <a:ext cx="3437508" cy="470317"/>
          </a:xfrm>
          <a:prstGeom prst="rect">
            <a:avLst/>
          </a:prstGeom>
          <a:noFill/>
          <a:ln>
            <a:noFill/>
          </a:ln>
        </p:spPr>
        <p:txBody>
          <a:bodyPr wrap="none" lIns="144000" tIns="36000" rIns="144000">
            <a:spAutoFit/>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nSpc>
                <a:spcPct val="90000"/>
              </a:lnSpc>
              <a:spcBef>
                <a:spcPct val="25000"/>
              </a:spcBef>
              <a:buClr>
                <a:srgbClr val="5FF0FF"/>
              </a:buClr>
              <a:buFont typeface="Symbol" panose="05050102010706020507" pitchFamily="18" charset="2"/>
              <a:buNone/>
            </a:pPr>
            <a:r>
              <a:rPr kumimoji="0" lang="es-419" sz="2800" b="1" noProof="0" dirty="0">
                <a:solidFill>
                  <a:srgbClr val="FFFF66"/>
                </a:solidFill>
                <a:latin typeface="Arial" panose="020B0604020202020204" pitchFamily="34" charset="0"/>
              </a:rPr>
              <a:t>Hechos 4:12 </a:t>
            </a:r>
            <a:r>
              <a:rPr kumimoji="0" lang="es-419" sz="2000" b="1" noProof="0" dirty="0">
                <a:solidFill>
                  <a:srgbClr val="FFFF66"/>
                </a:solidFill>
                <a:latin typeface="Arial" panose="020B0604020202020204" pitchFamily="34" charset="0"/>
              </a:rPr>
              <a:t>(LBLA) </a:t>
            </a:r>
          </a:p>
        </p:txBody>
      </p:sp>
      <p:sp>
        <p:nvSpPr>
          <p:cNvPr id="6" name="Solo Christus - Rectangle 7">
            <a:extLst>
              <a:ext uri="{FF2B5EF4-FFF2-40B4-BE49-F238E27FC236}">
                <a16:creationId xmlns:a16="http://schemas.microsoft.com/office/drawing/2014/main" id="{062D12F7-D587-7625-BFDE-CBDB6ADDD089}"/>
              </a:ext>
            </a:extLst>
          </p:cNvPr>
          <p:cNvSpPr>
            <a:spLocks noChangeArrowheads="1"/>
          </p:cNvSpPr>
          <p:nvPr/>
        </p:nvSpPr>
        <p:spPr bwMode="auto">
          <a:xfrm>
            <a:off x="587077" y="1268760"/>
            <a:ext cx="1119755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buClr>
                <a:srgbClr val="5FF0FF"/>
              </a:buClr>
              <a:buFont typeface="Symbol" panose="05050102010706020507" pitchFamily="18" charset="2"/>
              <a:buNone/>
            </a:pPr>
            <a:r>
              <a:rPr lang="es-419" sz="3000" b="1" i="1" u="sng" dirty="0">
                <a:solidFill>
                  <a:srgbClr val="FFFF00"/>
                </a:solidFill>
                <a:latin typeface="Arial" panose="020B0604020202020204" pitchFamily="34" charset="0"/>
              </a:rPr>
              <a:t>“</a:t>
            </a:r>
            <a:r>
              <a:rPr lang="es-419" sz="3000" b="1" i="1" u="sng" dirty="0" err="1">
                <a:solidFill>
                  <a:srgbClr val="FFFF00"/>
                </a:solidFill>
                <a:latin typeface="Arial" panose="020B0604020202020204" pitchFamily="34" charset="0"/>
              </a:rPr>
              <a:t>Solus</a:t>
            </a:r>
            <a:r>
              <a:rPr lang="es-419" sz="3000" b="1" i="1" u="sng" dirty="0">
                <a:solidFill>
                  <a:srgbClr val="FFFF00"/>
                </a:solidFill>
                <a:latin typeface="Arial" panose="020B0604020202020204" pitchFamily="34" charset="0"/>
              </a:rPr>
              <a:t> </a:t>
            </a:r>
            <a:r>
              <a:rPr lang="es-419" sz="3000" b="1" i="1" u="sng" dirty="0" err="1">
                <a:solidFill>
                  <a:srgbClr val="FFFF00"/>
                </a:solidFill>
                <a:latin typeface="Arial" panose="020B0604020202020204" pitchFamily="34" charset="0"/>
              </a:rPr>
              <a:t>Christus</a:t>
            </a:r>
            <a:r>
              <a:rPr lang="es-419" sz="3000" b="1" i="1" u="sng" dirty="0">
                <a:solidFill>
                  <a:srgbClr val="FFFF00"/>
                </a:solidFill>
                <a:latin typeface="Arial" panose="020B0604020202020204" pitchFamily="34" charset="0"/>
              </a:rPr>
              <a:t>”</a:t>
            </a:r>
            <a:r>
              <a:rPr lang="es-419" sz="3000" dirty="0">
                <a:solidFill>
                  <a:srgbClr val="EFF9FF"/>
                </a:solidFill>
                <a:latin typeface="Arial" panose="020B0604020202020204" pitchFamily="34" charset="0"/>
              </a:rPr>
              <a:t>  - </a:t>
            </a:r>
            <a:r>
              <a:rPr lang="es-419" sz="3000" noProof="0" dirty="0">
                <a:solidFill>
                  <a:srgbClr val="EFF9FF"/>
                </a:solidFill>
                <a:latin typeface="Arial" panose="020B0604020202020204" pitchFamily="34" charset="0"/>
              </a:rPr>
              <a:t>solo mediante Cristo.</a:t>
            </a:r>
          </a:p>
        </p:txBody>
      </p:sp>
      <p:sp>
        <p:nvSpPr>
          <p:cNvPr id="7" name="Verse 2 -Rectangle 5">
            <a:extLst>
              <a:ext uri="{FF2B5EF4-FFF2-40B4-BE49-F238E27FC236}">
                <a16:creationId xmlns:a16="http://schemas.microsoft.com/office/drawing/2014/main" id="{AD552DA6-5EC3-8223-C6A0-C87027BA50BE}"/>
              </a:ext>
            </a:extLst>
          </p:cNvPr>
          <p:cNvSpPr>
            <a:spLocks noChangeArrowheads="1"/>
          </p:cNvSpPr>
          <p:nvPr/>
        </p:nvSpPr>
        <p:spPr bwMode="auto">
          <a:xfrm>
            <a:off x="663277" y="3212976"/>
            <a:ext cx="11105318" cy="828000"/>
          </a:xfrm>
          <a:prstGeom prst="rect">
            <a:avLst/>
          </a:prstGeom>
          <a:solidFill>
            <a:schemeClr val="bg2">
              <a:lumMod val="25000"/>
            </a:schemeClr>
          </a:solidFill>
          <a:ln w="38100">
            <a:solidFill>
              <a:srgbClr val="FFFF00"/>
            </a:solidFill>
            <a:miter lim="800000"/>
            <a:headEnd/>
            <a:tailEnd/>
          </a:ln>
        </p:spPr>
        <p:txBody>
          <a:bodyPr lIns="144000" tIns="72000" rIns="144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5000"/>
              </a:lnSpc>
              <a:spcBef>
                <a:spcPct val="0"/>
              </a:spcBef>
              <a:buClrTx/>
              <a:buSzTx/>
              <a:buFontTx/>
              <a:buNone/>
            </a:pPr>
            <a:r>
              <a:rPr kumimoji="0" lang="es-419" sz="2800" noProof="0" dirty="0">
                <a:solidFill>
                  <a:srgbClr val="EFF9FF"/>
                </a:solidFill>
                <a:latin typeface="Arial" panose="020B0604020202020204" pitchFamily="34" charset="0"/>
                <a:cs typeface="Times New Roman" panose="02020603050405020304" pitchFamily="18" charset="0"/>
              </a:rPr>
              <a:t>                             Jesús le dijo: “Yo soy el camino, y la verdad, y la vida; nadie viene al Padre sino por mí.”</a:t>
            </a:r>
          </a:p>
        </p:txBody>
      </p:sp>
      <p:sp>
        <p:nvSpPr>
          <p:cNvPr id="8" name="Verse ID#2 -Rectangle 6">
            <a:extLst>
              <a:ext uri="{FF2B5EF4-FFF2-40B4-BE49-F238E27FC236}">
                <a16:creationId xmlns:a16="http://schemas.microsoft.com/office/drawing/2014/main" id="{4E82F1F2-EBB5-DAC0-FCFF-263C2B6A4E90}"/>
              </a:ext>
            </a:extLst>
          </p:cNvPr>
          <p:cNvSpPr>
            <a:spLocks noChangeArrowheads="1"/>
          </p:cNvSpPr>
          <p:nvPr/>
        </p:nvSpPr>
        <p:spPr bwMode="auto">
          <a:xfrm>
            <a:off x="730361" y="3214080"/>
            <a:ext cx="2906913" cy="460502"/>
          </a:xfrm>
          <a:prstGeom prst="rect">
            <a:avLst/>
          </a:prstGeom>
          <a:noFill/>
          <a:ln>
            <a:noFill/>
          </a:ln>
        </p:spPr>
        <p:txBody>
          <a:bodyPr wrap="none" lIns="144000" tIns="36000" rIns="144000" bIns="36000">
            <a:spAutoFit/>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nSpc>
                <a:spcPct val="90000"/>
              </a:lnSpc>
              <a:spcBef>
                <a:spcPct val="25000"/>
              </a:spcBef>
              <a:buClr>
                <a:srgbClr val="5FF0FF"/>
              </a:buClr>
              <a:buFont typeface="Symbol" panose="05050102010706020507" pitchFamily="18" charset="2"/>
              <a:buNone/>
            </a:pPr>
            <a:r>
              <a:rPr kumimoji="0" lang="es-419" sz="2800" b="1" noProof="0" dirty="0">
                <a:solidFill>
                  <a:srgbClr val="FFFF66"/>
                </a:solidFill>
                <a:latin typeface="Arial" panose="020B0604020202020204" pitchFamily="34" charset="0"/>
              </a:rPr>
              <a:t>Juan 14:6 </a:t>
            </a:r>
            <a:r>
              <a:rPr kumimoji="0" lang="es-419" sz="2000" b="1" noProof="0" dirty="0">
                <a:solidFill>
                  <a:srgbClr val="FFFF66"/>
                </a:solidFill>
                <a:latin typeface="Arial" panose="020B0604020202020204" pitchFamily="34" charset="0"/>
              </a:rPr>
              <a:t>(LBLA)</a:t>
            </a:r>
          </a:p>
        </p:txBody>
      </p:sp>
      <p:sp>
        <p:nvSpPr>
          <p:cNvPr id="9" name="Solo deo gloria - Rectangle 5">
            <a:extLst>
              <a:ext uri="{FF2B5EF4-FFF2-40B4-BE49-F238E27FC236}">
                <a16:creationId xmlns:a16="http://schemas.microsoft.com/office/drawing/2014/main" id="{78BBF0DA-8FAB-A87D-A710-B9614D1C6FC9}"/>
              </a:ext>
            </a:extLst>
          </p:cNvPr>
          <p:cNvSpPr>
            <a:spLocks noChangeArrowheads="1"/>
          </p:cNvSpPr>
          <p:nvPr/>
        </p:nvSpPr>
        <p:spPr bwMode="auto">
          <a:xfrm>
            <a:off x="623392" y="4221088"/>
            <a:ext cx="11017224"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buClr>
                <a:srgbClr val="5FF0FF"/>
              </a:buClr>
              <a:buFont typeface="Symbol" panose="05050102010706020507" pitchFamily="18" charset="2"/>
              <a:buNone/>
            </a:pPr>
            <a:r>
              <a:rPr lang="es-419" sz="3000" b="1" i="1" u="sng" dirty="0">
                <a:solidFill>
                  <a:srgbClr val="FFFF00"/>
                </a:solidFill>
                <a:latin typeface="Arial" panose="020B0604020202020204" pitchFamily="34" charset="0"/>
              </a:rPr>
              <a:t>“</a:t>
            </a:r>
            <a:r>
              <a:rPr lang="es-419" sz="3000" b="1" i="1" u="sng" dirty="0" err="1">
                <a:solidFill>
                  <a:srgbClr val="FFFF00"/>
                </a:solidFill>
                <a:latin typeface="Arial" panose="020B0604020202020204" pitchFamily="34" charset="0"/>
              </a:rPr>
              <a:t>Soli</a:t>
            </a:r>
            <a:r>
              <a:rPr lang="es-419" sz="3000" b="1" i="1" u="sng" dirty="0">
                <a:solidFill>
                  <a:srgbClr val="FFFF00"/>
                </a:solidFill>
                <a:latin typeface="Arial" panose="020B0604020202020204" pitchFamily="34" charset="0"/>
              </a:rPr>
              <a:t> Deo gloria”</a:t>
            </a:r>
            <a:r>
              <a:rPr lang="es-419" sz="2800" noProof="0" dirty="0">
                <a:solidFill>
                  <a:srgbClr val="EFF9FF"/>
                </a:solidFill>
                <a:latin typeface="Arial" panose="020B0604020202020204" pitchFamily="34" charset="0"/>
              </a:rPr>
              <a:t>  - solo para Dios es la gloria</a:t>
            </a:r>
          </a:p>
        </p:txBody>
      </p:sp>
      <p:sp>
        <p:nvSpPr>
          <p:cNvPr id="10" name="Verse 3 - Rectangle 5">
            <a:extLst>
              <a:ext uri="{FF2B5EF4-FFF2-40B4-BE49-F238E27FC236}">
                <a16:creationId xmlns:a16="http://schemas.microsoft.com/office/drawing/2014/main" id="{6B1E8DD2-A9F0-F698-E842-735ADD4900CD}"/>
              </a:ext>
            </a:extLst>
          </p:cNvPr>
          <p:cNvSpPr>
            <a:spLocks noChangeArrowheads="1"/>
          </p:cNvSpPr>
          <p:nvPr/>
        </p:nvSpPr>
        <p:spPr bwMode="auto">
          <a:xfrm>
            <a:off x="663277" y="4797152"/>
            <a:ext cx="11105318" cy="828000"/>
          </a:xfrm>
          <a:prstGeom prst="rect">
            <a:avLst/>
          </a:prstGeom>
          <a:solidFill>
            <a:schemeClr val="bg2">
              <a:lumMod val="25000"/>
            </a:schemeClr>
          </a:solidFill>
          <a:ln w="38100">
            <a:solidFill>
              <a:srgbClr val="FFFF00"/>
            </a:solidFill>
            <a:miter lim="800000"/>
            <a:headEnd/>
            <a:tailEnd/>
          </a:ln>
        </p:spPr>
        <p:txBody>
          <a:bodyPr lIns="144000" tIns="72000" rIns="144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5000"/>
              </a:lnSpc>
              <a:spcBef>
                <a:spcPct val="0"/>
              </a:spcBef>
              <a:buClrTx/>
              <a:buSzTx/>
              <a:buFontTx/>
              <a:buNone/>
            </a:pPr>
            <a:r>
              <a:rPr kumimoji="0" lang="es-419" sz="2800" noProof="0" dirty="0">
                <a:solidFill>
                  <a:srgbClr val="EFF9FF"/>
                </a:solidFill>
                <a:latin typeface="Arial" panose="020B0604020202020204" pitchFamily="34" charset="0"/>
                <a:cs typeface="Times New Roman" panose="02020603050405020304" pitchFamily="18" charset="0"/>
              </a:rPr>
              <a:t>                              "Yo soy el Señor, ese es Mi nombre;  Mi gloria a otro no daré,  Ni Mi alabanza a imágenes talladas"</a:t>
            </a:r>
          </a:p>
        </p:txBody>
      </p:sp>
      <p:sp>
        <p:nvSpPr>
          <p:cNvPr id="11" name="Verse ID#3 -Rectangle 6">
            <a:extLst>
              <a:ext uri="{FF2B5EF4-FFF2-40B4-BE49-F238E27FC236}">
                <a16:creationId xmlns:a16="http://schemas.microsoft.com/office/drawing/2014/main" id="{BB9D2EA4-C00C-9030-13C5-18193B55690F}"/>
              </a:ext>
            </a:extLst>
          </p:cNvPr>
          <p:cNvSpPr>
            <a:spLocks noChangeArrowheads="1"/>
          </p:cNvSpPr>
          <p:nvPr/>
        </p:nvSpPr>
        <p:spPr bwMode="auto">
          <a:xfrm>
            <a:off x="695400" y="4798256"/>
            <a:ext cx="3096068" cy="460502"/>
          </a:xfrm>
          <a:prstGeom prst="rect">
            <a:avLst/>
          </a:prstGeom>
          <a:noFill/>
          <a:ln>
            <a:noFill/>
          </a:ln>
        </p:spPr>
        <p:txBody>
          <a:bodyPr wrap="none" lIns="144000" tIns="36000" rIns="144000" bIns="36000">
            <a:spAutoFit/>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nSpc>
                <a:spcPct val="90000"/>
              </a:lnSpc>
              <a:spcBef>
                <a:spcPct val="25000"/>
              </a:spcBef>
              <a:buClr>
                <a:srgbClr val="5FF0FF"/>
              </a:buClr>
              <a:buFont typeface="Symbol" panose="05050102010706020507" pitchFamily="18" charset="2"/>
              <a:buNone/>
            </a:pPr>
            <a:r>
              <a:rPr kumimoji="0" lang="es-419" sz="2800" b="1" noProof="0" dirty="0">
                <a:solidFill>
                  <a:srgbClr val="FFFF66"/>
                </a:solidFill>
                <a:latin typeface="Arial" panose="020B0604020202020204" pitchFamily="34" charset="0"/>
              </a:rPr>
              <a:t>Isaías 42:8 </a:t>
            </a:r>
            <a:r>
              <a:rPr kumimoji="0" lang="es-419" sz="2000" b="1" noProof="0" dirty="0">
                <a:solidFill>
                  <a:srgbClr val="FFFF66"/>
                </a:solidFill>
                <a:latin typeface="Arial" panose="020B0604020202020204" pitchFamily="34" charset="0"/>
              </a:rPr>
              <a:t>(NBLA)</a:t>
            </a:r>
          </a:p>
        </p:txBody>
      </p:sp>
      <p:sp>
        <p:nvSpPr>
          <p:cNvPr id="12" name="Verse 4 - Rectangle 5">
            <a:extLst>
              <a:ext uri="{FF2B5EF4-FFF2-40B4-BE49-F238E27FC236}">
                <a16:creationId xmlns:a16="http://schemas.microsoft.com/office/drawing/2014/main" id="{AF0B676D-0040-6DAD-2EB0-B16D1D0782DA}"/>
              </a:ext>
            </a:extLst>
          </p:cNvPr>
          <p:cNvSpPr>
            <a:spLocks noChangeArrowheads="1"/>
          </p:cNvSpPr>
          <p:nvPr/>
        </p:nvSpPr>
        <p:spPr bwMode="auto">
          <a:xfrm>
            <a:off x="663278" y="5733256"/>
            <a:ext cx="11105316" cy="864000"/>
          </a:xfrm>
          <a:prstGeom prst="rect">
            <a:avLst/>
          </a:prstGeom>
          <a:solidFill>
            <a:schemeClr val="bg2">
              <a:lumMod val="25000"/>
            </a:schemeClr>
          </a:solidFill>
          <a:ln w="38100">
            <a:solidFill>
              <a:srgbClr val="FFFF00"/>
            </a:solidFill>
            <a:miter lim="800000"/>
            <a:headEnd/>
            <a:tailEnd/>
          </a:ln>
        </p:spPr>
        <p:txBody>
          <a:bodyPr lIns="144000" tIns="72000" rIns="144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5000"/>
              </a:lnSpc>
              <a:spcBef>
                <a:spcPct val="0"/>
              </a:spcBef>
              <a:buClrTx/>
              <a:buSzTx/>
              <a:buNone/>
            </a:pPr>
            <a:r>
              <a:rPr kumimoji="0" lang="es-419" sz="2800" noProof="0" dirty="0">
                <a:solidFill>
                  <a:srgbClr val="EFF9FF"/>
                </a:solidFill>
                <a:latin typeface="Arial" panose="020B0604020202020204" pitchFamily="34" charset="0"/>
                <a:cs typeface="Times New Roman" panose="02020603050405020304" pitchFamily="18" charset="0"/>
              </a:rPr>
              <a:t>                                      En conclusión, ya sea que coman o beban o hagan cualquier otra cosa, háganlo todo para la gloria de Dios.</a:t>
            </a:r>
          </a:p>
        </p:txBody>
      </p:sp>
      <p:sp>
        <p:nvSpPr>
          <p:cNvPr id="13" name="Verse ID#4 -Rectangle 6">
            <a:extLst>
              <a:ext uri="{FF2B5EF4-FFF2-40B4-BE49-F238E27FC236}">
                <a16:creationId xmlns:a16="http://schemas.microsoft.com/office/drawing/2014/main" id="{5B29C4FB-C211-48B2-035F-912F8A4F797E}"/>
              </a:ext>
            </a:extLst>
          </p:cNvPr>
          <p:cNvSpPr>
            <a:spLocks noChangeArrowheads="1"/>
          </p:cNvSpPr>
          <p:nvPr/>
        </p:nvSpPr>
        <p:spPr bwMode="auto">
          <a:xfrm>
            <a:off x="695400" y="5734360"/>
            <a:ext cx="3857495" cy="460502"/>
          </a:xfrm>
          <a:prstGeom prst="rect">
            <a:avLst/>
          </a:prstGeom>
          <a:noFill/>
          <a:ln>
            <a:noFill/>
          </a:ln>
        </p:spPr>
        <p:txBody>
          <a:bodyPr wrap="none" lIns="144000" tIns="36000" rIns="144000" bIns="36000">
            <a:spAutoFit/>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nSpc>
                <a:spcPct val="90000"/>
              </a:lnSpc>
              <a:spcBef>
                <a:spcPct val="25000"/>
              </a:spcBef>
              <a:buClr>
                <a:srgbClr val="5FF0FF"/>
              </a:buClr>
              <a:buFont typeface="Symbol" panose="05050102010706020507" pitchFamily="18" charset="2"/>
              <a:buNone/>
            </a:pPr>
            <a:r>
              <a:rPr kumimoji="0" lang="es-419" sz="2800" b="1" noProof="0" dirty="0">
                <a:solidFill>
                  <a:srgbClr val="FFFF66"/>
                </a:solidFill>
                <a:latin typeface="Arial" panose="020B0604020202020204" pitchFamily="34" charset="0"/>
              </a:rPr>
              <a:t>1 Corintios 10:31</a:t>
            </a:r>
            <a:r>
              <a:rPr kumimoji="0" lang="es-419" sz="2000" b="1" noProof="0" dirty="0">
                <a:solidFill>
                  <a:srgbClr val="FFFF66"/>
                </a:solidFill>
                <a:latin typeface="Arial" panose="020B0604020202020204" pitchFamily="34" charset="0"/>
              </a:rPr>
              <a:t> (NVI)</a:t>
            </a:r>
          </a:p>
        </p:txBody>
      </p:sp>
    </p:spTree>
    <p:extLst>
      <p:ext uri="{BB962C8B-B14F-4D97-AF65-F5344CB8AC3E}">
        <p14:creationId xmlns:p14="http://schemas.microsoft.com/office/powerpoint/2010/main" val="3200394311"/>
      </p:ext>
    </p:extLst>
  </p:cSld>
  <p:clrMapOvr>
    <a:masterClrMapping/>
  </p:clrMapOvr>
  <mc:AlternateContent xmlns:mc="http://schemas.openxmlformats.org/markup-compatibility/2006" xmlns:p14="http://schemas.microsoft.com/office/powerpoint/2010/main">
    <mc:Choice Requires="p14">
      <p:transition p14:dur="38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3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5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350"/>
                                        <p:tgtEl>
                                          <p:spTgt spid="5"/>
                                        </p:tgtEl>
                                      </p:cBhvr>
                                    </p:animEffect>
                                  </p:childTnLst>
                                </p:cTn>
                              </p:par>
                            </p:childTnLst>
                          </p:cTn>
                        </p:par>
                        <p:par>
                          <p:cTn id="18" fill="hold">
                            <p:stCondLst>
                              <p:cond delay="350"/>
                            </p:stCondLst>
                            <p:childTnLst>
                              <p:par>
                                <p:cTn id="19" presetID="22" presetClass="entr" presetSubtype="8" fill="hold" grpId="0" nodeType="afterEffect">
                                  <p:stCondLst>
                                    <p:cond delay="0"/>
                                  </p:stCondLst>
                                  <p:childTnLst>
                                    <p:set>
                                      <p:cBhvr>
                                        <p:cTn id="20" dur="1" fill="hold">
                                          <p:stCondLst>
                                            <p:cond delay="0"/>
                                          </p:stCondLst>
                                        </p:cTn>
                                        <p:tgtEl>
                                          <p:spTgt spid="4">
                                            <p:bg/>
                                          </p:spTgt>
                                        </p:tgtEl>
                                        <p:attrNameLst>
                                          <p:attrName>style.visibility</p:attrName>
                                        </p:attrNameLst>
                                      </p:cBhvr>
                                      <p:to>
                                        <p:strVal val="visible"/>
                                      </p:to>
                                    </p:set>
                                    <p:animEffect transition="in" filter="wipe(left)">
                                      <p:cBhvr>
                                        <p:cTn id="21" dur="500"/>
                                        <p:tgtEl>
                                          <p:spTgt spid="4">
                                            <p:bg/>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wipe(left)">
                                      <p:cBhvr>
                                        <p:cTn id="24" dur="500"/>
                                        <p:tgtEl>
                                          <p:spTgt spid="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350"/>
                                        <p:tgtEl>
                                          <p:spTgt spid="8"/>
                                        </p:tgtEl>
                                        <p:attrNameLst>
                                          <p:attrName>ppt_y</p:attrName>
                                        </p:attrNameLst>
                                      </p:cBhvr>
                                      <p:tavLst>
                                        <p:tav tm="0">
                                          <p:val>
                                            <p:strVal val="#ppt_y+#ppt_h*1.125000"/>
                                          </p:val>
                                        </p:tav>
                                        <p:tav tm="100000">
                                          <p:val>
                                            <p:strVal val="#ppt_y"/>
                                          </p:val>
                                        </p:tav>
                                      </p:tavLst>
                                    </p:anim>
                                    <p:animEffect transition="in" filter="wipe(up)">
                                      <p:cBhvr>
                                        <p:cTn id="30" dur="350"/>
                                        <p:tgtEl>
                                          <p:spTgt spid="8"/>
                                        </p:tgtEl>
                                      </p:cBhvr>
                                    </p:animEffect>
                                  </p:childTnLst>
                                </p:cTn>
                              </p:par>
                            </p:childTnLst>
                          </p:cTn>
                        </p:par>
                        <p:par>
                          <p:cTn id="31" fill="hold">
                            <p:stCondLst>
                              <p:cond delay="350"/>
                            </p:stCondLst>
                            <p:childTnLst>
                              <p:par>
                                <p:cTn id="32" presetID="22" presetClass="entr" presetSubtype="8" fill="hold" grpId="0" nodeType="afterEffect">
                                  <p:stCondLst>
                                    <p:cond delay="0"/>
                                  </p:stCondLst>
                                  <p:childTnLst>
                                    <p:set>
                                      <p:cBhvr>
                                        <p:cTn id="33" dur="1" fill="hold">
                                          <p:stCondLst>
                                            <p:cond delay="0"/>
                                          </p:stCondLst>
                                        </p:cTn>
                                        <p:tgtEl>
                                          <p:spTgt spid="7">
                                            <p:bg/>
                                          </p:spTgt>
                                        </p:tgtEl>
                                        <p:attrNameLst>
                                          <p:attrName>style.visibility</p:attrName>
                                        </p:attrNameLst>
                                      </p:cBhvr>
                                      <p:to>
                                        <p:strVal val="visible"/>
                                      </p:to>
                                    </p:set>
                                    <p:animEffect transition="in" filter="wipe(left)">
                                      <p:cBhvr>
                                        <p:cTn id="34" dur="500"/>
                                        <p:tgtEl>
                                          <p:spTgt spid="7">
                                            <p:bg/>
                                          </p:spTgt>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wipe(left)">
                                      <p:cBhvr>
                                        <p:cTn id="37" dur="500"/>
                                        <p:tgtEl>
                                          <p:spTgt spid="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35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350"/>
                                        <p:tgtEl>
                                          <p:spTgt spid="11"/>
                                        </p:tgtEl>
                                        <p:attrNameLst>
                                          <p:attrName>ppt_y</p:attrName>
                                        </p:attrNameLst>
                                      </p:cBhvr>
                                      <p:tavLst>
                                        <p:tav tm="0">
                                          <p:val>
                                            <p:strVal val="#ppt_y+#ppt_h*1.125000"/>
                                          </p:val>
                                        </p:tav>
                                        <p:tav tm="100000">
                                          <p:val>
                                            <p:strVal val="#ppt_y"/>
                                          </p:val>
                                        </p:tav>
                                      </p:tavLst>
                                    </p:anim>
                                    <p:animEffect transition="in" filter="wipe(up)">
                                      <p:cBhvr>
                                        <p:cTn id="48" dur="350"/>
                                        <p:tgtEl>
                                          <p:spTgt spid="11"/>
                                        </p:tgtEl>
                                      </p:cBhvr>
                                    </p:animEffect>
                                  </p:childTnLst>
                                </p:cTn>
                              </p:par>
                            </p:childTnLst>
                          </p:cTn>
                        </p:par>
                        <p:par>
                          <p:cTn id="49" fill="hold">
                            <p:stCondLst>
                              <p:cond delay="350"/>
                            </p:stCondLst>
                            <p:childTnLst>
                              <p:par>
                                <p:cTn id="50" presetID="22" presetClass="entr" presetSubtype="8" fill="hold" grpId="0" nodeType="afterEffect">
                                  <p:stCondLst>
                                    <p:cond delay="0"/>
                                  </p:stCondLst>
                                  <p:childTnLst>
                                    <p:set>
                                      <p:cBhvr>
                                        <p:cTn id="51" dur="1" fill="hold">
                                          <p:stCondLst>
                                            <p:cond delay="0"/>
                                          </p:stCondLst>
                                        </p:cTn>
                                        <p:tgtEl>
                                          <p:spTgt spid="10">
                                            <p:bg/>
                                          </p:spTgt>
                                        </p:tgtEl>
                                        <p:attrNameLst>
                                          <p:attrName>style.visibility</p:attrName>
                                        </p:attrNameLst>
                                      </p:cBhvr>
                                      <p:to>
                                        <p:strVal val="visible"/>
                                      </p:to>
                                    </p:set>
                                    <p:animEffect transition="in" filter="wipe(left)">
                                      <p:cBhvr>
                                        <p:cTn id="52" dur="500"/>
                                        <p:tgtEl>
                                          <p:spTgt spid="10">
                                            <p:bg/>
                                          </p:spTgt>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10">
                                            <p:txEl>
                                              <p:pRg st="0" end="0"/>
                                            </p:txEl>
                                          </p:spTgt>
                                        </p:tgtEl>
                                        <p:attrNameLst>
                                          <p:attrName>style.visibility</p:attrName>
                                        </p:attrNameLst>
                                      </p:cBhvr>
                                      <p:to>
                                        <p:strVal val="visible"/>
                                      </p:to>
                                    </p:set>
                                    <p:animEffect transition="in" filter="wipe(left)">
                                      <p:cBhvr>
                                        <p:cTn id="55" dur="500"/>
                                        <p:tgtEl>
                                          <p:spTgt spid="10">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2" presetClass="entr" presetSubtype="4"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additive="base">
                                        <p:cTn id="60" dur="350"/>
                                        <p:tgtEl>
                                          <p:spTgt spid="13"/>
                                        </p:tgtEl>
                                        <p:attrNameLst>
                                          <p:attrName>ppt_y</p:attrName>
                                        </p:attrNameLst>
                                      </p:cBhvr>
                                      <p:tavLst>
                                        <p:tav tm="0">
                                          <p:val>
                                            <p:strVal val="#ppt_y+#ppt_h*1.125000"/>
                                          </p:val>
                                        </p:tav>
                                        <p:tav tm="100000">
                                          <p:val>
                                            <p:strVal val="#ppt_y"/>
                                          </p:val>
                                        </p:tav>
                                      </p:tavLst>
                                    </p:anim>
                                    <p:animEffect transition="in" filter="wipe(up)">
                                      <p:cBhvr>
                                        <p:cTn id="61" dur="350"/>
                                        <p:tgtEl>
                                          <p:spTgt spid="13"/>
                                        </p:tgtEl>
                                      </p:cBhvr>
                                    </p:animEffect>
                                  </p:childTnLst>
                                </p:cTn>
                              </p:par>
                            </p:childTnLst>
                          </p:cTn>
                        </p:par>
                        <p:par>
                          <p:cTn id="62" fill="hold">
                            <p:stCondLst>
                              <p:cond delay="350"/>
                            </p:stCondLst>
                            <p:childTnLst>
                              <p:par>
                                <p:cTn id="63" presetID="22" presetClass="entr" presetSubtype="8" fill="hold" grpId="0" nodeType="afterEffect">
                                  <p:stCondLst>
                                    <p:cond delay="0"/>
                                  </p:stCondLst>
                                  <p:childTnLst>
                                    <p:set>
                                      <p:cBhvr>
                                        <p:cTn id="64" dur="1" fill="hold">
                                          <p:stCondLst>
                                            <p:cond delay="0"/>
                                          </p:stCondLst>
                                        </p:cTn>
                                        <p:tgtEl>
                                          <p:spTgt spid="12">
                                            <p:bg/>
                                          </p:spTgt>
                                        </p:tgtEl>
                                        <p:attrNameLst>
                                          <p:attrName>style.visibility</p:attrName>
                                        </p:attrNameLst>
                                      </p:cBhvr>
                                      <p:to>
                                        <p:strVal val="visible"/>
                                      </p:to>
                                    </p:set>
                                    <p:animEffect transition="in" filter="wipe(left)">
                                      <p:cBhvr>
                                        <p:cTn id="65" dur="500"/>
                                        <p:tgtEl>
                                          <p:spTgt spid="12">
                                            <p:bg/>
                                          </p:spTgt>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12">
                                            <p:txEl>
                                              <p:pRg st="0" end="0"/>
                                            </p:txEl>
                                          </p:spTgt>
                                        </p:tgtEl>
                                        <p:attrNameLst>
                                          <p:attrName>style.visibility</p:attrName>
                                        </p:attrNameLst>
                                      </p:cBhvr>
                                      <p:to>
                                        <p:strVal val="visible"/>
                                      </p:to>
                                    </p:set>
                                    <p:animEffect transition="in" filter="wipe(left)">
                                      <p:cBhvr>
                                        <p:cTn id="68"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P spid="4" grpId="0" uiExpand="1" build="allAtOnce" animBg="1"/>
      <p:bldP spid="5" grpId="0" autoUpdateAnimBg="0"/>
      <p:bldP spid="6" grpId="0" autoUpdateAnimBg="0"/>
      <p:bldP spid="7" grpId="0" uiExpand="1" build="allAtOnce" animBg="1"/>
      <p:bldP spid="8" grpId="0"/>
      <p:bldP spid="9" grpId="0" uiExpand="1" autoUpdateAnimBg="0"/>
      <p:bldP spid="10" grpId="0" uiExpand="1" build="allAtOnce" animBg="1"/>
      <p:bldP spid="11" grpId="0" uiExpand="1"/>
      <p:bldP spid="12" grpId="0" uiExpand="1" build="allAtOnce" animBg="1"/>
      <p:bldP spid="13" grpId="0" uiExpan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943" name="Rectangle 7">
            <a:extLst>
              <a:ext uri="{FF2B5EF4-FFF2-40B4-BE49-F238E27FC236}">
                <a16:creationId xmlns:a16="http://schemas.microsoft.com/office/drawing/2014/main" id="{A50E2BFE-00A9-7D7B-09C8-1FB754A2FA20}"/>
              </a:ext>
            </a:extLst>
          </p:cNvPr>
          <p:cNvSpPr>
            <a:spLocks noChangeArrowheads="1"/>
          </p:cNvSpPr>
          <p:nvPr/>
        </p:nvSpPr>
        <p:spPr bwMode="auto">
          <a:xfrm>
            <a:off x="695400" y="908720"/>
            <a:ext cx="10657184"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a:t>
            </a:r>
            <a:r>
              <a:rPr lang="es-419" sz="3000" i="1" u="sng" noProof="0" dirty="0">
                <a:solidFill>
                  <a:srgbClr val="FFFF00"/>
                </a:solidFill>
                <a:latin typeface="Arial" panose="020B0604020202020204" pitchFamily="34" charset="0"/>
              </a:rPr>
              <a:t>Sola Fide</a:t>
            </a:r>
            <a:r>
              <a:rPr lang="es-419" sz="3000" noProof="0" dirty="0">
                <a:solidFill>
                  <a:srgbClr val="EFF9FF"/>
                </a:solidFill>
                <a:latin typeface="Arial" panose="020B0604020202020204" pitchFamily="34" charset="0"/>
              </a:rPr>
              <a:t>”</a:t>
            </a:r>
          </a:p>
          <a:p>
            <a:pPr algn="just">
              <a:lnSpc>
                <a:spcPct val="90000"/>
              </a:lnSpc>
              <a:spcBef>
                <a:spcPts val="0"/>
              </a:spcBef>
              <a:spcAft>
                <a:spcPts val="6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a:t>
            </a:r>
            <a:r>
              <a:rPr lang="es-419" sz="3000" i="1" u="sng" noProof="0" dirty="0">
                <a:solidFill>
                  <a:srgbClr val="FFFF00"/>
                </a:solidFill>
                <a:latin typeface="Arial" panose="020B0604020202020204" pitchFamily="34" charset="0"/>
              </a:rPr>
              <a:t>Sola Gratia</a:t>
            </a:r>
            <a:r>
              <a:rPr lang="es-419" sz="3000" noProof="0" dirty="0">
                <a:solidFill>
                  <a:srgbClr val="EFF9FF"/>
                </a:solidFill>
                <a:latin typeface="Arial" panose="020B0604020202020204" pitchFamily="34" charset="0"/>
              </a:rPr>
              <a:t>”</a:t>
            </a:r>
          </a:p>
          <a:p>
            <a:pPr algn="just">
              <a:lnSpc>
                <a:spcPct val="90000"/>
              </a:lnSpc>
              <a:spcBef>
                <a:spcPts val="0"/>
              </a:spcBef>
              <a:spcAft>
                <a:spcPts val="6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a:t>
            </a:r>
            <a:r>
              <a:rPr lang="es-419" sz="3000" i="1" u="sng" noProof="0" dirty="0">
                <a:solidFill>
                  <a:srgbClr val="FFFF00"/>
                </a:solidFill>
                <a:latin typeface="Arial" panose="020B0604020202020204" pitchFamily="34" charset="0"/>
              </a:rPr>
              <a:t>Sola Scriptura</a:t>
            </a:r>
            <a:r>
              <a:rPr lang="es-419" sz="3000" noProof="0" dirty="0">
                <a:solidFill>
                  <a:srgbClr val="EFF9FF"/>
                </a:solidFill>
                <a:latin typeface="Arial" panose="020B0604020202020204" pitchFamily="34" charset="0"/>
              </a:rPr>
              <a:t>”</a:t>
            </a:r>
          </a:p>
          <a:p>
            <a:pPr algn="just">
              <a:lnSpc>
                <a:spcPct val="90000"/>
              </a:lnSpc>
              <a:spcBef>
                <a:spcPts val="0"/>
              </a:spcBef>
              <a:spcAft>
                <a:spcPts val="600"/>
              </a:spcAft>
              <a:buClr>
                <a:srgbClr val="5FF0FF"/>
              </a:buClr>
              <a:buNone/>
            </a:pPr>
            <a:r>
              <a:rPr lang="es-419" sz="3000" dirty="0">
                <a:solidFill>
                  <a:srgbClr val="EFF9FF"/>
                </a:solidFill>
                <a:latin typeface="Arial" panose="020B0604020202020204" pitchFamily="34" charset="0"/>
              </a:rPr>
              <a:t>“</a:t>
            </a:r>
            <a:r>
              <a:rPr lang="es-419" sz="3000" i="1" u="sng" dirty="0" err="1">
                <a:solidFill>
                  <a:srgbClr val="FFFF00"/>
                </a:solidFill>
                <a:latin typeface="Arial" panose="020B0604020202020204" pitchFamily="34" charset="0"/>
              </a:rPr>
              <a:t>Solus</a:t>
            </a:r>
            <a:r>
              <a:rPr lang="es-419" sz="3000" i="1" u="sng" dirty="0">
                <a:solidFill>
                  <a:srgbClr val="FFFF00"/>
                </a:solidFill>
                <a:latin typeface="Arial" panose="020B0604020202020204" pitchFamily="34" charset="0"/>
              </a:rPr>
              <a:t> </a:t>
            </a:r>
            <a:r>
              <a:rPr lang="es-419" sz="3000" i="1" u="sng" dirty="0" err="1">
                <a:solidFill>
                  <a:srgbClr val="FFFF00"/>
                </a:solidFill>
                <a:latin typeface="Arial" panose="020B0604020202020204" pitchFamily="34" charset="0"/>
              </a:rPr>
              <a:t>Christus</a:t>
            </a:r>
            <a:r>
              <a:rPr lang="es-419" sz="3000" dirty="0">
                <a:solidFill>
                  <a:srgbClr val="EFF9FF"/>
                </a:solidFill>
                <a:latin typeface="Arial" panose="020B0604020202020204" pitchFamily="34" charset="0"/>
              </a:rPr>
              <a:t>”</a:t>
            </a:r>
          </a:p>
          <a:p>
            <a:pPr algn="just">
              <a:lnSpc>
                <a:spcPct val="90000"/>
              </a:lnSpc>
              <a:spcBef>
                <a:spcPts val="0"/>
              </a:spcBef>
              <a:spcAft>
                <a:spcPts val="600"/>
              </a:spcAft>
              <a:buClr>
                <a:srgbClr val="5FF0FF"/>
              </a:buClr>
              <a:buNone/>
            </a:pPr>
            <a:r>
              <a:rPr lang="es-419" sz="3000" dirty="0">
                <a:solidFill>
                  <a:srgbClr val="EFF9FF"/>
                </a:solidFill>
                <a:latin typeface="Arial" panose="020B0604020202020204" pitchFamily="34" charset="0"/>
              </a:rPr>
              <a:t>“</a:t>
            </a:r>
            <a:r>
              <a:rPr lang="es-419" sz="3000" i="1" u="sng" dirty="0" err="1">
                <a:solidFill>
                  <a:srgbClr val="FFFF00"/>
                </a:solidFill>
                <a:latin typeface="Arial" panose="020B0604020202020204" pitchFamily="34" charset="0"/>
              </a:rPr>
              <a:t>Soli</a:t>
            </a:r>
            <a:r>
              <a:rPr lang="es-419" sz="3000" i="1" u="sng" dirty="0">
                <a:solidFill>
                  <a:srgbClr val="FFFF00"/>
                </a:solidFill>
                <a:latin typeface="Arial" panose="020B0604020202020204" pitchFamily="34" charset="0"/>
              </a:rPr>
              <a:t> Deo gloria</a:t>
            </a:r>
            <a:r>
              <a:rPr lang="es-419" sz="3000" dirty="0">
                <a:solidFill>
                  <a:srgbClr val="EFF9FF"/>
                </a:solidFill>
                <a:latin typeface="Arial" panose="020B0604020202020204" pitchFamily="34" charset="0"/>
              </a:rPr>
              <a:t>”</a:t>
            </a:r>
            <a:endParaRPr lang="es-419" sz="3000" noProof="0" dirty="0">
              <a:solidFill>
                <a:srgbClr val="EFF9FF"/>
              </a:solidFill>
              <a:latin typeface="Arial" panose="020B0604020202020204" pitchFamily="34" charset="0"/>
            </a:endParaRPr>
          </a:p>
        </p:txBody>
      </p:sp>
      <p:sp>
        <p:nvSpPr>
          <p:cNvPr id="5" name="Rectangle 7">
            <a:extLst>
              <a:ext uri="{FF2B5EF4-FFF2-40B4-BE49-F238E27FC236}">
                <a16:creationId xmlns:a16="http://schemas.microsoft.com/office/drawing/2014/main" id="{3358A9C3-3768-C849-8D41-637A550A833E}"/>
              </a:ext>
            </a:extLst>
          </p:cNvPr>
          <p:cNvSpPr>
            <a:spLocks noChangeArrowheads="1"/>
          </p:cNvSpPr>
          <p:nvPr/>
        </p:nvSpPr>
        <p:spPr bwMode="auto">
          <a:xfrm>
            <a:off x="686164" y="3429000"/>
            <a:ext cx="10801200" cy="2295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8000"/>
              </a:lnSpc>
              <a:spcBef>
                <a:spcPts val="0"/>
              </a:spcBef>
              <a:spcAft>
                <a:spcPts val="4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Estas 5 “solas” son la base de la reforma, y retumbaron por </a:t>
            </a:r>
            <a:r>
              <a:rPr lang="es-419" sz="3000" dirty="0">
                <a:solidFill>
                  <a:srgbClr val="EFF9FF"/>
                </a:solidFill>
                <a:latin typeface="Arial" panose="020B0604020202020204" pitchFamily="34" charset="0"/>
              </a:rPr>
              <a:t>el mundo entero.</a:t>
            </a:r>
          </a:p>
          <a:p>
            <a:pPr algn="just">
              <a:lnSpc>
                <a:spcPct val="88000"/>
              </a:lnSpc>
              <a:spcBef>
                <a:spcPts val="0"/>
              </a:spcBef>
              <a:spcAft>
                <a:spcPts val="4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Todo esto cayó como un balde de agua fría en la iglesia, pero paradójicamente prendió un fuego de ira contra Martín Lutero.</a:t>
            </a:r>
          </a:p>
          <a:p>
            <a:pPr algn="just">
              <a:lnSpc>
                <a:spcPct val="88000"/>
              </a:lnSpc>
              <a:spcBef>
                <a:spcPts val="0"/>
              </a:spcBef>
              <a:spcAft>
                <a:spcPts val="4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Era totalmente contrario a lo que los predicadores, obispos, y sacerdotes, y el Papa mismo estaban enseñando. </a:t>
            </a:r>
          </a:p>
          <a:p>
            <a:pPr algn="just">
              <a:lnSpc>
                <a:spcPct val="88000"/>
              </a:lnSpc>
              <a:spcBef>
                <a:spcPts val="0"/>
              </a:spcBef>
              <a:spcAft>
                <a:spcPts val="4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Para el mundo Cristiano del año 1517, fue revolucionario.</a:t>
            </a:r>
          </a:p>
        </p:txBody>
      </p:sp>
    </p:spTree>
  </p:cSld>
  <p:clrMapOvr>
    <a:masterClrMapping/>
  </p:clrMapOvr>
  <mc:AlternateContent xmlns:mc="http://schemas.openxmlformats.org/markup-compatibility/2006" xmlns:p14="http://schemas.microsoft.com/office/powerpoint/2010/main">
    <mc:Choice Requires="p14">
      <p:transition p14:dur="38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35943">
                                            <p:txEl>
                                              <p:pRg st="0" end="0"/>
                                            </p:txEl>
                                          </p:spTgt>
                                        </p:tgtEl>
                                        <p:attrNameLst>
                                          <p:attrName>style.visibility</p:attrName>
                                        </p:attrNameLst>
                                      </p:cBhvr>
                                      <p:to>
                                        <p:strVal val="visible"/>
                                      </p:to>
                                    </p:set>
                                    <p:animEffect transition="in" filter="wipe(left)">
                                      <p:cBhvr>
                                        <p:cTn id="7" dur="350"/>
                                        <p:tgtEl>
                                          <p:spTgt spid="935943">
                                            <p:txEl>
                                              <p:pRg st="0" end="0"/>
                                            </p:txEl>
                                          </p:spTgt>
                                        </p:tgtEl>
                                      </p:cBhvr>
                                    </p:animEffect>
                                  </p:childTnLst>
                                </p:cTn>
                              </p:par>
                            </p:childTnLst>
                          </p:cTn>
                        </p:par>
                        <p:par>
                          <p:cTn id="8" fill="hold">
                            <p:stCondLst>
                              <p:cond delay="350"/>
                            </p:stCondLst>
                            <p:childTnLst>
                              <p:par>
                                <p:cTn id="9" presetID="22" presetClass="entr" presetSubtype="8" fill="hold" grpId="0" nodeType="afterEffect">
                                  <p:stCondLst>
                                    <p:cond delay="0"/>
                                  </p:stCondLst>
                                  <p:childTnLst>
                                    <p:set>
                                      <p:cBhvr>
                                        <p:cTn id="10" dur="1" fill="hold">
                                          <p:stCondLst>
                                            <p:cond delay="0"/>
                                          </p:stCondLst>
                                        </p:cTn>
                                        <p:tgtEl>
                                          <p:spTgt spid="935943">
                                            <p:txEl>
                                              <p:pRg st="1" end="1"/>
                                            </p:txEl>
                                          </p:spTgt>
                                        </p:tgtEl>
                                        <p:attrNameLst>
                                          <p:attrName>style.visibility</p:attrName>
                                        </p:attrNameLst>
                                      </p:cBhvr>
                                      <p:to>
                                        <p:strVal val="visible"/>
                                      </p:to>
                                    </p:set>
                                    <p:animEffect transition="in" filter="wipe(left)">
                                      <p:cBhvr>
                                        <p:cTn id="11" dur="350"/>
                                        <p:tgtEl>
                                          <p:spTgt spid="935943">
                                            <p:txEl>
                                              <p:pRg st="1" end="1"/>
                                            </p:txEl>
                                          </p:spTgt>
                                        </p:tgtEl>
                                      </p:cBhvr>
                                    </p:animEffect>
                                  </p:childTnLst>
                                </p:cTn>
                              </p:par>
                            </p:childTnLst>
                          </p:cTn>
                        </p:par>
                        <p:par>
                          <p:cTn id="12" fill="hold">
                            <p:stCondLst>
                              <p:cond delay="700"/>
                            </p:stCondLst>
                            <p:childTnLst>
                              <p:par>
                                <p:cTn id="13" presetID="22" presetClass="entr" presetSubtype="8" fill="hold" grpId="0" nodeType="afterEffect">
                                  <p:stCondLst>
                                    <p:cond delay="0"/>
                                  </p:stCondLst>
                                  <p:childTnLst>
                                    <p:set>
                                      <p:cBhvr>
                                        <p:cTn id="14" dur="1" fill="hold">
                                          <p:stCondLst>
                                            <p:cond delay="0"/>
                                          </p:stCondLst>
                                        </p:cTn>
                                        <p:tgtEl>
                                          <p:spTgt spid="935943">
                                            <p:txEl>
                                              <p:pRg st="2" end="2"/>
                                            </p:txEl>
                                          </p:spTgt>
                                        </p:tgtEl>
                                        <p:attrNameLst>
                                          <p:attrName>style.visibility</p:attrName>
                                        </p:attrNameLst>
                                      </p:cBhvr>
                                      <p:to>
                                        <p:strVal val="visible"/>
                                      </p:to>
                                    </p:set>
                                    <p:animEffect transition="in" filter="wipe(left)">
                                      <p:cBhvr>
                                        <p:cTn id="15" dur="350"/>
                                        <p:tgtEl>
                                          <p:spTgt spid="935943">
                                            <p:txEl>
                                              <p:pRg st="2" end="2"/>
                                            </p:txEl>
                                          </p:spTgt>
                                        </p:tgtEl>
                                      </p:cBhvr>
                                    </p:animEffect>
                                  </p:childTnLst>
                                </p:cTn>
                              </p:par>
                            </p:childTnLst>
                          </p:cTn>
                        </p:par>
                        <p:par>
                          <p:cTn id="16" fill="hold">
                            <p:stCondLst>
                              <p:cond delay="1050"/>
                            </p:stCondLst>
                            <p:childTnLst>
                              <p:par>
                                <p:cTn id="17" presetID="22" presetClass="entr" presetSubtype="8" fill="hold" grpId="0" nodeType="afterEffect">
                                  <p:stCondLst>
                                    <p:cond delay="0"/>
                                  </p:stCondLst>
                                  <p:childTnLst>
                                    <p:set>
                                      <p:cBhvr>
                                        <p:cTn id="18" dur="1" fill="hold">
                                          <p:stCondLst>
                                            <p:cond delay="0"/>
                                          </p:stCondLst>
                                        </p:cTn>
                                        <p:tgtEl>
                                          <p:spTgt spid="935943">
                                            <p:txEl>
                                              <p:pRg st="3" end="3"/>
                                            </p:txEl>
                                          </p:spTgt>
                                        </p:tgtEl>
                                        <p:attrNameLst>
                                          <p:attrName>style.visibility</p:attrName>
                                        </p:attrNameLst>
                                      </p:cBhvr>
                                      <p:to>
                                        <p:strVal val="visible"/>
                                      </p:to>
                                    </p:set>
                                    <p:animEffect transition="in" filter="wipe(left)">
                                      <p:cBhvr>
                                        <p:cTn id="19" dur="350"/>
                                        <p:tgtEl>
                                          <p:spTgt spid="935943">
                                            <p:txEl>
                                              <p:pRg st="3" end="3"/>
                                            </p:txEl>
                                          </p:spTgt>
                                        </p:tgtEl>
                                      </p:cBhvr>
                                    </p:animEffect>
                                  </p:childTnLst>
                                </p:cTn>
                              </p:par>
                            </p:childTnLst>
                          </p:cTn>
                        </p:par>
                        <p:par>
                          <p:cTn id="20" fill="hold">
                            <p:stCondLst>
                              <p:cond delay="1400"/>
                            </p:stCondLst>
                            <p:childTnLst>
                              <p:par>
                                <p:cTn id="21" presetID="22" presetClass="entr" presetSubtype="8" fill="hold" grpId="0" nodeType="afterEffect">
                                  <p:stCondLst>
                                    <p:cond delay="0"/>
                                  </p:stCondLst>
                                  <p:childTnLst>
                                    <p:set>
                                      <p:cBhvr>
                                        <p:cTn id="22" dur="1" fill="hold">
                                          <p:stCondLst>
                                            <p:cond delay="0"/>
                                          </p:stCondLst>
                                        </p:cTn>
                                        <p:tgtEl>
                                          <p:spTgt spid="935943">
                                            <p:txEl>
                                              <p:pRg st="4" end="4"/>
                                            </p:txEl>
                                          </p:spTgt>
                                        </p:tgtEl>
                                        <p:attrNameLst>
                                          <p:attrName>style.visibility</p:attrName>
                                        </p:attrNameLst>
                                      </p:cBhvr>
                                      <p:to>
                                        <p:strVal val="visible"/>
                                      </p:to>
                                    </p:set>
                                    <p:animEffect transition="in" filter="wipe(left)">
                                      <p:cBhvr>
                                        <p:cTn id="23" dur="350"/>
                                        <p:tgtEl>
                                          <p:spTgt spid="93594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Effect transition="in" filter="dissolve">
                                      <p:cBhvr>
                                        <p:cTn id="28" dur="500"/>
                                        <p:tgtEl>
                                          <p:spTgt spid="5">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5">
                                            <p:txEl>
                                              <p:pRg st="1" end="1"/>
                                            </p:txEl>
                                          </p:spTgt>
                                        </p:tgtEl>
                                        <p:attrNameLst>
                                          <p:attrName>style.visibility</p:attrName>
                                        </p:attrNameLst>
                                      </p:cBhvr>
                                      <p:to>
                                        <p:strVal val="visible"/>
                                      </p:to>
                                    </p:set>
                                    <p:animEffect transition="in" filter="dissolve">
                                      <p:cBhvr>
                                        <p:cTn id="33" dur="500"/>
                                        <p:tgtEl>
                                          <p:spTgt spid="5">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5">
                                            <p:txEl>
                                              <p:pRg st="2" end="2"/>
                                            </p:txEl>
                                          </p:spTgt>
                                        </p:tgtEl>
                                        <p:attrNameLst>
                                          <p:attrName>style.visibility</p:attrName>
                                        </p:attrNameLst>
                                      </p:cBhvr>
                                      <p:to>
                                        <p:strVal val="visible"/>
                                      </p:to>
                                    </p:set>
                                    <p:animEffect transition="in" filter="dissolve">
                                      <p:cBhvr>
                                        <p:cTn id="38" dur="500"/>
                                        <p:tgtEl>
                                          <p:spTgt spid="5">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5">
                                            <p:txEl>
                                              <p:pRg st="3" end="3"/>
                                            </p:txEl>
                                          </p:spTgt>
                                        </p:tgtEl>
                                        <p:attrNameLst>
                                          <p:attrName>style.visibility</p:attrName>
                                        </p:attrNameLst>
                                      </p:cBhvr>
                                      <p:to>
                                        <p:strVal val="visible"/>
                                      </p:to>
                                    </p:set>
                                    <p:animEffect transition="in" filter="dissolve">
                                      <p:cBhvr>
                                        <p:cTn id="43"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5943" grpId="0" uiExpand="1" build="p"/>
      <p:bldP spid="5"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6183" name="Rectangle 7">
            <a:extLst>
              <a:ext uri="{FF2B5EF4-FFF2-40B4-BE49-F238E27FC236}">
                <a16:creationId xmlns:a16="http://schemas.microsoft.com/office/drawing/2014/main" id="{805C91B9-44F5-0462-E78A-8132E9E977C8}"/>
              </a:ext>
            </a:extLst>
          </p:cNvPr>
          <p:cNvSpPr>
            <a:spLocks noChangeArrowheads="1"/>
          </p:cNvSpPr>
          <p:nvPr/>
        </p:nvSpPr>
        <p:spPr bwMode="auto">
          <a:xfrm>
            <a:off x="735855" y="914400"/>
            <a:ext cx="10832753" cy="5178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La reforma creció como un fuego arrasador, llegando rápidamente a la atención del Papa. </a:t>
            </a:r>
          </a:p>
          <a:p>
            <a:pPr algn="just">
              <a:lnSpc>
                <a:spcPct val="90000"/>
              </a:lnSpc>
              <a:spcBef>
                <a:spcPts val="0"/>
              </a:spcBef>
              <a:spcAft>
                <a:spcPts val="6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Apenas 3 años después de la publicación de sus 95 tesis, Martín Lutero fue enjuiciado por la iglesia, declarado “herético”, y excomulgado.</a:t>
            </a:r>
          </a:p>
          <a:p>
            <a:pPr algn="just">
              <a:lnSpc>
                <a:spcPct val="90000"/>
              </a:lnSpc>
              <a:spcBef>
                <a:spcPts val="0"/>
              </a:spcBef>
              <a:spcAft>
                <a:spcPts val="6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Lo cual fue bueno, porque lo liberó para encabezar el movimiento de la Iglesia Reformada, basado en las “solas” que ya había establecido.</a:t>
            </a:r>
          </a:p>
          <a:p>
            <a:pPr algn="just">
              <a:lnSpc>
                <a:spcPct val="90000"/>
              </a:lnSpc>
              <a:spcBef>
                <a:spcPts val="0"/>
              </a:spcBef>
              <a:spcAft>
                <a:spcPts val="6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Pero si no fuera por la protección de algunos nobles, políticos, y realeza (los que apreciaban sus enseñanzas) y del Señor, es probable que Martín Lutero hubiera sido martirizado, quemado en la hoguera.</a:t>
            </a:r>
          </a:p>
        </p:txBody>
      </p:sp>
    </p:spTree>
  </p:cSld>
  <p:clrMapOvr>
    <a:masterClrMapping/>
  </p:clrMapOvr>
  <mc:AlternateContent xmlns:mc="http://schemas.openxmlformats.org/markup-compatibility/2006" xmlns:p14="http://schemas.microsoft.com/office/powerpoint/2010/main">
    <mc:Choice Requires="p14">
      <p:transition p14:dur="38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46183">
                                            <p:txEl>
                                              <p:pRg st="0" end="0"/>
                                            </p:txEl>
                                          </p:spTgt>
                                        </p:tgtEl>
                                        <p:attrNameLst>
                                          <p:attrName>style.visibility</p:attrName>
                                        </p:attrNameLst>
                                      </p:cBhvr>
                                      <p:to>
                                        <p:strVal val="visible"/>
                                      </p:to>
                                    </p:set>
                                    <p:animEffect transition="in" filter="wipe(up)">
                                      <p:cBhvr>
                                        <p:cTn id="7" dur="500"/>
                                        <p:tgtEl>
                                          <p:spTgt spid="9461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46183">
                                            <p:txEl>
                                              <p:pRg st="1" end="1"/>
                                            </p:txEl>
                                          </p:spTgt>
                                        </p:tgtEl>
                                        <p:attrNameLst>
                                          <p:attrName>style.visibility</p:attrName>
                                        </p:attrNameLst>
                                      </p:cBhvr>
                                      <p:to>
                                        <p:strVal val="visible"/>
                                      </p:to>
                                    </p:set>
                                    <p:animEffect transition="in" filter="wipe(up)">
                                      <p:cBhvr>
                                        <p:cTn id="12" dur="500"/>
                                        <p:tgtEl>
                                          <p:spTgt spid="94618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946183">
                                            <p:txEl>
                                              <p:pRg st="2" end="2"/>
                                            </p:txEl>
                                          </p:spTgt>
                                        </p:tgtEl>
                                        <p:attrNameLst>
                                          <p:attrName>style.visibility</p:attrName>
                                        </p:attrNameLst>
                                      </p:cBhvr>
                                      <p:to>
                                        <p:strVal val="visible"/>
                                      </p:to>
                                    </p:set>
                                    <p:animEffect transition="in" filter="wipe(up)">
                                      <p:cBhvr>
                                        <p:cTn id="17" dur="500"/>
                                        <p:tgtEl>
                                          <p:spTgt spid="94618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946183">
                                            <p:txEl>
                                              <p:pRg st="3" end="3"/>
                                            </p:txEl>
                                          </p:spTgt>
                                        </p:tgtEl>
                                        <p:attrNameLst>
                                          <p:attrName>style.visibility</p:attrName>
                                        </p:attrNameLst>
                                      </p:cBhvr>
                                      <p:to>
                                        <p:strVal val="visible"/>
                                      </p:to>
                                    </p:set>
                                    <p:animEffect transition="in" filter="wipe(up)">
                                      <p:cBhvr>
                                        <p:cTn id="22" dur="500"/>
                                        <p:tgtEl>
                                          <p:spTgt spid="94618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6183"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6660" name="Rectangle 4">
            <a:extLst>
              <a:ext uri="{FF2B5EF4-FFF2-40B4-BE49-F238E27FC236}">
                <a16:creationId xmlns:a16="http://schemas.microsoft.com/office/drawing/2014/main" id="{9FA80E64-732F-AC49-3573-C887327F418C}"/>
              </a:ext>
            </a:extLst>
          </p:cNvPr>
          <p:cNvSpPr>
            <a:spLocks noChangeArrowheads="1"/>
          </p:cNvSpPr>
          <p:nvPr/>
        </p:nvSpPr>
        <p:spPr bwMode="auto">
          <a:xfrm>
            <a:off x="695400" y="966192"/>
            <a:ext cx="10873207" cy="4335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El debate de las 95 tesis que Martín deseaba hacer, nunca ocurrió en la universidad de Wittenberg.</a:t>
            </a:r>
          </a:p>
          <a:p>
            <a:pPr algn="just">
              <a:lnSpc>
                <a:spcPct val="90000"/>
              </a:lnSpc>
              <a:spcBef>
                <a:spcPts val="0"/>
              </a:spcBef>
              <a:spcAft>
                <a:spcPts val="6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Pero </a:t>
            </a:r>
            <a:r>
              <a:rPr lang="es-419" sz="3000" i="1" noProof="0" dirty="0">
                <a:solidFill>
                  <a:srgbClr val="EFF9FF"/>
                </a:solidFill>
                <a:latin typeface="Arial" panose="020B0604020202020204" pitchFamily="34" charset="0"/>
              </a:rPr>
              <a:t>sí</a:t>
            </a:r>
            <a:r>
              <a:rPr lang="es-419" sz="3000" noProof="0" dirty="0">
                <a:solidFill>
                  <a:srgbClr val="EFF9FF"/>
                </a:solidFill>
                <a:latin typeface="Arial" panose="020B0604020202020204" pitchFamily="34" charset="0"/>
              </a:rPr>
              <a:t> ocurrió en toda Europa, y en todo el mundo:  mediante la nueva tecnología de la imprenta, y con un diluvio de panfletos, libros, publicaciones, contra publicaciones, y pronunciamientos de las autoridades, el debate ardió por todos lados.</a:t>
            </a:r>
          </a:p>
          <a:p>
            <a:pPr algn="just">
              <a:lnSpc>
                <a:spcPct val="90000"/>
              </a:lnSpc>
              <a:spcBef>
                <a:spcPts val="0"/>
              </a:spcBef>
              <a:spcAft>
                <a:spcPts val="6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Varios otros habían llegado a las mismas conclusiones que Martín Lutero sin decir nada, pero ahora alzaron sus voces también, y de repente había un gran grupo de reformistas por todo el continente.</a:t>
            </a:r>
          </a:p>
        </p:txBody>
      </p:sp>
    </p:spTree>
  </p:cSld>
  <p:clrMapOvr>
    <a:masterClrMapping/>
  </p:clrMapOvr>
  <mc:AlternateContent xmlns:mc="http://schemas.openxmlformats.org/markup-compatibility/2006" xmlns:p14="http://schemas.microsoft.com/office/powerpoint/2010/main">
    <mc:Choice Requires="p14">
      <p:transition p14:dur="38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66660">
                                            <p:txEl>
                                              <p:pRg st="0" end="0"/>
                                            </p:txEl>
                                          </p:spTgt>
                                        </p:tgtEl>
                                        <p:attrNameLst>
                                          <p:attrName>style.visibility</p:attrName>
                                        </p:attrNameLst>
                                      </p:cBhvr>
                                      <p:to>
                                        <p:strVal val="visible"/>
                                      </p:to>
                                    </p:set>
                                    <p:animEffect transition="in" filter="dissolve">
                                      <p:cBhvr>
                                        <p:cTn id="7" dur="350"/>
                                        <p:tgtEl>
                                          <p:spTgt spid="96666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66660">
                                            <p:txEl>
                                              <p:pRg st="1" end="1"/>
                                            </p:txEl>
                                          </p:spTgt>
                                        </p:tgtEl>
                                        <p:attrNameLst>
                                          <p:attrName>style.visibility</p:attrName>
                                        </p:attrNameLst>
                                      </p:cBhvr>
                                      <p:to>
                                        <p:strVal val="visible"/>
                                      </p:to>
                                    </p:set>
                                    <p:animEffect transition="in" filter="dissolve">
                                      <p:cBhvr>
                                        <p:cTn id="12" dur="350"/>
                                        <p:tgtEl>
                                          <p:spTgt spid="96666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66660">
                                            <p:txEl>
                                              <p:pRg st="2" end="2"/>
                                            </p:txEl>
                                          </p:spTgt>
                                        </p:tgtEl>
                                        <p:attrNameLst>
                                          <p:attrName>style.visibility</p:attrName>
                                        </p:attrNameLst>
                                      </p:cBhvr>
                                      <p:to>
                                        <p:strVal val="visible"/>
                                      </p:to>
                                    </p:set>
                                    <p:animEffect transition="in" filter="dissolve">
                                      <p:cBhvr>
                                        <p:cTn id="17" dur="350"/>
                                        <p:tgtEl>
                                          <p:spTgt spid="96666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6660"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216CE-6DBF-D45C-EBAE-32FEC7CAA5D3}"/>
            </a:ext>
          </a:extLst>
        </p:cNvPr>
        <p:cNvGrpSpPr/>
        <p:nvPr/>
      </p:nvGrpSpPr>
      <p:grpSpPr>
        <a:xfrm>
          <a:off x="0" y="0"/>
          <a:ext cx="0" cy="0"/>
          <a:chOff x="0" y="0"/>
          <a:chExt cx="0" cy="0"/>
        </a:xfrm>
      </p:grpSpPr>
      <p:sp>
        <p:nvSpPr>
          <p:cNvPr id="3" name="Para 1 - Rectangle 35">
            <a:extLst>
              <a:ext uri="{FF2B5EF4-FFF2-40B4-BE49-F238E27FC236}">
                <a16:creationId xmlns:a16="http://schemas.microsoft.com/office/drawing/2014/main" id="{E582432F-3C77-5FBD-7829-A96071F67556}"/>
              </a:ext>
            </a:extLst>
          </p:cNvPr>
          <p:cNvSpPr>
            <a:spLocks noChangeArrowheads="1"/>
          </p:cNvSpPr>
          <p:nvPr/>
        </p:nvSpPr>
        <p:spPr bwMode="auto">
          <a:xfrm>
            <a:off x="695400" y="1052736"/>
            <a:ext cx="7416824" cy="3761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628650" lvl="1" indent="-628650" algn="just">
              <a:lnSpc>
                <a:spcPct val="90000"/>
              </a:lnSpc>
              <a:spcBef>
                <a:spcPts val="0"/>
              </a:spcBef>
              <a:spcAft>
                <a:spcPts val="600"/>
              </a:spcAft>
              <a:buClr>
                <a:srgbClr val="5FF0FF"/>
              </a:buClr>
              <a:buFont typeface="Symbol" panose="05050102010706020507" pitchFamily="18" charset="2"/>
              <a:buNone/>
              <a:tabLst>
                <a:tab pos="628650" algn="l"/>
              </a:tabLst>
            </a:pPr>
            <a:r>
              <a:rPr lang="es-419" sz="3200" noProof="0" dirty="0">
                <a:solidFill>
                  <a:srgbClr val="FFC000"/>
                </a:solidFill>
                <a:latin typeface="Arial" panose="020B0604020202020204" pitchFamily="34" charset="0"/>
                <a:cs typeface="Arial" panose="020B0604020202020204" pitchFamily="34" charset="0"/>
              </a:rPr>
              <a:t>DICCIONARIO</a:t>
            </a:r>
            <a:r>
              <a:rPr lang="es-419" sz="3200" noProof="0" dirty="0">
                <a:solidFill>
                  <a:schemeClr val="bg1"/>
                </a:solidFill>
                <a:latin typeface="Arial" panose="020B0604020202020204" pitchFamily="34" charset="0"/>
                <a:cs typeface="Arial" panose="020B0604020202020204" pitchFamily="34" charset="0"/>
              </a:rPr>
              <a:t>:  </a:t>
            </a:r>
            <a:r>
              <a:rPr lang="es-419" sz="3200" i="1" noProof="0" dirty="0">
                <a:solidFill>
                  <a:schemeClr val="bg1"/>
                </a:solidFill>
                <a:latin typeface="Arial" panose="020B0604020202020204" pitchFamily="34" charset="0"/>
                <a:cs typeface="Arial" panose="020B0604020202020204" pitchFamily="34" charset="0"/>
              </a:rPr>
              <a:t>REFORMA</a:t>
            </a:r>
            <a:r>
              <a:rPr lang="es-419" sz="3200" noProof="0" dirty="0">
                <a:solidFill>
                  <a:schemeClr val="bg1"/>
                </a:solidFill>
                <a:latin typeface="Arial" panose="020B0604020202020204" pitchFamily="34" charset="0"/>
                <a:cs typeface="Arial" panose="020B0604020202020204" pitchFamily="34" charset="0"/>
              </a:rPr>
              <a:t>: </a:t>
            </a:r>
          </a:p>
          <a:p>
            <a:pPr marL="628650" lvl="1" indent="-628650" algn="just">
              <a:lnSpc>
                <a:spcPct val="90000"/>
              </a:lnSpc>
              <a:spcBef>
                <a:spcPts val="0"/>
              </a:spcBef>
              <a:spcAft>
                <a:spcPts val="600"/>
              </a:spcAft>
              <a:buClr>
                <a:srgbClr val="5FF0FF"/>
              </a:buClr>
              <a:buFont typeface="Symbol" panose="05050102010706020507" pitchFamily="18" charset="2"/>
              <a:buNone/>
              <a:tabLst>
                <a:tab pos="628650" algn="l"/>
              </a:tabLst>
            </a:pPr>
            <a:r>
              <a:rPr lang="es-419" sz="3200" u="sng" noProof="0" dirty="0">
                <a:solidFill>
                  <a:srgbClr val="3BDAFF"/>
                </a:solidFill>
                <a:latin typeface="Arial" panose="020B0604020202020204" pitchFamily="34" charset="0"/>
                <a:cs typeface="Arial" panose="020B0604020202020204" pitchFamily="34" charset="0"/>
              </a:rPr>
              <a:t>1.</a:t>
            </a:r>
            <a:r>
              <a:rPr lang="es-419" sz="3200" noProof="0" dirty="0">
                <a:solidFill>
                  <a:schemeClr val="bg1"/>
                </a:solidFill>
                <a:latin typeface="Arial" panose="020B0604020202020204" pitchFamily="34" charset="0"/>
                <a:cs typeface="Arial" panose="020B0604020202020204" pitchFamily="34" charset="0"/>
              </a:rPr>
              <a:t> 	Acción y efecto de reformar o reformarse.</a:t>
            </a:r>
          </a:p>
          <a:p>
            <a:pPr marL="628650" lvl="1" indent="-628650" algn="just">
              <a:lnSpc>
                <a:spcPct val="90000"/>
              </a:lnSpc>
              <a:spcBef>
                <a:spcPts val="0"/>
              </a:spcBef>
              <a:spcAft>
                <a:spcPts val="600"/>
              </a:spcAft>
              <a:buClr>
                <a:srgbClr val="5FF0FF"/>
              </a:buClr>
              <a:buFont typeface="Symbol" panose="05050102010706020507" pitchFamily="18" charset="2"/>
              <a:buNone/>
              <a:tabLst>
                <a:tab pos="628650" algn="l"/>
              </a:tabLst>
            </a:pPr>
            <a:r>
              <a:rPr lang="es-419" sz="3200" u="sng" noProof="0" dirty="0">
                <a:solidFill>
                  <a:srgbClr val="3BDAFF"/>
                </a:solidFill>
                <a:latin typeface="Arial" panose="020B0604020202020204" pitchFamily="34" charset="0"/>
                <a:cs typeface="Arial" panose="020B0604020202020204" pitchFamily="34" charset="0"/>
              </a:rPr>
              <a:t>Sinónimos</a:t>
            </a:r>
            <a:r>
              <a:rPr lang="es-419" sz="3200" noProof="0" dirty="0">
                <a:solidFill>
                  <a:schemeClr val="bg1"/>
                </a:solidFill>
                <a:latin typeface="Arial" panose="020B0604020202020204" pitchFamily="34" charset="0"/>
                <a:cs typeface="Arial" panose="020B0604020202020204" pitchFamily="34" charset="0"/>
              </a:rPr>
              <a:t>: </a:t>
            </a:r>
          </a:p>
          <a:p>
            <a:pPr marL="628650" lvl="1" indent="-628650" algn="just">
              <a:lnSpc>
                <a:spcPct val="90000"/>
              </a:lnSpc>
              <a:spcBef>
                <a:spcPts val="0"/>
              </a:spcBef>
              <a:spcAft>
                <a:spcPts val="600"/>
              </a:spcAft>
              <a:buClr>
                <a:srgbClr val="5FF0FF"/>
              </a:buClr>
              <a:buFont typeface="Symbol" panose="05050102010706020507" pitchFamily="18" charset="2"/>
              <a:buNone/>
              <a:tabLst>
                <a:tab pos="628650" algn="l"/>
              </a:tabLst>
            </a:pPr>
            <a:r>
              <a:rPr lang="es-419" sz="3200" noProof="0" dirty="0">
                <a:solidFill>
                  <a:schemeClr val="bg1"/>
                </a:solidFill>
                <a:latin typeface="Arial" panose="020B0604020202020204" pitchFamily="34" charset="0"/>
                <a:cs typeface="Arial" panose="020B0604020202020204" pitchFamily="34" charset="0"/>
              </a:rPr>
              <a:t>	Remodelación, renovación, mejora, cambio, transformación.</a:t>
            </a:r>
          </a:p>
          <a:p>
            <a:pPr marL="628650" lvl="1" indent="-628650" algn="just">
              <a:lnSpc>
                <a:spcPct val="90000"/>
              </a:lnSpc>
              <a:spcBef>
                <a:spcPts val="0"/>
              </a:spcBef>
              <a:spcAft>
                <a:spcPts val="600"/>
              </a:spcAft>
              <a:buClr>
                <a:srgbClr val="5FF0FF"/>
              </a:buClr>
              <a:buFont typeface="Symbol" panose="05050102010706020507" pitchFamily="18" charset="2"/>
              <a:buNone/>
              <a:tabLst>
                <a:tab pos="628650" algn="l"/>
              </a:tabLst>
            </a:pPr>
            <a:r>
              <a:rPr lang="es-419" sz="3200" u="sng" noProof="0" dirty="0">
                <a:solidFill>
                  <a:srgbClr val="3BDAFF"/>
                </a:solidFill>
                <a:latin typeface="Arial" panose="020B0604020202020204" pitchFamily="34" charset="0"/>
                <a:cs typeface="Arial" panose="020B0604020202020204" pitchFamily="34" charset="0"/>
              </a:rPr>
              <a:t>4.</a:t>
            </a:r>
            <a:r>
              <a:rPr lang="es-419" sz="3200" noProof="0" dirty="0">
                <a:solidFill>
                  <a:schemeClr val="bg1"/>
                </a:solidFill>
                <a:latin typeface="Arial" panose="020B0604020202020204" pitchFamily="34" charset="0"/>
                <a:cs typeface="Arial" panose="020B0604020202020204" pitchFamily="34" charset="0"/>
              </a:rPr>
              <a:t> 	Movimiento religioso que, iniciado en el siglo XVI, motivó la formación de las Iglesias protestantes.</a:t>
            </a:r>
          </a:p>
        </p:txBody>
      </p:sp>
      <p:sp>
        <p:nvSpPr>
          <p:cNvPr id="5" name="Para 2 - Rectangle 36">
            <a:extLst>
              <a:ext uri="{FF2B5EF4-FFF2-40B4-BE49-F238E27FC236}">
                <a16:creationId xmlns:a16="http://schemas.microsoft.com/office/drawing/2014/main" id="{DF6D1CE2-050E-4D8F-964A-8E5BAF7E8EFD}"/>
              </a:ext>
            </a:extLst>
          </p:cNvPr>
          <p:cNvSpPr>
            <a:spLocks noChangeArrowheads="1"/>
          </p:cNvSpPr>
          <p:nvPr/>
        </p:nvSpPr>
        <p:spPr bwMode="auto">
          <a:xfrm>
            <a:off x="695400" y="5445224"/>
            <a:ext cx="10513168" cy="936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88000"/>
              </a:lnSpc>
              <a:spcBef>
                <a:spcPts val="0"/>
              </a:spcBef>
              <a:spcAft>
                <a:spcPts val="300"/>
              </a:spcAft>
              <a:buClr>
                <a:srgbClr val="5FF0FF"/>
              </a:buClr>
              <a:buFont typeface="Symbol" panose="05050102010706020507" pitchFamily="18" charset="2"/>
              <a:buNone/>
            </a:pPr>
            <a:r>
              <a:rPr lang="es-419" sz="3100" noProof="0" dirty="0">
                <a:solidFill>
                  <a:schemeClr val="bg1"/>
                </a:solidFill>
                <a:latin typeface="Arial" panose="020B0604020202020204" pitchFamily="34" charset="0"/>
                <a:cs typeface="Arial" panose="020B0604020202020204" pitchFamily="34" charset="0"/>
              </a:rPr>
              <a:t>Una vez más, la definición del DRAE … ¡no es muy útil!</a:t>
            </a:r>
          </a:p>
          <a:p>
            <a:pPr marL="0" lvl="1" indent="0" algn="just">
              <a:lnSpc>
                <a:spcPct val="88000"/>
              </a:lnSpc>
              <a:spcBef>
                <a:spcPts val="0"/>
              </a:spcBef>
              <a:spcAft>
                <a:spcPts val="300"/>
              </a:spcAft>
              <a:buClr>
                <a:srgbClr val="5FF0FF"/>
              </a:buClr>
              <a:buFont typeface="Symbol" panose="05050102010706020507" pitchFamily="18" charset="2"/>
              <a:buNone/>
            </a:pPr>
            <a:r>
              <a:rPr lang="es-419" sz="3100" noProof="0" dirty="0">
                <a:solidFill>
                  <a:schemeClr val="bg1"/>
                </a:solidFill>
                <a:latin typeface="Arial" panose="020B0604020202020204" pitchFamily="34" charset="0"/>
                <a:cs typeface="Arial" panose="020B0604020202020204" pitchFamily="34" charset="0"/>
              </a:rPr>
              <a:t>Especialmente teniendo en cuenta que...</a:t>
            </a:r>
          </a:p>
        </p:txBody>
      </p:sp>
      <p:sp>
        <p:nvSpPr>
          <p:cNvPr id="8" name="TITLE - Rectangle 5">
            <a:extLst>
              <a:ext uri="{FF2B5EF4-FFF2-40B4-BE49-F238E27FC236}">
                <a16:creationId xmlns:a16="http://schemas.microsoft.com/office/drawing/2014/main" id="{4A8A8BB7-4845-F612-EBD0-CCC192DB70EF}"/>
              </a:ext>
            </a:extLst>
          </p:cNvPr>
          <p:cNvSpPr>
            <a:spLocks noChangeArrowheads="1"/>
          </p:cNvSpPr>
          <p:nvPr/>
        </p:nvSpPr>
        <p:spPr bwMode="auto">
          <a:xfrm>
            <a:off x="1752600" y="508771"/>
            <a:ext cx="8686800" cy="255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nchorCtr="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ctr">
              <a:spcBef>
                <a:spcPct val="15000"/>
              </a:spcBef>
              <a:buClrTx/>
              <a:buSzTx/>
              <a:buFontTx/>
              <a:buNone/>
            </a:pPr>
            <a:r>
              <a:rPr kumimoji="0" lang="es-419" sz="3900" b="1" i="1" u="sng" spc="300" noProof="0" dirty="0">
                <a:solidFill>
                  <a:srgbClr val="EFF9FF"/>
                </a:solidFill>
                <a:effectLst>
                  <a:outerShdw blurRad="63500" dist="63500" dir="3300000" algn="tl" rotWithShape="0">
                    <a:schemeClr val="tx1">
                      <a:alpha val="80000"/>
                    </a:schemeClr>
                  </a:outerShdw>
                </a:effectLst>
                <a:latin typeface="Arial" panose="020B0604020202020204" pitchFamily="34" charset="0"/>
              </a:rPr>
              <a:t>La Reforma – Parte 1</a:t>
            </a:r>
          </a:p>
        </p:txBody>
      </p:sp>
      <p:pic>
        <p:nvPicPr>
          <p:cNvPr id="9" name="Picture 8">
            <a:extLst>
              <a:ext uri="{FF2B5EF4-FFF2-40B4-BE49-F238E27FC236}">
                <a16:creationId xmlns:a16="http://schemas.microsoft.com/office/drawing/2014/main" id="{2E4B33C2-9073-8980-58F7-C30CB3FA88E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429" b="99857" l="8429" r="93286">
                        <a14:foregroundMark x1="16571" y1="9571" x2="88000" y2="15429"/>
                        <a14:foregroundMark x1="88000" y1="15429" x2="87571" y2="83429"/>
                        <a14:foregroundMark x1="87571" y1="83429" x2="76000" y2="90429"/>
                        <a14:foregroundMark x1="76000" y1="90429" x2="47000" y2="79714"/>
                        <a14:foregroundMark x1="47000" y1="79714" x2="25000" y2="26000"/>
                        <a14:foregroundMark x1="25000" y1="26000" x2="18286" y2="31000"/>
                        <a14:foregroundMark x1="9000" y1="9000" x2="18571" y2="8571"/>
                        <a14:foregroundMark x1="18571" y1="8571" x2="81143" y2="11429"/>
                        <a14:foregroundMark x1="9286" y1="7143" x2="33000" y2="7857"/>
                        <a14:foregroundMark x1="8857" y1="8857" x2="17143" y2="75571"/>
                        <a14:foregroundMark x1="16286" y1="10857" x2="11286" y2="16143"/>
                        <a14:foregroundMark x1="24286" y1="9000" x2="28000" y2="71429"/>
                        <a14:foregroundMark x1="34000" y1="10000" x2="29429" y2="72000"/>
                        <a14:foregroundMark x1="22857" y1="26714" x2="25857" y2="86571"/>
                        <a14:foregroundMark x1="10714" y1="43714" x2="15571" y2="89571"/>
                        <a14:foregroundMark x1="28429" y1="45429" x2="44286" y2="45429"/>
                        <a14:foregroundMark x1="44286" y1="45429" x2="71286" y2="46714"/>
                        <a14:foregroundMark x1="76429" y1="11286" x2="87714" y2="12000"/>
                        <a14:foregroundMark x1="87714" y1="12000" x2="89571" y2="23714"/>
                        <a14:foregroundMark x1="88714" y1="12286" x2="89857" y2="46571"/>
                        <a14:foregroundMark x1="89571" y1="12429" x2="90143" y2="39000"/>
                        <a14:foregroundMark x1="41571" y1="25571" x2="76571" y2="27286"/>
                        <a14:foregroundMark x1="48857" y1="20714" x2="61714" y2="20000"/>
                        <a14:foregroundMark x1="61714" y1="20000" x2="78000" y2="20857"/>
                        <a14:foregroundMark x1="68000" y1="15714" x2="57857" y2="18143"/>
                        <a14:foregroundMark x1="57857" y1="18143" x2="41571" y2="36429"/>
                        <a14:foregroundMark x1="41571" y1="36429" x2="73286" y2="40429"/>
                        <a14:foregroundMark x1="73286" y1="40429" x2="78286" y2="21000"/>
                        <a14:foregroundMark x1="78286" y1="21000" x2="53143" y2="16571"/>
                        <a14:foregroundMark x1="53143" y1="16571" x2="45571" y2="23286"/>
                        <a14:foregroundMark x1="71714" y1="44429" x2="56286" y2="44857"/>
                        <a14:foregroundMark x1="56286" y1="44857" x2="41286" y2="66571"/>
                        <a14:foregroundMark x1="41286" y1="66571" x2="69857" y2="73429"/>
                        <a14:foregroundMark x1="69857" y1="73429" x2="76143" y2="55429"/>
                        <a14:foregroundMark x1="76143" y1="55429" x2="58000" y2="43857"/>
                        <a14:foregroundMark x1="58000" y1="43857" x2="51286" y2="43429"/>
                        <a14:foregroundMark x1="68857" y1="52857" x2="55286" y2="53286"/>
                        <a14:foregroundMark x1="55286" y1="53286" x2="47286" y2="57571"/>
                        <a14:foregroundMark x1="68714" y1="56714" x2="56143" y2="56286"/>
                        <a14:foregroundMark x1="56143" y1="56286" x2="64571" y2="57857"/>
                        <a14:foregroundMark x1="64571" y1="57857" x2="56429" y2="67143"/>
                        <a14:foregroundMark x1="56429" y1="67143" x2="53000" y2="68714"/>
                        <a14:foregroundMark x1="70143" y1="69571" x2="61286" y2="69857"/>
                        <a14:foregroundMark x1="61286" y1="69857" x2="66143" y2="65143"/>
                        <a14:foregroundMark x1="70286" y1="67429" x2="54143" y2="64429"/>
                        <a14:foregroundMark x1="16429" y1="20571" x2="14857" y2="31286"/>
                        <a14:foregroundMark x1="14857" y1="31286" x2="24571" y2="29429"/>
                        <a14:foregroundMark x1="24571" y1="29429" x2="23286" y2="35286"/>
                        <a14:foregroundMark x1="32000" y1="72857" x2="47000" y2="73429"/>
                        <a14:foregroundMark x1="47000" y1="73429" x2="39000" y2="75714"/>
                        <a14:foregroundMark x1="39000" y1="75714" x2="46143" y2="79143"/>
                        <a14:foregroundMark x1="46143" y1="79143" x2="29143" y2="84857"/>
                        <a14:foregroundMark x1="29143" y1="84857" x2="57429" y2="88286"/>
                        <a14:foregroundMark x1="64857" y1="30286" x2="55714" y2="30571"/>
                        <a14:foregroundMark x1="55714" y1="30571" x2="64000" y2="31714"/>
                        <a14:foregroundMark x1="64000" y1="31714" x2="49714" y2="31429"/>
                        <a14:foregroundMark x1="49714" y1="31429" x2="62714" y2="32714"/>
                        <a14:foregroundMark x1="62714" y1="32714" x2="56571" y2="32429"/>
                        <a14:foregroundMark x1="61286" y1="35857" x2="53143" y2="35429"/>
                        <a14:foregroundMark x1="53143" y1="35429" x2="55143" y2="34429"/>
                        <a14:foregroundMark x1="10857" y1="86857" x2="77857" y2="90429"/>
                        <a14:foregroundMark x1="85857" y1="88857" x2="14714" y2="94429"/>
                        <a14:foregroundMark x1="14714" y1="94429" x2="14286" y2="94143"/>
                        <a14:foregroundMark x1="15571" y1="92714" x2="75286" y2="94429"/>
                        <a14:foregroundMark x1="75286" y1="94429" x2="86714" y2="94143"/>
                        <a14:foregroundMark x1="89857" y1="81000" x2="89857" y2="93000"/>
                        <a14:foregroundMark x1="89857" y1="93000" x2="34571" y2="97857"/>
                        <a14:foregroundMark x1="34571" y1="97857" x2="32429" y2="97429"/>
                        <a14:foregroundMark x1="47000" y1="97286" x2="55286" y2="97143"/>
                        <a14:foregroundMark x1="55286" y1="97143" x2="76286" y2="97286"/>
                        <a14:foregroundMark x1="93286" y1="10143" x2="93286" y2="15000"/>
                        <a14:foregroundMark x1="51429" y1="5429" x2="59000" y2="6143"/>
                        <a14:foregroundMark x1="24571" y1="8429" x2="25429" y2="7286"/>
                        <a14:foregroundMark x1="25143" y1="5286" x2="24857" y2="8714"/>
                        <a14:foregroundMark x1="25143" y1="4857" x2="25000" y2="6429"/>
                        <a14:foregroundMark x1="47125" y1="98315" x2="44143" y2="98286"/>
                        <a14:foregroundMark x1="49715" y1="98023" x2="55571" y2="97714"/>
                        <a14:foregroundMark x1="49483" y1="98366" x2="55857" y2="98571"/>
                        <a14:foregroundMark x1="55857" y1="98571" x2="57143" y2="98571"/>
                        <a14:foregroundMark x1="46286" y1="98571" x2="46962" y2="98571"/>
                        <a14:foregroundMark x1="49714" y1="98571" x2="49332" y2="98589"/>
                        <a14:foregroundMark x1="66000" y1="98143" x2="73714" y2="98286"/>
                        <a14:foregroundMark x1="57082" y1="98759" x2="49153" y2="98853"/>
                        <a14:foregroundMark x1="73000" y1="98571" x2="64089" y2="98676"/>
                        <a14:foregroundMark x1="73429" y1="99857" x2="72143" y2="99857"/>
                        <a14:foregroundMark x1="73857" y1="99714" x2="69286" y2="99857"/>
                        <a14:foregroundMark x1="73429" y1="99571" x2="68857" y2="99714"/>
                        <a14:foregroundMark x1="68857" y1="99571" x2="73714" y2="99857"/>
                        <a14:foregroundMark x1="73000" y1="99714" x2="73000" y2="99714"/>
                        <a14:foregroundMark x1="64714" y1="99857" x2="72714" y2="99857"/>
                        <a14:foregroundMark x1="72714" y1="99857" x2="73000" y2="99857"/>
                        <a14:backgroundMark x1="54143" y1="1429" x2="96143" y2="3714"/>
                        <a14:backgroundMark x1="97000" y1="3714" x2="96000" y2="75714"/>
                        <a14:backgroundMark x1="76571" y1="99714" x2="73733" y2="99714"/>
                        <a14:backgroundMark x1="46143" y1="99857" x2="47000" y2="99857"/>
                        <a14:backgroundMark x1="47000" y1="99571" x2="48571" y2="99714"/>
                        <a14:backgroundMark x1="56429" y1="99857" x2="57714" y2="99714"/>
                        <a14:backgroundMark x1="57857" y1="99714" x2="59143" y2="99857"/>
                        <a14:backgroundMark x1="59000" y1="99857" x2="60429" y2="99714"/>
                        <a14:backgroundMark x1="60429" y1="99714" x2="61857" y2="99714"/>
                        <a14:backgroundMark x1="61857" y1="99714" x2="63429" y2="99714"/>
                      </a14:backgroundRemoval>
                    </a14:imgEffect>
                  </a14:imgLayer>
                </a14:imgProps>
              </a:ext>
              <a:ext uri="{28A0092B-C50C-407E-A947-70E740481C1C}">
                <a14:useLocalDpi xmlns:a14="http://schemas.microsoft.com/office/drawing/2010/main" val="0"/>
              </a:ext>
            </a:extLst>
          </a:blip>
          <a:srcRect b="1401"/>
          <a:stretch>
            <a:fillRect/>
          </a:stretch>
        </p:blipFill>
        <p:spPr>
          <a:xfrm>
            <a:off x="8256240" y="908720"/>
            <a:ext cx="3359422" cy="3312368"/>
          </a:xfrm>
          <a:prstGeom prst="rect">
            <a:avLst/>
          </a:prstGeom>
          <a:effectLst>
            <a:softEdge rad="38100"/>
          </a:effectLst>
        </p:spPr>
      </p:pic>
    </p:spTree>
    <p:extLst>
      <p:ext uri="{BB962C8B-B14F-4D97-AF65-F5344CB8AC3E}">
        <p14:creationId xmlns:p14="http://schemas.microsoft.com/office/powerpoint/2010/main" val="335077647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iterate type="wd">
                                    <p:tmPct val="55000"/>
                                  </p:iterate>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8">
                                            <p:txEl>
                                              <p:pRg st="0" end="0"/>
                                            </p:txEl>
                                          </p:spTgt>
                                        </p:tgtEl>
                                        <p:attrNameLst>
                                          <p:attrName>ppt_x</p:attrName>
                                        </p:attrNameLst>
                                      </p:cBhvr>
                                      <p:tavLst>
                                        <p:tav tm="0">
                                          <p:val>
                                            <p:fltVal val="0.5"/>
                                          </p:val>
                                        </p:tav>
                                        <p:tav tm="100000">
                                          <p:val>
                                            <p:strVal val="#ppt_x"/>
                                          </p:val>
                                        </p:tav>
                                      </p:tavLst>
                                    </p:anim>
                                    <p:anim calcmode="lin" valueType="num">
                                      <p:cBhvr>
                                        <p:cTn id="10" dur="500" fill="hold"/>
                                        <p:tgtEl>
                                          <p:spTgt spid="8">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400"/>
                                        <p:tgtEl>
                                          <p:spTgt spid="9"/>
                                        </p:tgtEl>
                                      </p:cBhvr>
                                    </p:animEffect>
                                  </p:childTnLst>
                                </p:cTn>
                              </p:par>
                            </p:childTnLst>
                          </p:cTn>
                        </p:par>
                        <p:par>
                          <p:cTn id="16" fill="hold">
                            <p:stCondLst>
                              <p:cond delay="400"/>
                            </p:stCondLst>
                            <p:childTnLst>
                              <p:par>
                                <p:cTn id="17" presetID="12" presetClass="entr" presetSubtype="2" fill="hold" grpId="0"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750"/>
                                        <p:tgtEl>
                                          <p:spTgt spid="3">
                                            <p:txEl>
                                              <p:pRg st="0" end="0"/>
                                            </p:txEl>
                                          </p:spTgt>
                                        </p:tgtEl>
                                        <p:attrNameLst>
                                          <p:attrName>ppt_x</p:attrName>
                                        </p:attrNameLst>
                                      </p:cBhvr>
                                      <p:tavLst>
                                        <p:tav tm="0">
                                          <p:val>
                                            <p:strVal val="#ppt_x+#ppt_w*1.125000"/>
                                          </p:val>
                                        </p:tav>
                                        <p:tav tm="100000">
                                          <p:val>
                                            <p:strVal val="#ppt_x"/>
                                          </p:val>
                                        </p:tav>
                                      </p:tavLst>
                                    </p:anim>
                                    <p:animEffect transition="in" filter="wipe(left)">
                                      <p:cBhvr>
                                        <p:cTn id="20" dur="750"/>
                                        <p:tgtEl>
                                          <p:spTgt spid="3">
                                            <p:txEl>
                                              <p:pRg st="0" end="0"/>
                                            </p:txEl>
                                          </p:spTgt>
                                        </p:tgtEl>
                                      </p:cBhvr>
                                    </p:animEffect>
                                  </p:childTnLst>
                                </p:cTn>
                              </p:par>
                            </p:childTnLst>
                          </p:cTn>
                        </p:par>
                        <p:par>
                          <p:cTn id="21" fill="hold">
                            <p:stCondLst>
                              <p:cond delay="1150"/>
                            </p:stCondLst>
                            <p:childTnLst>
                              <p:par>
                                <p:cTn id="22" presetID="12" presetClass="entr" presetSubtype="2" fill="hold" grpId="0" nodeType="after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additive="base">
                                        <p:cTn id="24" dur="750"/>
                                        <p:tgtEl>
                                          <p:spTgt spid="3">
                                            <p:txEl>
                                              <p:pRg st="1" end="1"/>
                                            </p:txEl>
                                          </p:spTgt>
                                        </p:tgtEl>
                                        <p:attrNameLst>
                                          <p:attrName>ppt_x</p:attrName>
                                        </p:attrNameLst>
                                      </p:cBhvr>
                                      <p:tavLst>
                                        <p:tav tm="0">
                                          <p:val>
                                            <p:strVal val="#ppt_x+#ppt_w*1.125000"/>
                                          </p:val>
                                        </p:tav>
                                        <p:tav tm="100000">
                                          <p:val>
                                            <p:strVal val="#ppt_x"/>
                                          </p:val>
                                        </p:tav>
                                      </p:tavLst>
                                    </p:anim>
                                    <p:animEffect transition="in" filter="wipe(left)">
                                      <p:cBhvr>
                                        <p:cTn id="25" dur="750"/>
                                        <p:tgtEl>
                                          <p:spTgt spid="3">
                                            <p:txEl>
                                              <p:pRg st="1" end="1"/>
                                            </p:txEl>
                                          </p:spTgt>
                                        </p:tgtEl>
                                      </p:cBhvr>
                                    </p:animEffect>
                                  </p:childTnLst>
                                </p:cTn>
                              </p:par>
                            </p:childTnLst>
                          </p:cTn>
                        </p:par>
                        <p:par>
                          <p:cTn id="26" fill="hold">
                            <p:stCondLst>
                              <p:cond delay="1900"/>
                            </p:stCondLst>
                            <p:childTnLst>
                              <p:par>
                                <p:cTn id="27" presetID="12" presetClass="entr" presetSubtype="2" fill="hold" grpId="0" nodeType="after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750"/>
                                        <p:tgtEl>
                                          <p:spTgt spid="3">
                                            <p:txEl>
                                              <p:pRg st="2" end="2"/>
                                            </p:txEl>
                                          </p:spTgt>
                                        </p:tgtEl>
                                        <p:attrNameLst>
                                          <p:attrName>ppt_x</p:attrName>
                                        </p:attrNameLst>
                                      </p:cBhvr>
                                      <p:tavLst>
                                        <p:tav tm="0">
                                          <p:val>
                                            <p:strVal val="#ppt_x+#ppt_w*1.125000"/>
                                          </p:val>
                                        </p:tav>
                                        <p:tav tm="100000">
                                          <p:val>
                                            <p:strVal val="#ppt_x"/>
                                          </p:val>
                                        </p:tav>
                                      </p:tavLst>
                                    </p:anim>
                                    <p:animEffect transition="in" filter="wipe(left)">
                                      <p:cBhvr>
                                        <p:cTn id="30" dur="750"/>
                                        <p:tgtEl>
                                          <p:spTgt spid="3">
                                            <p:txEl>
                                              <p:pRg st="2" end="2"/>
                                            </p:txEl>
                                          </p:spTgt>
                                        </p:tgtEl>
                                      </p:cBhvr>
                                    </p:animEffect>
                                  </p:childTnLst>
                                </p:cTn>
                              </p:par>
                            </p:childTnLst>
                          </p:cTn>
                        </p:par>
                        <p:par>
                          <p:cTn id="31" fill="hold">
                            <p:stCondLst>
                              <p:cond delay="2650"/>
                            </p:stCondLst>
                            <p:childTnLst>
                              <p:par>
                                <p:cTn id="32" presetID="12" presetClass="entr" presetSubtype="2" fill="hold" grpId="0" nodeType="after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 calcmode="lin" valueType="num">
                                      <p:cBhvr additive="base">
                                        <p:cTn id="34" dur="750"/>
                                        <p:tgtEl>
                                          <p:spTgt spid="3">
                                            <p:txEl>
                                              <p:pRg st="3" end="3"/>
                                            </p:txEl>
                                          </p:spTgt>
                                        </p:tgtEl>
                                        <p:attrNameLst>
                                          <p:attrName>ppt_x</p:attrName>
                                        </p:attrNameLst>
                                      </p:cBhvr>
                                      <p:tavLst>
                                        <p:tav tm="0">
                                          <p:val>
                                            <p:strVal val="#ppt_x+#ppt_w*1.125000"/>
                                          </p:val>
                                        </p:tav>
                                        <p:tav tm="100000">
                                          <p:val>
                                            <p:strVal val="#ppt_x"/>
                                          </p:val>
                                        </p:tav>
                                      </p:tavLst>
                                    </p:anim>
                                    <p:animEffect transition="in" filter="wipe(left)">
                                      <p:cBhvr>
                                        <p:cTn id="35" dur="750"/>
                                        <p:tgtEl>
                                          <p:spTgt spid="3">
                                            <p:txEl>
                                              <p:pRg st="3" end="3"/>
                                            </p:txEl>
                                          </p:spTgt>
                                        </p:tgtEl>
                                      </p:cBhvr>
                                    </p:animEffect>
                                  </p:childTnLst>
                                </p:cTn>
                              </p:par>
                            </p:childTnLst>
                          </p:cTn>
                        </p:par>
                        <p:par>
                          <p:cTn id="36" fill="hold">
                            <p:stCondLst>
                              <p:cond delay="3400"/>
                            </p:stCondLst>
                            <p:childTnLst>
                              <p:par>
                                <p:cTn id="37" presetID="12" presetClass="entr" presetSubtype="2" fill="hold" grpId="0" nodeType="after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additive="base">
                                        <p:cTn id="39" dur="750"/>
                                        <p:tgtEl>
                                          <p:spTgt spid="3">
                                            <p:txEl>
                                              <p:pRg st="4" end="4"/>
                                            </p:txEl>
                                          </p:spTgt>
                                        </p:tgtEl>
                                        <p:attrNameLst>
                                          <p:attrName>ppt_x</p:attrName>
                                        </p:attrNameLst>
                                      </p:cBhvr>
                                      <p:tavLst>
                                        <p:tav tm="0">
                                          <p:val>
                                            <p:strVal val="#ppt_x+#ppt_w*1.125000"/>
                                          </p:val>
                                        </p:tav>
                                        <p:tav tm="100000">
                                          <p:val>
                                            <p:strVal val="#ppt_x"/>
                                          </p:val>
                                        </p:tav>
                                      </p:tavLst>
                                    </p:anim>
                                    <p:animEffect transition="in" filter="wipe(left)">
                                      <p:cBhvr>
                                        <p:cTn id="40" dur="750"/>
                                        <p:tgtEl>
                                          <p:spTgt spid="3">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5">
                                            <p:txEl>
                                              <p:pRg st="0" end="0"/>
                                            </p:txEl>
                                          </p:spTgt>
                                        </p:tgtEl>
                                        <p:attrNameLst>
                                          <p:attrName>style.visibility</p:attrName>
                                        </p:attrNameLst>
                                      </p:cBhvr>
                                      <p:to>
                                        <p:strVal val="visible"/>
                                      </p:to>
                                    </p:set>
                                    <p:animEffect transition="in" filter="wipe(left)">
                                      <p:cBhvr>
                                        <p:cTn id="45" dur="500"/>
                                        <p:tgtEl>
                                          <p:spTgt spid="5">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5">
                                            <p:txEl>
                                              <p:pRg st="1" end="1"/>
                                            </p:txEl>
                                          </p:spTgt>
                                        </p:tgtEl>
                                        <p:attrNameLst>
                                          <p:attrName>style.visibility</p:attrName>
                                        </p:attrNameLst>
                                      </p:cBhvr>
                                      <p:to>
                                        <p:strVal val="visible"/>
                                      </p:to>
                                    </p:set>
                                    <p:animEffect transition="in" filter="wipe(left)">
                                      <p:cBhvr>
                                        <p:cTn id="50"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8" grpId="0" build="allAtOnce"/>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5997A-C992-3191-D1CC-BC7085B66AFB}"/>
            </a:ext>
          </a:extLst>
        </p:cNvPr>
        <p:cNvGrpSpPr/>
        <p:nvPr/>
      </p:nvGrpSpPr>
      <p:grpSpPr>
        <a:xfrm>
          <a:off x="0" y="0"/>
          <a:ext cx="0" cy="0"/>
          <a:chOff x="0" y="0"/>
          <a:chExt cx="0" cy="0"/>
        </a:xfrm>
      </p:grpSpPr>
      <p:sp>
        <p:nvSpPr>
          <p:cNvPr id="966660" name="Rectangle 4">
            <a:extLst>
              <a:ext uri="{FF2B5EF4-FFF2-40B4-BE49-F238E27FC236}">
                <a16:creationId xmlns:a16="http://schemas.microsoft.com/office/drawing/2014/main" id="{2B446674-E669-5C2D-A4F7-C73341E4FD1B}"/>
              </a:ext>
            </a:extLst>
          </p:cNvPr>
          <p:cNvSpPr>
            <a:spLocks noChangeArrowheads="1"/>
          </p:cNvSpPr>
          <p:nvPr/>
        </p:nvSpPr>
        <p:spPr bwMode="auto">
          <a:xfrm>
            <a:off x="695400" y="966192"/>
            <a:ext cx="7776863" cy="3038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Lutero no era el primero en ver las graves inconsistencias en las enseñanzas de la iglesia, y promover reformas similares.</a:t>
            </a:r>
          </a:p>
          <a:p>
            <a:pPr algn="just">
              <a:lnSpc>
                <a:spcPct val="90000"/>
              </a:lnSpc>
              <a:spcBef>
                <a:spcPts val="0"/>
              </a:spcBef>
              <a:spcAft>
                <a:spcPts val="6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Por ejemplo, unos 100 años antes de Lutero estaba Jan Huss en Bohemia, y unos 50 años antes de Huss, estaba John Wycliffe en Inglaterra. </a:t>
            </a:r>
          </a:p>
        </p:txBody>
      </p:sp>
      <p:sp>
        <p:nvSpPr>
          <p:cNvPr id="2" name="Rectangle 4">
            <a:extLst>
              <a:ext uri="{FF2B5EF4-FFF2-40B4-BE49-F238E27FC236}">
                <a16:creationId xmlns:a16="http://schemas.microsoft.com/office/drawing/2014/main" id="{CF7C31F6-5598-52FF-3BC0-832EDF658A2B}"/>
              </a:ext>
            </a:extLst>
          </p:cNvPr>
          <p:cNvSpPr>
            <a:spLocks noChangeArrowheads="1"/>
          </p:cNvSpPr>
          <p:nvPr/>
        </p:nvSpPr>
        <p:spPr bwMode="auto">
          <a:xfrm>
            <a:off x="695401" y="4077072"/>
            <a:ext cx="10657184"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En realidad, </a:t>
            </a:r>
            <a:r>
              <a:rPr lang="es-419" sz="3000" i="1" u="sng" noProof="0" dirty="0">
                <a:solidFill>
                  <a:srgbClr val="EFF9FF"/>
                </a:solidFill>
                <a:latin typeface="Arial" panose="020B0604020202020204" pitchFamily="34" charset="0"/>
              </a:rPr>
              <a:t>todo</a:t>
            </a:r>
            <a:r>
              <a:rPr lang="es-419" sz="3000" noProof="0" dirty="0">
                <a:solidFill>
                  <a:srgbClr val="EFF9FF"/>
                </a:solidFill>
                <a:latin typeface="Arial" panose="020B0604020202020204" pitchFamily="34" charset="0"/>
              </a:rPr>
              <a:t> comenzó con Wycliffe, quien también es conocido como “la Estrella de la Mañana” de la Reforma.</a:t>
            </a:r>
          </a:p>
          <a:p>
            <a:pPr algn="just">
              <a:lnSpc>
                <a:spcPct val="90000"/>
              </a:lnSpc>
              <a:spcBef>
                <a:spcPts val="0"/>
              </a:spcBef>
              <a:spcAft>
                <a:spcPts val="6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Wycliffe nació en 1330, era católico, y asistió a Oxford, recibiendo su Magister en 1360. Fue ordenado en 1361, y nombrado rector de 2 iglesias en la zona central de Inglaterra.</a:t>
            </a:r>
          </a:p>
          <a:p>
            <a:pPr algn="just">
              <a:lnSpc>
                <a:spcPct val="90000"/>
              </a:lnSpc>
              <a:spcBef>
                <a:spcPts val="0"/>
              </a:spcBef>
              <a:spcAft>
                <a:spcPts val="600"/>
              </a:spcAft>
              <a:buClr>
                <a:srgbClr val="5FF0FF"/>
              </a:buClr>
              <a:buFont typeface="Symbol" panose="05050102010706020507" pitchFamily="18" charset="2"/>
              <a:buNone/>
            </a:pPr>
            <a:endParaRPr lang="es-419" sz="3000" noProof="0" dirty="0">
              <a:solidFill>
                <a:srgbClr val="EFF9FF"/>
              </a:solidFill>
              <a:latin typeface="Arial" panose="020B0604020202020204" pitchFamily="34" charset="0"/>
            </a:endParaRPr>
          </a:p>
        </p:txBody>
      </p:sp>
      <p:pic>
        <p:nvPicPr>
          <p:cNvPr id="3" name="Picture 2">
            <a:extLst>
              <a:ext uri="{FF2B5EF4-FFF2-40B4-BE49-F238E27FC236}">
                <a16:creationId xmlns:a16="http://schemas.microsoft.com/office/drawing/2014/main" id="{DA471D71-9C28-A828-CE3E-6B2705119B4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2000"/>
                    </a14:imgEffect>
                    <a14:imgEffect>
                      <a14:colorTemperature colorTemp="6501"/>
                    </a14:imgEffect>
                    <a14:imgEffect>
                      <a14:saturation sat="125000"/>
                    </a14:imgEffect>
                    <a14:imgEffect>
                      <a14:brightnessContrast bright="6000" contrast="12000"/>
                    </a14:imgEffect>
                  </a14:imgLayer>
                </a14:imgProps>
              </a:ext>
              <a:ext uri="{28A0092B-C50C-407E-A947-70E740481C1C}">
                <a14:useLocalDpi xmlns:a14="http://schemas.microsoft.com/office/drawing/2010/main" val="0"/>
              </a:ext>
            </a:extLst>
          </a:blip>
          <a:srcRect t="1" b="-15"/>
          <a:stretch>
            <a:fillRect/>
          </a:stretch>
        </p:blipFill>
        <p:spPr>
          <a:xfrm>
            <a:off x="8616490" y="1124744"/>
            <a:ext cx="2736094" cy="2740095"/>
          </a:xfrm>
          <a:prstGeom prst="rect">
            <a:avLst/>
          </a:prstGeom>
        </p:spPr>
      </p:pic>
      <p:sp>
        <p:nvSpPr>
          <p:cNvPr id="7" name="TextBox 6">
            <a:extLst>
              <a:ext uri="{FF2B5EF4-FFF2-40B4-BE49-F238E27FC236}">
                <a16:creationId xmlns:a16="http://schemas.microsoft.com/office/drawing/2014/main" id="{49490698-DD38-B90E-3E69-6B03F2B63F4F}"/>
              </a:ext>
            </a:extLst>
          </p:cNvPr>
          <p:cNvSpPr txBox="1"/>
          <p:nvPr/>
        </p:nvSpPr>
        <p:spPr>
          <a:xfrm>
            <a:off x="8616490" y="3356992"/>
            <a:ext cx="2736094" cy="436461"/>
          </a:xfrm>
          <a:prstGeom prst="rect">
            <a:avLst/>
          </a:prstGeom>
          <a:noFill/>
        </p:spPr>
        <p:txBody>
          <a:bodyPr wrap="square" lIns="108000" tIns="36000" rIns="108000" bIns="0">
            <a:spAutoFit/>
          </a:bodyPr>
          <a:lstStyle/>
          <a:p>
            <a:pPr algn="ctr"/>
            <a:r>
              <a:rPr kumimoji="0" lang="es-419" sz="2600" b="0" i="1" u="none" strike="noStrike" kern="1200" cap="none" spc="0" normalizeH="0" baseline="0" noProof="0" dirty="0">
                <a:ln>
                  <a:noFill/>
                </a:ln>
                <a:solidFill>
                  <a:srgbClr val="3BDAFF"/>
                </a:solidFill>
                <a:effectLst>
                  <a:outerShdw blurRad="50800" dist="50800" dir="3300000" algn="tl">
                    <a:schemeClr val="accent2">
                      <a:lumMod val="75000"/>
                      <a:alpha val="80000"/>
                    </a:schemeClr>
                  </a:outerShdw>
                </a:effectLst>
                <a:uLnTx/>
                <a:uFillTx/>
                <a:latin typeface="Arial" panose="020B0604020202020204" pitchFamily="34" charset="0"/>
                <a:ea typeface="+mn-ea"/>
                <a:cs typeface="+mn-cs"/>
              </a:rPr>
              <a:t>John </a:t>
            </a:r>
            <a:r>
              <a:rPr kumimoji="0" lang="es-419" sz="2600" b="0" i="1" u="none" strike="noStrike" kern="1200" cap="none" spc="0" normalizeH="0" baseline="0" noProof="0" dirty="0">
                <a:ln>
                  <a:noFill/>
                </a:ln>
                <a:solidFill>
                  <a:srgbClr val="3BDAFF"/>
                </a:solidFill>
                <a:effectLst>
                  <a:outerShdw blurRad="50800" dist="50800" dir="3300000" algn="tl">
                    <a:schemeClr val="accent2">
                      <a:lumMod val="75000"/>
                      <a:alpha val="80000"/>
                    </a:schemeClr>
                  </a:outerShdw>
                </a:effectLst>
                <a:uLnTx/>
                <a:uFillTx/>
                <a:latin typeface="Arial" panose="020B0604020202020204" pitchFamily="34" charset="0"/>
              </a:rPr>
              <a:t>Wycliffe</a:t>
            </a:r>
            <a:endParaRPr lang="es-419" sz="2600" i="1" noProof="0" dirty="0">
              <a:solidFill>
                <a:srgbClr val="3BDAFF"/>
              </a:solidFill>
              <a:effectLst>
                <a:outerShdw blurRad="50800" dist="50800" dir="3300000" algn="tl">
                  <a:schemeClr val="accent2">
                    <a:lumMod val="75000"/>
                    <a:alpha val="80000"/>
                  </a:schemeClr>
                </a:outerShdw>
              </a:effectLst>
            </a:endParaRPr>
          </a:p>
        </p:txBody>
      </p:sp>
    </p:spTree>
    <p:extLst>
      <p:ext uri="{BB962C8B-B14F-4D97-AF65-F5344CB8AC3E}">
        <p14:creationId xmlns:p14="http://schemas.microsoft.com/office/powerpoint/2010/main" val="445142339"/>
      </p:ext>
    </p:extLst>
  </p:cSld>
  <p:clrMapOvr>
    <a:masterClrMapping/>
  </p:clrMapOvr>
  <mc:AlternateContent xmlns:mc="http://schemas.openxmlformats.org/markup-compatibility/2006" xmlns:p14="http://schemas.microsoft.com/office/powerpoint/2010/main">
    <mc:Choice Requires="p14">
      <p:transition p14:dur="38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66660">
                                            <p:txEl>
                                              <p:pRg st="0" end="0"/>
                                            </p:txEl>
                                          </p:spTgt>
                                        </p:tgtEl>
                                        <p:attrNameLst>
                                          <p:attrName>style.visibility</p:attrName>
                                        </p:attrNameLst>
                                      </p:cBhvr>
                                      <p:to>
                                        <p:strVal val="visible"/>
                                      </p:to>
                                    </p:set>
                                    <p:animEffect transition="in" filter="wipe(left)">
                                      <p:cBhvr>
                                        <p:cTn id="7" dur="500"/>
                                        <p:tgtEl>
                                          <p:spTgt spid="96666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66660">
                                            <p:txEl>
                                              <p:pRg st="1" end="1"/>
                                            </p:txEl>
                                          </p:spTgt>
                                        </p:tgtEl>
                                        <p:attrNameLst>
                                          <p:attrName>style.visibility</p:attrName>
                                        </p:attrNameLst>
                                      </p:cBhvr>
                                      <p:to>
                                        <p:strVal val="visible"/>
                                      </p:to>
                                    </p:set>
                                    <p:animEffect transition="in" filter="wipe(left)">
                                      <p:cBhvr>
                                        <p:cTn id="12" dur="500"/>
                                        <p:tgtEl>
                                          <p:spTgt spid="96666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out)">
                                      <p:cBhvr>
                                        <p:cTn id="17" dur="750"/>
                                        <p:tgtEl>
                                          <p:spTgt spid="3"/>
                                        </p:tgtEl>
                                      </p:cBhvr>
                                    </p:animEffect>
                                  </p:childTnLst>
                                </p:cTn>
                              </p:par>
                              <p:par>
                                <p:cTn id="18" presetID="53" presetClass="entr" presetSubtype="16" fill="hold" grpId="0" nodeType="withEffect">
                                  <p:stCondLst>
                                    <p:cond delay="250"/>
                                  </p:stCondLst>
                                  <p:childTnLst>
                                    <p:set>
                                      <p:cBhvr>
                                        <p:cTn id="19" dur="1" fill="hold">
                                          <p:stCondLst>
                                            <p:cond delay="0"/>
                                          </p:stCondLst>
                                        </p:cTn>
                                        <p:tgtEl>
                                          <p:spTgt spid="7"/>
                                        </p:tgtEl>
                                        <p:attrNameLst>
                                          <p:attrName>style.visibility</p:attrName>
                                        </p:attrNameLst>
                                      </p:cBhvr>
                                      <p:to>
                                        <p:strVal val="visible"/>
                                      </p:to>
                                    </p:set>
                                    <p:anim calcmode="lin" valueType="num">
                                      <p:cBhvr>
                                        <p:cTn id="20" dur="750" fill="hold"/>
                                        <p:tgtEl>
                                          <p:spTgt spid="7"/>
                                        </p:tgtEl>
                                        <p:attrNameLst>
                                          <p:attrName>ppt_w</p:attrName>
                                        </p:attrNameLst>
                                      </p:cBhvr>
                                      <p:tavLst>
                                        <p:tav tm="0">
                                          <p:val>
                                            <p:fltVal val="0"/>
                                          </p:val>
                                        </p:tav>
                                        <p:tav tm="100000">
                                          <p:val>
                                            <p:strVal val="#ppt_w"/>
                                          </p:val>
                                        </p:tav>
                                      </p:tavLst>
                                    </p:anim>
                                    <p:anim calcmode="lin" valueType="num">
                                      <p:cBhvr>
                                        <p:cTn id="21" dur="750" fill="hold"/>
                                        <p:tgtEl>
                                          <p:spTgt spid="7"/>
                                        </p:tgtEl>
                                        <p:attrNameLst>
                                          <p:attrName>ppt_h</p:attrName>
                                        </p:attrNameLst>
                                      </p:cBhvr>
                                      <p:tavLst>
                                        <p:tav tm="0">
                                          <p:val>
                                            <p:fltVal val="0"/>
                                          </p:val>
                                        </p:tav>
                                        <p:tav tm="100000">
                                          <p:val>
                                            <p:strVal val="#ppt_h"/>
                                          </p:val>
                                        </p:tav>
                                      </p:tavLst>
                                    </p:anim>
                                    <p:animEffect transition="in" filter="fade">
                                      <p:cBhvr>
                                        <p:cTn id="22" dur="75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wipe(left)">
                                      <p:cBhvr>
                                        <p:cTn id="27" dur="500"/>
                                        <p:tgtEl>
                                          <p:spTgt spid="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
                                            <p:txEl>
                                              <p:pRg st="1" end="1"/>
                                            </p:txEl>
                                          </p:spTgt>
                                        </p:tgtEl>
                                        <p:attrNameLst>
                                          <p:attrName>style.visibility</p:attrName>
                                        </p:attrNameLst>
                                      </p:cBhvr>
                                      <p:to>
                                        <p:strVal val="visible"/>
                                      </p:to>
                                    </p:set>
                                    <p:animEffect transition="in" filter="wipe(left)">
                                      <p:cBhvr>
                                        <p:cTn id="3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6660" grpId="0" build="p"/>
      <p:bldP spid="2" grpId="0" build="p"/>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521DA-5AAD-ADEB-A737-82E7E54FC919}"/>
            </a:ext>
          </a:extLst>
        </p:cNvPr>
        <p:cNvGrpSpPr/>
        <p:nvPr/>
      </p:nvGrpSpPr>
      <p:grpSpPr>
        <a:xfrm>
          <a:off x="0" y="0"/>
          <a:ext cx="0" cy="0"/>
          <a:chOff x="0" y="0"/>
          <a:chExt cx="0" cy="0"/>
        </a:xfrm>
      </p:grpSpPr>
      <p:sp>
        <p:nvSpPr>
          <p:cNvPr id="966660" name="Rectangle 4">
            <a:extLst>
              <a:ext uri="{FF2B5EF4-FFF2-40B4-BE49-F238E27FC236}">
                <a16:creationId xmlns:a16="http://schemas.microsoft.com/office/drawing/2014/main" id="{8C6B5459-84D0-AC28-99F0-CAB5C01AB193}"/>
              </a:ext>
            </a:extLst>
          </p:cNvPr>
          <p:cNvSpPr>
            <a:spLocks noChangeArrowheads="1"/>
          </p:cNvSpPr>
          <p:nvPr/>
        </p:nvSpPr>
        <p:spPr bwMode="auto">
          <a:xfrm>
            <a:off x="695401" y="1038200"/>
            <a:ext cx="7776863" cy="3110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Pero en 1370 al estudiar la Biblia en profundidad, Wycliffe se dio cuenta que no coincidió con varias doctrinas de la iglesia.</a:t>
            </a:r>
          </a:p>
          <a:p>
            <a:pPr algn="just">
              <a:lnSpc>
                <a:spcPct val="90000"/>
              </a:lnSpc>
              <a:spcBef>
                <a:spcPts val="0"/>
              </a:spcBef>
              <a:spcAft>
                <a:spcPts val="6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Comenzó a escribir y predicar mensajes en contra de tales doctrinas, especialmente la de la “transubstanciación”, y la autoridad del Papa y de las tradiciones.</a:t>
            </a:r>
          </a:p>
        </p:txBody>
      </p:sp>
      <p:sp>
        <p:nvSpPr>
          <p:cNvPr id="9" name="Rectangle 4">
            <a:extLst>
              <a:ext uri="{FF2B5EF4-FFF2-40B4-BE49-F238E27FC236}">
                <a16:creationId xmlns:a16="http://schemas.microsoft.com/office/drawing/2014/main" id="{5A6763E1-F2D7-9074-3B5D-71218C7EDA67}"/>
              </a:ext>
            </a:extLst>
          </p:cNvPr>
          <p:cNvSpPr>
            <a:spLocks noChangeArrowheads="1"/>
          </p:cNvSpPr>
          <p:nvPr/>
        </p:nvSpPr>
        <p:spPr bwMode="auto">
          <a:xfrm>
            <a:off x="695400" y="4149080"/>
            <a:ext cx="10657184"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Tomó la posición de que las escrituras son superiores a las tradiciones y enseñanzas de personas, incluyendo las del Papa, y también que las escrituras y la fe son suficientes para la salvación, sin necesidad de sacerdotes, confesionales, penitencias, o rituales religiosos.</a:t>
            </a:r>
          </a:p>
          <a:p>
            <a:pPr algn="just">
              <a:lnSpc>
                <a:spcPct val="90000"/>
              </a:lnSpc>
              <a:spcBef>
                <a:spcPts val="0"/>
              </a:spcBef>
              <a:spcAft>
                <a:spcPts val="6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 </a:t>
            </a:r>
          </a:p>
          <a:p>
            <a:pPr algn="just">
              <a:lnSpc>
                <a:spcPct val="90000"/>
              </a:lnSpc>
              <a:spcBef>
                <a:spcPts val="0"/>
              </a:spcBef>
              <a:spcAft>
                <a:spcPts val="600"/>
              </a:spcAft>
              <a:buClr>
                <a:srgbClr val="5FF0FF"/>
              </a:buClr>
              <a:buFont typeface="Symbol" panose="05050102010706020507" pitchFamily="18" charset="2"/>
              <a:buNone/>
            </a:pPr>
            <a:endParaRPr lang="es-419" sz="3000" noProof="0" dirty="0">
              <a:solidFill>
                <a:srgbClr val="EFF9FF"/>
              </a:solidFill>
              <a:latin typeface="Arial" panose="020B0604020202020204" pitchFamily="34" charset="0"/>
            </a:endParaRPr>
          </a:p>
        </p:txBody>
      </p:sp>
      <p:pic>
        <p:nvPicPr>
          <p:cNvPr id="3" name="Picture 2">
            <a:extLst>
              <a:ext uri="{FF2B5EF4-FFF2-40B4-BE49-F238E27FC236}">
                <a16:creationId xmlns:a16="http://schemas.microsoft.com/office/drawing/2014/main" id="{1E987D3B-80DB-276C-EB2C-2DEE005CBB4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2000"/>
                    </a14:imgEffect>
                    <a14:imgEffect>
                      <a14:colorTemperature colorTemp="6501"/>
                    </a14:imgEffect>
                    <a14:imgEffect>
                      <a14:saturation sat="125000"/>
                    </a14:imgEffect>
                    <a14:imgEffect>
                      <a14:brightnessContrast bright="6000" contrast="12000"/>
                    </a14:imgEffect>
                  </a14:imgLayer>
                </a14:imgProps>
              </a:ext>
              <a:ext uri="{28A0092B-C50C-407E-A947-70E740481C1C}">
                <a14:useLocalDpi xmlns:a14="http://schemas.microsoft.com/office/drawing/2010/main" val="0"/>
              </a:ext>
            </a:extLst>
          </a:blip>
          <a:srcRect t="1" b="-15"/>
          <a:stretch>
            <a:fillRect/>
          </a:stretch>
        </p:blipFill>
        <p:spPr>
          <a:xfrm>
            <a:off x="8616490" y="1124744"/>
            <a:ext cx="2736094" cy="2740095"/>
          </a:xfrm>
          <a:prstGeom prst="rect">
            <a:avLst/>
          </a:prstGeom>
        </p:spPr>
      </p:pic>
      <p:sp>
        <p:nvSpPr>
          <p:cNvPr id="4" name="TextBox 3">
            <a:extLst>
              <a:ext uri="{FF2B5EF4-FFF2-40B4-BE49-F238E27FC236}">
                <a16:creationId xmlns:a16="http://schemas.microsoft.com/office/drawing/2014/main" id="{B5445C7B-A2A7-B052-45DF-D058BB63CE83}"/>
              </a:ext>
            </a:extLst>
          </p:cNvPr>
          <p:cNvSpPr txBox="1"/>
          <p:nvPr/>
        </p:nvSpPr>
        <p:spPr>
          <a:xfrm>
            <a:off x="8616490" y="3356992"/>
            <a:ext cx="2736094" cy="436461"/>
          </a:xfrm>
          <a:prstGeom prst="rect">
            <a:avLst/>
          </a:prstGeom>
          <a:noFill/>
        </p:spPr>
        <p:txBody>
          <a:bodyPr wrap="square" lIns="108000" tIns="36000" rIns="108000" bIns="0">
            <a:spAutoFit/>
          </a:bodyPr>
          <a:lstStyle/>
          <a:p>
            <a:pPr algn="ctr"/>
            <a:r>
              <a:rPr kumimoji="0" lang="es-419" sz="2600" b="0" i="1" u="none" strike="noStrike" kern="1200" cap="none" spc="0" normalizeH="0" baseline="0" noProof="0" dirty="0">
                <a:ln>
                  <a:noFill/>
                </a:ln>
                <a:solidFill>
                  <a:srgbClr val="3BDAFF"/>
                </a:solidFill>
                <a:effectLst>
                  <a:outerShdw blurRad="50800" dist="50800" dir="3300000" algn="tl">
                    <a:schemeClr val="accent2">
                      <a:lumMod val="75000"/>
                      <a:alpha val="80000"/>
                    </a:schemeClr>
                  </a:outerShdw>
                </a:effectLst>
                <a:uLnTx/>
                <a:uFillTx/>
                <a:latin typeface="Arial" panose="020B0604020202020204" pitchFamily="34" charset="0"/>
                <a:ea typeface="+mn-ea"/>
                <a:cs typeface="+mn-cs"/>
              </a:rPr>
              <a:t>John </a:t>
            </a:r>
            <a:r>
              <a:rPr kumimoji="0" lang="es-419" sz="2600" b="0" i="1" u="none" strike="noStrike" kern="1200" cap="none" spc="0" normalizeH="0" baseline="0" noProof="0" dirty="0">
                <a:ln>
                  <a:noFill/>
                </a:ln>
                <a:solidFill>
                  <a:srgbClr val="3BDAFF"/>
                </a:solidFill>
                <a:effectLst>
                  <a:outerShdw blurRad="50800" dist="50800" dir="3300000" algn="tl">
                    <a:schemeClr val="accent2">
                      <a:lumMod val="75000"/>
                      <a:alpha val="80000"/>
                    </a:schemeClr>
                  </a:outerShdw>
                </a:effectLst>
                <a:uLnTx/>
                <a:uFillTx/>
                <a:latin typeface="Arial" panose="020B0604020202020204" pitchFamily="34" charset="0"/>
              </a:rPr>
              <a:t>Wycliffe</a:t>
            </a:r>
            <a:endParaRPr lang="es-419" sz="2600" i="1" noProof="0" dirty="0">
              <a:solidFill>
                <a:srgbClr val="3BDAFF"/>
              </a:solidFill>
              <a:effectLst>
                <a:outerShdw blurRad="50800" dist="50800" dir="3300000" algn="tl">
                  <a:schemeClr val="accent2">
                    <a:lumMod val="75000"/>
                    <a:alpha val="80000"/>
                  </a:schemeClr>
                </a:outerShdw>
              </a:effectLst>
            </a:endParaRPr>
          </a:p>
        </p:txBody>
      </p:sp>
    </p:spTree>
    <p:extLst>
      <p:ext uri="{BB962C8B-B14F-4D97-AF65-F5344CB8AC3E}">
        <p14:creationId xmlns:p14="http://schemas.microsoft.com/office/powerpoint/2010/main" val="3529213791"/>
      </p:ext>
    </p:extLst>
  </p:cSld>
  <p:clrMapOvr>
    <a:masterClrMapping/>
  </p:clrMapOvr>
  <mc:AlternateContent xmlns:mc="http://schemas.openxmlformats.org/markup-compatibility/2006" xmlns:p14="http://schemas.microsoft.com/office/powerpoint/2010/main">
    <mc:Choice Requires="p14">
      <p:transition p14:dur="38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66660">
                                            <p:txEl>
                                              <p:pRg st="0" end="0"/>
                                            </p:txEl>
                                          </p:spTgt>
                                        </p:tgtEl>
                                        <p:attrNameLst>
                                          <p:attrName>style.visibility</p:attrName>
                                        </p:attrNameLst>
                                      </p:cBhvr>
                                      <p:to>
                                        <p:strVal val="visible"/>
                                      </p:to>
                                    </p:set>
                                    <p:animEffect transition="in" filter="wipe(up)">
                                      <p:cBhvr>
                                        <p:cTn id="7" dur="500"/>
                                        <p:tgtEl>
                                          <p:spTgt spid="96666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66660">
                                            <p:txEl>
                                              <p:pRg st="1" end="1"/>
                                            </p:txEl>
                                          </p:spTgt>
                                        </p:tgtEl>
                                        <p:attrNameLst>
                                          <p:attrName>style.visibility</p:attrName>
                                        </p:attrNameLst>
                                      </p:cBhvr>
                                      <p:to>
                                        <p:strVal val="visible"/>
                                      </p:to>
                                    </p:set>
                                    <p:animEffect transition="in" filter="wipe(up)">
                                      <p:cBhvr>
                                        <p:cTn id="12" dur="500"/>
                                        <p:tgtEl>
                                          <p:spTgt spid="96666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left)">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wipe(left)">
                                      <p:cBhvr>
                                        <p:cTn id="2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6660" grpId="0" build="p"/>
      <p:bldP spid="9"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7CCC3-FA57-F63E-0913-3827F73C6122}"/>
            </a:ext>
          </a:extLst>
        </p:cNvPr>
        <p:cNvGrpSpPr/>
        <p:nvPr/>
      </p:nvGrpSpPr>
      <p:grpSpPr>
        <a:xfrm>
          <a:off x="0" y="0"/>
          <a:ext cx="0" cy="0"/>
          <a:chOff x="0" y="0"/>
          <a:chExt cx="0" cy="0"/>
        </a:xfrm>
      </p:grpSpPr>
      <p:sp>
        <p:nvSpPr>
          <p:cNvPr id="966660" name="Rectangle 4">
            <a:extLst>
              <a:ext uri="{FF2B5EF4-FFF2-40B4-BE49-F238E27FC236}">
                <a16:creationId xmlns:a16="http://schemas.microsoft.com/office/drawing/2014/main" id="{E21DB672-BEF3-E218-D2CA-520BE6FC71BB}"/>
              </a:ext>
            </a:extLst>
          </p:cNvPr>
          <p:cNvSpPr>
            <a:spLocks noChangeArrowheads="1"/>
          </p:cNvSpPr>
          <p:nvPr/>
        </p:nvSpPr>
        <p:spPr bwMode="auto">
          <a:xfrm>
            <a:off x="695401" y="4293096"/>
            <a:ext cx="10729191" cy="1382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En violación directa de las tradiciones de la iglesia, dejó de celebrar misa y de predicar y escribir en Latín: comenzó a usar solamente inglés.</a:t>
            </a:r>
          </a:p>
        </p:txBody>
      </p:sp>
      <p:sp>
        <p:nvSpPr>
          <p:cNvPr id="9" name="Rectangle 4">
            <a:extLst>
              <a:ext uri="{FF2B5EF4-FFF2-40B4-BE49-F238E27FC236}">
                <a16:creationId xmlns:a16="http://schemas.microsoft.com/office/drawing/2014/main" id="{4814B068-CF8B-E114-513A-11B55A440559}"/>
              </a:ext>
            </a:extLst>
          </p:cNvPr>
          <p:cNvSpPr>
            <a:spLocks noChangeArrowheads="1"/>
          </p:cNvSpPr>
          <p:nvPr/>
        </p:nvSpPr>
        <p:spPr bwMode="auto">
          <a:xfrm>
            <a:off x="695400" y="1124744"/>
            <a:ext cx="7776863" cy="201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Contradiciendo las enseñanzas de la iglesia referente a la salvación, predicó:</a:t>
            </a:r>
          </a:p>
          <a:p>
            <a:pPr algn="just">
              <a:lnSpc>
                <a:spcPct val="90000"/>
              </a:lnSpc>
              <a:spcBef>
                <a:spcPts val="0"/>
              </a:spcBef>
              <a:spcAft>
                <a:spcPts val="600"/>
              </a:spcAft>
              <a:buClr>
                <a:srgbClr val="5FF0FF"/>
              </a:buClr>
              <a:buFont typeface="Symbol" panose="05050102010706020507" pitchFamily="18" charset="2"/>
              <a:buNone/>
            </a:pPr>
            <a:r>
              <a:rPr lang="es-419" sz="3000" i="1" noProof="0" dirty="0">
                <a:solidFill>
                  <a:srgbClr val="EFF9FF"/>
                </a:solidFill>
                <a:latin typeface="Arial" panose="020B0604020202020204" pitchFamily="34" charset="0"/>
              </a:rPr>
              <a:t>"Confía plenamente en Cristo; confía plenamente en sus sufrimientos; cuida de no buscar la justificación de otra manera que no sea su justicia. La fe en nuestro Señor Jesucristo es suficiente para la salvación."</a:t>
            </a:r>
          </a:p>
        </p:txBody>
      </p:sp>
      <p:pic>
        <p:nvPicPr>
          <p:cNvPr id="3" name="Picture 2">
            <a:extLst>
              <a:ext uri="{FF2B5EF4-FFF2-40B4-BE49-F238E27FC236}">
                <a16:creationId xmlns:a16="http://schemas.microsoft.com/office/drawing/2014/main" id="{B240D757-011E-ACAC-15F9-A4689CD577D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2000"/>
                    </a14:imgEffect>
                    <a14:imgEffect>
                      <a14:colorTemperature colorTemp="6501"/>
                    </a14:imgEffect>
                    <a14:imgEffect>
                      <a14:saturation sat="125000"/>
                    </a14:imgEffect>
                    <a14:imgEffect>
                      <a14:brightnessContrast bright="6000" contrast="12000"/>
                    </a14:imgEffect>
                  </a14:imgLayer>
                </a14:imgProps>
              </a:ext>
              <a:ext uri="{28A0092B-C50C-407E-A947-70E740481C1C}">
                <a14:useLocalDpi xmlns:a14="http://schemas.microsoft.com/office/drawing/2010/main" val="0"/>
              </a:ext>
            </a:extLst>
          </a:blip>
          <a:srcRect t="1" b="-15"/>
          <a:stretch>
            <a:fillRect/>
          </a:stretch>
        </p:blipFill>
        <p:spPr>
          <a:xfrm>
            <a:off x="8616490" y="1124744"/>
            <a:ext cx="2736094" cy="2740095"/>
          </a:xfrm>
          <a:prstGeom prst="rect">
            <a:avLst/>
          </a:prstGeom>
        </p:spPr>
      </p:pic>
      <p:sp>
        <p:nvSpPr>
          <p:cNvPr id="4" name="TextBox 3">
            <a:extLst>
              <a:ext uri="{FF2B5EF4-FFF2-40B4-BE49-F238E27FC236}">
                <a16:creationId xmlns:a16="http://schemas.microsoft.com/office/drawing/2014/main" id="{3EAC568E-BCCF-B817-88FB-0611C1C65588}"/>
              </a:ext>
            </a:extLst>
          </p:cNvPr>
          <p:cNvSpPr txBox="1"/>
          <p:nvPr/>
        </p:nvSpPr>
        <p:spPr>
          <a:xfrm>
            <a:off x="8616490" y="3356992"/>
            <a:ext cx="2736094" cy="436461"/>
          </a:xfrm>
          <a:prstGeom prst="rect">
            <a:avLst/>
          </a:prstGeom>
          <a:noFill/>
        </p:spPr>
        <p:txBody>
          <a:bodyPr wrap="square" lIns="108000" tIns="36000" rIns="108000" bIns="0">
            <a:spAutoFit/>
          </a:bodyPr>
          <a:lstStyle/>
          <a:p>
            <a:pPr algn="ctr"/>
            <a:r>
              <a:rPr kumimoji="0" lang="es-419" sz="2600" b="0" i="1" u="none" strike="noStrike" kern="1200" cap="none" spc="0" normalizeH="0" baseline="0" noProof="0" dirty="0">
                <a:ln>
                  <a:noFill/>
                </a:ln>
                <a:solidFill>
                  <a:srgbClr val="3BDAFF"/>
                </a:solidFill>
                <a:effectLst>
                  <a:outerShdw blurRad="50800" dist="50800" dir="3300000" algn="tl">
                    <a:schemeClr val="accent2">
                      <a:lumMod val="75000"/>
                      <a:alpha val="80000"/>
                    </a:schemeClr>
                  </a:outerShdw>
                </a:effectLst>
                <a:uLnTx/>
                <a:uFillTx/>
                <a:latin typeface="Arial" panose="020B0604020202020204" pitchFamily="34" charset="0"/>
                <a:ea typeface="+mn-ea"/>
                <a:cs typeface="+mn-cs"/>
              </a:rPr>
              <a:t>John </a:t>
            </a:r>
            <a:r>
              <a:rPr kumimoji="0" lang="es-419" sz="2600" b="0" i="1" u="none" strike="noStrike" kern="1200" cap="none" spc="0" normalizeH="0" baseline="0" noProof="0" dirty="0">
                <a:ln>
                  <a:noFill/>
                </a:ln>
                <a:solidFill>
                  <a:srgbClr val="3BDAFF"/>
                </a:solidFill>
                <a:effectLst>
                  <a:outerShdw blurRad="50800" dist="50800" dir="3300000" algn="tl">
                    <a:schemeClr val="accent2">
                      <a:lumMod val="75000"/>
                      <a:alpha val="80000"/>
                    </a:schemeClr>
                  </a:outerShdw>
                </a:effectLst>
                <a:uLnTx/>
                <a:uFillTx/>
                <a:latin typeface="Arial" panose="020B0604020202020204" pitchFamily="34" charset="0"/>
              </a:rPr>
              <a:t>Wycliffe</a:t>
            </a:r>
            <a:endParaRPr lang="es-419" sz="2600" i="1" noProof="0" dirty="0">
              <a:solidFill>
                <a:srgbClr val="3BDAFF"/>
              </a:solidFill>
              <a:effectLst>
                <a:outerShdw blurRad="50800" dist="50800" dir="3300000" algn="tl">
                  <a:schemeClr val="accent2">
                    <a:lumMod val="75000"/>
                    <a:alpha val="80000"/>
                  </a:schemeClr>
                </a:outerShdw>
              </a:effectLst>
            </a:endParaRPr>
          </a:p>
        </p:txBody>
      </p:sp>
    </p:spTree>
    <p:extLst>
      <p:ext uri="{BB962C8B-B14F-4D97-AF65-F5344CB8AC3E}">
        <p14:creationId xmlns:p14="http://schemas.microsoft.com/office/powerpoint/2010/main" val="3486675448"/>
      </p:ext>
    </p:extLst>
  </p:cSld>
  <p:clrMapOvr>
    <a:masterClrMapping/>
  </p:clrMapOvr>
  <mc:AlternateContent xmlns:mc="http://schemas.openxmlformats.org/markup-compatibility/2006" xmlns:p14="http://schemas.microsoft.com/office/powerpoint/2010/main">
    <mc:Choice Requires="p14">
      <p:transition p14:dur="38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966660">
                                            <p:txEl>
                                              <p:pRg st="0" end="0"/>
                                            </p:txEl>
                                          </p:spTgt>
                                        </p:tgtEl>
                                        <p:attrNameLst>
                                          <p:attrName>style.visibility</p:attrName>
                                        </p:attrNameLst>
                                      </p:cBhvr>
                                      <p:to>
                                        <p:strVal val="visible"/>
                                      </p:to>
                                    </p:set>
                                    <p:animEffect transition="in" filter="wipe(up)">
                                      <p:cBhvr>
                                        <p:cTn id="17" dur="500"/>
                                        <p:tgtEl>
                                          <p:spTgt spid="96666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6660" grpId="0" build="p"/>
      <p:bldP spid="9"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83B480-5D3A-57B7-2773-8C04959A6E0C}"/>
            </a:ext>
          </a:extLst>
        </p:cNvPr>
        <p:cNvGrpSpPr/>
        <p:nvPr/>
      </p:nvGrpSpPr>
      <p:grpSpPr>
        <a:xfrm>
          <a:off x="0" y="0"/>
          <a:ext cx="0" cy="0"/>
          <a:chOff x="0" y="0"/>
          <a:chExt cx="0" cy="0"/>
        </a:xfrm>
      </p:grpSpPr>
      <p:sp>
        <p:nvSpPr>
          <p:cNvPr id="966660" name="Rectangle 4">
            <a:extLst>
              <a:ext uri="{FF2B5EF4-FFF2-40B4-BE49-F238E27FC236}">
                <a16:creationId xmlns:a16="http://schemas.microsoft.com/office/drawing/2014/main" id="{A0C4AE4F-9F65-05DE-3600-E8AAEC99F54C}"/>
              </a:ext>
            </a:extLst>
          </p:cNvPr>
          <p:cNvSpPr>
            <a:spLocks noChangeArrowheads="1"/>
          </p:cNvSpPr>
          <p:nvPr/>
        </p:nvSpPr>
        <p:spPr bwMode="auto">
          <a:xfrm>
            <a:off x="695401" y="1182216"/>
            <a:ext cx="7776863" cy="2246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419" sz="3100" noProof="0" dirty="0">
                <a:solidFill>
                  <a:srgbClr val="EFF9FF"/>
                </a:solidFill>
                <a:latin typeface="Arial" panose="020B0604020202020204" pitchFamily="34" charset="0"/>
              </a:rPr>
              <a:t>En 1377 el Papa Gregorio XI condenó dieciocho de las declaraciones de Wycliffe, llamándolo “el maestro de los errores".</a:t>
            </a:r>
          </a:p>
          <a:p>
            <a:pPr algn="just">
              <a:lnSpc>
                <a:spcPct val="90000"/>
              </a:lnSpc>
              <a:spcBef>
                <a:spcPts val="0"/>
              </a:spcBef>
              <a:spcAft>
                <a:spcPts val="600"/>
              </a:spcAft>
              <a:buClr>
                <a:srgbClr val="5FF0FF"/>
              </a:buClr>
              <a:buFont typeface="Symbol" panose="05050102010706020507" pitchFamily="18" charset="2"/>
              <a:buNone/>
            </a:pPr>
            <a:r>
              <a:rPr lang="es-419" sz="3100" noProof="0" dirty="0">
                <a:solidFill>
                  <a:srgbClr val="EFF9FF"/>
                </a:solidFill>
                <a:latin typeface="Arial" panose="020B0604020202020204" pitchFamily="34" charset="0"/>
              </a:rPr>
              <a:t>El próximo año, Wycliffe respondió refiriéndose al Papa como "el anticristo“.</a:t>
            </a:r>
          </a:p>
        </p:txBody>
      </p:sp>
      <p:sp>
        <p:nvSpPr>
          <p:cNvPr id="9" name="Rectangle 4">
            <a:extLst>
              <a:ext uri="{FF2B5EF4-FFF2-40B4-BE49-F238E27FC236}">
                <a16:creationId xmlns:a16="http://schemas.microsoft.com/office/drawing/2014/main" id="{D0D767A5-7F22-26D0-789D-CCBE33E387F7}"/>
              </a:ext>
            </a:extLst>
          </p:cNvPr>
          <p:cNvSpPr>
            <a:spLocks noChangeArrowheads="1"/>
          </p:cNvSpPr>
          <p:nvPr/>
        </p:nvSpPr>
        <p:spPr bwMode="auto">
          <a:xfrm>
            <a:off x="695400" y="3789040"/>
            <a:ext cx="10657184"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419" sz="3100" noProof="0" dirty="0">
                <a:solidFill>
                  <a:srgbClr val="EFF9FF"/>
                </a:solidFill>
                <a:latin typeface="Arial" panose="020B0604020202020204" pitchFamily="34" charset="0"/>
              </a:rPr>
              <a:t>Pero su mayor logro fue organizar la primera traducción de la Biblia entera al inglés, y promover su lectura por la gente común.</a:t>
            </a:r>
          </a:p>
          <a:p>
            <a:pPr algn="just">
              <a:lnSpc>
                <a:spcPct val="90000"/>
              </a:lnSpc>
              <a:spcBef>
                <a:spcPts val="0"/>
              </a:spcBef>
              <a:spcAft>
                <a:spcPts val="600"/>
              </a:spcAft>
              <a:buClr>
                <a:srgbClr val="5FF0FF"/>
              </a:buClr>
              <a:buFont typeface="Symbol" panose="05050102010706020507" pitchFamily="18" charset="2"/>
              <a:buNone/>
            </a:pPr>
            <a:r>
              <a:rPr lang="es-419" sz="3100" noProof="0" dirty="0">
                <a:solidFill>
                  <a:srgbClr val="EFF9FF"/>
                </a:solidFill>
                <a:latin typeface="Arial" panose="020B0604020202020204" pitchFamily="34" charset="0"/>
              </a:rPr>
              <a:t>Antes de que se completara la traducción, Wycliffe murió de un derrame cerebral. Pero sus seguidores continuaron la obra, terminando la traducción una década después.</a:t>
            </a:r>
          </a:p>
        </p:txBody>
      </p:sp>
      <p:pic>
        <p:nvPicPr>
          <p:cNvPr id="5" name="Picture 4">
            <a:extLst>
              <a:ext uri="{FF2B5EF4-FFF2-40B4-BE49-F238E27FC236}">
                <a16:creationId xmlns:a16="http://schemas.microsoft.com/office/drawing/2014/main" id="{81232B5F-9895-D23C-E213-4C1901840EB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2000"/>
                    </a14:imgEffect>
                    <a14:imgEffect>
                      <a14:colorTemperature colorTemp="6501"/>
                    </a14:imgEffect>
                    <a14:imgEffect>
                      <a14:saturation sat="125000"/>
                    </a14:imgEffect>
                    <a14:imgEffect>
                      <a14:brightnessContrast bright="6000" contrast="12000"/>
                    </a14:imgEffect>
                  </a14:imgLayer>
                </a14:imgProps>
              </a:ext>
              <a:ext uri="{28A0092B-C50C-407E-A947-70E740481C1C}">
                <a14:useLocalDpi xmlns:a14="http://schemas.microsoft.com/office/drawing/2010/main" val="0"/>
              </a:ext>
            </a:extLst>
          </a:blip>
          <a:srcRect t="1" b="-15"/>
          <a:stretch>
            <a:fillRect/>
          </a:stretch>
        </p:blipFill>
        <p:spPr>
          <a:xfrm>
            <a:off x="8616490" y="1124744"/>
            <a:ext cx="2736094" cy="2740095"/>
          </a:xfrm>
          <a:prstGeom prst="rect">
            <a:avLst/>
          </a:prstGeom>
        </p:spPr>
      </p:pic>
      <p:sp>
        <p:nvSpPr>
          <p:cNvPr id="7" name="TextBox 6">
            <a:extLst>
              <a:ext uri="{FF2B5EF4-FFF2-40B4-BE49-F238E27FC236}">
                <a16:creationId xmlns:a16="http://schemas.microsoft.com/office/drawing/2014/main" id="{1F7C0643-DE45-BAB7-0A2B-EC7ECD2E6035}"/>
              </a:ext>
            </a:extLst>
          </p:cNvPr>
          <p:cNvSpPr txBox="1"/>
          <p:nvPr/>
        </p:nvSpPr>
        <p:spPr>
          <a:xfrm>
            <a:off x="8616490" y="3356992"/>
            <a:ext cx="2736094" cy="436461"/>
          </a:xfrm>
          <a:prstGeom prst="rect">
            <a:avLst/>
          </a:prstGeom>
          <a:noFill/>
        </p:spPr>
        <p:txBody>
          <a:bodyPr wrap="square" lIns="108000" tIns="36000" rIns="108000" bIns="0">
            <a:spAutoFit/>
          </a:bodyPr>
          <a:lstStyle/>
          <a:p>
            <a:pPr algn="ctr"/>
            <a:r>
              <a:rPr kumimoji="0" lang="es-419" sz="2600" b="0" i="1" u="none" strike="noStrike" kern="1200" cap="none" spc="0" normalizeH="0" baseline="0" noProof="0" dirty="0">
                <a:ln>
                  <a:noFill/>
                </a:ln>
                <a:solidFill>
                  <a:srgbClr val="3BDAFF"/>
                </a:solidFill>
                <a:effectLst>
                  <a:outerShdw blurRad="50800" dist="50800" dir="3300000" algn="tl">
                    <a:schemeClr val="accent2">
                      <a:lumMod val="75000"/>
                      <a:alpha val="80000"/>
                    </a:schemeClr>
                  </a:outerShdw>
                </a:effectLst>
                <a:uLnTx/>
                <a:uFillTx/>
                <a:latin typeface="Arial" panose="020B0604020202020204" pitchFamily="34" charset="0"/>
                <a:ea typeface="+mn-ea"/>
                <a:cs typeface="+mn-cs"/>
              </a:rPr>
              <a:t>John </a:t>
            </a:r>
            <a:r>
              <a:rPr kumimoji="0" lang="es-419" sz="2600" b="0" i="1" u="none" strike="noStrike" kern="1200" cap="none" spc="0" normalizeH="0" baseline="0" noProof="0" dirty="0">
                <a:ln>
                  <a:noFill/>
                </a:ln>
                <a:solidFill>
                  <a:srgbClr val="3BDAFF"/>
                </a:solidFill>
                <a:effectLst>
                  <a:outerShdw blurRad="50800" dist="50800" dir="3300000" algn="tl">
                    <a:schemeClr val="accent2">
                      <a:lumMod val="75000"/>
                      <a:alpha val="80000"/>
                    </a:schemeClr>
                  </a:outerShdw>
                </a:effectLst>
                <a:uLnTx/>
                <a:uFillTx/>
                <a:latin typeface="Arial" panose="020B0604020202020204" pitchFamily="34" charset="0"/>
              </a:rPr>
              <a:t>Wycliffe</a:t>
            </a:r>
            <a:endParaRPr lang="es-419" sz="2600" i="1" noProof="0" dirty="0">
              <a:solidFill>
                <a:srgbClr val="3BDAFF"/>
              </a:solidFill>
              <a:effectLst>
                <a:outerShdw blurRad="50800" dist="50800" dir="3300000" algn="tl">
                  <a:schemeClr val="accent2">
                    <a:lumMod val="75000"/>
                    <a:alpha val="80000"/>
                  </a:schemeClr>
                </a:outerShdw>
              </a:effectLst>
            </a:endParaRPr>
          </a:p>
        </p:txBody>
      </p:sp>
      <p:pic>
        <p:nvPicPr>
          <p:cNvPr id="3" name="Picture 2">
            <a:extLst>
              <a:ext uri="{FF2B5EF4-FFF2-40B4-BE49-F238E27FC236}">
                <a16:creationId xmlns:a16="http://schemas.microsoft.com/office/drawing/2014/main" id="{2C0007F1-4F76-B394-8F3A-54268FFA5A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400" y="620688"/>
            <a:ext cx="2420160" cy="4072384"/>
          </a:xfrm>
          <a:prstGeom prst="rect">
            <a:avLst/>
          </a:prstGeom>
        </p:spPr>
      </p:pic>
    </p:spTree>
    <p:extLst>
      <p:ext uri="{BB962C8B-B14F-4D97-AF65-F5344CB8AC3E}">
        <p14:creationId xmlns:p14="http://schemas.microsoft.com/office/powerpoint/2010/main" val="3725684127"/>
      </p:ext>
    </p:extLst>
  </p:cSld>
  <p:clrMapOvr>
    <a:masterClrMapping/>
  </p:clrMapOvr>
  <mc:AlternateContent xmlns:mc="http://schemas.openxmlformats.org/markup-compatibility/2006" xmlns:p14="http://schemas.microsoft.com/office/powerpoint/2010/main">
    <mc:Choice Requires="p14">
      <p:transition p14:dur="38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66660">
                                            <p:txEl>
                                              <p:pRg st="0" end="0"/>
                                            </p:txEl>
                                          </p:spTgt>
                                        </p:tgtEl>
                                        <p:attrNameLst>
                                          <p:attrName>style.visibility</p:attrName>
                                        </p:attrNameLst>
                                      </p:cBhvr>
                                      <p:to>
                                        <p:strVal val="visible"/>
                                      </p:to>
                                    </p:set>
                                    <p:animEffect transition="in" filter="dissolve">
                                      <p:cBhvr>
                                        <p:cTn id="7" dur="500"/>
                                        <p:tgtEl>
                                          <p:spTgt spid="96666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66660">
                                            <p:txEl>
                                              <p:pRg st="1" end="1"/>
                                            </p:txEl>
                                          </p:spTgt>
                                        </p:tgtEl>
                                        <p:attrNameLst>
                                          <p:attrName>style.visibility</p:attrName>
                                        </p:attrNameLst>
                                      </p:cBhvr>
                                      <p:to>
                                        <p:strVal val="visible"/>
                                      </p:to>
                                    </p:set>
                                    <p:animEffect transition="in" filter="dissolve">
                                      <p:cBhvr>
                                        <p:cTn id="12" dur="500"/>
                                        <p:tgtEl>
                                          <p:spTgt spid="96666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dissolve">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dissolve">
                                      <p:cBhvr>
                                        <p:cTn id="27"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6660" grpId="0" build="p" autoUpdateAnimBg="0"/>
      <p:bldP spid="9" grpId="0" uiExpand="1"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BF990-FE22-2CD8-7269-1C2A13DF413D}"/>
            </a:ext>
          </a:extLst>
        </p:cNvPr>
        <p:cNvGrpSpPr/>
        <p:nvPr/>
      </p:nvGrpSpPr>
      <p:grpSpPr>
        <a:xfrm>
          <a:off x="0" y="0"/>
          <a:ext cx="0" cy="0"/>
          <a:chOff x="0" y="0"/>
          <a:chExt cx="0" cy="0"/>
        </a:xfrm>
      </p:grpSpPr>
      <p:sp>
        <p:nvSpPr>
          <p:cNvPr id="966660" name="Rectangle 4">
            <a:extLst>
              <a:ext uri="{FF2B5EF4-FFF2-40B4-BE49-F238E27FC236}">
                <a16:creationId xmlns:a16="http://schemas.microsoft.com/office/drawing/2014/main" id="{D1776E8D-DCB5-BFF0-1DB3-920051EA6C72}"/>
              </a:ext>
            </a:extLst>
          </p:cNvPr>
          <p:cNvSpPr>
            <a:spLocks noChangeArrowheads="1"/>
          </p:cNvSpPr>
          <p:nvPr/>
        </p:nvSpPr>
        <p:spPr bwMode="auto">
          <a:xfrm>
            <a:off x="695401" y="980728"/>
            <a:ext cx="10657183" cy="2318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419" sz="3100" noProof="0" dirty="0">
                <a:solidFill>
                  <a:srgbClr val="EFF9FF"/>
                </a:solidFill>
                <a:latin typeface="Arial" panose="020B0604020202020204" pitchFamily="34" charset="0"/>
              </a:rPr>
              <a:t>Wycliffe no fue excomulgado ni condenado por la iglesia en vida, pero posteriormente sucedió algo curioso: </a:t>
            </a:r>
          </a:p>
          <a:p>
            <a:pPr algn="just">
              <a:lnSpc>
                <a:spcPct val="90000"/>
              </a:lnSpc>
              <a:spcBef>
                <a:spcPts val="0"/>
              </a:spcBef>
              <a:spcAft>
                <a:spcPts val="600"/>
              </a:spcAft>
              <a:buClr>
                <a:srgbClr val="5FF0FF"/>
              </a:buClr>
              <a:buFont typeface="Symbol" panose="05050102010706020507" pitchFamily="18" charset="2"/>
              <a:buNone/>
            </a:pPr>
            <a:r>
              <a:rPr lang="es-419" sz="3100" noProof="0" dirty="0">
                <a:solidFill>
                  <a:srgbClr val="EFF9FF"/>
                </a:solidFill>
                <a:latin typeface="Arial" panose="020B0604020202020204" pitchFamily="34" charset="0"/>
              </a:rPr>
              <a:t>44 años después de su muerte, el obispo de Lincoln dio órdenes para exhumar el cuerpo de Wycliffe, quemar sus restos, y botar las cenizas en el río Swift.</a:t>
            </a:r>
          </a:p>
        </p:txBody>
      </p:sp>
      <p:pic>
        <p:nvPicPr>
          <p:cNvPr id="3" name="Picture 2">
            <a:extLst>
              <a:ext uri="{FF2B5EF4-FFF2-40B4-BE49-F238E27FC236}">
                <a16:creationId xmlns:a16="http://schemas.microsoft.com/office/drawing/2014/main" id="{C9900C3C-C148-2C65-2532-5340C28DE05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455" b="97287" l="196" r="97752">
                        <a14:foregroundMark x1="80059" y1="49096" x2="61388" y2="28295"/>
                        <a14:foregroundMark x1="61388" y1="28295" x2="27566" y2="28682"/>
                        <a14:foregroundMark x1="27566" y1="28682" x2="17204" y2="45349"/>
                        <a14:foregroundMark x1="17204" y1="45349" x2="20919" y2="67959"/>
                        <a14:foregroundMark x1="20919" y1="67959" x2="53959" y2="77390"/>
                        <a14:foregroundMark x1="53959" y1="77390" x2="78006" y2="66279"/>
                        <a14:foregroundMark x1="78006" y1="66279" x2="83284" y2="52196"/>
                        <a14:foregroundMark x1="83284" y1="52196" x2="80059" y2="44186"/>
                        <a14:foregroundMark x1="41447" y1="9690" x2="13196" y2="16925"/>
                        <a14:foregroundMark x1="13196" y1="16925" x2="11241" y2="61370"/>
                        <a14:foregroundMark x1="11241" y1="61370" x2="40958" y2="88501"/>
                        <a14:foregroundMark x1="40958" y1="88501" x2="56109" y2="89406"/>
                        <a14:foregroundMark x1="56109" y1="89406" x2="73900" y2="83592"/>
                        <a14:foregroundMark x1="73900" y1="83592" x2="83773" y2="73902"/>
                        <a14:foregroundMark x1="83773" y1="73902" x2="85239" y2="35530"/>
                        <a14:foregroundMark x1="85239" y1="35530" x2="70674" y2="20284"/>
                        <a14:foregroundMark x1="70674" y1="20284" x2="43500" y2="14470"/>
                        <a14:foregroundMark x1="43500" y1="14470" x2="38905" y2="10207"/>
                        <a14:foregroundMark x1="38025" y1="11111" x2="76149" y2="17183"/>
                        <a14:foregroundMark x1="76149" y1="17183" x2="89052" y2="30233"/>
                        <a14:foregroundMark x1="89052" y1="30233" x2="93353" y2="39535"/>
                        <a14:foregroundMark x1="12023" y1="24289" x2="6940" y2="45349"/>
                        <a14:foregroundMark x1="6940" y1="45349" x2="9384" y2="71835"/>
                        <a14:foregroundMark x1="22385" y1="88630" x2="45064" y2="91344"/>
                        <a14:foregroundMark x1="45064" y1="91344" x2="74585" y2="89018"/>
                        <a14:foregroundMark x1="93744" y1="26744" x2="96188" y2="71447"/>
                        <a14:foregroundMark x1="51515" y1="5685" x2="26979" y2="7235"/>
                        <a14:foregroundMark x1="26979" y1="7235" x2="26979" y2="7235"/>
                        <a14:foregroundMark x1="4985" y1="27649" x2="5963" y2="78941"/>
                        <a14:foregroundMark x1="28348" y1="93411" x2="39980" y2="93540"/>
                        <a14:foregroundMark x1="39980" y1="93540" x2="57967" y2="91602"/>
                        <a14:foregroundMark x1="57967" y1="91602" x2="73803" y2="92636"/>
                        <a14:foregroundMark x1="69892" y1="94703" x2="31672" y2="95478"/>
                        <a14:foregroundMark x1="12167" y1="13648" x2="24145" y2="4005"/>
                        <a14:foregroundMark x1="33236" y1="3618" x2="35030" y2="3540"/>
                        <a14:foregroundMark x1="96617" y1="21060" x2="90217" y2="15237"/>
                        <a14:foregroundMark x1="75540" y1="4594" x2="73637" y2="3882"/>
                        <a14:foregroundMark x1="80572" y1="6478" x2="75923" y2="4737"/>
                        <a14:foregroundMark x1="79167" y1="5951" x2="78781" y2="5807"/>
                        <a14:foregroundMark x1="76088" y1="4448" x2="76928" y2="4736"/>
                        <a14:foregroundMark x1="74457" y1="3889" x2="75699" y2="4315"/>
                        <a14:foregroundMark x1="77115" y1="4098" x2="76539" y2="3908"/>
                        <a14:foregroundMark x1="46011" y1="96440" x2="50831" y2="96382"/>
                        <a14:foregroundMark x1="29326" y1="96641" x2="30251" y2="96630"/>
                        <a14:backgroundMark x1="880" y1="13824" x2="952" y2="21270"/>
                        <a14:backgroundMark x1="1003" y1="34412" x2="587" y2="36176"/>
                        <a14:backgroundMark x1="642" y1="66117" x2="782" y2="79974"/>
                        <a14:backgroundMark x1="391" y1="41344" x2="616" y2="63580"/>
                        <a14:backgroundMark x1="22874" y1="2067" x2="34897" y2="1680"/>
                        <a14:backgroundMark x1="34897" y1="1680" x2="78690" y2="2067"/>
                        <a14:backgroundMark x1="76540" y1="2842" x2="76931" y2="2972"/>
                        <a14:backgroundMark x1="78495" y1="2842" x2="97556" y2="18863"/>
                        <a14:backgroundMark x1="97556" y1="18863" x2="98729" y2="21447"/>
                        <a14:backgroundMark x1="83187" y1="6072" x2="78983" y2="3359"/>
                        <a14:backgroundMark x1="79179" y1="4651" x2="79472" y2="4910"/>
                        <a14:backgroundMark x1="78299" y1="3618" x2="76540" y2="2584"/>
                        <a14:backgroundMark x1="78006" y1="3488" x2="79179" y2="4780"/>
                        <a14:backgroundMark x1="22385" y1="2713" x2="1662" y2="19767"/>
                        <a14:backgroundMark x1="1662" y1="19767" x2="1662" y2="19897"/>
                        <a14:backgroundMark x1="1662" y1="20284" x2="782" y2="29070"/>
                        <a14:backgroundMark x1="1857" y1="20543" x2="2053" y2="82687"/>
                        <a14:backgroundMark x1="2151" y1="80491" x2="10948" y2="89147"/>
                        <a14:backgroundMark x1="23558" y1="98450" x2="4008" y2="80491"/>
                        <a14:backgroundMark x1="4008" y1="80491" x2="3910" y2="80233"/>
                        <a14:backgroundMark x1="97654" y1="20413" x2="98827" y2="79457"/>
                        <a14:backgroundMark x1="98240" y1="78553" x2="94917" y2="83463"/>
                        <a14:backgroundMark x1="81916" y1="94832" x2="98338" y2="79199"/>
                        <a14:backgroundMark x1="98827" y1="77907" x2="89052" y2="88114"/>
                        <a14:backgroundMark x1="87586" y1="89535" x2="90029" y2="86434"/>
                        <a14:backgroundMark x1="28465" y1="98438" x2="25122" y2="98450"/>
                        <a14:backgroundMark x1="62170" y1="98320" x2="36123" y2="98412"/>
                        <a14:backgroundMark x1="24438" y1="97674" x2="28855" y2="97623"/>
                        <a14:backgroundMark x1="44878" y1="98300" x2="46725" y2="98450"/>
                        <a14:backgroundMark x1="49949" y1="98223" x2="57771" y2="97674"/>
                        <a14:backgroundMark x1="46725" y1="98450" x2="49684" y2="98242"/>
                        <a14:backgroundMark x1="55327" y1="98062" x2="43402" y2="98966"/>
                        <a14:backgroundMark x1="43402" y1="98966" x2="42033" y2="98450"/>
                        <a14:backgroundMark x1="46272" y1="98283" x2="51417" y2="98579"/>
                        <a14:backgroundMark x1="47631" y1="98267" x2="43109" y2="98450"/>
                        <a14:backgroundMark x1="52688" y1="98062" x2="49974" y2="98172"/>
                        <a14:backgroundMark x1="50094" y1="97921" x2="50440" y2="97933"/>
                        <a14:backgroundMark x1="35943" y1="98038" x2="45161" y2="98191"/>
                        <a14:backgroundMark x1="29619" y1="97933" x2="34860" y2="98020"/>
                        <a14:backgroundMark x1="36266" y1="98062" x2="34115" y2="98320"/>
                      </a14:backgroundRemoval>
                    </a14:imgEffect>
                    <a14:imgEffect>
                      <a14:sharpenSoften amount="23000"/>
                    </a14:imgEffect>
                    <a14:imgEffect>
                      <a14:brightnessContrast bright="3000" contrast="36000"/>
                    </a14:imgEffect>
                  </a14:imgLayer>
                </a14:imgProps>
              </a:ext>
              <a:ext uri="{28A0092B-C50C-407E-A947-70E740481C1C}">
                <a14:useLocalDpi xmlns:a14="http://schemas.microsoft.com/office/drawing/2010/main" val="0"/>
              </a:ext>
            </a:extLst>
          </a:blip>
          <a:stretch>
            <a:fillRect/>
          </a:stretch>
        </p:blipFill>
        <p:spPr>
          <a:xfrm>
            <a:off x="695400" y="3284985"/>
            <a:ext cx="4392488" cy="3323348"/>
          </a:xfrm>
          <a:prstGeom prst="rect">
            <a:avLst/>
          </a:prstGeom>
        </p:spPr>
      </p:pic>
      <p:pic>
        <p:nvPicPr>
          <p:cNvPr id="5" name="Picture 4">
            <a:extLst>
              <a:ext uri="{FF2B5EF4-FFF2-40B4-BE49-F238E27FC236}">
                <a16:creationId xmlns:a16="http://schemas.microsoft.com/office/drawing/2014/main" id="{538A8C84-D7FE-BD8D-8DB7-2D16EA7C4D56}"/>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9000"/>
                    </a14:imgEffect>
                    <a14:imgEffect>
                      <a14:brightnessContrast bright="-7000" contrast="25000"/>
                    </a14:imgEffect>
                  </a14:imgLayer>
                </a14:imgProps>
              </a:ext>
              <a:ext uri="{28A0092B-C50C-407E-A947-70E740481C1C}">
                <a14:useLocalDpi xmlns:a14="http://schemas.microsoft.com/office/drawing/2010/main" val="0"/>
              </a:ext>
            </a:extLst>
          </a:blip>
          <a:stretch>
            <a:fillRect/>
          </a:stretch>
        </p:blipFill>
        <p:spPr>
          <a:xfrm>
            <a:off x="5408984" y="3429000"/>
            <a:ext cx="5655568" cy="3163130"/>
          </a:xfrm>
          <a:prstGeom prst="rect">
            <a:avLst/>
          </a:prstGeom>
        </p:spPr>
      </p:pic>
    </p:spTree>
    <p:extLst>
      <p:ext uri="{BB962C8B-B14F-4D97-AF65-F5344CB8AC3E}">
        <p14:creationId xmlns:p14="http://schemas.microsoft.com/office/powerpoint/2010/main" val="2467109707"/>
      </p:ext>
    </p:extLst>
  </p:cSld>
  <p:clrMapOvr>
    <a:masterClrMapping/>
  </p:clrMapOvr>
  <mc:AlternateContent xmlns:mc="http://schemas.openxmlformats.org/markup-compatibility/2006" xmlns:p14="http://schemas.microsoft.com/office/powerpoint/2010/main">
    <mc:Choice Requires="p14">
      <p:transition p14:dur="38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66660">
                                            <p:txEl>
                                              <p:pRg st="0" end="0"/>
                                            </p:txEl>
                                          </p:spTgt>
                                        </p:tgtEl>
                                        <p:attrNameLst>
                                          <p:attrName>style.visibility</p:attrName>
                                        </p:attrNameLst>
                                      </p:cBhvr>
                                      <p:to>
                                        <p:strVal val="visible"/>
                                      </p:to>
                                    </p:set>
                                    <p:animEffect transition="in" filter="dissolve">
                                      <p:cBhvr>
                                        <p:cTn id="7" dur="500"/>
                                        <p:tgtEl>
                                          <p:spTgt spid="96666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966660">
                                            <p:txEl>
                                              <p:pRg st="1" end="1"/>
                                            </p:txEl>
                                          </p:spTgt>
                                        </p:tgtEl>
                                        <p:attrNameLst>
                                          <p:attrName>style.visibility</p:attrName>
                                        </p:attrNameLst>
                                      </p:cBhvr>
                                      <p:to>
                                        <p:strVal val="visible"/>
                                      </p:to>
                                    </p:set>
                                    <p:animEffect transition="in" filter="dissolve">
                                      <p:cBhvr>
                                        <p:cTn id="19" dur="500"/>
                                        <p:tgtEl>
                                          <p:spTgt spid="966660">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6660" grpId="0" uiExpand="1"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ACB7E-D05C-FF6C-AAA6-43B5D5AA9E4C}"/>
            </a:ext>
          </a:extLst>
        </p:cNvPr>
        <p:cNvGrpSpPr/>
        <p:nvPr/>
      </p:nvGrpSpPr>
      <p:grpSpPr>
        <a:xfrm>
          <a:off x="0" y="0"/>
          <a:ext cx="0" cy="0"/>
          <a:chOff x="0" y="0"/>
          <a:chExt cx="0" cy="0"/>
        </a:xfrm>
      </p:grpSpPr>
      <p:sp>
        <p:nvSpPr>
          <p:cNvPr id="966660" name="Rectangle 4">
            <a:extLst>
              <a:ext uri="{FF2B5EF4-FFF2-40B4-BE49-F238E27FC236}">
                <a16:creationId xmlns:a16="http://schemas.microsoft.com/office/drawing/2014/main" id="{9B3224DE-E3FE-3174-2712-CEB1779458F8}"/>
              </a:ext>
            </a:extLst>
          </p:cNvPr>
          <p:cNvSpPr>
            <a:spLocks noChangeArrowheads="1"/>
          </p:cNvSpPr>
          <p:nvPr/>
        </p:nvSpPr>
        <p:spPr bwMode="auto">
          <a:xfrm>
            <a:off x="695401" y="1182216"/>
            <a:ext cx="10657183" cy="2246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419" sz="3100" noProof="0" dirty="0">
                <a:solidFill>
                  <a:srgbClr val="EFF9FF"/>
                </a:solidFill>
                <a:latin typeface="Arial" panose="020B0604020202020204" pitchFamily="34" charset="0"/>
              </a:rPr>
              <a:t>Los seguidores de Wycliffe (conocido como “Lollards”, que significa “los murmuradores”) continuaron oponiéndose a la iglesia, llegando a formular y presentar al parlamento inglés un documento con una serie de declaraciones fuertes, condenando varias tradiciones:</a:t>
            </a:r>
          </a:p>
        </p:txBody>
      </p:sp>
    </p:spTree>
    <p:extLst>
      <p:ext uri="{BB962C8B-B14F-4D97-AF65-F5344CB8AC3E}">
        <p14:creationId xmlns:p14="http://schemas.microsoft.com/office/powerpoint/2010/main" val="1416694313"/>
      </p:ext>
    </p:extLst>
  </p:cSld>
  <p:clrMapOvr>
    <a:masterClrMapping/>
  </p:clrMapOvr>
  <mc:AlternateContent xmlns:mc="http://schemas.openxmlformats.org/markup-compatibility/2006" xmlns:p14="http://schemas.microsoft.com/office/powerpoint/2010/main">
    <mc:Choice Requires="p14">
      <p:transition p14:dur="38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66660">
                                            <p:txEl>
                                              <p:pRg st="0" end="0"/>
                                            </p:txEl>
                                          </p:spTgt>
                                        </p:tgtEl>
                                        <p:attrNameLst>
                                          <p:attrName>style.visibility</p:attrName>
                                        </p:attrNameLst>
                                      </p:cBhvr>
                                      <p:to>
                                        <p:strVal val="visible"/>
                                      </p:to>
                                    </p:set>
                                    <p:animEffect transition="in" filter="dissolve">
                                      <p:cBhvr>
                                        <p:cTn id="7" dur="500"/>
                                        <p:tgtEl>
                                          <p:spTgt spid="96666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6660"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3DA310-2C63-178E-A8B4-FFBEFF5D89FD}"/>
            </a:ext>
          </a:extLst>
        </p:cNvPr>
        <p:cNvGrpSpPr/>
        <p:nvPr/>
      </p:nvGrpSpPr>
      <p:grpSpPr>
        <a:xfrm>
          <a:off x="0" y="0"/>
          <a:ext cx="0" cy="0"/>
          <a:chOff x="0" y="0"/>
          <a:chExt cx="0" cy="0"/>
        </a:xfrm>
      </p:grpSpPr>
      <p:sp>
        <p:nvSpPr>
          <p:cNvPr id="966660" name="Rectangle 4">
            <a:extLst>
              <a:ext uri="{FF2B5EF4-FFF2-40B4-BE49-F238E27FC236}">
                <a16:creationId xmlns:a16="http://schemas.microsoft.com/office/drawing/2014/main" id="{78E3FDCA-67E5-5D51-6A80-5CA7E6AB281B}"/>
              </a:ext>
            </a:extLst>
          </p:cNvPr>
          <p:cNvSpPr>
            <a:spLocks noChangeArrowheads="1"/>
          </p:cNvSpPr>
          <p:nvPr/>
        </p:nvSpPr>
        <p:spPr bwMode="auto">
          <a:xfrm>
            <a:off x="551384" y="822176"/>
            <a:ext cx="10873207" cy="5487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268288" indent="-268288" algn="just">
              <a:lnSpc>
                <a:spcPct val="88000"/>
              </a:lnSpc>
              <a:spcBef>
                <a:spcPts val="0"/>
              </a:spcBef>
              <a:spcAft>
                <a:spcPts val="600"/>
              </a:spcAft>
              <a:buClr>
                <a:srgbClr val="5FF0FF"/>
              </a:buClr>
              <a:buSzPct val="90000"/>
              <a:buFont typeface="Arial" panose="020B0604020202020204" pitchFamily="34" charset="0"/>
              <a:buChar char="•"/>
              <a:tabLst>
                <a:tab pos="268288" algn="l"/>
              </a:tabLst>
            </a:pPr>
            <a:r>
              <a:rPr lang="es-419" sz="2900" i="1" noProof="0" dirty="0">
                <a:solidFill>
                  <a:srgbClr val="EFF9FF"/>
                </a:solidFill>
                <a:latin typeface="Arial" panose="020B0604020202020204" pitchFamily="34" charset="0"/>
              </a:rPr>
              <a:t>Las ceremonias de ordenación de obispos y sacerdotes carecen de respaldo bíblico.</a:t>
            </a:r>
          </a:p>
          <a:p>
            <a:pPr marL="268288" indent="-268288" algn="just">
              <a:lnSpc>
                <a:spcPct val="88000"/>
              </a:lnSpc>
              <a:spcBef>
                <a:spcPts val="0"/>
              </a:spcBef>
              <a:spcAft>
                <a:spcPts val="600"/>
              </a:spcAft>
              <a:buClr>
                <a:srgbClr val="5FF0FF"/>
              </a:buClr>
              <a:buSzPct val="90000"/>
              <a:buFont typeface="Arial" panose="020B0604020202020204" pitchFamily="34" charset="0"/>
              <a:buChar char="•"/>
              <a:tabLst>
                <a:tab pos="268288" algn="l"/>
              </a:tabLst>
            </a:pPr>
            <a:r>
              <a:rPr lang="es-419" sz="2900" i="1" noProof="0" dirty="0">
                <a:solidFill>
                  <a:srgbClr val="EFF9FF"/>
                </a:solidFill>
                <a:latin typeface="Arial" panose="020B0604020202020204" pitchFamily="34" charset="0"/>
              </a:rPr>
              <a:t>El celibato del clero ha fomentado la sodomía entre ellos.</a:t>
            </a:r>
          </a:p>
          <a:p>
            <a:pPr marL="268288" indent="-268288" algn="just">
              <a:lnSpc>
                <a:spcPct val="88000"/>
              </a:lnSpc>
              <a:spcBef>
                <a:spcPts val="0"/>
              </a:spcBef>
              <a:spcAft>
                <a:spcPts val="600"/>
              </a:spcAft>
              <a:buClr>
                <a:srgbClr val="5FF0FF"/>
              </a:buClr>
              <a:buSzPct val="90000"/>
              <a:buFont typeface="Arial" panose="020B0604020202020204" pitchFamily="34" charset="0"/>
              <a:buChar char="•"/>
              <a:tabLst>
                <a:tab pos="268288" algn="l"/>
              </a:tabLst>
            </a:pPr>
            <a:r>
              <a:rPr lang="es-419" sz="2900" i="1" noProof="0" dirty="0">
                <a:solidFill>
                  <a:srgbClr val="EFF9FF"/>
                </a:solidFill>
                <a:latin typeface="Arial" panose="020B0604020202020204" pitchFamily="34" charset="0"/>
              </a:rPr>
              <a:t>La doctrina de la transubstanciación conduce a la adoración idólatra de la hostia.</a:t>
            </a:r>
          </a:p>
          <a:p>
            <a:pPr marL="268288" indent="-268288" algn="just">
              <a:lnSpc>
                <a:spcPct val="88000"/>
              </a:lnSpc>
              <a:spcBef>
                <a:spcPts val="0"/>
              </a:spcBef>
              <a:spcAft>
                <a:spcPts val="600"/>
              </a:spcAft>
              <a:buClr>
                <a:srgbClr val="5FF0FF"/>
              </a:buClr>
              <a:buSzPct val="90000"/>
              <a:buFont typeface="Arial" panose="020B0604020202020204" pitchFamily="34" charset="0"/>
              <a:buChar char="•"/>
              <a:tabLst>
                <a:tab pos="268288" algn="l"/>
              </a:tabLst>
            </a:pPr>
            <a:r>
              <a:rPr lang="es-419" sz="2900" i="1" noProof="0" dirty="0">
                <a:solidFill>
                  <a:srgbClr val="EFF9FF"/>
                </a:solidFill>
                <a:latin typeface="Arial" panose="020B0604020202020204" pitchFamily="34" charset="0"/>
              </a:rPr>
              <a:t>Los exorcismos y las consagraciones practicadas por los sacerdotes se ajustan más a la brujería que al cristianismo.</a:t>
            </a:r>
          </a:p>
          <a:p>
            <a:pPr marL="268288" indent="-268288" algn="just">
              <a:lnSpc>
                <a:spcPct val="88000"/>
              </a:lnSpc>
              <a:spcBef>
                <a:spcPts val="0"/>
              </a:spcBef>
              <a:spcAft>
                <a:spcPts val="600"/>
              </a:spcAft>
              <a:buClr>
                <a:srgbClr val="5FF0FF"/>
              </a:buClr>
              <a:buSzPct val="90000"/>
              <a:buFont typeface="Arial" panose="020B0604020202020204" pitchFamily="34" charset="0"/>
              <a:buChar char="•"/>
              <a:tabLst>
                <a:tab pos="268288" algn="l"/>
              </a:tabLst>
            </a:pPr>
            <a:r>
              <a:rPr lang="es-419" sz="2900" i="1" noProof="0" dirty="0">
                <a:solidFill>
                  <a:srgbClr val="EFF9FF"/>
                </a:solidFill>
                <a:latin typeface="Arial" panose="020B0604020202020204" pitchFamily="34" charset="0"/>
              </a:rPr>
              <a:t>La práctica de orar por los muertos debe ser rechazada, y aceptar dinero para rezar por los muertos corrompe a la iglesia.</a:t>
            </a:r>
          </a:p>
          <a:p>
            <a:pPr marL="268288" indent="-268288" algn="just">
              <a:lnSpc>
                <a:spcPct val="88000"/>
              </a:lnSpc>
              <a:spcBef>
                <a:spcPts val="0"/>
              </a:spcBef>
              <a:spcAft>
                <a:spcPts val="600"/>
              </a:spcAft>
              <a:buClr>
                <a:srgbClr val="5FF0FF"/>
              </a:buClr>
              <a:buSzPct val="90000"/>
              <a:buFont typeface="Arial" panose="020B0604020202020204" pitchFamily="34" charset="0"/>
              <a:buChar char="•"/>
              <a:tabLst>
                <a:tab pos="268288" algn="l"/>
              </a:tabLst>
            </a:pPr>
            <a:r>
              <a:rPr lang="es-419" sz="2900" i="1" noProof="0" dirty="0">
                <a:solidFill>
                  <a:srgbClr val="EFF9FF"/>
                </a:solidFill>
                <a:latin typeface="Arial" panose="020B0604020202020204" pitchFamily="34" charset="0"/>
              </a:rPr>
              <a:t>La confesión de pecados a un sacerdote debe suspenderse porque solo Dios puede perdonar los pecados y, si los sacerdotes tuvieran el poder de hacerlo, deberían perdonar a todos, independientemente de si se han confesado o no.</a:t>
            </a:r>
          </a:p>
        </p:txBody>
      </p:sp>
    </p:spTree>
    <p:extLst>
      <p:ext uri="{BB962C8B-B14F-4D97-AF65-F5344CB8AC3E}">
        <p14:creationId xmlns:p14="http://schemas.microsoft.com/office/powerpoint/2010/main" val="1135927357"/>
      </p:ext>
    </p:extLst>
  </p:cSld>
  <p:clrMapOvr>
    <a:masterClrMapping/>
  </p:clrMapOvr>
  <mc:AlternateContent xmlns:mc="http://schemas.openxmlformats.org/markup-compatibility/2006" xmlns:p14="http://schemas.microsoft.com/office/powerpoint/2010/main">
    <mc:Choice Requires="p14">
      <p:transition p14:dur="38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66660">
                                            <p:txEl>
                                              <p:pRg st="0" end="0"/>
                                            </p:txEl>
                                          </p:spTgt>
                                        </p:tgtEl>
                                        <p:attrNameLst>
                                          <p:attrName>style.visibility</p:attrName>
                                        </p:attrNameLst>
                                      </p:cBhvr>
                                      <p:to>
                                        <p:strVal val="visible"/>
                                      </p:to>
                                    </p:set>
                                    <p:animEffect transition="in" filter="wipe(left)">
                                      <p:cBhvr>
                                        <p:cTn id="7" dur="500"/>
                                        <p:tgtEl>
                                          <p:spTgt spid="96666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66660">
                                            <p:txEl>
                                              <p:pRg st="1" end="1"/>
                                            </p:txEl>
                                          </p:spTgt>
                                        </p:tgtEl>
                                        <p:attrNameLst>
                                          <p:attrName>style.visibility</p:attrName>
                                        </p:attrNameLst>
                                      </p:cBhvr>
                                      <p:to>
                                        <p:strVal val="visible"/>
                                      </p:to>
                                    </p:set>
                                    <p:animEffect transition="in" filter="wipe(left)">
                                      <p:cBhvr>
                                        <p:cTn id="12" dur="500"/>
                                        <p:tgtEl>
                                          <p:spTgt spid="96666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66660">
                                            <p:txEl>
                                              <p:pRg st="2" end="2"/>
                                            </p:txEl>
                                          </p:spTgt>
                                        </p:tgtEl>
                                        <p:attrNameLst>
                                          <p:attrName>style.visibility</p:attrName>
                                        </p:attrNameLst>
                                      </p:cBhvr>
                                      <p:to>
                                        <p:strVal val="visible"/>
                                      </p:to>
                                    </p:set>
                                    <p:animEffect transition="in" filter="wipe(left)">
                                      <p:cBhvr>
                                        <p:cTn id="17" dur="500"/>
                                        <p:tgtEl>
                                          <p:spTgt spid="96666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66660">
                                            <p:txEl>
                                              <p:pRg st="3" end="3"/>
                                            </p:txEl>
                                          </p:spTgt>
                                        </p:tgtEl>
                                        <p:attrNameLst>
                                          <p:attrName>style.visibility</p:attrName>
                                        </p:attrNameLst>
                                      </p:cBhvr>
                                      <p:to>
                                        <p:strVal val="visible"/>
                                      </p:to>
                                    </p:set>
                                    <p:animEffect transition="in" filter="wipe(left)">
                                      <p:cBhvr>
                                        <p:cTn id="22" dur="500"/>
                                        <p:tgtEl>
                                          <p:spTgt spid="96666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66660">
                                            <p:txEl>
                                              <p:pRg st="4" end="4"/>
                                            </p:txEl>
                                          </p:spTgt>
                                        </p:tgtEl>
                                        <p:attrNameLst>
                                          <p:attrName>style.visibility</p:attrName>
                                        </p:attrNameLst>
                                      </p:cBhvr>
                                      <p:to>
                                        <p:strVal val="visible"/>
                                      </p:to>
                                    </p:set>
                                    <p:animEffect transition="in" filter="wipe(left)">
                                      <p:cBhvr>
                                        <p:cTn id="27" dur="500"/>
                                        <p:tgtEl>
                                          <p:spTgt spid="96666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66660">
                                            <p:txEl>
                                              <p:pRg st="5" end="5"/>
                                            </p:txEl>
                                          </p:spTgt>
                                        </p:tgtEl>
                                        <p:attrNameLst>
                                          <p:attrName>style.visibility</p:attrName>
                                        </p:attrNameLst>
                                      </p:cBhvr>
                                      <p:to>
                                        <p:strVal val="visible"/>
                                      </p:to>
                                    </p:set>
                                    <p:animEffect transition="in" filter="wipe(left)">
                                      <p:cBhvr>
                                        <p:cTn id="32" dur="500"/>
                                        <p:tgtEl>
                                          <p:spTgt spid="96666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6660"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F7FCA-EC04-5903-1BDB-5B1E8FE3F208}"/>
            </a:ext>
          </a:extLst>
        </p:cNvPr>
        <p:cNvGrpSpPr/>
        <p:nvPr/>
      </p:nvGrpSpPr>
      <p:grpSpPr>
        <a:xfrm>
          <a:off x="0" y="0"/>
          <a:ext cx="0" cy="0"/>
          <a:chOff x="0" y="0"/>
          <a:chExt cx="0" cy="0"/>
        </a:xfrm>
      </p:grpSpPr>
      <p:sp>
        <p:nvSpPr>
          <p:cNvPr id="2" name="Rectangle 4">
            <a:extLst>
              <a:ext uri="{FF2B5EF4-FFF2-40B4-BE49-F238E27FC236}">
                <a16:creationId xmlns:a16="http://schemas.microsoft.com/office/drawing/2014/main" id="{02E09301-C450-2C46-A61F-F649DF8D19F8}"/>
              </a:ext>
            </a:extLst>
          </p:cNvPr>
          <p:cNvSpPr>
            <a:spLocks noChangeArrowheads="1"/>
          </p:cNvSpPr>
          <p:nvPr/>
        </p:nvSpPr>
        <p:spPr bwMode="auto">
          <a:xfrm>
            <a:off x="551384" y="1182216"/>
            <a:ext cx="10657183" cy="950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419" sz="3100" noProof="0" dirty="0">
                <a:solidFill>
                  <a:srgbClr val="EFF9FF"/>
                </a:solidFill>
                <a:latin typeface="Arial" panose="020B0604020202020204" pitchFamily="34" charset="0"/>
              </a:rPr>
              <a:t>Por esa poderosa declaración, los Lollards fueron declarados herejes por el rey Enrique IV. </a:t>
            </a:r>
          </a:p>
        </p:txBody>
      </p:sp>
      <p:sp>
        <p:nvSpPr>
          <p:cNvPr id="3" name="Rectangle 4">
            <a:extLst>
              <a:ext uri="{FF2B5EF4-FFF2-40B4-BE49-F238E27FC236}">
                <a16:creationId xmlns:a16="http://schemas.microsoft.com/office/drawing/2014/main" id="{431EA622-C679-B5BC-AEA5-53ABBDA601A2}"/>
              </a:ext>
            </a:extLst>
          </p:cNvPr>
          <p:cNvSpPr>
            <a:spLocks noChangeArrowheads="1"/>
          </p:cNvSpPr>
          <p:nvPr/>
        </p:nvSpPr>
        <p:spPr bwMode="auto">
          <a:xfrm>
            <a:off x="551384" y="2204864"/>
            <a:ext cx="6300038" cy="2678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419" sz="3100" noProof="0" dirty="0">
                <a:solidFill>
                  <a:srgbClr val="EFF9FF"/>
                </a:solidFill>
                <a:latin typeface="Arial" panose="020B0604020202020204" pitchFamily="34" charset="0"/>
              </a:rPr>
              <a:t>Muchos fueron quemados en la hoguera (el primero se llamaba William </a:t>
            </a:r>
            <a:r>
              <a:rPr lang="es-419" sz="3100" noProof="0" dirty="0" err="1">
                <a:solidFill>
                  <a:srgbClr val="EFF9FF"/>
                </a:solidFill>
                <a:latin typeface="Arial" panose="020B0604020202020204" pitchFamily="34" charset="0"/>
              </a:rPr>
              <a:t>Sawtrey</a:t>
            </a:r>
            <a:r>
              <a:rPr lang="es-419" sz="3100" noProof="0" dirty="0">
                <a:solidFill>
                  <a:srgbClr val="EFF9FF"/>
                </a:solidFill>
                <a:latin typeface="Arial" panose="020B0604020202020204" pitchFamily="34" charset="0"/>
              </a:rPr>
              <a:t>), y varios otros se escondieron o se dispersaron por toda Europa, donde continuaron difundiendo las mismas doctrinas. </a:t>
            </a:r>
          </a:p>
        </p:txBody>
      </p:sp>
      <p:pic>
        <p:nvPicPr>
          <p:cNvPr id="9" name="Picture 8">
            <a:extLst>
              <a:ext uri="{FF2B5EF4-FFF2-40B4-BE49-F238E27FC236}">
                <a16:creationId xmlns:a16="http://schemas.microsoft.com/office/drawing/2014/main" id="{6C54C13F-1ABB-13A3-FE0F-D9B48613CDA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000"/>
                    </a14:imgEffect>
                    <a14:imgEffect>
                      <a14:colorTemperature colorTemp="7608"/>
                    </a14:imgEffect>
                    <a14:imgEffect>
                      <a14:saturation sat="136000"/>
                    </a14:imgEffect>
                    <a14:imgEffect>
                      <a14:brightnessContrast bright="-1000" contrast="16000"/>
                    </a14:imgEffect>
                  </a14:imgLayer>
                </a14:imgProps>
              </a:ext>
              <a:ext uri="{28A0092B-C50C-407E-A947-70E740481C1C}">
                <a14:useLocalDpi xmlns:a14="http://schemas.microsoft.com/office/drawing/2010/main" val="0"/>
              </a:ext>
            </a:extLst>
          </a:blip>
          <a:stretch>
            <a:fillRect/>
          </a:stretch>
        </p:blipFill>
        <p:spPr>
          <a:xfrm>
            <a:off x="6960096" y="2316188"/>
            <a:ext cx="4393477" cy="2927548"/>
          </a:xfrm>
          <a:prstGeom prst="rect">
            <a:avLst/>
          </a:prstGeom>
        </p:spPr>
      </p:pic>
      <p:sp>
        <p:nvSpPr>
          <p:cNvPr id="10" name="Rectangle 4">
            <a:extLst>
              <a:ext uri="{FF2B5EF4-FFF2-40B4-BE49-F238E27FC236}">
                <a16:creationId xmlns:a16="http://schemas.microsoft.com/office/drawing/2014/main" id="{D7E4FEAB-F9FA-D83F-F6FA-BF5F92BA8CA4}"/>
              </a:ext>
            </a:extLst>
          </p:cNvPr>
          <p:cNvSpPr>
            <a:spLocks noChangeArrowheads="1"/>
          </p:cNvSpPr>
          <p:nvPr/>
        </p:nvSpPr>
        <p:spPr bwMode="auto">
          <a:xfrm>
            <a:off x="551384" y="4883696"/>
            <a:ext cx="6300038" cy="504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419" sz="3100" noProof="0" dirty="0">
                <a:solidFill>
                  <a:srgbClr val="EFF9FF"/>
                </a:solidFill>
                <a:latin typeface="Arial" panose="020B0604020202020204" pitchFamily="34" charset="0"/>
              </a:rPr>
              <a:t>Algunos llegaron hasta Bohemia...</a:t>
            </a:r>
          </a:p>
        </p:txBody>
      </p:sp>
    </p:spTree>
    <p:extLst>
      <p:ext uri="{BB962C8B-B14F-4D97-AF65-F5344CB8AC3E}">
        <p14:creationId xmlns:p14="http://schemas.microsoft.com/office/powerpoint/2010/main" val="3662505953"/>
      </p:ext>
    </p:extLst>
  </p:cSld>
  <p:clrMapOvr>
    <a:masterClrMapping/>
  </p:clrMapOvr>
  <mc:AlternateContent xmlns:mc="http://schemas.openxmlformats.org/markup-compatibility/2006" xmlns:p14="http://schemas.microsoft.com/office/powerpoint/2010/main">
    <mc:Choice Requires="p14">
      <p:transition p14:dur="38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par>
                                <p:cTn id="13" presetID="22" presetClass="entr" presetSubtype="1" fill="hold" nodeType="withEffect">
                                  <p:stCondLst>
                                    <p:cond delay="30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wipe(left)">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P spid="3" grpId="0"/>
      <p:bldP spid="10"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44269-9CF1-065B-882D-A9CF9EE694B6}"/>
            </a:ext>
          </a:extLst>
        </p:cNvPr>
        <p:cNvGrpSpPr/>
        <p:nvPr/>
      </p:nvGrpSpPr>
      <p:grpSpPr>
        <a:xfrm>
          <a:off x="0" y="0"/>
          <a:ext cx="0" cy="0"/>
          <a:chOff x="0" y="0"/>
          <a:chExt cx="0" cy="0"/>
        </a:xfrm>
      </p:grpSpPr>
      <p:sp>
        <p:nvSpPr>
          <p:cNvPr id="2" name="Rectangle 4">
            <a:extLst>
              <a:ext uri="{FF2B5EF4-FFF2-40B4-BE49-F238E27FC236}">
                <a16:creationId xmlns:a16="http://schemas.microsoft.com/office/drawing/2014/main" id="{C3E65FF2-33AB-6880-C0EF-FC3E9EF25247}"/>
              </a:ext>
            </a:extLst>
          </p:cNvPr>
          <p:cNvSpPr>
            <a:spLocks noChangeArrowheads="1"/>
          </p:cNvSpPr>
          <p:nvPr/>
        </p:nvSpPr>
        <p:spPr bwMode="auto">
          <a:xfrm>
            <a:off x="695401" y="908720"/>
            <a:ext cx="7488831" cy="1310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En Bohemia (hoy República Checa), +/- 40 años después, la historia se repite con un sacerdote católico de nombre Jan Huss.</a:t>
            </a:r>
          </a:p>
        </p:txBody>
      </p:sp>
      <p:sp>
        <p:nvSpPr>
          <p:cNvPr id="3" name="Rectangle 4">
            <a:extLst>
              <a:ext uri="{FF2B5EF4-FFF2-40B4-BE49-F238E27FC236}">
                <a16:creationId xmlns:a16="http://schemas.microsoft.com/office/drawing/2014/main" id="{C1A0FE16-9F2D-3310-D6EF-FD6D798C073D}"/>
              </a:ext>
            </a:extLst>
          </p:cNvPr>
          <p:cNvSpPr>
            <a:spLocks noChangeArrowheads="1"/>
          </p:cNvSpPr>
          <p:nvPr/>
        </p:nvSpPr>
        <p:spPr bwMode="auto">
          <a:xfrm>
            <a:off x="695401" y="2204864"/>
            <a:ext cx="7488831"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Jan nació en 1373, asistió a la Universidad de Praga, recibió su Magister en 1394, y fue nombrado decano de la facultad de filosofía. Fue ordenado sacerdote en 1401, y comenzó a predicar en la Capilla de Belén, en Praga, el año siguiente.</a:t>
            </a:r>
          </a:p>
        </p:txBody>
      </p:sp>
      <p:pic>
        <p:nvPicPr>
          <p:cNvPr id="5" name="Picture 4">
            <a:extLst>
              <a:ext uri="{FF2B5EF4-FFF2-40B4-BE49-F238E27FC236}">
                <a16:creationId xmlns:a16="http://schemas.microsoft.com/office/drawing/2014/main" id="{D2E4C738-905E-5D27-BEA4-2D7474F6E5A1}"/>
              </a:ext>
            </a:extLst>
          </p:cNvPr>
          <p:cNvPicPr>
            <a:picLocks noChangeAspect="1"/>
          </p:cNvPicPr>
          <p:nvPr/>
        </p:nvPicPr>
        <p:blipFill>
          <a:blip r:embed="rId3">
            <a:extLst>
              <a:ext uri="{28A0092B-C50C-407E-A947-70E740481C1C}">
                <a14:useLocalDpi xmlns:a14="http://schemas.microsoft.com/office/drawing/2010/main" val="0"/>
              </a:ext>
            </a:extLst>
          </a:blip>
          <a:srcRect l="10101" r="6373"/>
          <a:stretch>
            <a:fillRect/>
          </a:stretch>
        </p:blipFill>
        <p:spPr>
          <a:xfrm>
            <a:off x="8328248" y="1052736"/>
            <a:ext cx="3024336" cy="2729361"/>
          </a:xfrm>
          <a:prstGeom prst="rect">
            <a:avLst/>
          </a:prstGeom>
        </p:spPr>
      </p:pic>
      <p:sp>
        <p:nvSpPr>
          <p:cNvPr id="7" name="TextBox 6">
            <a:extLst>
              <a:ext uri="{FF2B5EF4-FFF2-40B4-BE49-F238E27FC236}">
                <a16:creationId xmlns:a16="http://schemas.microsoft.com/office/drawing/2014/main" id="{7D4D8AC9-7772-97BD-177D-B4F5D331177E}"/>
              </a:ext>
            </a:extLst>
          </p:cNvPr>
          <p:cNvSpPr txBox="1"/>
          <p:nvPr/>
        </p:nvSpPr>
        <p:spPr>
          <a:xfrm>
            <a:off x="8328248" y="3284292"/>
            <a:ext cx="3024336" cy="482628"/>
          </a:xfrm>
          <a:prstGeom prst="rect">
            <a:avLst/>
          </a:prstGeom>
          <a:noFill/>
        </p:spPr>
        <p:txBody>
          <a:bodyPr wrap="square" lIns="108000" tIns="36000" rIns="108000" bIns="0">
            <a:spAutoFit/>
          </a:bodyPr>
          <a:lstStyle/>
          <a:p>
            <a:pPr algn="ctr"/>
            <a:r>
              <a:rPr kumimoji="0" lang="es-419" sz="2900" b="1" i="1" u="none" strike="noStrike" kern="1200" cap="none" spc="300" normalizeH="0" baseline="0" noProof="0" dirty="0">
                <a:ln>
                  <a:noFill/>
                </a:ln>
                <a:solidFill>
                  <a:srgbClr val="FFFF00"/>
                </a:solidFill>
                <a:effectLst>
                  <a:outerShdw blurRad="50800" dist="50800" dir="3300000" algn="tl">
                    <a:schemeClr val="accent6">
                      <a:lumMod val="50000"/>
                      <a:alpha val="80000"/>
                    </a:schemeClr>
                  </a:outerShdw>
                </a:effectLst>
                <a:uLnTx/>
                <a:uFillTx/>
                <a:latin typeface="Arial" panose="020B0604020202020204" pitchFamily="34" charset="0"/>
              </a:rPr>
              <a:t>Jan Huss</a:t>
            </a:r>
            <a:endParaRPr lang="es-419" sz="2900" b="1" i="1" spc="300" noProof="0" dirty="0">
              <a:solidFill>
                <a:srgbClr val="FFFF00"/>
              </a:solidFill>
              <a:effectLst>
                <a:outerShdw blurRad="50800" dist="50800" dir="3300000" algn="tl">
                  <a:schemeClr val="accent6">
                    <a:lumMod val="50000"/>
                    <a:alpha val="80000"/>
                  </a:schemeClr>
                </a:outerShdw>
              </a:effectLst>
            </a:endParaRPr>
          </a:p>
        </p:txBody>
      </p:sp>
      <p:sp>
        <p:nvSpPr>
          <p:cNvPr id="8" name="Rectangle 4">
            <a:extLst>
              <a:ext uri="{FF2B5EF4-FFF2-40B4-BE49-F238E27FC236}">
                <a16:creationId xmlns:a16="http://schemas.microsoft.com/office/drawing/2014/main" id="{D4ADC199-4577-901E-59BD-9FBA0F75CF37}"/>
              </a:ext>
            </a:extLst>
          </p:cNvPr>
          <p:cNvSpPr>
            <a:spLocks noChangeArrowheads="1"/>
          </p:cNvSpPr>
          <p:nvPr/>
        </p:nvSpPr>
        <p:spPr bwMode="auto">
          <a:xfrm>
            <a:off x="695399" y="4725144"/>
            <a:ext cx="10801199" cy="1728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Pero cuando comenzó a estudiar la Biblia, dio cuenta de muchas discrepancias graves entre lo que enseñaba la Iglesia y lo que dice la Biblia. También encontró los escritos de Wycliffe y estuvo completamente de acuerdo.</a:t>
            </a:r>
          </a:p>
        </p:txBody>
      </p:sp>
    </p:spTree>
    <p:extLst>
      <p:ext uri="{BB962C8B-B14F-4D97-AF65-F5344CB8AC3E}">
        <p14:creationId xmlns:p14="http://schemas.microsoft.com/office/powerpoint/2010/main" val="1700547341"/>
      </p:ext>
    </p:extLst>
  </p:cSld>
  <p:clrMapOvr>
    <a:masterClrMapping/>
  </p:clrMapOvr>
  <mc:AlternateContent xmlns:mc="http://schemas.openxmlformats.org/markup-compatibility/2006" xmlns:p14="http://schemas.microsoft.com/office/powerpoint/2010/main">
    <mc:Choice Requires="p14">
      <p:transition p14:dur="38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 calcmode="lin" valueType="num">
                                      <p:cBhvr>
                                        <p:cTn id="14" dur="500" fill="hold"/>
                                        <p:tgtEl>
                                          <p:spTgt spid="5"/>
                                        </p:tgtEl>
                                        <p:attrNameLst>
                                          <p:attrName>style.rotation</p:attrName>
                                        </p:attrNameLst>
                                      </p:cBhvr>
                                      <p:tavLst>
                                        <p:tav tm="0">
                                          <p:val>
                                            <p:fltVal val="360"/>
                                          </p:val>
                                        </p:tav>
                                        <p:tav tm="100000">
                                          <p:val>
                                            <p:fltVal val="0"/>
                                          </p:val>
                                        </p:tav>
                                      </p:tavLst>
                                    </p:anim>
                                    <p:animEffect transition="in" filter="fade">
                                      <p:cBhvr>
                                        <p:cTn id="15" dur="500"/>
                                        <p:tgtEl>
                                          <p:spTgt spid="5"/>
                                        </p:tgtEl>
                                      </p:cBhvr>
                                    </p:animEffect>
                                  </p:childTnLst>
                                </p:cTn>
                              </p:par>
                              <p:par>
                                <p:cTn id="16" presetID="12" presetClass="entr" presetSubtype="1" fill="hold" grpId="0" nodeType="withEffect">
                                  <p:stCondLst>
                                    <p:cond delay="25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p:tgtEl>
                                          <p:spTgt spid="7"/>
                                        </p:tgtEl>
                                        <p:attrNameLst>
                                          <p:attrName>ppt_y</p:attrName>
                                        </p:attrNameLst>
                                      </p:cBhvr>
                                      <p:tavLst>
                                        <p:tav tm="0">
                                          <p:val>
                                            <p:strVal val="#ppt_y-#ppt_h*1.125000"/>
                                          </p:val>
                                        </p:tav>
                                        <p:tav tm="100000">
                                          <p:val>
                                            <p:strVal val="#ppt_y"/>
                                          </p:val>
                                        </p:tav>
                                      </p:tavLst>
                                    </p:anim>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wipe(up)">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wipe(left)">
                                      <p:cBhvr>
                                        <p:cTn id="29"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allAtOnce"/>
      <p:bldP spid="7" grpId="0"/>
      <p:bldP spid="8" grpId="0" build="allAtOnce"/>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8F27B-0596-8F72-719A-66782AF34848}"/>
            </a:ext>
          </a:extLst>
        </p:cNvPr>
        <p:cNvGrpSpPr/>
        <p:nvPr/>
      </p:nvGrpSpPr>
      <p:grpSpPr>
        <a:xfrm>
          <a:off x="0" y="0"/>
          <a:ext cx="0" cy="0"/>
          <a:chOff x="0" y="0"/>
          <a:chExt cx="0" cy="0"/>
        </a:xfrm>
      </p:grpSpPr>
      <p:sp>
        <p:nvSpPr>
          <p:cNvPr id="2" name="Rectangle 4">
            <a:extLst>
              <a:ext uri="{FF2B5EF4-FFF2-40B4-BE49-F238E27FC236}">
                <a16:creationId xmlns:a16="http://schemas.microsoft.com/office/drawing/2014/main" id="{5E26CC36-B745-C0C4-89D0-325A2F3D72A6}"/>
              </a:ext>
            </a:extLst>
          </p:cNvPr>
          <p:cNvSpPr>
            <a:spLocks noChangeArrowheads="1"/>
          </p:cNvSpPr>
          <p:nvPr/>
        </p:nvSpPr>
        <p:spPr bwMode="auto">
          <a:xfrm>
            <a:off x="695401" y="908720"/>
            <a:ext cx="7488831" cy="1310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En Bohemia (hoy República Checa), +/- 40 años después, la historia se repite con un sacerdote católico de nombre Jan Huss.</a:t>
            </a:r>
          </a:p>
        </p:txBody>
      </p:sp>
      <p:sp>
        <p:nvSpPr>
          <p:cNvPr id="3" name="Rectangle 4">
            <a:extLst>
              <a:ext uri="{FF2B5EF4-FFF2-40B4-BE49-F238E27FC236}">
                <a16:creationId xmlns:a16="http://schemas.microsoft.com/office/drawing/2014/main" id="{5EBB6C44-EEAB-0BC4-2941-69C0864F2D5E}"/>
              </a:ext>
            </a:extLst>
          </p:cNvPr>
          <p:cNvSpPr>
            <a:spLocks noChangeArrowheads="1"/>
          </p:cNvSpPr>
          <p:nvPr/>
        </p:nvSpPr>
        <p:spPr bwMode="auto">
          <a:xfrm>
            <a:off x="695401" y="2204864"/>
            <a:ext cx="7488831"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Jan nació en 1373, asistió a la Universidad de Praga, recibió su Magister en 1394, y fue nombrado decano de la facultad de filosofía. Fue ordenado sacerdote en 1401, y comenzó a predicar en la Capilla de Belén, en Praga el año siguiente.</a:t>
            </a:r>
          </a:p>
        </p:txBody>
      </p:sp>
      <p:pic>
        <p:nvPicPr>
          <p:cNvPr id="5" name="Picture 4">
            <a:extLst>
              <a:ext uri="{FF2B5EF4-FFF2-40B4-BE49-F238E27FC236}">
                <a16:creationId xmlns:a16="http://schemas.microsoft.com/office/drawing/2014/main" id="{B8DAD1EF-CB41-505B-337C-209E6BF112B5}"/>
              </a:ext>
            </a:extLst>
          </p:cNvPr>
          <p:cNvPicPr>
            <a:picLocks noChangeAspect="1"/>
          </p:cNvPicPr>
          <p:nvPr/>
        </p:nvPicPr>
        <p:blipFill>
          <a:blip r:embed="rId3">
            <a:extLst>
              <a:ext uri="{28A0092B-C50C-407E-A947-70E740481C1C}">
                <a14:useLocalDpi xmlns:a14="http://schemas.microsoft.com/office/drawing/2010/main" val="0"/>
              </a:ext>
            </a:extLst>
          </a:blip>
          <a:srcRect l="10101" r="6373"/>
          <a:stretch>
            <a:fillRect/>
          </a:stretch>
        </p:blipFill>
        <p:spPr>
          <a:xfrm>
            <a:off x="8328248" y="1052736"/>
            <a:ext cx="3024336" cy="2729361"/>
          </a:xfrm>
          <a:prstGeom prst="rect">
            <a:avLst/>
          </a:prstGeom>
        </p:spPr>
      </p:pic>
      <p:sp>
        <p:nvSpPr>
          <p:cNvPr id="7" name="TextBox 6">
            <a:extLst>
              <a:ext uri="{FF2B5EF4-FFF2-40B4-BE49-F238E27FC236}">
                <a16:creationId xmlns:a16="http://schemas.microsoft.com/office/drawing/2014/main" id="{B683D651-1A6B-4600-C6E0-19918804D6ED}"/>
              </a:ext>
            </a:extLst>
          </p:cNvPr>
          <p:cNvSpPr txBox="1"/>
          <p:nvPr/>
        </p:nvSpPr>
        <p:spPr>
          <a:xfrm>
            <a:off x="8328248" y="3284292"/>
            <a:ext cx="3024336" cy="482628"/>
          </a:xfrm>
          <a:prstGeom prst="rect">
            <a:avLst/>
          </a:prstGeom>
          <a:noFill/>
        </p:spPr>
        <p:txBody>
          <a:bodyPr wrap="square" lIns="108000" tIns="36000" rIns="108000" bIns="0">
            <a:spAutoFit/>
          </a:bodyPr>
          <a:lstStyle/>
          <a:p>
            <a:pPr algn="ctr"/>
            <a:r>
              <a:rPr kumimoji="0" lang="es-419" sz="2900" b="1" i="1" u="none" strike="noStrike" kern="1200" cap="none" spc="300" normalizeH="0" baseline="0" noProof="0" dirty="0">
                <a:ln>
                  <a:noFill/>
                </a:ln>
                <a:solidFill>
                  <a:srgbClr val="FFFF00"/>
                </a:solidFill>
                <a:effectLst>
                  <a:outerShdw blurRad="50800" dist="50800" dir="3300000" algn="tl">
                    <a:schemeClr val="accent6">
                      <a:lumMod val="50000"/>
                      <a:alpha val="80000"/>
                    </a:schemeClr>
                  </a:outerShdw>
                </a:effectLst>
                <a:uLnTx/>
                <a:uFillTx/>
                <a:latin typeface="Arial" panose="020B0604020202020204" pitchFamily="34" charset="0"/>
              </a:rPr>
              <a:t>Jan Huss</a:t>
            </a:r>
            <a:endParaRPr lang="es-419" sz="2900" b="1" i="1" spc="300" noProof="0" dirty="0">
              <a:solidFill>
                <a:srgbClr val="FFFF00"/>
              </a:solidFill>
              <a:effectLst>
                <a:outerShdw blurRad="50800" dist="50800" dir="3300000" algn="tl">
                  <a:schemeClr val="accent6">
                    <a:lumMod val="50000"/>
                    <a:alpha val="80000"/>
                  </a:schemeClr>
                </a:outerShdw>
              </a:effectLst>
            </a:endParaRPr>
          </a:p>
        </p:txBody>
      </p:sp>
      <p:sp>
        <p:nvSpPr>
          <p:cNvPr id="8" name="Rectangle 4">
            <a:extLst>
              <a:ext uri="{FF2B5EF4-FFF2-40B4-BE49-F238E27FC236}">
                <a16:creationId xmlns:a16="http://schemas.microsoft.com/office/drawing/2014/main" id="{9170FD14-0EE6-F523-7A77-B06F6B72A66E}"/>
              </a:ext>
            </a:extLst>
          </p:cNvPr>
          <p:cNvSpPr>
            <a:spLocks noChangeArrowheads="1"/>
          </p:cNvSpPr>
          <p:nvPr/>
        </p:nvSpPr>
        <p:spPr bwMode="auto">
          <a:xfrm>
            <a:off x="695399" y="4797152"/>
            <a:ext cx="10801199" cy="1728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Enseñó que los cristianos deben seguir solo a Cristo, no a los hombres, y la salvación es solamente mediante la cruz, tal como es revelado en las escrituras. </a:t>
            </a:r>
          </a:p>
        </p:txBody>
      </p:sp>
    </p:spTree>
    <p:extLst>
      <p:ext uri="{BB962C8B-B14F-4D97-AF65-F5344CB8AC3E}">
        <p14:creationId xmlns:p14="http://schemas.microsoft.com/office/powerpoint/2010/main" val="3368062333"/>
      </p:ext>
    </p:extLst>
  </p:cSld>
  <p:clrMapOvr>
    <a:masterClrMapping/>
  </p:clrMapOvr>
  <mc:AlternateContent xmlns:mc="http://schemas.openxmlformats.org/markup-compatibility/2006" xmlns:p14="http://schemas.microsoft.com/office/powerpoint/2010/main">
    <mc:Choice Requires="p14">
      <p:transition p14:dur="38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5B5A6-78B2-551E-BA28-694997B43B2D}"/>
            </a:ext>
          </a:extLst>
        </p:cNvPr>
        <p:cNvGrpSpPr/>
        <p:nvPr/>
      </p:nvGrpSpPr>
      <p:grpSpPr>
        <a:xfrm>
          <a:off x="0" y="0"/>
          <a:ext cx="0" cy="0"/>
          <a:chOff x="0" y="0"/>
          <a:chExt cx="0" cy="0"/>
        </a:xfrm>
      </p:grpSpPr>
      <p:sp>
        <p:nvSpPr>
          <p:cNvPr id="3" name="Para 1 - Rectangle 35">
            <a:extLst>
              <a:ext uri="{FF2B5EF4-FFF2-40B4-BE49-F238E27FC236}">
                <a16:creationId xmlns:a16="http://schemas.microsoft.com/office/drawing/2014/main" id="{00AEE82A-7A02-F669-2B8F-4C03BFEE39DB}"/>
              </a:ext>
            </a:extLst>
          </p:cNvPr>
          <p:cNvSpPr>
            <a:spLocks noChangeArrowheads="1"/>
          </p:cNvSpPr>
          <p:nvPr/>
        </p:nvSpPr>
        <p:spPr bwMode="auto">
          <a:xfrm>
            <a:off x="695400" y="1052736"/>
            <a:ext cx="7416824" cy="4320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628650" lvl="1" indent="-628650" algn="just">
              <a:lnSpc>
                <a:spcPct val="90000"/>
              </a:lnSpc>
              <a:spcBef>
                <a:spcPts val="0"/>
              </a:spcBef>
              <a:spcAft>
                <a:spcPts val="600"/>
              </a:spcAft>
              <a:buClr>
                <a:srgbClr val="5FF0FF"/>
              </a:buClr>
              <a:buFont typeface="Symbol" panose="05050102010706020507" pitchFamily="18" charset="2"/>
              <a:buNone/>
              <a:tabLst>
                <a:tab pos="628650" algn="l"/>
              </a:tabLst>
            </a:pPr>
            <a:r>
              <a:rPr lang="es-419" sz="3200" noProof="0" dirty="0">
                <a:solidFill>
                  <a:srgbClr val="FFC000"/>
                </a:solidFill>
                <a:latin typeface="Arial" panose="020B0604020202020204" pitchFamily="34" charset="0"/>
                <a:cs typeface="Arial" panose="020B0604020202020204" pitchFamily="34" charset="0"/>
              </a:rPr>
              <a:t>DICCIONARIO</a:t>
            </a:r>
            <a:r>
              <a:rPr lang="es-419" sz="3200" noProof="0" dirty="0">
                <a:solidFill>
                  <a:schemeClr val="bg1"/>
                </a:solidFill>
                <a:latin typeface="Arial" panose="020B0604020202020204" pitchFamily="34" charset="0"/>
                <a:cs typeface="Arial" panose="020B0604020202020204" pitchFamily="34" charset="0"/>
              </a:rPr>
              <a:t>:  </a:t>
            </a:r>
            <a:r>
              <a:rPr lang="es-419" sz="3200" i="1" noProof="0" dirty="0">
                <a:solidFill>
                  <a:schemeClr val="bg1"/>
                </a:solidFill>
                <a:latin typeface="Arial" panose="020B0604020202020204" pitchFamily="34" charset="0"/>
                <a:cs typeface="Arial" panose="020B0604020202020204" pitchFamily="34" charset="0"/>
              </a:rPr>
              <a:t>REFORMA</a:t>
            </a:r>
            <a:r>
              <a:rPr lang="es-419" sz="3200" noProof="0" dirty="0">
                <a:solidFill>
                  <a:schemeClr val="bg1"/>
                </a:solidFill>
                <a:latin typeface="Arial" panose="020B0604020202020204" pitchFamily="34" charset="0"/>
                <a:cs typeface="Arial" panose="020B0604020202020204" pitchFamily="34" charset="0"/>
              </a:rPr>
              <a:t>: </a:t>
            </a:r>
          </a:p>
          <a:p>
            <a:pPr marL="628650" lvl="1" indent="-628650" algn="just">
              <a:lnSpc>
                <a:spcPct val="90000"/>
              </a:lnSpc>
              <a:spcBef>
                <a:spcPts val="0"/>
              </a:spcBef>
              <a:spcAft>
                <a:spcPts val="600"/>
              </a:spcAft>
              <a:buClr>
                <a:srgbClr val="5FF0FF"/>
              </a:buClr>
              <a:buFont typeface="Symbol" panose="05050102010706020507" pitchFamily="18" charset="2"/>
              <a:buNone/>
              <a:tabLst>
                <a:tab pos="628650" algn="l"/>
              </a:tabLst>
            </a:pPr>
            <a:r>
              <a:rPr lang="es-419" sz="3200" u="sng" noProof="0" dirty="0">
                <a:solidFill>
                  <a:srgbClr val="3BDAFF"/>
                </a:solidFill>
                <a:latin typeface="Arial" panose="020B0604020202020204" pitchFamily="34" charset="0"/>
                <a:cs typeface="Arial" panose="020B0604020202020204" pitchFamily="34" charset="0"/>
              </a:rPr>
              <a:t>1.</a:t>
            </a:r>
            <a:r>
              <a:rPr lang="es-419" sz="3200" noProof="0" dirty="0">
                <a:solidFill>
                  <a:schemeClr val="bg1"/>
                </a:solidFill>
                <a:latin typeface="Arial" panose="020B0604020202020204" pitchFamily="34" charset="0"/>
                <a:cs typeface="Arial" panose="020B0604020202020204" pitchFamily="34" charset="0"/>
              </a:rPr>
              <a:t> 	Acción y efecto de reformar o reformarse.</a:t>
            </a:r>
          </a:p>
          <a:p>
            <a:pPr marL="628650" lvl="1" indent="-628650" algn="just">
              <a:lnSpc>
                <a:spcPct val="90000"/>
              </a:lnSpc>
              <a:spcBef>
                <a:spcPts val="0"/>
              </a:spcBef>
              <a:spcAft>
                <a:spcPts val="600"/>
              </a:spcAft>
              <a:buClr>
                <a:srgbClr val="5FF0FF"/>
              </a:buClr>
              <a:buFont typeface="Symbol" panose="05050102010706020507" pitchFamily="18" charset="2"/>
              <a:buNone/>
              <a:tabLst>
                <a:tab pos="628650" algn="l"/>
              </a:tabLst>
            </a:pPr>
            <a:r>
              <a:rPr lang="es-419" sz="3200" u="sng" noProof="0" dirty="0">
                <a:solidFill>
                  <a:srgbClr val="3BDAFF"/>
                </a:solidFill>
                <a:latin typeface="Arial" panose="020B0604020202020204" pitchFamily="34" charset="0"/>
                <a:cs typeface="Arial" panose="020B0604020202020204" pitchFamily="34" charset="0"/>
              </a:rPr>
              <a:t>Sinónimos</a:t>
            </a:r>
            <a:r>
              <a:rPr lang="es-419" sz="3200" noProof="0" dirty="0">
                <a:solidFill>
                  <a:schemeClr val="bg1"/>
                </a:solidFill>
                <a:latin typeface="Arial" panose="020B0604020202020204" pitchFamily="34" charset="0"/>
                <a:cs typeface="Arial" panose="020B0604020202020204" pitchFamily="34" charset="0"/>
              </a:rPr>
              <a:t>: </a:t>
            </a:r>
          </a:p>
          <a:p>
            <a:pPr marL="628650" lvl="1" indent="-628650" algn="just">
              <a:lnSpc>
                <a:spcPct val="90000"/>
              </a:lnSpc>
              <a:spcBef>
                <a:spcPts val="0"/>
              </a:spcBef>
              <a:spcAft>
                <a:spcPts val="600"/>
              </a:spcAft>
              <a:buClr>
                <a:srgbClr val="5FF0FF"/>
              </a:buClr>
              <a:buFont typeface="Symbol" panose="05050102010706020507" pitchFamily="18" charset="2"/>
              <a:buNone/>
              <a:tabLst>
                <a:tab pos="628650" algn="l"/>
              </a:tabLst>
            </a:pPr>
            <a:r>
              <a:rPr lang="es-419" sz="3200" noProof="0" dirty="0">
                <a:solidFill>
                  <a:schemeClr val="bg1"/>
                </a:solidFill>
                <a:latin typeface="Arial" panose="020B0604020202020204" pitchFamily="34" charset="0"/>
                <a:cs typeface="Arial" panose="020B0604020202020204" pitchFamily="34" charset="0"/>
              </a:rPr>
              <a:t>	Remodelación, renovación, mejora, cambio, transformación.</a:t>
            </a:r>
          </a:p>
          <a:p>
            <a:pPr marL="628650" lvl="1" indent="-628650" algn="just">
              <a:lnSpc>
                <a:spcPct val="90000"/>
              </a:lnSpc>
              <a:spcBef>
                <a:spcPts val="0"/>
              </a:spcBef>
              <a:spcAft>
                <a:spcPts val="600"/>
              </a:spcAft>
              <a:buClr>
                <a:srgbClr val="5FF0FF"/>
              </a:buClr>
              <a:buFont typeface="Symbol" panose="05050102010706020507" pitchFamily="18" charset="2"/>
              <a:buNone/>
              <a:tabLst>
                <a:tab pos="628650" algn="l"/>
              </a:tabLst>
            </a:pPr>
            <a:r>
              <a:rPr lang="es-419" sz="3200" u="sng" noProof="0" dirty="0">
                <a:solidFill>
                  <a:srgbClr val="3BDAFF"/>
                </a:solidFill>
                <a:latin typeface="Arial" panose="020B0604020202020204" pitchFamily="34" charset="0"/>
                <a:cs typeface="Arial" panose="020B0604020202020204" pitchFamily="34" charset="0"/>
              </a:rPr>
              <a:t>4.</a:t>
            </a:r>
            <a:r>
              <a:rPr lang="es-419" sz="3200" noProof="0" dirty="0">
                <a:solidFill>
                  <a:schemeClr val="bg1"/>
                </a:solidFill>
                <a:latin typeface="Arial" panose="020B0604020202020204" pitchFamily="34" charset="0"/>
                <a:cs typeface="Arial" panose="020B0604020202020204" pitchFamily="34" charset="0"/>
              </a:rPr>
              <a:t> 	Movimiento religioso que, iniciado en el siglo XVI, motivó la formación de las Iglesias protestantes.</a:t>
            </a:r>
          </a:p>
        </p:txBody>
      </p:sp>
      <p:sp>
        <p:nvSpPr>
          <p:cNvPr id="5" name="Para 2 - Rectangle 36">
            <a:extLst>
              <a:ext uri="{FF2B5EF4-FFF2-40B4-BE49-F238E27FC236}">
                <a16:creationId xmlns:a16="http://schemas.microsoft.com/office/drawing/2014/main" id="{7DC53AB2-447F-F741-6B90-A224EDCF00CB}"/>
              </a:ext>
            </a:extLst>
          </p:cNvPr>
          <p:cNvSpPr>
            <a:spLocks noChangeArrowheads="1"/>
          </p:cNvSpPr>
          <p:nvPr/>
        </p:nvSpPr>
        <p:spPr bwMode="auto">
          <a:xfrm>
            <a:off x="695400" y="5373216"/>
            <a:ext cx="10513168" cy="504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90000"/>
              </a:lnSpc>
              <a:spcBef>
                <a:spcPts val="0"/>
              </a:spcBef>
              <a:spcAft>
                <a:spcPts val="600"/>
              </a:spcAft>
              <a:buClr>
                <a:srgbClr val="5FF0FF"/>
              </a:buClr>
              <a:buFont typeface="Symbol" panose="05050102010706020507" pitchFamily="18" charset="2"/>
              <a:buNone/>
            </a:pPr>
            <a:r>
              <a:rPr lang="es-419" sz="3100" noProof="0" dirty="0">
                <a:solidFill>
                  <a:schemeClr val="bg1"/>
                </a:solidFill>
                <a:latin typeface="Arial" panose="020B0604020202020204" pitchFamily="34" charset="0"/>
                <a:cs typeface="Arial" panose="020B0604020202020204" pitchFamily="34" charset="0"/>
              </a:rPr>
              <a:t>. . .aunque no lo creas, hay un error aquí:</a:t>
            </a:r>
          </a:p>
        </p:txBody>
      </p:sp>
      <p:sp>
        <p:nvSpPr>
          <p:cNvPr id="8" name="TITLE - Rectangle 5">
            <a:extLst>
              <a:ext uri="{FF2B5EF4-FFF2-40B4-BE49-F238E27FC236}">
                <a16:creationId xmlns:a16="http://schemas.microsoft.com/office/drawing/2014/main" id="{E6017A04-EFE4-5E78-155C-7BE55D4D4809}"/>
              </a:ext>
            </a:extLst>
          </p:cNvPr>
          <p:cNvSpPr>
            <a:spLocks noChangeArrowheads="1"/>
          </p:cNvSpPr>
          <p:nvPr/>
        </p:nvSpPr>
        <p:spPr bwMode="auto">
          <a:xfrm>
            <a:off x="1752600" y="508771"/>
            <a:ext cx="8686800" cy="255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nchorCtr="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ctr">
              <a:spcBef>
                <a:spcPct val="15000"/>
              </a:spcBef>
              <a:buClrTx/>
              <a:buSzTx/>
              <a:buFontTx/>
              <a:buNone/>
            </a:pPr>
            <a:r>
              <a:rPr kumimoji="0" lang="es-419" sz="3900" b="1" i="1" u="sng" spc="300" noProof="0" dirty="0">
                <a:solidFill>
                  <a:srgbClr val="EFF9FF"/>
                </a:solidFill>
                <a:effectLst>
                  <a:outerShdw blurRad="63500" dist="63500" dir="3300000" algn="tl" rotWithShape="0">
                    <a:schemeClr val="tx1">
                      <a:alpha val="80000"/>
                    </a:schemeClr>
                  </a:outerShdw>
                </a:effectLst>
                <a:latin typeface="Arial" panose="020B0604020202020204" pitchFamily="34" charset="0"/>
              </a:rPr>
              <a:t>La Reforma – Parte 1</a:t>
            </a:r>
          </a:p>
        </p:txBody>
      </p:sp>
      <p:pic>
        <p:nvPicPr>
          <p:cNvPr id="9" name="Picture 8">
            <a:extLst>
              <a:ext uri="{FF2B5EF4-FFF2-40B4-BE49-F238E27FC236}">
                <a16:creationId xmlns:a16="http://schemas.microsoft.com/office/drawing/2014/main" id="{6161F424-E466-A1A2-8B99-B387EA6DC01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429" b="99857" l="8429" r="93286">
                        <a14:foregroundMark x1="16571" y1="9571" x2="88000" y2="15429"/>
                        <a14:foregroundMark x1="88000" y1="15429" x2="87571" y2="83429"/>
                        <a14:foregroundMark x1="87571" y1="83429" x2="76000" y2="90429"/>
                        <a14:foregroundMark x1="76000" y1="90429" x2="47000" y2="79714"/>
                        <a14:foregroundMark x1="47000" y1="79714" x2="25000" y2="26000"/>
                        <a14:foregroundMark x1="25000" y1="26000" x2="18286" y2="31000"/>
                        <a14:foregroundMark x1="9000" y1="9000" x2="18571" y2="8571"/>
                        <a14:foregroundMark x1="18571" y1="8571" x2="81143" y2="11429"/>
                        <a14:foregroundMark x1="9286" y1="7143" x2="33000" y2="7857"/>
                        <a14:foregroundMark x1="8857" y1="8857" x2="17143" y2="75571"/>
                        <a14:foregroundMark x1="16286" y1="10857" x2="11286" y2="16143"/>
                        <a14:foregroundMark x1="24286" y1="9000" x2="28000" y2="71429"/>
                        <a14:foregroundMark x1="34000" y1="10000" x2="29429" y2="72000"/>
                        <a14:foregroundMark x1="22857" y1="26714" x2="25857" y2="86571"/>
                        <a14:foregroundMark x1="10714" y1="43714" x2="15571" y2="89571"/>
                        <a14:foregroundMark x1="28429" y1="45429" x2="44286" y2="45429"/>
                        <a14:foregroundMark x1="44286" y1="45429" x2="71286" y2="46714"/>
                        <a14:foregroundMark x1="76429" y1="11286" x2="87714" y2="12000"/>
                        <a14:foregroundMark x1="87714" y1="12000" x2="89571" y2="23714"/>
                        <a14:foregroundMark x1="88714" y1="12286" x2="89857" y2="46571"/>
                        <a14:foregroundMark x1="89571" y1="12429" x2="90143" y2="39000"/>
                        <a14:foregroundMark x1="41571" y1="25571" x2="76571" y2="27286"/>
                        <a14:foregroundMark x1="48857" y1="20714" x2="61714" y2="20000"/>
                        <a14:foregroundMark x1="61714" y1="20000" x2="78000" y2="20857"/>
                        <a14:foregroundMark x1="68000" y1="15714" x2="57857" y2="18143"/>
                        <a14:foregroundMark x1="57857" y1="18143" x2="41571" y2="36429"/>
                        <a14:foregroundMark x1="41571" y1="36429" x2="73286" y2="40429"/>
                        <a14:foregroundMark x1="73286" y1="40429" x2="78286" y2="21000"/>
                        <a14:foregroundMark x1="78286" y1="21000" x2="53143" y2="16571"/>
                        <a14:foregroundMark x1="53143" y1="16571" x2="45571" y2="23286"/>
                        <a14:foregroundMark x1="71714" y1="44429" x2="56286" y2="44857"/>
                        <a14:foregroundMark x1="56286" y1="44857" x2="41286" y2="66571"/>
                        <a14:foregroundMark x1="41286" y1="66571" x2="69857" y2="73429"/>
                        <a14:foregroundMark x1="69857" y1="73429" x2="76143" y2="55429"/>
                        <a14:foregroundMark x1="76143" y1="55429" x2="58000" y2="43857"/>
                        <a14:foregroundMark x1="58000" y1="43857" x2="51286" y2="43429"/>
                        <a14:foregroundMark x1="68857" y1="52857" x2="55286" y2="53286"/>
                        <a14:foregroundMark x1="55286" y1="53286" x2="47286" y2="57571"/>
                        <a14:foregroundMark x1="68714" y1="56714" x2="56143" y2="56286"/>
                        <a14:foregroundMark x1="56143" y1="56286" x2="64571" y2="57857"/>
                        <a14:foregroundMark x1="64571" y1="57857" x2="56429" y2="67143"/>
                        <a14:foregroundMark x1="56429" y1="67143" x2="53000" y2="68714"/>
                        <a14:foregroundMark x1="70143" y1="69571" x2="61286" y2="69857"/>
                        <a14:foregroundMark x1="61286" y1="69857" x2="66143" y2="65143"/>
                        <a14:foregroundMark x1="70286" y1="67429" x2="54143" y2="64429"/>
                        <a14:foregroundMark x1="16429" y1="20571" x2="14857" y2="31286"/>
                        <a14:foregroundMark x1="14857" y1="31286" x2="24571" y2="29429"/>
                        <a14:foregroundMark x1="24571" y1="29429" x2="23286" y2="35286"/>
                        <a14:foregroundMark x1="32000" y1="72857" x2="47000" y2="73429"/>
                        <a14:foregroundMark x1="47000" y1="73429" x2="39000" y2="75714"/>
                        <a14:foregroundMark x1="39000" y1="75714" x2="46143" y2="79143"/>
                        <a14:foregroundMark x1="46143" y1="79143" x2="29143" y2="84857"/>
                        <a14:foregroundMark x1="29143" y1="84857" x2="57429" y2="88286"/>
                        <a14:foregroundMark x1="64857" y1="30286" x2="55714" y2="30571"/>
                        <a14:foregroundMark x1="55714" y1="30571" x2="64000" y2="31714"/>
                        <a14:foregroundMark x1="64000" y1="31714" x2="49714" y2="31429"/>
                        <a14:foregroundMark x1="49714" y1="31429" x2="62714" y2="32714"/>
                        <a14:foregroundMark x1="62714" y1="32714" x2="56571" y2="32429"/>
                        <a14:foregroundMark x1="61286" y1="35857" x2="53143" y2="35429"/>
                        <a14:foregroundMark x1="53143" y1="35429" x2="55143" y2="34429"/>
                        <a14:foregroundMark x1="10857" y1="86857" x2="77857" y2="90429"/>
                        <a14:foregroundMark x1="85857" y1="88857" x2="14714" y2="94429"/>
                        <a14:foregroundMark x1="14714" y1="94429" x2="14286" y2="94143"/>
                        <a14:foregroundMark x1="15571" y1="92714" x2="75286" y2="94429"/>
                        <a14:foregroundMark x1="75286" y1="94429" x2="86714" y2="94143"/>
                        <a14:foregroundMark x1="89857" y1="81000" x2="89857" y2="93000"/>
                        <a14:foregroundMark x1="89857" y1="93000" x2="34571" y2="97857"/>
                        <a14:foregroundMark x1="34571" y1="97857" x2="32429" y2="97429"/>
                        <a14:foregroundMark x1="47000" y1="97286" x2="55286" y2="97143"/>
                        <a14:foregroundMark x1="55286" y1="97143" x2="76286" y2="97286"/>
                        <a14:foregroundMark x1="93286" y1="10143" x2="93286" y2="15000"/>
                        <a14:foregroundMark x1="51429" y1="5429" x2="59000" y2="6143"/>
                        <a14:foregroundMark x1="24571" y1="8429" x2="25429" y2="7286"/>
                        <a14:foregroundMark x1="25143" y1="5286" x2="24857" y2="8714"/>
                        <a14:foregroundMark x1="25143" y1="4857" x2="25000" y2="6429"/>
                        <a14:foregroundMark x1="47125" y1="98315" x2="44143" y2="98286"/>
                        <a14:foregroundMark x1="49715" y1="98023" x2="55571" y2="97714"/>
                        <a14:foregroundMark x1="49483" y1="98366" x2="55857" y2="98571"/>
                        <a14:foregroundMark x1="55857" y1="98571" x2="57143" y2="98571"/>
                        <a14:foregroundMark x1="46286" y1="98571" x2="46962" y2="98571"/>
                        <a14:foregroundMark x1="49714" y1="98571" x2="49332" y2="98589"/>
                        <a14:foregroundMark x1="66000" y1="98143" x2="73714" y2="98286"/>
                        <a14:foregroundMark x1="57082" y1="98759" x2="49153" y2="98853"/>
                        <a14:foregroundMark x1="73000" y1="98571" x2="64089" y2="98676"/>
                        <a14:foregroundMark x1="73429" y1="99857" x2="72143" y2="99857"/>
                        <a14:foregroundMark x1="73857" y1="99714" x2="69286" y2="99857"/>
                        <a14:foregroundMark x1="73429" y1="99571" x2="68857" y2="99714"/>
                        <a14:foregroundMark x1="68857" y1="99571" x2="73714" y2="99857"/>
                        <a14:foregroundMark x1="73000" y1="99714" x2="73000" y2="99714"/>
                        <a14:foregroundMark x1="64714" y1="99857" x2="72714" y2="99857"/>
                        <a14:foregroundMark x1="72714" y1="99857" x2="73000" y2="99857"/>
                        <a14:backgroundMark x1="54143" y1="1429" x2="96143" y2="3714"/>
                        <a14:backgroundMark x1="97000" y1="3714" x2="96000" y2="75714"/>
                        <a14:backgroundMark x1="76571" y1="99714" x2="73733" y2="99714"/>
                        <a14:backgroundMark x1="46143" y1="99857" x2="47000" y2="99857"/>
                        <a14:backgroundMark x1="47000" y1="99571" x2="48571" y2="99714"/>
                        <a14:backgroundMark x1="56429" y1="99857" x2="57714" y2="99714"/>
                        <a14:backgroundMark x1="57857" y1="99714" x2="59143" y2="99857"/>
                        <a14:backgroundMark x1="59000" y1="99857" x2="60429" y2="99714"/>
                        <a14:backgroundMark x1="60429" y1="99714" x2="61857" y2="99714"/>
                        <a14:backgroundMark x1="61857" y1="99714" x2="63429" y2="99714"/>
                      </a14:backgroundRemoval>
                    </a14:imgEffect>
                  </a14:imgLayer>
                </a14:imgProps>
              </a:ext>
              <a:ext uri="{28A0092B-C50C-407E-A947-70E740481C1C}">
                <a14:useLocalDpi xmlns:a14="http://schemas.microsoft.com/office/drawing/2010/main" val="0"/>
              </a:ext>
            </a:extLst>
          </a:blip>
          <a:srcRect b="1401"/>
          <a:stretch>
            <a:fillRect/>
          </a:stretch>
        </p:blipFill>
        <p:spPr>
          <a:xfrm>
            <a:off x="8256240" y="908720"/>
            <a:ext cx="3359422" cy="3312368"/>
          </a:xfrm>
          <a:prstGeom prst="rect">
            <a:avLst/>
          </a:prstGeom>
          <a:effectLst>
            <a:softEdge rad="38100"/>
          </a:effectLst>
        </p:spPr>
      </p:pic>
      <p:cxnSp>
        <p:nvCxnSpPr>
          <p:cNvPr id="6" name="Straight Connector 5">
            <a:extLst>
              <a:ext uri="{FF2B5EF4-FFF2-40B4-BE49-F238E27FC236}">
                <a16:creationId xmlns:a16="http://schemas.microsoft.com/office/drawing/2014/main" id="{EAEAF165-6F46-A50A-B3AE-D53189AF6D91}"/>
              </a:ext>
            </a:extLst>
          </p:cNvPr>
          <p:cNvCxnSpPr/>
          <p:nvPr/>
        </p:nvCxnSpPr>
        <p:spPr>
          <a:xfrm>
            <a:off x="2388528" y="4706672"/>
            <a:ext cx="1872000" cy="0"/>
          </a:xfrm>
          <a:prstGeom prst="line">
            <a:avLst/>
          </a:prstGeom>
          <a:ln w="104775">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Para 2 - Rectangle 36">
            <a:extLst>
              <a:ext uri="{FF2B5EF4-FFF2-40B4-BE49-F238E27FC236}">
                <a16:creationId xmlns:a16="http://schemas.microsoft.com/office/drawing/2014/main" id="{21DA23A7-456A-5147-E451-31C526499CD8}"/>
              </a:ext>
            </a:extLst>
          </p:cNvPr>
          <p:cNvSpPr>
            <a:spLocks noChangeArrowheads="1"/>
          </p:cNvSpPr>
          <p:nvPr/>
        </p:nvSpPr>
        <p:spPr bwMode="auto">
          <a:xfrm>
            <a:off x="695400" y="5877272"/>
            <a:ext cx="10513168" cy="504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90000"/>
              </a:lnSpc>
              <a:spcBef>
                <a:spcPts val="0"/>
              </a:spcBef>
              <a:spcAft>
                <a:spcPts val="600"/>
              </a:spcAft>
              <a:buClr>
                <a:srgbClr val="5FF0FF"/>
              </a:buClr>
              <a:buFont typeface="Symbol" panose="05050102010706020507" pitchFamily="18" charset="2"/>
              <a:buNone/>
            </a:pPr>
            <a:r>
              <a:rPr lang="es-419" sz="3100" noProof="0" dirty="0">
                <a:solidFill>
                  <a:schemeClr val="bg1"/>
                </a:solidFill>
                <a:latin typeface="Arial" panose="020B0604020202020204" pitchFamily="34" charset="0"/>
                <a:cs typeface="Arial" panose="020B0604020202020204" pitchFamily="34" charset="0"/>
              </a:rPr>
              <a:t>La reforma no empezó en el siglo XVI, sino en el XIV.</a:t>
            </a:r>
          </a:p>
        </p:txBody>
      </p:sp>
      <p:sp>
        <p:nvSpPr>
          <p:cNvPr id="12" name="Rectangle 11">
            <a:extLst>
              <a:ext uri="{FF2B5EF4-FFF2-40B4-BE49-F238E27FC236}">
                <a16:creationId xmlns:a16="http://schemas.microsoft.com/office/drawing/2014/main" id="{9A771376-796C-7C65-934B-BE6A1A46410E}"/>
              </a:ext>
            </a:extLst>
          </p:cNvPr>
          <p:cNvSpPr/>
          <p:nvPr/>
        </p:nvSpPr>
        <p:spPr>
          <a:xfrm>
            <a:off x="2368476" y="4421526"/>
            <a:ext cx="1944000" cy="504055"/>
          </a:xfrm>
          <a:prstGeom prst="rect">
            <a:avLst/>
          </a:prstGeom>
          <a:solidFill>
            <a:srgbClr val="1C3A86"/>
          </a:solidFill>
          <a:ln w="635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419" sz="2000" b="0" i="0" u="none" strike="noStrike" kern="1200" cap="none" spc="0" normalizeH="0" baseline="0" noProof="0" dirty="0">
                <a:ln>
                  <a:noFill/>
                </a:ln>
                <a:solidFill>
                  <a:srgbClr val="FFFF00"/>
                </a:solidFill>
                <a:effectLst>
                  <a:outerShdw blurRad="50800" dist="50800" dir="3300000" algn="tl">
                    <a:srgbClr val="000000">
                      <a:alpha val="80000"/>
                    </a:srgbClr>
                  </a:outerShdw>
                </a:effectLst>
                <a:uLnTx/>
                <a:uFillTx/>
                <a:latin typeface="Arial" panose="020B0604020202020204" pitchFamily="34" charset="0"/>
                <a:ea typeface="+mn-ea"/>
                <a:cs typeface="Arial" panose="020B0604020202020204" pitchFamily="34" charset="0"/>
              </a:rPr>
              <a:t> </a:t>
            </a:r>
            <a:r>
              <a:rPr kumimoji="0" lang="es-419" sz="3200" b="0" i="0" u="none" strike="noStrike" kern="1200" cap="none" spc="0" normalizeH="0" baseline="0" noProof="0" dirty="0">
                <a:ln>
                  <a:noFill/>
                </a:ln>
                <a:solidFill>
                  <a:srgbClr val="FFFF00"/>
                </a:solidFill>
                <a:effectLst>
                  <a:outerShdw blurRad="50800" dist="50800" dir="3300000" algn="tl">
                    <a:srgbClr val="000000">
                      <a:alpha val="80000"/>
                    </a:srgbClr>
                  </a:outerShdw>
                </a:effectLst>
                <a:uLnTx/>
                <a:uFillTx/>
                <a:latin typeface="Arial" panose="020B0604020202020204" pitchFamily="34" charset="0"/>
                <a:ea typeface="+mn-ea"/>
                <a:cs typeface="Arial" panose="020B0604020202020204" pitchFamily="34" charset="0"/>
              </a:rPr>
              <a:t>siglo XIV,</a:t>
            </a:r>
            <a:endParaRPr kumimoji="0" lang="es-419" sz="1800" b="0" i="0" u="none" strike="noStrike" kern="1200" cap="none" spc="0" normalizeH="0" baseline="0" noProof="0" dirty="0">
              <a:ln>
                <a:noFill/>
              </a:ln>
              <a:solidFill>
                <a:srgbClr val="FFFF00"/>
              </a:solidFill>
              <a:effectLst>
                <a:outerShdw blurRad="50800" dist="50800" dir="3300000" algn="tl">
                  <a:srgbClr val="000000">
                    <a:alpha val="80000"/>
                  </a:srgbClr>
                </a:outerShdw>
              </a:effectLst>
              <a:uLnTx/>
              <a:uFillTx/>
              <a:latin typeface="Aptos" panose="02110004020202020204"/>
              <a:ea typeface="+mn-ea"/>
              <a:cs typeface="+mn-cs"/>
            </a:endParaRPr>
          </a:p>
        </p:txBody>
      </p:sp>
    </p:spTree>
    <p:extLst>
      <p:ext uri="{BB962C8B-B14F-4D97-AF65-F5344CB8AC3E}">
        <p14:creationId xmlns:p14="http://schemas.microsoft.com/office/powerpoint/2010/main" val="88282279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750"/>
                                        <p:tgtEl>
                                          <p:spTgt spid="6"/>
                                        </p:tgtEl>
                                      </p:cBhvr>
                                    </p:animEffect>
                                  </p:childTnLst>
                                </p:cTn>
                              </p:par>
                              <p:par>
                                <p:cTn id="13" presetID="23" presetClass="entr" presetSubtype="32"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strVal val="4*#ppt_w"/>
                                          </p:val>
                                        </p:tav>
                                        <p:tav tm="100000">
                                          <p:val>
                                            <p:strVal val="#ppt_w"/>
                                          </p:val>
                                        </p:tav>
                                      </p:tavLst>
                                    </p:anim>
                                    <p:anim calcmode="lin" valueType="num">
                                      <p:cBhvr>
                                        <p:cTn id="16" dur="500" fill="hold"/>
                                        <p:tgtEl>
                                          <p:spTgt spid="6"/>
                                        </p:tgtEl>
                                        <p:attrNameLst>
                                          <p:attrName>ppt_h</p:attrName>
                                        </p:attrNameLst>
                                      </p:cBhvr>
                                      <p:tavLst>
                                        <p:tav tm="0">
                                          <p:val>
                                            <p:strVal val="4*#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wipe(left)">
                                      <p:cBhvr>
                                        <p:cTn id="21" dur="500"/>
                                        <p:tgtEl>
                                          <p:spTgt spid="7">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3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strVal val="4*#ppt_w"/>
                                          </p:val>
                                        </p:tav>
                                        <p:tav tm="100000">
                                          <p:val>
                                            <p:strVal val="#ppt_w"/>
                                          </p:val>
                                        </p:tav>
                                      </p:tavLst>
                                    </p:anim>
                                    <p:anim calcmode="lin" valueType="num">
                                      <p:cBhvr>
                                        <p:cTn id="27" dur="500" fill="hold"/>
                                        <p:tgtEl>
                                          <p:spTgt spid="1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7" grpId="0" build="allAtOnce"/>
      <p:bldP spid="1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2893CF-514B-D68C-D6C4-02777736C29B}"/>
            </a:ext>
          </a:extLst>
        </p:cNvPr>
        <p:cNvGrpSpPr/>
        <p:nvPr/>
      </p:nvGrpSpPr>
      <p:grpSpPr>
        <a:xfrm>
          <a:off x="0" y="0"/>
          <a:ext cx="0" cy="0"/>
          <a:chOff x="0" y="0"/>
          <a:chExt cx="0" cy="0"/>
        </a:xfrm>
      </p:grpSpPr>
      <p:sp>
        <p:nvSpPr>
          <p:cNvPr id="2" name="Rectangle 4">
            <a:extLst>
              <a:ext uri="{FF2B5EF4-FFF2-40B4-BE49-F238E27FC236}">
                <a16:creationId xmlns:a16="http://schemas.microsoft.com/office/drawing/2014/main" id="{D42FFACF-BEE9-184C-B22C-5B341AA48D8B}"/>
              </a:ext>
            </a:extLst>
          </p:cNvPr>
          <p:cNvSpPr>
            <a:spLocks noChangeArrowheads="1"/>
          </p:cNvSpPr>
          <p:nvPr/>
        </p:nvSpPr>
        <p:spPr bwMode="auto">
          <a:xfrm>
            <a:off x="695401" y="908720"/>
            <a:ext cx="7488831"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7000"/>
              </a:lnSpc>
              <a:spcBef>
                <a:spcPts val="0"/>
              </a:spcBef>
              <a:spcAft>
                <a:spcPts val="3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En un sermón sobre Mateo 23, Huss tomó las palabras de Jesús a los líderes religiosos de su día…</a:t>
            </a:r>
          </a:p>
        </p:txBody>
      </p:sp>
      <p:pic>
        <p:nvPicPr>
          <p:cNvPr id="5" name="Picture 4">
            <a:extLst>
              <a:ext uri="{FF2B5EF4-FFF2-40B4-BE49-F238E27FC236}">
                <a16:creationId xmlns:a16="http://schemas.microsoft.com/office/drawing/2014/main" id="{D5FA3F76-D071-65B9-074D-07AA3F7BF970}"/>
              </a:ext>
            </a:extLst>
          </p:cNvPr>
          <p:cNvPicPr>
            <a:picLocks noChangeAspect="1"/>
          </p:cNvPicPr>
          <p:nvPr/>
        </p:nvPicPr>
        <p:blipFill>
          <a:blip r:embed="rId3">
            <a:extLst>
              <a:ext uri="{28A0092B-C50C-407E-A947-70E740481C1C}">
                <a14:useLocalDpi xmlns:a14="http://schemas.microsoft.com/office/drawing/2010/main" val="0"/>
              </a:ext>
            </a:extLst>
          </a:blip>
          <a:srcRect l="10101" r="6373"/>
          <a:stretch>
            <a:fillRect/>
          </a:stretch>
        </p:blipFill>
        <p:spPr>
          <a:xfrm>
            <a:off x="8328248" y="1052736"/>
            <a:ext cx="3024336" cy="2729361"/>
          </a:xfrm>
          <a:prstGeom prst="rect">
            <a:avLst/>
          </a:prstGeom>
        </p:spPr>
      </p:pic>
      <p:sp>
        <p:nvSpPr>
          <p:cNvPr id="7" name="TextBox 6">
            <a:extLst>
              <a:ext uri="{FF2B5EF4-FFF2-40B4-BE49-F238E27FC236}">
                <a16:creationId xmlns:a16="http://schemas.microsoft.com/office/drawing/2014/main" id="{7D8843DB-0C84-3A78-DB18-9F4AE7B02676}"/>
              </a:ext>
            </a:extLst>
          </p:cNvPr>
          <p:cNvSpPr txBox="1"/>
          <p:nvPr/>
        </p:nvSpPr>
        <p:spPr>
          <a:xfrm>
            <a:off x="8328248" y="3284292"/>
            <a:ext cx="3024336" cy="482628"/>
          </a:xfrm>
          <a:prstGeom prst="rect">
            <a:avLst/>
          </a:prstGeom>
          <a:noFill/>
        </p:spPr>
        <p:txBody>
          <a:bodyPr wrap="square" lIns="108000" tIns="36000" rIns="108000" bIns="0">
            <a:spAutoFit/>
          </a:bodyPr>
          <a:lstStyle/>
          <a:p>
            <a:pPr algn="ctr"/>
            <a:r>
              <a:rPr kumimoji="0" lang="es-419" sz="2900" b="1" i="1" u="none" strike="noStrike" kern="1200" cap="none" spc="300" normalizeH="0" baseline="0" noProof="0" dirty="0">
                <a:ln>
                  <a:noFill/>
                </a:ln>
                <a:solidFill>
                  <a:srgbClr val="FFFF00"/>
                </a:solidFill>
                <a:effectLst>
                  <a:outerShdw blurRad="50800" dist="50800" dir="3300000" algn="tl">
                    <a:schemeClr val="accent6">
                      <a:lumMod val="50000"/>
                      <a:alpha val="80000"/>
                    </a:schemeClr>
                  </a:outerShdw>
                </a:effectLst>
                <a:uLnTx/>
                <a:uFillTx/>
                <a:latin typeface="Arial" panose="020B0604020202020204" pitchFamily="34" charset="0"/>
              </a:rPr>
              <a:t>Jan Huss</a:t>
            </a:r>
            <a:endParaRPr lang="es-419" sz="2900" b="1" i="1" spc="300" noProof="0" dirty="0">
              <a:solidFill>
                <a:srgbClr val="FFFF00"/>
              </a:solidFill>
              <a:effectLst>
                <a:outerShdw blurRad="50800" dist="50800" dir="3300000" algn="tl">
                  <a:schemeClr val="accent6">
                    <a:lumMod val="50000"/>
                    <a:alpha val="80000"/>
                  </a:schemeClr>
                </a:outerShdw>
              </a:effectLst>
            </a:endParaRPr>
          </a:p>
        </p:txBody>
      </p:sp>
      <p:sp>
        <p:nvSpPr>
          <p:cNvPr id="4" name="Verse, GREEN HIGHLIGHT  yellow frame - Rectangle 7">
            <a:extLst>
              <a:ext uri="{FF2B5EF4-FFF2-40B4-BE49-F238E27FC236}">
                <a16:creationId xmlns:a16="http://schemas.microsoft.com/office/drawing/2014/main" id="{C66414A2-B934-B999-063C-38F2B8EAE8B4}"/>
              </a:ext>
            </a:extLst>
          </p:cNvPr>
          <p:cNvSpPr>
            <a:spLocks noChangeArrowheads="1"/>
          </p:cNvSpPr>
          <p:nvPr/>
        </p:nvSpPr>
        <p:spPr bwMode="auto">
          <a:xfrm>
            <a:off x="623392" y="2276872"/>
            <a:ext cx="10869712" cy="4032448"/>
          </a:xfrm>
          <a:prstGeom prst="rect">
            <a:avLst/>
          </a:prstGeom>
          <a:solidFill>
            <a:srgbClr val="333333"/>
          </a:solidFill>
          <a:ln w="38100">
            <a:solidFill>
              <a:srgbClr val="FFFF00"/>
            </a:solidFill>
            <a:miter lim="800000"/>
            <a:headEnd/>
            <a:tailEnd/>
          </a:ln>
        </p:spPr>
        <p:txBody>
          <a:bodyPr lIns="144000" tIns="108000" rIns="144000" bIns="108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7000"/>
              </a:lnSpc>
              <a:spcBef>
                <a:spcPts val="0"/>
              </a:spcBef>
              <a:spcAft>
                <a:spcPts val="200"/>
              </a:spcAft>
              <a:buClrTx/>
              <a:buSzTx/>
              <a:buNone/>
            </a:pPr>
            <a:r>
              <a:rPr kumimoji="0" lang="es-419" sz="2800" noProof="0" dirty="0">
                <a:solidFill>
                  <a:srgbClr val="EFF9FF"/>
                </a:solidFill>
                <a:latin typeface="Arial" panose="020B0604020202020204" pitchFamily="34" charset="0"/>
              </a:rPr>
              <a:t>                                       </a:t>
            </a:r>
            <a:r>
              <a:rPr kumimoji="0" lang="es-419" sz="2800" noProof="0" dirty="0">
                <a:solidFill>
                  <a:srgbClr val="EFF9FF"/>
                </a:solidFill>
                <a:latin typeface="Arial" panose="020B0604020202020204" pitchFamily="34" charset="0"/>
                <a:cs typeface="Times New Roman" panose="02020603050405020304" pitchFamily="18" charset="0"/>
              </a:rPr>
              <a:t>Pero, ¡ay de vosotros, escribas y fariseos, hipócritas!, porque cerráis el reino de los cielos delante de los hombres, pues ni vosotros entráis, ni dejáis entrar a los que están entrando. </a:t>
            </a:r>
          </a:p>
          <a:p>
            <a:pPr algn="just">
              <a:lnSpc>
                <a:spcPct val="87000"/>
              </a:lnSpc>
              <a:spcBef>
                <a:spcPts val="0"/>
              </a:spcBef>
              <a:spcAft>
                <a:spcPts val="200"/>
              </a:spcAft>
              <a:buClrTx/>
              <a:buSzTx/>
              <a:buNone/>
            </a:pPr>
            <a:r>
              <a:rPr kumimoji="0" lang="es-419" sz="2800" noProof="0" dirty="0">
                <a:solidFill>
                  <a:srgbClr val="EFF9FF"/>
                </a:solidFill>
                <a:latin typeface="Arial" panose="020B0604020202020204" pitchFamily="34" charset="0"/>
                <a:cs typeface="Times New Roman" panose="02020603050405020304" pitchFamily="18" charset="0"/>
              </a:rPr>
              <a:t>¡Ay de vosotros, escribas y fariseos, hipócritas!, porque devoráis las casas de las viudas, aun cuando por pretexto hacéis largas oraciones; por eso recibiréis mayor condenación.  </a:t>
            </a:r>
          </a:p>
          <a:p>
            <a:pPr algn="just">
              <a:lnSpc>
                <a:spcPct val="87000"/>
              </a:lnSpc>
              <a:spcBef>
                <a:spcPts val="0"/>
              </a:spcBef>
              <a:spcAft>
                <a:spcPts val="200"/>
              </a:spcAft>
              <a:buClrTx/>
              <a:buSzTx/>
              <a:buNone/>
            </a:pPr>
            <a:r>
              <a:rPr kumimoji="0" lang="es-419" sz="2800" noProof="0" dirty="0">
                <a:solidFill>
                  <a:srgbClr val="EFF9FF"/>
                </a:solidFill>
                <a:latin typeface="Arial" panose="020B0604020202020204" pitchFamily="34" charset="0"/>
                <a:cs typeface="Times New Roman" panose="02020603050405020304" pitchFamily="18" charset="0"/>
              </a:rPr>
              <a:t>¡Ay de vosotros, escribas y fariseos, hipócritas!, porque recorréis el mar y la tierra para hacer un prosélito, y cuando llega a serlo, lo hacéis hijo del infierno dos veces más que vosotros.</a:t>
            </a:r>
            <a:endParaRPr kumimoji="0" lang="es-419" sz="2800" noProof="0" dirty="0">
              <a:solidFill>
                <a:srgbClr val="EFF9FF"/>
              </a:solidFill>
              <a:latin typeface="Arial" panose="020B0604020202020204" pitchFamily="34" charset="0"/>
            </a:endParaRPr>
          </a:p>
        </p:txBody>
      </p:sp>
      <p:sp>
        <p:nvSpPr>
          <p:cNvPr id="6" name="Verse ID - Rectangle 9">
            <a:extLst>
              <a:ext uri="{FF2B5EF4-FFF2-40B4-BE49-F238E27FC236}">
                <a16:creationId xmlns:a16="http://schemas.microsoft.com/office/drawing/2014/main" id="{1325FCA9-BFA3-BB3E-5C09-599B57BE0358}"/>
              </a:ext>
            </a:extLst>
          </p:cNvPr>
          <p:cNvSpPr>
            <a:spLocks noChangeArrowheads="1"/>
          </p:cNvSpPr>
          <p:nvPr/>
        </p:nvSpPr>
        <p:spPr bwMode="auto">
          <a:xfrm>
            <a:off x="698896" y="2276872"/>
            <a:ext cx="3828640" cy="511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144000" tIns="90000" rIns="144000">
            <a:spAutoFit/>
          </a:bodyPr>
          <a:lstStyle>
            <a:lvl1pPr marL="482600" indent="-482600" algn="l" defTabSz="571500">
              <a:defRPr sz="2400">
                <a:solidFill>
                  <a:schemeClr val="tx1"/>
                </a:solidFill>
                <a:latin typeface="Times New Roman" panose="02020603050405020304" pitchFamily="18" charset="0"/>
              </a:defRPr>
            </a:lvl1pPr>
            <a:lvl2pPr marL="742950" indent="-285750" algn="l" defTabSz="571500">
              <a:defRPr sz="2400">
                <a:solidFill>
                  <a:schemeClr val="tx1"/>
                </a:solidFill>
                <a:latin typeface="Times New Roman" panose="02020603050405020304" pitchFamily="18" charset="0"/>
              </a:defRPr>
            </a:lvl2pPr>
            <a:lvl3pPr marL="1143000" indent="-228600" algn="l" defTabSz="571500">
              <a:defRPr sz="2400">
                <a:solidFill>
                  <a:schemeClr val="tx1"/>
                </a:solidFill>
                <a:latin typeface="Times New Roman" panose="02020603050405020304" pitchFamily="18" charset="0"/>
              </a:defRPr>
            </a:lvl3pPr>
            <a:lvl4pPr marL="1600200" indent="-228600" algn="l" defTabSz="571500">
              <a:defRPr sz="2400">
                <a:solidFill>
                  <a:schemeClr val="tx1"/>
                </a:solidFill>
                <a:latin typeface="Times New Roman" panose="02020603050405020304" pitchFamily="18" charset="0"/>
              </a:defRPr>
            </a:lvl4pPr>
            <a:lvl5pPr marL="2057400" indent="-228600" algn="l" defTabSz="571500">
              <a:defRPr sz="2400">
                <a:solidFill>
                  <a:schemeClr val="tx1"/>
                </a:solidFill>
                <a:latin typeface="Times New Roman" panose="02020603050405020304" pitchFamily="18" charset="0"/>
              </a:defRPr>
            </a:lvl5pPr>
            <a:lvl6pPr marL="2514600" indent="-228600" defTabSz="5715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5715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5715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5715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87000"/>
              </a:lnSpc>
              <a:spcAft>
                <a:spcPts val="200"/>
              </a:spcAft>
            </a:pPr>
            <a:r>
              <a:rPr lang="es-419" sz="2800" b="1" noProof="0" dirty="0">
                <a:solidFill>
                  <a:srgbClr val="FFFF66"/>
                </a:solidFill>
                <a:latin typeface="Arial" panose="020B0604020202020204" pitchFamily="34" charset="0"/>
              </a:rPr>
              <a:t>Mateo 23:13-15 </a:t>
            </a:r>
            <a:r>
              <a:rPr lang="es-419" sz="2000" b="1" noProof="0" dirty="0">
                <a:solidFill>
                  <a:srgbClr val="FFFF66"/>
                </a:solidFill>
                <a:effectLst>
                  <a:outerShdw blurRad="38100" dist="38100" dir="2700000" algn="tl">
                    <a:srgbClr val="000000"/>
                  </a:outerShdw>
                </a:effectLst>
                <a:latin typeface="Arial" panose="020B0604020202020204" pitchFamily="34" charset="0"/>
                <a:cs typeface="Times New Roman" panose="02020603050405020304" pitchFamily="18" charset="0"/>
              </a:rPr>
              <a:t>(LBLA)</a:t>
            </a:r>
          </a:p>
        </p:txBody>
      </p:sp>
    </p:spTree>
    <p:extLst>
      <p:ext uri="{BB962C8B-B14F-4D97-AF65-F5344CB8AC3E}">
        <p14:creationId xmlns:p14="http://schemas.microsoft.com/office/powerpoint/2010/main" val="4019663461"/>
      </p:ext>
    </p:extLst>
  </p:cSld>
  <p:clrMapOvr>
    <a:masterClrMapping/>
  </p:clrMapOvr>
  <mc:AlternateContent xmlns:mc="http://schemas.openxmlformats.org/markup-compatibility/2006" xmlns:p14="http://schemas.microsoft.com/office/powerpoint/2010/main">
    <mc:Choice Requires="p14">
      <p:transition p14:dur="38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250"/>
                                        <p:tgtEl>
                                          <p:spTgt spid="6"/>
                                        </p:tgtEl>
                                        <p:attrNameLst>
                                          <p:attrName>ppt_y</p:attrName>
                                        </p:attrNameLst>
                                      </p:cBhvr>
                                      <p:tavLst>
                                        <p:tav tm="0">
                                          <p:val>
                                            <p:strVal val="#ppt_y+#ppt_h*1.125000"/>
                                          </p:val>
                                        </p:tav>
                                        <p:tav tm="100000">
                                          <p:val>
                                            <p:strVal val="#ppt_y"/>
                                          </p:val>
                                        </p:tav>
                                      </p:tavLst>
                                    </p:anim>
                                    <p:animEffect transition="in" filter="wipe(up)">
                                      <p:cBhvr>
                                        <p:cTn id="13" dur="25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4">
                                            <p:bg/>
                                          </p:spTgt>
                                        </p:tgtEl>
                                        <p:attrNameLst>
                                          <p:attrName>style.visibility</p:attrName>
                                        </p:attrNameLst>
                                      </p:cBhvr>
                                      <p:to>
                                        <p:strVal val="visible"/>
                                      </p:to>
                                    </p:set>
                                    <p:animEffect transition="in" filter="wipe(up)">
                                      <p:cBhvr>
                                        <p:cTn id="18" dur="500"/>
                                        <p:tgtEl>
                                          <p:spTgt spid="4">
                                            <p:bg/>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wipe(up)">
                                      <p:cBhvr>
                                        <p:cTn id="23" dur="500"/>
                                        <p:tgtEl>
                                          <p:spTgt spid="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wipe(up)">
                                      <p:cBhvr>
                                        <p:cTn id="28" dur="500"/>
                                        <p:tgtEl>
                                          <p:spTgt spid="4">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wipe(up)">
                                      <p:cBhvr>
                                        <p:cTn id="3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animBg="1"/>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764B7-AD0D-CC5A-9DBB-82D1B002A87A}"/>
            </a:ext>
          </a:extLst>
        </p:cNvPr>
        <p:cNvGrpSpPr/>
        <p:nvPr/>
      </p:nvGrpSpPr>
      <p:grpSpPr>
        <a:xfrm>
          <a:off x="0" y="0"/>
          <a:ext cx="0" cy="0"/>
          <a:chOff x="0" y="0"/>
          <a:chExt cx="0" cy="0"/>
        </a:xfrm>
      </p:grpSpPr>
      <p:sp>
        <p:nvSpPr>
          <p:cNvPr id="2" name="Rectangle 4">
            <a:extLst>
              <a:ext uri="{FF2B5EF4-FFF2-40B4-BE49-F238E27FC236}">
                <a16:creationId xmlns:a16="http://schemas.microsoft.com/office/drawing/2014/main" id="{4196689C-6FDF-82BC-881D-698B0AC5508C}"/>
              </a:ext>
            </a:extLst>
          </p:cNvPr>
          <p:cNvSpPr>
            <a:spLocks noChangeArrowheads="1"/>
          </p:cNvSpPr>
          <p:nvPr/>
        </p:nvSpPr>
        <p:spPr bwMode="auto">
          <a:xfrm>
            <a:off x="695401" y="908720"/>
            <a:ext cx="7488831"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7000"/>
              </a:lnSpc>
              <a:spcBef>
                <a:spcPts val="0"/>
              </a:spcBef>
              <a:spcAft>
                <a:spcPts val="3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En un sermón sobre Mateo 23, Huss tomó las palabras de Jesús a los líderes religiosos de su día…</a:t>
            </a:r>
          </a:p>
        </p:txBody>
      </p:sp>
      <p:pic>
        <p:nvPicPr>
          <p:cNvPr id="5" name="Picture 4">
            <a:extLst>
              <a:ext uri="{FF2B5EF4-FFF2-40B4-BE49-F238E27FC236}">
                <a16:creationId xmlns:a16="http://schemas.microsoft.com/office/drawing/2014/main" id="{5BE985E3-46DD-BD63-78B5-5BE8444880E8}"/>
              </a:ext>
            </a:extLst>
          </p:cNvPr>
          <p:cNvPicPr>
            <a:picLocks noChangeAspect="1"/>
          </p:cNvPicPr>
          <p:nvPr/>
        </p:nvPicPr>
        <p:blipFill>
          <a:blip r:embed="rId3">
            <a:extLst>
              <a:ext uri="{28A0092B-C50C-407E-A947-70E740481C1C}">
                <a14:useLocalDpi xmlns:a14="http://schemas.microsoft.com/office/drawing/2010/main" val="0"/>
              </a:ext>
            </a:extLst>
          </a:blip>
          <a:srcRect l="10101" r="6373"/>
          <a:stretch>
            <a:fillRect/>
          </a:stretch>
        </p:blipFill>
        <p:spPr>
          <a:xfrm>
            <a:off x="8328248" y="1052736"/>
            <a:ext cx="3024336" cy="2729361"/>
          </a:xfrm>
          <a:prstGeom prst="rect">
            <a:avLst/>
          </a:prstGeom>
        </p:spPr>
      </p:pic>
      <p:sp>
        <p:nvSpPr>
          <p:cNvPr id="7" name="TextBox 6">
            <a:extLst>
              <a:ext uri="{FF2B5EF4-FFF2-40B4-BE49-F238E27FC236}">
                <a16:creationId xmlns:a16="http://schemas.microsoft.com/office/drawing/2014/main" id="{6971F9BD-840C-DCD5-FE6A-FE0EFFAE9E0E}"/>
              </a:ext>
            </a:extLst>
          </p:cNvPr>
          <p:cNvSpPr txBox="1"/>
          <p:nvPr/>
        </p:nvSpPr>
        <p:spPr>
          <a:xfrm>
            <a:off x="8328248" y="3284292"/>
            <a:ext cx="3024336" cy="482628"/>
          </a:xfrm>
          <a:prstGeom prst="rect">
            <a:avLst/>
          </a:prstGeom>
          <a:noFill/>
        </p:spPr>
        <p:txBody>
          <a:bodyPr wrap="square" lIns="108000" tIns="36000" rIns="108000" bIns="0">
            <a:spAutoFit/>
          </a:bodyPr>
          <a:lstStyle/>
          <a:p>
            <a:pPr algn="ctr"/>
            <a:r>
              <a:rPr kumimoji="0" lang="es-419" sz="2900" b="1" i="1" u="none" strike="noStrike" kern="1200" cap="none" spc="300" normalizeH="0" baseline="0" noProof="0" dirty="0">
                <a:ln>
                  <a:noFill/>
                </a:ln>
                <a:solidFill>
                  <a:srgbClr val="FFFF00"/>
                </a:solidFill>
                <a:effectLst>
                  <a:outerShdw blurRad="50800" dist="50800" dir="3300000" algn="tl">
                    <a:schemeClr val="accent6">
                      <a:lumMod val="50000"/>
                      <a:alpha val="80000"/>
                    </a:schemeClr>
                  </a:outerShdw>
                </a:effectLst>
                <a:uLnTx/>
                <a:uFillTx/>
                <a:latin typeface="Arial" panose="020B0604020202020204" pitchFamily="34" charset="0"/>
              </a:rPr>
              <a:t>Jan Huss</a:t>
            </a:r>
            <a:endParaRPr lang="es-419" sz="2900" b="1" i="1" spc="300" noProof="0" dirty="0">
              <a:solidFill>
                <a:srgbClr val="FFFF00"/>
              </a:solidFill>
              <a:effectLst>
                <a:outerShdw blurRad="50800" dist="50800" dir="3300000" algn="tl">
                  <a:schemeClr val="accent6">
                    <a:lumMod val="50000"/>
                    <a:alpha val="80000"/>
                  </a:schemeClr>
                </a:outerShdw>
              </a:effectLst>
            </a:endParaRPr>
          </a:p>
        </p:txBody>
      </p:sp>
      <p:sp>
        <p:nvSpPr>
          <p:cNvPr id="3" name="Rectangle 4">
            <a:extLst>
              <a:ext uri="{FF2B5EF4-FFF2-40B4-BE49-F238E27FC236}">
                <a16:creationId xmlns:a16="http://schemas.microsoft.com/office/drawing/2014/main" id="{EEFCA265-EC31-CF00-C751-5E28B4806E79}"/>
              </a:ext>
            </a:extLst>
          </p:cNvPr>
          <p:cNvSpPr>
            <a:spLocks noChangeArrowheads="1"/>
          </p:cNvSpPr>
          <p:nvPr/>
        </p:nvSpPr>
        <p:spPr bwMode="auto">
          <a:xfrm>
            <a:off x="695401" y="2132856"/>
            <a:ext cx="7488831" cy="504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7000"/>
              </a:lnSpc>
              <a:spcBef>
                <a:spcPts val="0"/>
              </a:spcBef>
              <a:spcAft>
                <a:spcPts val="3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 y los aplicó a los sacerdotes y la iglesia:</a:t>
            </a:r>
          </a:p>
        </p:txBody>
      </p:sp>
      <p:sp>
        <p:nvSpPr>
          <p:cNvPr id="9" name="Rectangle 4">
            <a:extLst>
              <a:ext uri="{FF2B5EF4-FFF2-40B4-BE49-F238E27FC236}">
                <a16:creationId xmlns:a16="http://schemas.microsoft.com/office/drawing/2014/main" id="{D1EAFAD0-3F99-49ED-4C61-6F73DF3A34AF}"/>
              </a:ext>
            </a:extLst>
          </p:cNvPr>
          <p:cNvSpPr>
            <a:spLocks noChangeArrowheads="1"/>
          </p:cNvSpPr>
          <p:nvPr/>
        </p:nvSpPr>
        <p:spPr bwMode="auto">
          <a:xfrm>
            <a:off x="695401" y="5301208"/>
            <a:ext cx="10801199"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8000"/>
              </a:lnSpc>
              <a:spcBef>
                <a:spcPts val="0"/>
              </a:spcBef>
              <a:spcAft>
                <a:spcPts val="400"/>
              </a:spcAft>
              <a:buClr>
                <a:srgbClr val="5FF0FF"/>
              </a:buClr>
              <a:buFont typeface="Symbol" panose="05050102010706020507" pitchFamily="18" charset="2"/>
              <a:buNone/>
            </a:pPr>
            <a:r>
              <a:rPr lang="es-419" sz="2900" i="1" noProof="0" dirty="0">
                <a:solidFill>
                  <a:srgbClr val="EFF9FF"/>
                </a:solidFill>
                <a:latin typeface="Arial" panose="020B0604020202020204" pitchFamily="34" charset="0"/>
              </a:rPr>
              <a:t>Además, los sacerdotes ocultan el conocimiento de las Escrituras al pueblo, porque temen no recibir el mismo honor si se les enseña a leer la Biblia.”</a:t>
            </a:r>
          </a:p>
        </p:txBody>
      </p:sp>
      <p:grpSp>
        <p:nvGrpSpPr>
          <p:cNvPr id="12" name="Group 11">
            <a:extLst>
              <a:ext uri="{FF2B5EF4-FFF2-40B4-BE49-F238E27FC236}">
                <a16:creationId xmlns:a16="http://schemas.microsoft.com/office/drawing/2014/main" id="{52718546-1A7A-3A08-FEEB-F32504B5EE84}"/>
              </a:ext>
            </a:extLst>
          </p:cNvPr>
          <p:cNvGrpSpPr/>
          <p:nvPr/>
        </p:nvGrpSpPr>
        <p:grpSpPr>
          <a:xfrm>
            <a:off x="695400" y="2564904"/>
            <a:ext cx="10945216" cy="2793134"/>
            <a:chOff x="695400" y="2708920"/>
            <a:chExt cx="10945216" cy="2793134"/>
          </a:xfrm>
        </p:grpSpPr>
        <p:sp>
          <p:nvSpPr>
            <p:cNvPr id="8" name="Rectangle 4">
              <a:extLst>
                <a:ext uri="{FF2B5EF4-FFF2-40B4-BE49-F238E27FC236}">
                  <a16:creationId xmlns:a16="http://schemas.microsoft.com/office/drawing/2014/main" id="{B048891A-2B4E-6A3E-3E42-36791F654B30}"/>
                </a:ext>
              </a:extLst>
            </p:cNvPr>
            <p:cNvSpPr>
              <a:spLocks noChangeArrowheads="1"/>
            </p:cNvSpPr>
            <p:nvPr/>
          </p:nvSpPr>
          <p:spPr bwMode="auto">
            <a:xfrm>
              <a:off x="695401" y="2708920"/>
              <a:ext cx="7488831" cy="1368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7000"/>
                </a:lnSpc>
                <a:spcBef>
                  <a:spcPts val="0"/>
                </a:spcBef>
                <a:spcAft>
                  <a:spcPts val="300"/>
                </a:spcAft>
                <a:buClr>
                  <a:srgbClr val="5FF0FF"/>
                </a:buClr>
                <a:buFont typeface="Symbol" panose="05050102010706020507" pitchFamily="18" charset="2"/>
                <a:buNone/>
              </a:pPr>
              <a:r>
                <a:rPr lang="es-419" sz="2900" i="1" noProof="0" dirty="0">
                  <a:solidFill>
                    <a:srgbClr val="EFF9FF"/>
                  </a:solidFill>
                  <a:latin typeface="Arial" panose="020B0604020202020204" pitchFamily="34" charset="0"/>
                </a:rPr>
                <a:t>“Cierran el reino de los cielos a los hombres.</a:t>
              </a:r>
            </a:p>
            <a:p>
              <a:pPr algn="just">
                <a:lnSpc>
                  <a:spcPct val="87000"/>
                </a:lnSpc>
                <a:spcBef>
                  <a:spcPts val="0"/>
                </a:spcBef>
                <a:spcAft>
                  <a:spcPts val="300"/>
                </a:spcAft>
                <a:buClr>
                  <a:srgbClr val="5FF0FF"/>
                </a:buClr>
                <a:buFont typeface="Symbol" panose="05050102010706020507" pitchFamily="18" charset="2"/>
                <a:buNone/>
              </a:pPr>
              <a:r>
                <a:rPr lang="es-419" sz="2900" i="1" noProof="0" dirty="0">
                  <a:solidFill>
                    <a:srgbClr val="EFF9FF"/>
                  </a:solidFill>
                  <a:latin typeface="Arial" panose="020B0604020202020204" pitchFamily="34" charset="0"/>
                </a:rPr>
                <a:t>Lo hacen ocultando las Escrituras al pueblo para</a:t>
              </a:r>
              <a:r>
                <a:rPr lang="es-419" sz="2600" i="1" noProof="0" dirty="0">
                  <a:solidFill>
                    <a:srgbClr val="EFF9FF"/>
                  </a:solidFill>
                  <a:latin typeface="Arial" panose="020B0604020202020204" pitchFamily="34" charset="0"/>
                </a:rPr>
                <a:t>  </a:t>
              </a:r>
              <a:r>
                <a:rPr lang="es-419" sz="2900" i="1" noProof="0" dirty="0">
                  <a:solidFill>
                    <a:srgbClr val="EFF9FF"/>
                  </a:solidFill>
                  <a:latin typeface="Arial" panose="020B0604020202020204" pitchFamily="34" charset="0"/>
                </a:rPr>
                <a:t>que  no  las  lean  ni  las  entiendan,  ni</a:t>
              </a:r>
            </a:p>
          </p:txBody>
        </p:sp>
        <p:sp>
          <p:nvSpPr>
            <p:cNvPr id="10" name="Rectangle 4">
              <a:extLst>
                <a:ext uri="{FF2B5EF4-FFF2-40B4-BE49-F238E27FC236}">
                  <a16:creationId xmlns:a16="http://schemas.microsoft.com/office/drawing/2014/main" id="{8CD906B2-52DE-55CD-1239-E2ED3CB36C88}"/>
                </a:ext>
              </a:extLst>
            </p:cNvPr>
            <p:cNvSpPr>
              <a:spLocks noChangeArrowheads="1"/>
            </p:cNvSpPr>
            <p:nvPr/>
          </p:nvSpPr>
          <p:spPr bwMode="auto">
            <a:xfrm>
              <a:off x="695400" y="3905347"/>
              <a:ext cx="10945216" cy="1596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7000"/>
                </a:lnSpc>
                <a:spcBef>
                  <a:spcPts val="0"/>
                </a:spcBef>
                <a:spcAft>
                  <a:spcPts val="300"/>
                </a:spcAft>
                <a:buClr>
                  <a:srgbClr val="5FF0FF"/>
                </a:buClr>
                <a:buFont typeface="Symbol" panose="05050102010706020507" pitchFamily="18" charset="2"/>
                <a:buNone/>
              </a:pPr>
              <a:r>
                <a:rPr lang="es-419" sz="2900" i="1" noProof="0" dirty="0">
                  <a:solidFill>
                    <a:srgbClr val="EFF9FF"/>
                  </a:solidFill>
                  <a:latin typeface="Arial" panose="020B0604020202020204" pitchFamily="34" charset="0"/>
                </a:rPr>
                <a:t>sepan cómo deben vivir los hombres; para que no sepan cómo castigar a los sacerdotes por sus pecados, ni para que, mediante el conocimiento de las Escrituras, insistan en que los sacerdotes se instruyan en ellas. </a:t>
              </a:r>
            </a:p>
          </p:txBody>
        </p:sp>
      </p:grpSp>
    </p:spTree>
    <p:extLst>
      <p:ext uri="{BB962C8B-B14F-4D97-AF65-F5344CB8AC3E}">
        <p14:creationId xmlns:p14="http://schemas.microsoft.com/office/powerpoint/2010/main" val="1127841380"/>
      </p:ext>
    </p:extLst>
  </p:cSld>
  <p:clrMapOvr>
    <a:masterClrMapping/>
  </p:clrMapOvr>
  <mc:AlternateContent xmlns:mc="http://schemas.openxmlformats.org/markup-compatibility/2006" xmlns:p14="http://schemas.microsoft.com/office/powerpoint/2010/main">
    <mc:Choice Requires="p14">
      <p:transition p14:dur="38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left)">
                                      <p:cBhvr>
                                        <p:cTn id="1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build="allAtOnce"/>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38790-6A9A-A0EF-7F6E-407B0187BA70}"/>
            </a:ext>
          </a:extLst>
        </p:cNvPr>
        <p:cNvGrpSpPr/>
        <p:nvPr/>
      </p:nvGrpSpPr>
      <p:grpSpPr>
        <a:xfrm>
          <a:off x="0" y="0"/>
          <a:ext cx="0" cy="0"/>
          <a:chOff x="0" y="0"/>
          <a:chExt cx="0" cy="0"/>
        </a:xfrm>
      </p:grpSpPr>
      <p:sp>
        <p:nvSpPr>
          <p:cNvPr id="2" name="Rectangle 4">
            <a:extLst>
              <a:ext uri="{FF2B5EF4-FFF2-40B4-BE49-F238E27FC236}">
                <a16:creationId xmlns:a16="http://schemas.microsoft.com/office/drawing/2014/main" id="{290DF4FD-B240-6CB4-2AF6-BD59E9264389}"/>
              </a:ext>
            </a:extLst>
          </p:cNvPr>
          <p:cNvSpPr>
            <a:spLocks noChangeArrowheads="1"/>
          </p:cNvSpPr>
          <p:nvPr/>
        </p:nvSpPr>
        <p:spPr bwMode="auto">
          <a:xfrm>
            <a:off x="695401" y="980728"/>
            <a:ext cx="7560839" cy="2729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Siguiendo el ejemplo de Wycliffe, Huss predicó y escribió solo en idioma checo, en lugar de latín. Habló en contra de varias doctrinas de la iglesia católica, y contra abusos que había notado en la universidad.</a:t>
            </a:r>
          </a:p>
          <a:p>
            <a:pPr algn="just">
              <a:lnSpc>
                <a:spcPct val="90000"/>
              </a:lnSpc>
              <a:spcBef>
                <a:spcPts val="0"/>
              </a:spcBef>
              <a:spcAft>
                <a:spcPts val="6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Pero pronto las cosas empeoraron más:  </a:t>
            </a:r>
          </a:p>
        </p:txBody>
      </p:sp>
      <p:pic>
        <p:nvPicPr>
          <p:cNvPr id="5" name="Picture 4">
            <a:extLst>
              <a:ext uri="{FF2B5EF4-FFF2-40B4-BE49-F238E27FC236}">
                <a16:creationId xmlns:a16="http://schemas.microsoft.com/office/drawing/2014/main" id="{B3FFFCCC-0901-0FEA-ACB1-04280599495A}"/>
              </a:ext>
            </a:extLst>
          </p:cNvPr>
          <p:cNvPicPr>
            <a:picLocks noChangeAspect="1"/>
          </p:cNvPicPr>
          <p:nvPr/>
        </p:nvPicPr>
        <p:blipFill>
          <a:blip r:embed="rId3">
            <a:extLst>
              <a:ext uri="{28A0092B-C50C-407E-A947-70E740481C1C}">
                <a14:useLocalDpi xmlns:a14="http://schemas.microsoft.com/office/drawing/2010/main" val="0"/>
              </a:ext>
            </a:extLst>
          </a:blip>
          <a:srcRect l="10101" r="6373"/>
          <a:stretch>
            <a:fillRect/>
          </a:stretch>
        </p:blipFill>
        <p:spPr>
          <a:xfrm>
            <a:off x="8328248" y="1052736"/>
            <a:ext cx="3024336" cy="2729361"/>
          </a:xfrm>
          <a:prstGeom prst="rect">
            <a:avLst/>
          </a:prstGeom>
        </p:spPr>
      </p:pic>
      <p:sp>
        <p:nvSpPr>
          <p:cNvPr id="7" name="TextBox 6">
            <a:extLst>
              <a:ext uri="{FF2B5EF4-FFF2-40B4-BE49-F238E27FC236}">
                <a16:creationId xmlns:a16="http://schemas.microsoft.com/office/drawing/2014/main" id="{E10DE80C-584E-DC23-DF9A-7BA44873D56C}"/>
              </a:ext>
            </a:extLst>
          </p:cNvPr>
          <p:cNvSpPr txBox="1"/>
          <p:nvPr/>
        </p:nvSpPr>
        <p:spPr>
          <a:xfrm>
            <a:off x="8328248" y="3284292"/>
            <a:ext cx="3024336" cy="482628"/>
          </a:xfrm>
          <a:prstGeom prst="rect">
            <a:avLst/>
          </a:prstGeom>
          <a:noFill/>
        </p:spPr>
        <p:txBody>
          <a:bodyPr wrap="square" lIns="108000" tIns="36000" rIns="108000" bIns="0">
            <a:spAutoFit/>
          </a:bodyPr>
          <a:lstStyle/>
          <a:p>
            <a:pPr algn="ctr"/>
            <a:r>
              <a:rPr kumimoji="0" lang="es-419" sz="2900" b="1" i="1" u="none" strike="noStrike" kern="1200" cap="none" spc="300" normalizeH="0" baseline="0" noProof="0" dirty="0">
                <a:ln>
                  <a:noFill/>
                </a:ln>
                <a:solidFill>
                  <a:srgbClr val="FFFF00"/>
                </a:solidFill>
                <a:effectLst>
                  <a:outerShdw blurRad="50800" dist="50800" dir="3300000" algn="tl">
                    <a:schemeClr val="accent6">
                      <a:lumMod val="50000"/>
                      <a:alpha val="80000"/>
                    </a:schemeClr>
                  </a:outerShdw>
                </a:effectLst>
                <a:uLnTx/>
                <a:uFillTx/>
                <a:latin typeface="Arial" panose="020B0604020202020204" pitchFamily="34" charset="0"/>
              </a:rPr>
              <a:t>Jan Huss</a:t>
            </a:r>
            <a:endParaRPr lang="es-419" sz="2900" b="1" i="1" spc="300" noProof="0" dirty="0">
              <a:solidFill>
                <a:srgbClr val="FFFF00"/>
              </a:solidFill>
              <a:effectLst>
                <a:outerShdw blurRad="50800" dist="50800" dir="3300000" algn="tl">
                  <a:schemeClr val="accent6">
                    <a:lumMod val="50000"/>
                    <a:alpha val="80000"/>
                  </a:schemeClr>
                </a:outerShdw>
              </a:effectLst>
            </a:endParaRPr>
          </a:p>
        </p:txBody>
      </p:sp>
      <p:sp>
        <p:nvSpPr>
          <p:cNvPr id="8" name="Rectangle 4">
            <a:extLst>
              <a:ext uri="{FF2B5EF4-FFF2-40B4-BE49-F238E27FC236}">
                <a16:creationId xmlns:a16="http://schemas.microsoft.com/office/drawing/2014/main" id="{DE8AF504-C9F1-2715-9593-E91C1E0551C0}"/>
              </a:ext>
            </a:extLst>
          </p:cNvPr>
          <p:cNvSpPr>
            <a:spLocks noChangeArrowheads="1"/>
          </p:cNvSpPr>
          <p:nvPr/>
        </p:nvSpPr>
        <p:spPr bwMode="auto">
          <a:xfrm>
            <a:off x="695400" y="3861048"/>
            <a:ext cx="10657184" cy="2030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En 1412 el “antipapa” Juan XXIII autorizó la venta de indulgencias, porque necesitaba fondos para montar un conflicto militar.</a:t>
            </a:r>
          </a:p>
          <a:p>
            <a:pPr algn="just">
              <a:lnSpc>
                <a:spcPct val="90000"/>
              </a:lnSpc>
              <a:spcBef>
                <a:spcPts val="0"/>
              </a:spcBef>
              <a:spcAft>
                <a:spcPts val="6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Jan se opuso fuertemente, desde el púlpito, tanto en contra de las indulgencias como también en contra del </a:t>
            </a:r>
            <a:r>
              <a:rPr lang="es-419" sz="3000" dirty="0">
                <a:solidFill>
                  <a:srgbClr val="EFF9FF"/>
                </a:solidFill>
                <a:latin typeface="Arial" panose="020B0604020202020204" pitchFamily="34" charset="0"/>
              </a:rPr>
              <a:t>P</a:t>
            </a:r>
            <a:r>
              <a:rPr lang="es-419" sz="3000" noProof="0" dirty="0">
                <a:solidFill>
                  <a:srgbClr val="EFF9FF"/>
                </a:solidFill>
                <a:latin typeface="Arial" panose="020B0604020202020204" pitchFamily="34" charset="0"/>
              </a:rPr>
              <a:t>apa.</a:t>
            </a:r>
          </a:p>
        </p:txBody>
      </p:sp>
    </p:spTree>
    <p:extLst>
      <p:ext uri="{BB962C8B-B14F-4D97-AF65-F5344CB8AC3E}">
        <p14:creationId xmlns:p14="http://schemas.microsoft.com/office/powerpoint/2010/main" val="1914450615"/>
      </p:ext>
    </p:extLst>
  </p:cSld>
  <p:clrMapOvr>
    <a:masterClrMapping/>
  </p:clrMapOvr>
  <mc:AlternateContent xmlns:mc="http://schemas.openxmlformats.org/markup-compatibility/2006" xmlns:p14="http://schemas.microsoft.com/office/powerpoint/2010/main">
    <mc:Choice Requires="p14">
      <p:transition p14:dur="38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dissolve">
                                      <p:cBhvr>
                                        <p:cTn id="12" dur="500"/>
                                        <p:tgtEl>
                                          <p:spTgt spid="2">
                                            <p:txEl>
                                              <p:pRg st="1" end="1"/>
                                            </p:txEl>
                                          </p:spTgt>
                                        </p:tgtEl>
                                      </p:cBhvr>
                                    </p:animEffect>
                                  </p:childTnLst>
                                </p:cTn>
                              </p:par>
                            </p:childTnLst>
                          </p:cTn>
                        </p:par>
                        <p:par>
                          <p:cTn id="13" fill="hold">
                            <p:stCondLst>
                              <p:cond delay="500"/>
                            </p:stCondLst>
                            <p:childTnLst>
                              <p:par>
                                <p:cTn id="14" presetID="32" presetClass="emph" presetSubtype="0" fill="hold" nodeType="afterEffect">
                                  <p:stCondLst>
                                    <p:cond delay="0"/>
                                  </p:stCondLst>
                                  <p:childTnLst>
                                    <p:animRot by="120000">
                                      <p:cBhvr>
                                        <p:cTn id="15" dur="100" fill="hold">
                                          <p:stCondLst>
                                            <p:cond delay="0"/>
                                          </p:stCondLst>
                                        </p:cTn>
                                        <p:tgtEl>
                                          <p:spTgt spid="5"/>
                                        </p:tgtEl>
                                        <p:attrNameLst>
                                          <p:attrName>r</p:attrName>
                                        </p:attrNameLst>
                                      </p:cBhvr>
                                    </p:animRot>
                                    <p:animRot by="-240000">
                                      <p:cBhvr>
                                        <p:cTn id="16" dur="200" fill="hold">
                                          <p:stCondLst>
                                            <p:cond delay="200"/>
                                          </p:stCondLst>
                                        </p:cTn>
                                        <p:tgtEl>
                                          <p:spTgt spid="5"/>
                                        </p:tgtEl>
                                        <p:attrNameLst>
                                          <p:attrName>r</p:attrName>
                                        </p:attrNameLst>
                                      </p:cBhvr>
                                    </p:animRot>
                                    <p:animRot by="240000">
                                      <p:cBhvr>
                                        <p:cTn id="17" dur="200" fill="hold">
                                          <p:stCondLst>
                                            <p:cond delay="400"/>
                                          </p:stCondLst>
                                        </p:cTn>
                                        <p:tgtEl>
                                          <p:spTgt spid="5"/>
                                        </p:tgtEl>
                                        <p:attrNameLst>
                                          <p:attrName>r</p:attrName>
                                        </p:attrNameLst>
                                      </p:cBhvr>
                                    </p:animRot>
                                    <p:animRot by="-240000">
                                      <p:cBhvr>
                                        <p:cTn id="18" dur="200" fill="hold">
                                          <p:stCondLst>
                                            <p:cond delay="600"/>
                                          </p:stCondLst>
                                        </p:cTn>
                                        <p:tgtEl>
                                          <p:spTgt spid="5"/>
                                        </p:tgtEl>
                                        <p:attrNameLst>
                                          <p:attrName>r</p:attrName>
                                        </p:attrNameLst>
                                      </p:cBhvr>
                                    </p:animRot>
                                    <p:animRot by="120000">
                                      <p:cBhvr>
                                        <p:cTn id="19" dur="200" fill="hold">
                                          <p:stCondLst>
                                            <p:cond delay="800"/>
                                          </p:stCondLst>
                                        </p:cTn>
                                        <p:tgtEl>
                                          <p:spTgt spid="5"/>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wipe(left)">
                                      <p:cBhvr>
                                        <p:cTn id="24" dur="5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animEffect transition="in" filter="wipe(left)">
                                      <p:cBhvr>
                                        <p:cTn id="29"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utoUpdateAnimBg="0"/>
      <p:bldP spid="8" grpId="0" build="allAtOnce"/>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E8076-560B-8636-19F5-DFCDA5C3C58F}"/>
            </a:ext>
          </a:extLst>
        </p:cNvPr>
        <p:cNvGrpSpPr/>
        <p:nvPr/>
      </p:nvGrpSpPr>
      <p:grpSpPr>
        <a:xfrm>
          <a:off x="0" y="0"/>
          <a:ext cx="0" cy="0"/>
          <a:chOff x="0" y="0"/>
          <a:chExt cx="0" cy="0"/>
        </a:xfrm>
      </p:grpSpPr>
      <p:sp>
        <p:nvSpPr>
          <p:cNvPr id="2" name="Rectangle 4">
            <a:extLst>
              <a:ext uri="{FF2B5EF4-FFF2-40B4-BE49-F238E27FC236}">
                <a16:creationId xmlns:a16="http://schemas.microsoft.com/office/drawing/2014/main" id="{2DD7ABA0-4C79-8198-BAF5-9210E53C39F5}"/>
              </a:ext>
            </a:extLst>
          </p:cNvPr>
          <p:cNvSpPr>
            <a:spLocks noChangeArrowheads="1"/>
          </p:cNvSpPr>
          <p:nvPr/>
        </p:nvSpPr>
        <p:spPr bwMode="auto">
          <a:xfrm>
            <a:off x="695401" y="966192"/>
            <a:ext cx="7344815" cy="2894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8000"/>
              </a:lnSpc>
              <a:spcBef>
                <a:spcPts val="0"/>
              </a:spcBef>
              <a:spcAft>
                <a:spcPts val="5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En 1412, Huss fue citado a comparecer ante el Concilio de Constanza para defender sus declaraciones, y se le prometió un salvoconducto de ida y vuelta como incentivo.  </a:t>
            </a:r>
          </a:p>
          <a:p>
            <a:pPr algn="just">
              <a:lnSpc>
                <a:spcPct val="88000"/>
              </a:lnSpc>
              <a:spcBef>
                <a:spcPts val="0"/>
              </a:spcBef>
              <a:spcAft>
                <a:spcPts val="5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Pero le mintieron: al llegar, fue arrestado y encarcelado. </a:t>
            </a:r>
          </a:p>
        </p:txBody>
      </p:sp>
      <p:pic>
        <p:nvPicPr>
          <p:cNvPr id="5" name="Picture 4">
            <a:extLst>
              <a:ext uri="{FF2B5EF4-FFF2-40B4-BE49-F238E27FC236}">
                <a16:creationId xmlns:a16="http://schemas.microsoft.com/office/drawing/2014/main" id="{F5674C38-F04B-830F-6493-D44CAA9DE769}"/>
              </a:ext>
            </a:extLst>
          </p:cNvPr>
          <p:cNvPicPr>
            <a:picLocks noChangeAspect="1"/>
          </p:cNvPicPr>
          <p:nvPr/>
        </p:nvPicPr>
        <p:blipFill>
          <a:blip r:embed="rId3">
            <a:extLst>
              <a:ext uri="{28A0092B-C50C-407E-A947-70E740481C1C}">
                <a14:useLocalDpi xmlns:a14="http://schemas.microsoft.com/office/drawing/2010/main" val="0"/>
              </a:ext>
            </a:extLst>
          </a:blip>
          <a:srcRect l="10101" r="6373"/>
          <a:stretch>
            <a:fillRect/>
          </a:stretch>
        </p:blipFill>
        <p:spPr>
          <a:xfrm>
            <a:off x="8328248" y="1052736"/>
            <a:ext cx="3024336" cy="2729361"/>
          </a:xfrm>
          <a:prstGeom prst="rect">
            <a:avLst/>
          </a:prstGeom>
        </p:spPr>
      </p:pic>
      <p:sp>
        <p:nvSpPr>
          <p:cNvPr id="7" name="TextBox 6">
            <a:extLst>
              <a:ext uri="{FF2B5EF4-FFF2-40B4-BE49-F238E27FC236}">
                <a16:creationId xmlns:a16="http://schemas.microsoft.com/office/drawing/2014/main" id="{C1145331-2B4F-4106-2903-F71A4A43DD13}"/>
              </a:ext>
            </a:extLst>
          </p:cNvPr>
          <p:cNvSpPr txBox="1"/>
          <p:nvPr/>
        </p:nvSpPr>
        <p:spPr>
          <a:xfrm>
            <a:off x="8328248" y="3284292"/>
            <a:ext cx="3024336" cy="482628"/>
          </a:xfrm>
          <a:prstGeom prst="rect">
            <a:avLst/>
          </a:prstGeom>
          <a:noFill/>
        </p:spPr>
        <p:txBody>
          <a:bodyPr wrap="square" lIns="108000" tIns="36000" rIns="108000" bIns="0">
            <a:spAutoFit/>
          </a:bodyPr>
          <a:lstStyle/>
          <a:p>
            <a:pPr algn="ctr"/>
            <a:r>
              <a:rPr kumimoji="0" lang="es-419" sz="2900" b="1" i="1" u="none" strike="noStrike" kern="1200" cap="none" spc="300" normalizeH="0" baseline="0" noProof="0" dirty="0">
                <a:ln>
                  <a:noFill/>
                </a:ln>
                <a:solidFill>
                  <a:srgbClr val="FFFF00"/>
                </a:solidFill>
                <a:effectLst>
                  <a:outerShdw blurRad="50800" dist="50800" dir="3300000" algn="tl">
                    <a:schemeClr val="accent6">
                      <a:lumMod val="50000"/>
                      <a:alpha val="80000"/>
                    </a:schemeClr>
                  </a:outerShdw>
                </a:effectLst>
                <a:uLnTx/>
                <a:uFillTx/>
                <a:latin typeface="Arial" panose="020B0604020202020204" pitchFamily="34" charset="0"/>
              </a:rPr>
              <a:t>Jan Huss</a:t>
            </a:r>
            <a:endParaRPr lang="es-419" sz="2900" b="1" i="1" spc="300" noProof="0" dirty="0">
              <a:solidFill>
                <a:srgbClr val="FFFF00"/>
              </a:solidFill>
              <a:effectLst>
                <a:outerShdw blurRad="50800" dist="50800" dir="3300000" algn="tl">
                  <a:schemeClr val="accent6">
                    <a:lumMod val="50000"/>
                    <a:alpha val="80000"/>
                  </a:schemeClr>
                </a:outerShdw>
              </a:effectLst>
            </a:endParaRPr>
          </a:p>
        </p:txBody>
      </p:sp>
      <p:sp>
        <p:nvSpPr>
          <p:cNvPr id="8" name="Rectangle 4">
            <a:extLst>
              <a:ext uri="{FF2B5EF4-FFF2-40B4-BE49-F238E27FC236}">
                <a16:creationId xmlns:a16="http://schemas.microsoft.com/office/drawing/2014/main" id="{428F484C-D281-8E47-F9F3-143A6DE4A197}"/>
              </a:ext>
            </a:extLst>
          </p:cNvPr>
          <p:cNvSpPr>
            <a:spLocks noChangeArrowheads="1"/>
          </p:cNvSpPr>
          <p:nvPr/>
        </p:nvSpPr>
        <p:spPr bwMode="auto">
          <a:xfrm>
            <a:off x="695400" y="3861048"/>
            <a:ext cx="7344816" cy="2246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7000"/>
              </a:lnSpc>
              <a:spcBef>
                <a:spcPts val="0"/>
              </a:spcBef>
              <a:spcAft>
                <a:spcPts val="4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Compareció ante un “juicio” falso, con el veredicto ya establecido de antemano.</a:t>
            </a:r>
          </a:p>
          <a:p>
            <a:pPr algn="just">
              <a:lnSpc>
                <a:spcPct val="87000"/>
              </a:lnSpc>
              <a:spcBef>
                <a:spcPts val="0"/>
              </a:spcBef>
              <a:spcAft>
                <a:spcPts val="4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Se negó tajantemente a retractarse de sus enseñanzas. </a:t>
            </a:r>
          </a:p>
          <a:p>
            <a:pPr algn="just">
              <a:lnSpc>
                <a:spcPct val="87000"/>
              </a:lnSpc>
              <a:spcBef>
                <a:spcPts val="0"/>
              </a:spcBef>
              <a:spcAft>
                <a:spcPts val="4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Fue declarado culpable de herejía, excomulgado, y quemado en la hoguera.</a:t>
            </a:r>
          </a:p>
        </p:txBody>
      </p:sp>
      <p:pic>
        <p:nvPicPr>
          <p:cNvPr id="4" name="Picture 3">
            <a:extLst>
              <a:ext uri="{FF2B5EF4-FFF2-40B4-BE49-F238E27FC236}">
                <a16:creationId xmlns:a16="http://schemas.microsoft.com/office/drawing/2014/main" id="{7067AD95-83BB-7CB3-9B7F-A62FE46B5A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6240" y="1052736"/>
            <a:ext cx="3244300" cy="5240792"/>
          </a:xfrm>
          <a:prstGeom prst="rect">
            <a:avLst/>
          </a:prstGeom>
        </p:spPr>
      </p:pic>
      <p:pic>
        <p:nvPicPr>
          <p:cNvPr id="9" name="Picture 8">
            <a:extLst>
              <a:ext uri="{FF2B5EF4-FFF2-40B4-BE49-F238E27FC236}">
                <a16:creationId xmlns:a16="http://schemas.microsoft.com/office/drawing/2014/main" id="{CD13C0AB-9AC1-11C0-4CD8-0960BECBA09A}"/>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3000"/>
                    </a14:imgEffect>
                    <a14:imgEffect>
                      <a14:colorTemperature colorTemp="6502"/>
                    </a14:imgEffect>
                    <a14:imgEffect>
                      <a14:saturation sat="124000"/>
                    </a14:imgEffect>
                    <a14:imgEffect>
                      <a14:brightnessContrast bright="9000" contrast="19000"/>
                    </a14:imgEffect>
                  </a14:imgLayer>
                </a14:imgProps>
              </a:ext>
              <a:ext uri="{28A0092B-C50C-407E-A947-70E740481C1C}">
                <a14:useLocalDpi xmlns:a14="http://schemas.microsoft.com/office/drawing/2010/main" val="0"/>
              </a:ext>
            </a:extLst>
          </a:blip>
          <a:stretch>
            <a:fillRect/>
          </a:stretch>
        </p:blipFill>
        <p:spPr>
          <a:xfrm>
            <a:off x="8272477" y="2955433"/>
            <a:ext cx="3244300" cy="3345684"/>
          </a:xfrm>
          <a:prstGeom prst="rect">
            <a:avLst/>
          </a:prstGeom>
        </p:spPr>
      </p:pic>
    </p:spTree>
    <p:extLst>
      <p:ext uri="{BB962C8B-B14F-4D97-AF65-F5344CB8AC3E}">
        <p14:creationId xmlns:p14="http://schemas.microsoft.com/office/powerpoint/2010/main" val="11273894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4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up)">
                                      <p:cBhvr>
                                        <p:cTn id="12" dur="4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left)">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wipe(left)">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750"/>
                                        <p:tgtEl>
                                          <p:spTgt spid="4"/>
                                        </p:tgtEl>
                                        <p:attrNameLst>
                                          <p:attrName>ppt_y</p:attrName>
                                        </p:attrNameLst>
                                      </p:cBhvr>
                                      <p:tavLst>
                                        <p:tav tm="0">
                                          <p:val>
                                            <p:strVal val="#ppt_y+#ppt_h*1.125000"/>
                                          </p:val>
                                        </p:tav>
                                        <p:tav tm="100000">
                                          <p:val>
                                            <p:strVal val="#ppt_y"/>
                                          </p:val>
                                        </p:tav>
                                      </p:tavLst>
                                    </p:anim>
                                    <p:animEffect transition="in" filter="wipe(up)">
                                      <p:cBhvr>
                                        <p:cTn id="28" dur="750"/>
                                        <p:tgtEl>
                                          <p:spTgt spid="4"/>
                                        </p:tgtEl>
                                      </p:cBhvr>
                                    </p:animEffect>
                                  </p:childTnLst>
                                </p:cTn>
                              </p:par>
                              <p:par>
                                <p:cTn id="29" presetID="22" presetClass="entr" presetSubtype="8" fill="hold" grpId="0" nodeType="withEffect">
                                  <p:stCondLst>
                                    <p:cond delay="250"/>
                                  </p:stCondLst>
                                  <p:childTnLst>
                                    <p:set>
                                      <p:cBhvr>
                                        <p:cTn id="30" dur="1" fill="hold">
                                          <p:stCondLst>
                                            <p:cond delay="0"/>
                                          </p:stCondLst>
                                        </p:cTn>
                                        <p:tgtEl>
                                          <p:spTgt spid="8">
                                            <p:txEl>
                                              <p:pRg st="2" end="2"/>
                                            </p:txEl>
                                          </p:spTgt>
                                        </p:tgtEl>
                                        <p:attrNameLst>
                                          <p:attrName>style.visibility</p:attrName>
                                        </p:attrNameLst>
                                      </p:cBhvr>
                                      <p:to>
                                        <p:strVal val="visible"/>
                                      </p:to>
                                    </p:set>
                                    <p:animEffect transition="in" filter="wipe(left)">
                                      <p:cBhvr>
                                        <p:cTn id="31" dur="500"/>
                                        <p:tgtEl>
                                          <p:spTgt spid="8">
                                            <p:txEl>
                                              <p:pRg st="2" end="2"/>
                                            </p:txEl>
                                          </p:spTgt>
                                        </p:tgtEl>
                                      </p:cBhvr>
                                    </p:animEffect>
                                  </p:childTnLst>
                                </p:cTn>
                              </p:par>
                            </p:childTnLst>
                          </p:cTn>
                        </p:par>
                        <p:par>
                          <p:cTn id="32" fill="hold">
                            <p:stCondLst>
                              <p:cond delay="750"/>
                            </p:stCondLst>
                            <p:childTnLst>
                              <p:par>
                                <p:cTn id="33" presetID="12" presetClass="entr" presetSubtype="4" fill="hold" nodeType="afterEffect">
                                  <p:stCondLst>
                                    <p:cond delay="25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1250"/>
                                        <p:tgtEl>
                                          <p:spTgt spid="9"/>
                                        </p:tgtEl>
                                        <p:attrNameLst>
                                          <p:attrName>ppt_y</p:attrName>
                                        </p:attrNameLst>
                                      </p:cBhvr>
                                      <p:tavLst>
                                        <p:tav tm="0">
                                          <p:val>
                                            <p:strVal val="#ppt_y+#ppt_h*1.125000"/>
                                          </p:val>
                                        </p:tav>
                                        <p:tav tm="100000">
                                          <p:val>
                                            <p:strVal val="#ppt_y"/>
                                          </p:val>
                                        </p:tav>
                                      </p:tavLst>
                                    </p:anim>
                                    <p:animEffect transition="in" filter="wipe(up)">
                                      <p:cBhvr>
                                        <p:cTn id="36"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8" grpId="0" uiExpand="1" build="allAtOnce"/>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EBE091-0D6B-1411-FE9A-58A6D9AC9F5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CF57685-F7E0-3958-C300-C4A6E09BDCBE}"/>
              </a:ext>
            </a:extLst>
          </p:cNvPr>
          <p:cNvPicPr>
            <a:picLocks noChangeAspect="1"/>
          </p:cNvPicPr>
          <p:nvPr/>
        </p:nvPicPr>
        <p:blipFill>
          <a:blip r:embed="rId3">
            <a:extLst>
              <a:ext uri="{28A0092B-C50C-407E-A947-70E740481C1C}">
                <a14:useLocalDpi xmlns:a14="http://schemas.microsoft.com/office/drawing/2010/main" val="0"/>
              </a:ext>
            </a:extLst>
          </a:blip>
          <a:srcRect l="10101" r="6373"/>
          <a:stretch>
            <a:fillRect/>
          </a:stretch>
        </p:blipFill>
        <p:spPr>
          <a:xfrm>
            <a:off x="8328248" y="1052736"/>
            <a:ext cx="3024336" cy="2729361"/>
          </a:xfrm>
          <a:prstGeom prst="rect">
            <a:avLst/>
          </a:prstGeom>
        </p:spPr>
      </p:pic>
      <p:sp>
        <p:nvSpPr>
          <p:cNvPr id="4" name="TextBox 3">
            <a:extLst>
              <a:ext uri="{FF2B5EF4-FFF2-40B4-BE49-F238E27FC236}">
                <a16:creationId xmlns:a16="http://schemas.microsoft.com/office/drawing/2014/main" id="{DED5E4B3-C75C-76A2-FA44-1109114013D7}"/>
              </a:ext>
            </a:extLst>
          </p:cNvPr>
          <p:cNvSpPr txBox="1"/>
          <p:nvPr/>
        </p:nvSpPr>
        <p:spPr>
          <a:xfrm>
            <a:off x="8328248" y="3284292"/>
            <a:ext cx="3024336" cy="482628"/>
          </a:xfrm>
          <a:prstGeom prst="rect">
            <a:avLst/>
          </a:prstGeom>
          <a:noFill/>
        </p:spPr>
        <p:txBody>
          <a:bodyPr wrap="square" lIns="108000" tIns="36000" rIns="108000" bIns="0">
            <a:spAutoFit/>
          </a:bodyPr>
          <a:lstStyle/>
          <a:p>
            <a:pPr algn="ctr"/>
            <a:r>
              <a:rPr kumimoji="0" lang="es-419" sz="2900" b="1" i="1" u="none" strike="noStrike" kern="1200" cap="none" spc="300" normalizeH="0" baseline="0" noProof="0" dirty="0">
                <a:ln>
                  <a:noFill/>
                </a:ln>
                <a:solidFill>
                  <a:srgbClr val="FFFF00"/>
                </a:solidFill>
                <a:effectLst>
                  <a:outerShdw blurRad="50800" dist="50800" dir="3300000" algn="tl">
                    <a:schemeClr val="accent6">
                      <a:lumMod val="50000"/>
                      <a:alpha val="80000"/>
                    </a:schemeClr>
                  </a:outerShdw>
                </a:effectLst>
                <a:uLnTx/>
                <a:uFillTx/>
                <a:latin typeface="Arial" panose="020B0604020202020204" pitchFamily="34" charset="0"/>
              </a:rPr>
              <a:t>Jan Huss</a:t>
            </a:r>
            <a:endParaRPr lang="es-419" sz="2900" b="1" i="1" spc="300" noProof="0" dirty="0">
              <a:solidFill>
                <a:srgbClr val="FFFF00"/>
              </a:solidFill>
              <a:effectLst>
                <a:outerShdw blurRad="50800" dist="50800" dir="3300000" algn="tl">
                  <a:schemeClr val="accent6">
                    <a:lumMod val="50000"/>
                    <a:alpha val="80000"/>
                  </a:schemeClr>
                </a:outerShdw>
              </a:effectLst>
            </a:endParaRPr>
          </a:p>
        </p:txBody>
      </p:sp>
      <p:sp>
        <p:nvSpPr>
          <p:cNvPr id="6" name="Rectangle 2">
            <a:extLst>
              <a:ext uri="{FF2B5EF4-FFF2-40B4-BE49-F238E27FC236}">
                <a16:creationId xmlns:a16="http://schemas.microsoft.com/office/drawing/2014/main" id="{6DC0272C-81B1-95CF-7858-3E9FB90CDF32}"/>
              </a:ext>
            </a:extLst>
          </p:cNvPr>
          <p:cNvSpPr>
            <a:spLocks noChangeArrowheads="1"/>
          </p:cNvSpPr>
          <p:nvPr/>
        </p:nvSpPr>
        <p:spPr bwMode="auto">
          <a:xfrm>
            <a:off x="0" y="3"/>
            <a:ext cx="12192000" cy="6811963"/>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419" noProof="0" dirty="0"/>
          </a:p>
        </p:txBody>
      </p:sp>
    </p:spTree>
    <p:extLst>
      <p:ext uri="{BB962C8B-B14F-4D97-AF65-F5344CB8AC3E}">
        <p14:creationId xmlns:p14="http://schemas.microsoft.com/office/powerpoint/2010/main" val="2771982838"/>
      </p:ext>
    </p:extLst>
  </p:cSld>
  <p:clrMapOvr>
    <a:masterClrMapping/>
  </p:clrMapOvr>
  <mc:AlternateContent xmlns:mc="http://schemas.openxmlformats.org/markup-compatibility/2006" xmlns:p14="http://schemas.microsoft.com/office/powerpoint/2010/main">
    <mc:Choice Requires="p14">
      <p:transition spd="med" p14:dur="700" advTm="1000">
        <p:fade/>
      </p:transition>
    </mc:Choice>
    <mc:Fallback xmlns="">
      <p:transition spd="med"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E548E-004F-16CC-4D0B-73964E8CC78B}"/>
            </a:ext>
          </a:extLst>
        </p:cNvPr>
        <p:cNvGrpSpPr/>
        <p:nvPr/>
      </p:nvGrpSpPr>
      <p:grpSpPr>
        <a:xfrm>
          <a:off x="0" y="0"/>
          <a:ext cx="0" cy="0"/>
          <a:chOff x="0" y="0"/>
          <a:chExt cx="0" cy="0"/>
        </a:xfrm>
      </p:grpSpPr>
      <p:sp>
        <p:nvSpPr>
          <p:cNvPr id="2" name="Rectangle 4">
            <a:extLst>
              <a:ext uri="{FF2B5EF4-FFF2-40B4-BE49-F238E27FC236}">
                <a16:creationId xmlns:a16="http://schemas.microsoft.com/office/drawing/2014/main" id="{C2C0545B-989F-7D45-2128-6AB14953536D}"/>
              </a:ext>
            </a:extLst>
          </p:cNvPr>
          <p:cNvSpPr>
            <a:spLocks noChangeArrowheads="1"/>
          </p:cNvSpPr>
          <p:nvPr/>
        </p:nvSpPr>
        <p:spPr bwMode="auto">
          <a:xfrm>
            <a:off x="695401" y="1182216"/>
            <a:ext cx="10657183" cy="944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700"/>
              </a:spcAft>
              <a:buClr>
                <a:srgbClr val="5FF0FF"/>
              </a:buClr>
              <a:buFont typeface="Symbol" panose="05050102010706020507" pitchFamily="18" charset="2"/>
              <a:buNone/>
            </a:pPr>
            <a:r>
              <a:rPr lang="es-419" sz="3100" noProof="0" dirty="0">
                <a:solidFill>
                  <a:srgbClr val="EFF9FF"/>
                </a:solidFill>
                <a:latin typeface="Arial" panose="020B0604020202020204" pitchFamily="34" charset="0"/>
              </a:rPr>
              <a:t>105 años después, Martin Lutero clavó sus “95 tesis” a la puerta de la iglesia en Wittenburg.</a:t>
            </a:r>
            <a:endParaRPr lang="es-419" sz="3100" i="1" noProof="0" dirty="0">
              <a:solidFill>
                <a:srgbClr val="EFF9FF"/>
              </a:solidFill>
              <a:latin typeface="Arial" panose="020B0604020202020204" pitchFamily="34" charset="0"/>
            </a:endParaRPr>
          </a:p>
        </p:txBody>
      </p:sp>
      <p:sp>
        <p:nvSpPr>
          <p:cNvPr id="3" name="Rectangle 4">
            <a:extLst>
              <a:ext uri="{FF2B5EF4-FFF2-40B4-BE49-F238E27FC236}">
                <a16:creationId xmlns:a16="http://schemas.microsoft.com/office/drawing/2014/main" id="{4703BAB4-5238-C504-1BF0-5239D892517A}"/>
              </a:ext>
            </a:extLst>
          </p:cNvPr>
          <p:cNvSpPr>
            <a:spLocks noChangeArrowheads="1"/>
          </p:cNvSpPr>
          <p:nvPr/>
        </p:nvSpPr>
        <p:spPr bwMode="auto">
          <a:xfrm>
            <a:off x="695400" y="2126704"/>
            <a:ext cx="10657183"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700"/>
              </a:spcAft>
              <a:buClr>
                <a:srgbClr val="5FF0FF"/>
              </a:buClr>
              <a:buFont typeface="Symbol" panose="05050102010706020507" pitchFamily="18" charset="2"/>
              <a:buNone/>
            </a:pPr>
            <a:r>
              <a:rPr lang="es-419" sz="3100" noProof="0" dirty="0">
                <a:solidFill>
                  <a:srgbClr val="EFF9FF"/>
                </a:solidFill>
                <a:latin typeface="Arial" panose="020B0604020202020204" pitchFamily="34" charset="0"/>
              </a:rPr>
              <a:t>Lutero conoció las enseñanzas de Jan Huss, y había leído varios de sus sermones. Admiró a Huss, quien fue parte de la inspiración para Lutero en sus propias acciones.</a:t>
            </a:r>
          </a:p>
          <a:p>
            <a:pPr algn="just">
              <a:lnSpc>
                <a:spcPct val="90000"/>
              </a:lnSpc>
              <a:spcBef>
                <a:spcPts val="0"/>
              </a:spcBef>
              <a:spcAft>
                <a:spcPts val="700"/>
              </a:spcAft>
              <a:buClr>
                <a:srgbClr val="5FF0FF"/>
              </a:buClr>
              <a:buFont typeface="Symbol" panose="05050102010706020507" pitchFamily="18" charset="2"/>
              <a:buNone/>
            </a:pPr>
            <a:r>
              <a:rPr lang="es-419" sz="3100" noProof="0" dirty="0">
                <a:solidFill>
                  <a:srgbClr val="EFF9FF"/>
                </a:solidFill>
                <a:latin typeface="Arial" panose="020B0604020202020204" pitchFamily="34" charset="0"/>
              </a:rPr>
              <a:t>Incluso, en un debate en Leipzig con el venerado teólogo católico de nombre Johann Eck en 1519 (dos años después de las 95 tesis), Lutero declaro: </a:t>
            </a:r>
          </a:p>
          <a:p>
            <a:pPr algn="just">
              <a:lnSpc>
                <a:spcPct val="90000"/>
              </a:lnSpc>
              <a:spcBef>
                <a:spcPts val="0"/>
              </a:spcBef>
              <a:spcAft>
                <a:spcPts val="700"/>
              </a:spcAft>
              <a:buClr>
                <a:srgbClr val="5FF0FF"/>
              </a:buClr>
              <a:buFont typeface="Symbol" panose="05050102010706020507" pitchFamily="18" charset="2"/>
              <a:buNone/>
            </a:pPr>
            <a:r>
              <a:rPr lang="es-419" sz="3100" i="1" noProof="0" dirty="0">
                <a:solidFill>
                  <a:srgbClr val="EFF9FF"/>
                </a:solidFill>
                <a:latin typeface="Arial" panose="020B0604020202020204" pitchFamily="34" charset="0"/>
              </a:rPr>
              <a:t>“Hasta ahora he enseñado y sostenido todas las opiniones de Jan Huss sin darme cuenta… En resumen, todos somos husitas sin saberlo.”</a:t>
            </a:r>
          </a:p>
        </p:txBody>
      </p:sp>
    </p:spTree>
    <p:extLst>
      <p:ext uri="{BB962C8B-B14F-4D97-AF65-F5344CB8AC3E}">
        <p14:creationId xmlns:p14="http://schemas.microsoft.com/office/powerpoint/2010/main" val="1745351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35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35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ssolve">
                                      <p:cBhvr>
                                        <p:cTn id="17" dur="35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dissolve">
                                      <p:cBhvr>
                                        <p:cTn id="22" dur="35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P spid="3" grpId="0"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974E9-4322-3C8B-EF7B-33B2DA83B52B}"/>
            </a:ext>
          </a:extLst>
        </p:cNvPr>
        <p:cNvGrpSpPr/>
        <p:nvPr/>
      </p:nvGrpSpPr>
      <p:grpSpPr>
        <a:xfrm>
          <a:off x="0" y="0"/>
          <a:ext cx="0" cy="0"/>
          <a:chOff x="0" y="0"/>
          <a:chExt cx="0" cy="0"/>
        </a:xfrm>
      </p:grpSpPr>
      <p:sp>
        <p:nvSpPr>
          <p:cNvPr id="2" name="Rectangle 4">
            <a:extLst>
              <a:ext uri="{FF2B5EF4-FFF2-40B4-BE49-F238E27FC236}">
                <a16:creationId xmlns:a16="http://schemas.microsoft.com/office/drawing/2014/main" id="{5A7ADA62-C624-B41A-E33B-1ED8DA7C20A3}"/>
              </a:ext>
            </a:extLst>
          </p:cNvPr>
          <p:cNvSpPr>
            <a:spLocks noChangeArrowheads="1"/>
          </p:cNvSpPr>
          <p:nvPr/>
        </p:nvSpPr>
        <p:spPr bwMode="auto">
          <a:xfrm>
            <a:off x="695401" y="940978"/>
            <a:ext cx="7488831"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Pocos años después, en Inglaterra llegó a la escena William Tyndale. </a:t>
            </a:r>
          </a:p>
        </p:txBody>
      </p:sp>
      <p:sp>
        <p:nvSpPr>
          <p:cNvPr id="3" name="Rectangle 4">
            <a:extLst>
              <a:ext uri="{FF2B5EF4-FFF2-40B4-BE49-F238E27FC236}">
                <a16:creationId xmlns:a16="http://schemas.microsoft.com/office/drawing/2014/main" id="{5A33C8C6-91C5-5C35-A28E-46CA91F1FE2D}"/>
              </a:ext>
            </a:extLst>
          </p:cNvPr>
          <p:cNvSpPr>
            <a:spLocks noChangeArrowheads="1"/>
          </p:cNvSpPr>
          <p:nvPr/>
        </p:nvSpPr>
        <p:spPr bwMode="auto">
          <a:xfrm>
            <a:off x="695401" y="1877082"/>
            <a:ext cx="7488831" cy="3352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Tyndale conocía las obras de Wycliffe, Huss y Lutero, y los admiró. Al igual que ellos, estaba convencido de que la única manera de conocer a Dios es a través de su Palabra, y que la Biblia debe estar disponible para que todos puedan leerla.</a:t>
            </a:r>
          </a:p>
        </p:txBody>
      </p:sp>
      <p:sp>
        <p:nvSpPr>
          <p:cNvPr id="6" name="Rectangle 4">
            <a:extLst>
              <a:ext uri="{FF2B5EF4-FFF2-40B4-BE49-F238E27FC236}">
                <a16:creationId xmlns:a16="http://schemas.microsoft.com/office/drawing/2014/main" id="{8F0002DF-E3B1-DD56-4EDF-D70142B11489}"/>
              </a:ext>
            </a:extLst>
          </p:cNvPr>
          <p:cNvSpPr>
            <a:spLocks noChangeArrowheads="1"/>
          </p:cNvSpPr>
          <p:nvPr/>
        </p:nvSpPr>
        <p:spPr bwMode="auto">
          <a:xfrm>
            <a:off x="695399" y="4509120"/>
            <a:ext cx="10801199" cy="1368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Comenzó a traducir el Nuevo Testamento al inglés. </a:t>
            </a:r>
          </a:p>
          <a:p>
            <a:pPr algn="just">
              <a:lnSpc>
                <a:spcPct val="90000"/>
              </a:lnSpc>
              <a:spcBef>
                <a:spcPts val="0"/>
              </a:spcBef>
              <a:spcAft>
                <a:spcPts val="6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Al igual que Lutero, decidió usar los textos originales en hebreo y griego, en lugar de la traducción en latín.</a:t>
            </a:r>
          </a:p>
        </p:txBody>
      </p:sp>
      <p:pic>
        <p:nvPicPr>
          <p:cNvPr id="8" name="Tyndale - Picture 7">
            <a:extLst>
              <a:ext uri="{FF2B5EF4-FFF2-40B4-BE49-F238E27FC236}">
                <a16:creationId xmlns:a16="http://schemas.microsoft.com/office/drawing/2014/main" id="{A19C7D12-0821-6DDF-F902-E45E7A3D7C3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9000"/>
                    </a14:imgEffect>
                    <a14:imgEffect>
                      <a14:colorTemperature colorTemp="5873"/>
                    </a14:imgEffect>
                    <a14:imgEffect>
                      <a14:saturation sat="116000"/>
                    </a14:imgEffect>
                    <a14:imgEffect>
                      <a14:brightnessContrast bright="3000" contrast="12000"/>
                    </a14:imgEffect>
                  </a14:imgLayer>
                </a14:imgProps>
              </a:ext>
              <a:ext uri="{28A0092B-C50C-407E-A947-70E740481C1C}">
                <a14:useLocalDpi xmlns:a14="http://schemas.microsoft.com/office/drawing/2010/main" val="0"/>
              </a:ext>
            </a:extLst>
          </a:blip>
          <a:srcRect t="17246" b="1746"/>
          <a:stretch>
            <a:fillRect/>
          </a:stretch>
        </p:blipFill>
        <p:spPr>
          <a:xfrm>
            <a:off x="8472264" y="980728"/>
            <a:ext cx="2989313" cy="3439748"/>
          </a:xfrm>
          <a:prstGeom prst="rect">
            <a:avLst/>
          </a:prstGeom>
        </p:spPr>
      </p:pic>
      <p:sp>
        <p:nvSpPr>
          <p:cNvPr id="5" name="Caption -">
            <a:extLst>
              <a:ext uri="{FF2B5EF4-FFF2-40B4-BE49-F238E27FC236}">
                <a16:creationId xmlns:a16="http://schemas.microsoft.com/office/drawing/2014/main" id="{33E3B6D9-13AB-567B-FDF5-B2B2D69FBD42}"/>
              </a:ext>
            </a:extLst>
          </p:cNvPr>
          <p:cNvSpPr txBox="1"/>
          <p:nvPr/>
        </p:nvSpPr>
        <p:spPr>
          <a:xfrm>
            <a:off x="8472264" y="3594444"/>
            <a:ext cx="3024336" cy="482628"/>
          </a:xfrm>
          <a:prstGeom prst="rect">
            <a:avLst/>
          </a:prstGeom>
          <a:noFill/>
        </p:spPr>
        <p:txBody>
          <a:bodyPr wrap="square" lIns="108000" tIns="36000" rIns="108000" bIns="0">
            <a:spAutoFit/>
          </a:bodyPr>
          <a:lstStyle/>
          <a:p>
            <a:pPr algn="ctr"/>
            <a:r>
              <a:rPr lang="es-419" sz="2900" b="1" i="1" noProof="0" dirty="0">
                <a:solidFill>
                  <a:srgbClr val="FF350D"/>
                </a:solidFill>
                <a:effectLst>
                  <a:outerShdw blurRad="50800" dist="50800" dir="3300000" algn="tl">
                    <a:schemeClr val="bg2">
                      <a:lumMod val="25000"/>
                      <a:alpha val="90000"/>
                    </a:schemeClr>
                  </a:outerShdw>
                </a:effectLst>
                <a:latin typeface="Arial" panose="020B0604020202020204" pitchFamily="34" charset="0"/>
              </a:rPr>
              <a:t>William Tyndale</a:t>
            </a:r>
            <a:endParaRPr lang="es-419" sz="2900" b="1" i="1" noProof="0" dirty="0">
              <a:solidFill>
                <a:srgbClr val="FF350D"/>
              </a:solidFill>
              <a:effectLst>
                <a:outerShdw blurRad="50800" dist="50800" dir="3300000" algn="tl">
                  <a:schemeClr val="bg2">
                    <a:lumMod val="25000"/>
                    <a:alpha val="90000"/>
                  </a:schemeClr>
                </a:outerShdw>
              </a:effectLst>
            </a:endParaRPr>
          </a:p>
        </p:txBody>
      </p:sp>
    </p:spTree>
    <p:extLst>
      <p:ext uri="{BB962C8B-B14F-4D97-AF65-F5344CB8AC3E}">
        <p14:creationId xmlns:p14="http://schemas.microsoft.com/office/powerpoint/2010/main" val="15955481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p:tgtEl>
                                          <p:spTgt spid="2">
                                            <p:txEl>
                                              <p:pRg st="0" end="0"/>
                                            </p:txEl>
                                          </p:spTgt>
                                        </p:tgtEl>
                                        <p:attrNameLst>
                                          <p:attrName>ppt_x</p:attrName>
                                        </p:attrNameLst>
                                      </p:cBhvr>
                                      <p:tavLst>
                                        <p:tav tm="0">
                                          <p:val>
                                            <p:strVal val="#ppt_x-#ppt_w*1.125000"/>
                                          </p:val>
                                        </p:tav>
                                        <p:tav tm="100000">
                                          <p:val>
                                            <p:strVal val="#ppt_x"/>
                                          </p:val>
                                        </p:tav>
                                      </p:tavLst>
                                    </p:anim>
                                    <p:animEffect transition="in" filter="wipe(right)">
                                      <p:cBhvr>
                                        <p:cTn id="8" dur="500"/>
                                        <p:tgtEl>
                                          <p:spTgt spid="2">
                                            <p:txEl>
                                              <p:pRg st="0" end="0"/>
                                            </p:txEl>
                                          </p:spTgt>
                                        </p:tgtEl>
                                      </p:cBhvr>
                                    </p:animEffect>
                                  </p:childTnLst>
                                </p:cTn>
                              </p:par>
                            </p:childTnLst>
                          </p:cTn>
                        </p:par>
                        <p:par>
                          <p:cTn id="9" fill="hold">
                            <p:stCondLst>
                              <p:cond delay="500"/>
                            </p:stCondLst>
                            <p:childTnLst>
                              <p:par>
                                <p:cTn id="10" presetID="31" presetClass="entr" presetSubtype="0" fill="hold" nodeType="afterEffect">
                                  <p:stCondLst>
                                    <p:cond delay="50"/>
                                  </p:stCondLst>
                                  <p:childTnLst>
                                    <p:set>
                                      <p:cBhvr>
                                        <p:cTn id="11" dur="1" fill="hold">
                                          <p:stCondLst>
                                            <p:cond delay="0"/>
                                          </p:stCondLst>
                                        </p:cTn>
                                        <p:tgtEl>
                                          <p:spTgt spid="8"/>
                                        </p:tgtEl>
                                        <p:attrNameLst>
                                          <p:attrName>style.visibility</p:attrName>
                                        </p:attrNameLst>
                                      </p:cBhvr>
                                      <p:to>
                                        <p:strVal val="visible"/>
                                      </p:to>
                                    </p:set>
                                    <p:anim calcmode="lin" valueType="num">
                                      <p:cBhvr>
                                        <p:cTn id="12" dur="750" fill="hold"/>
                                        <p:tgtEl>
                                          <p:spTgt spid="8"/>
                                        </p:tgtEl>
                                        <p:attrNameLst>
                                          <p:attrName>ppt_w</p:attrName>
                                        </p:attrNameLst>
                                      </p:cBhvr>
                                      <p:tavLst>
                                        <p:tav tm="0">
                                          <p:val>
                                            <p:fltVal val="0"/>
                                          </p:val>
                                        </p:tav>
                                        <p:tav tm="100000">
                                          <p:val>
                                            <p:strVal val="#ppt_w"/>
                                          </p:val>
                                        </p:tav>
                                      </p:tavLst>
                                    </p:anim>
                                    <p:anim calcmode="lin" valueType="num">
                                      <p:cBhvr>
                                        <p:cTn id="13" dur="750" fill="hold"/>
                                        <p:tgtEl>
                                          <p:spTgt spid="8"/>
                                        </p:tgtEl>
                                        <p:attrNameLst>
                                          <p:attrName>ppt_h</p:attrName>
                                        </p:attrNameLst>
                                      </p:cBhvr>
                                      <p:tavLst>
                                        <p:tav tm="0">
                                          <p:val>
                                            <p:fltVal val="0"/>
                                          </p:val>
                                        </p:tav>
                                        <p:tav tm="100000">
                                          <p:val>
                                            <p:strVal val="#ppt_h"/>
                                          </p:val>
                                        </p:tav>
                                      </p:tavLst>
                                    </p:anim>
                                    <p:anim calcmode="lin" valueType="num">
                                      <p:cBhvr>
                                        <p:cTn id="14" dur="750" fill="hold"/>
                                        <p:tgtEl>
                                          <p:spTgt spid="8"/>
                                        </p:tgtEl>
                                        <p:attrNameLst>
                                          <p:attrName>style.rotation</p:attrName>
                                        </p:attrNameLst>
                                      </p:cBhvr>
                                      <p:tavLst>
                                        <p:tav tm="0">
                                          <p:val>
                                            <p:fltVal val="90"/>
                                          </p:val>
                                        </p:tav>
                                        <p:tav tm="100000">
                                          <p:val>
                                            <p:fltVal val="0"/>
                                          </p:val>
                                        </p:tav>
                                      </p:tavLst>
                                    </p:anim>
                                    <p:animEffect transition="in" filter="fade">
                                      <p:cBhvr>
                                        <p:cTn id="15" dur="750"/>
                                        <p:tgtEl>
                                          <p:spTgt spid="8"/>
                                        </p:tgtEl>
                                      </p:cBhvr>
                                    </p:animEffect>
                                  </p:childTnLst>
                                </p:cTn>
                              </p:par>
                            </p:childTnLst>
                          </p:cTn>
                        </p:par>
                        <p:par>
                          <p:cTn id="16" fill="hold">
                            <p:stCondLst>
                              <p:cond delay="1300"/>
                            </p:stCondLst>
                            <p:childTnLst>
                              <p:par>
                                <p:cTn id="17" presetID="32" presetClass="emph" presetSubtype="0" fill="hold" nodeType="afterEffect">
                                  <p:stCondLst>
                                    <p:cond delay="0"/>
                                  </p:stCondLst>
                                  <p:childTnLst>
                                    <p:animRot by="120000">
                                      <p:cBhvr>
                                        <p:cTn id="18" dur="100" fill="hold">
                                          <p:stCondLst>
                                            <p:cond delay="0"/>
                                          </p:stCondLst>
                                        </p:cTn>
                                        <p:tgtEl>
                                          <p:spTgt spid="8"/>
                                        </p:tgtEl>
                                        <p:attrNameLst>
                                          <p:attrName>r</p:attrName>
                                        </p:attrNameLst>
                                      </p:cBhvr>
                                    </p:animRot>
                                    <p:animRot by="-240000">
                                      <p:cBhvr>
                                        <p:cTn id="19" dur="200" fill="hold">
                                          <p:stCondLst>
                                            <p:cond delay="200"/>
                                          </p:stCondLst>
                                        </p:cTn>
                                        <p:tgtEl>
                                          <p:spTgt spid="8"/>
                                        </p:tgtEl>
                                        <p:attrNameLst>
                                          <p:attrName>r</p:attrName>
                                        </p:attrNameLst>
                                      </p:cBhvr>
                                    </p:animRot>
                                    <p:animRot by="240000">
                                      <p:cBhvr>
                                        <p:cTn id="20" dur="200" fill="hold">
                                          <p:stCondLst>
                                            <p:cond delay="400"/>
                                          </p:stCondLst>
                                        </p:cTn>
                                        <p:tgtEl>
                                          <p:spTgt spid="8"/>
                                        </p:tgtEl>
                                        <p:attrNameLst>
                                          <p:attrName>r</p:attrName>
                                        </p:attrNameLst>
                                      </p:cBhvr>
                                    </p:animRot>
                                    <p:animRot by="-240000">
                                      <p:cBhvr>
                                        <p:cTn id="21" dur="200" fill="hold">
                                          <p:stCondLst>
                                            <p:cond delay="600"/>
                                          </p:stCondLst>
                                        </p:cTn>
                                        <p:tgtEl>
                                          <p:spTgt spid="8"/>
                                        </p:tgtEl>
                                        <p:attrNameLst>
                                          <p:attrName>r</p:attrName>
                                        </p:attrNameLst>
                                      </p:cBhvr>
                                    </p:animRot>
                                    <p:animRot by="120000">
                                      <p:cBhvr>
                                        <p:cTn id="22" dur="200" fill="hold">
                                          <p:stCondLst>
                                            <p:cond delay="800"/>
                                          </p:stCondLst>
                                        </p:cTn>
                                        <p:tgtEl>
                                          <p:spTgt spid="8"/>
                                        </p:tgtEl>
                                        <p:attrNameLst>
                                          <p:attrName>r</p:attrName>
                                        </p:attrNameLst>
                                      </p:cBhvr>
                                    </p:animRot>
                                  </p:childTnLst>
                                </p:cTn>
                              </p:par>
                              <p:par>
                                <p:cTn id="23" presetID="31" presetClass="entr" presetSubtype="0" fill="hold" grpId="0" nodeType="withEffect">
                                  <p:stCondLst>
                                    <p:cond delay="1000"/>
                                  </p:stCondLst>
                                  <p:childTnLst>
                                    <p:set>
                                      <p:cBhvr>
                                        <p:cTn id="24" dur="1" fill="hold">
                                          <p:stCondLst>
                                            <p:cond delay="0"/>
                                          </p:stCondLst>
                                        </p:cTn>
                                        <p:tgtEl>
                                          <p:spTgt spid="5"/>
                                        </p:tgtEl>
                                        <p:attrNameLst>
                                          <p:attrName>style.visibility</p:attrName>
                                        </p:attrNameLst>
                                      </p:cBhvr>
                                      <p:to>
                                        <p:strVal val="visible"/>
                                      </p:to>
                                    </p:set>
                                    <p:anim calcmode="lin" valueType="num">
                                      <p:cBhvr>
                                        <p:cTn id="25" dur="550" fill="hold"/>
                                        <p:tgtEl>
                                          <p:spTgt spid="5"/>
                                        </p:tgtEl>
                                        <p:attrNameLst>
                                          <p:attrName>ppt_w</p:attrName>
                                        </p:attrNameLst>
                                      </p:cBhvr>
                                      <p:tavLst>
                                        <p:tav tm="0">
                                          <p:val>
                                            <p:fltVal val="0"/>
                                          </p:val>
                                        </p:tav>
                                        <p:tav tm="100000">
                                          <p:val>
                                            <p:strVal val="#ppt_w"/>
                                          </p:val>
                                        </p:tav>
                                      </p:tavLst>
                                    </p:anim>
                                    <p:anim calcmode="lin" valueType="num">
                                      <p:cBhvr>
                                        <p:cTn id="26" dur="550" fill="hold"/>
                                        <p:tgtEl>
                                          <p:spTgt spid="5"/>
                                        </p:tgtEl>
                                        <p:attrNameLst>
                                          <p:attrName>ppt_h</p:attrName>
                                        </p:attrNameLst>
                                      </p:cBhvr>
                                      <p:tavLst>
                                        <p:tav tm="0">
                                          <p:val>
                                            <p:fltVal val="0"/>
                                          </p:val>
                                        </p:tav>
                                        <p:tav tm="100000">
                                          <p:val>
                                            <p:strVal val="#ppt_h"/>
                                          </p:val>
                                        </p:tav>
                                      </p:tavLst>
                                    </p:anim>
                                    <p:anim calcmode="lin" valueType="num">
                                      <p:cBhvr>
                                        <p:cTn id="27" dur="550" fill="hold"/>
                                        <p:tgtEl>
                                          <p:spTgt spid="5"/>
                                        </p:tgtEl>
                                        <p:attrNameLst>
                                          <p:attrName>style.rotation</p:attrName>
                                        </p:attrNameLst>
                                      </p:cBhvr>
                                      <p:tavLst>
                                        <p:tav tm="0">
                                          <p:val>
                                            <p:fltVal val="90"/>
                                          </p:val>
                                        </p:tav>
                                        <p:tav tm="100000">
                                          <p:val>
                                            <p:fltVal val="0"/>
                                          </p:val>
                                        </p:tav>
                                      </p:tavLst>
                                    </p:anim>
                                    <p:animEffect transition="in" filter="fade">
                                      <p:cBhvr>
                                        <p:cTn id="28" dur="550"/>
                                        <p:tgtEl>
                                          <p:spTgt spid="5"/>
                                        </p:tgtEl>
                                      </p:cBhvr>
                                    </p:animEffect>
                                  </p:childTnLst>
                                </p:cTn>
                              </p:par>
                            </p:childTnLst>
                          </p:cTn>
                        </p:par>
                        <p:par>
                          <p:cTn id="29" fill="hold">
                            <p:stCondLst>
                              <p:cond delay="2850"/>
                            </p:stCondLst>
                            <p:childTnLst>
                              <p:par>
                                <p:cTn id="30" presetID="32" presetClass="emph" presetSubtype="0" fill="hold" grpId="1" nodeType="afterEffect">
                                  <p:stCondLst>
                                    <p:cond delay="0"/>
                                  </p:stCondLst>
                                  <p:childTnLst>
                                    <p:animRot by="120000">
                                      <p:cBhvr>
                                        <p:cTn id="31" dur="100" fill="hold">
                                          <p:stCondLst>
                                            <p:cond delay="0"/>
                                          </p:stCondLst>
                                        </p:cTn>
                                        <p:tgtEl>
                                          <p:spTgt spid="5"/>
                                        </p:tgtEl>
                                        <p:attrNameLst>
                                          <p:attrName>r</p:attrName>
                                        </p:attrNameLst>
                                      </p:cBhvr>
                                    </p:animRot>
                                    <p:animRot by="-240000">
                                      <p:cBhvr>
                                        <p:cTn id="32" dur="200" fill="hold">
                                          <p:stCondLst>
                                            <p:cond delay="200"/>
                                          </p:stCondLst>
                                        </p:cTn>
                                        <p:tgtEl>
                                          <p:spTgt spid="5"/>
                                        </p:tgtEl>
                                        <p:attrNameLst>
                                          <p:attrName>r</p:attrName>
                                        </p:attrNameLst>
                                      </p:cBhvr>
                                    </p:animRot>
                                    <p:animRot by="240000">
                                      <p:cBhvr>
                                        <p:cTn id="33" dur="200" fill="hold">
                                          <p:stCondLst>
                                            <p:cond delay="400"/>
                                          </p:stCondLst>
                                        </p:cTn>
                                        <p:tgtEl>
                                          <p:spTgt spid="5"/>
                                        </p:tgtEl>
                                        <p:attrNameLst>
                                          <p:attrName>r</p:attrName>
                                        </p:attrNameLst>
                                      </p:cBhvr>
                                    </p:animRot>
                                    <p:animRot by="-240000">
                                      <p:cBhvr>
                                        <p:cTn id="34" dur="200" fill="hold">
                                          <p:stCondLst>
                                            <p:cond delay="600"/>
                                          </p:stCondLst>
                                        </p:cTn>
                                        <p:tgtEl>
                                          <p:spTgt spid="5"/>
                                        </p:tgtEl>
                                        <p:attrNameLst>
                                          <p:attrName>r</p:attrName>
                                        </p:attrNameLst>
                                      </p:cBhvr>
                                    </p:animRot>
                                    <p:animRot by="120000">
                                      <p:cBhvr>
                                        <p:cTn id="35" dur="200" fill="hold">
                                          <p:stCondLst>
                                            <p:cond delay="800"/>
                                          </p:stCondLst>
                                        </p:cTn>
                                        <p:tgtEl>
                                          <p:spTgt spid="5"/>
                                        </p:tgtEl>
                                        <p:attrNameLst>
                                          <p:attrName>r</p:attrName>
                                        </p:attrNameLst>
                                      </p:cBhvr>
                                    </p:animRo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3">
                                            <p:txEl>
                                              <p:pRg st="0" end="0"/>
                                            </p:txEl>
                                          </p:spTgt>
                                        </p:tgtEl>
                                        <p:attrNameLst>
                                          <p:attrName>style.visibility</p:attrName>
                                        </p:attrNameLst>
                                      </p:cBhvr>
                                      <p:to>
                                        <p:strVal val="visible"/>
                                      </p:to>
                                    </p:set>
                                    <p:animEffect transition="in" filter="wipe(up)">
                                      <p:cBhvr>
                                        <p:cTn id="40" dur="500"/>
                                        <p:tgtEl>
                                          <p:spTgt spid="3">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6">
                                            <p:txEl>
                                              <p:pRg st="0" end="0"/>
                                            </p:txEl>
                                          </p:spTgt>
                                        </p:tgtEl>
                                        <p:attrNameLst>
                                          <p:attrName>style.visibility</p:attrName>
                                        </p:attrNameLst>
                                      </p:cBhvr>
                                      <p:to>
                                        <p:strVal val="visible"/>
                                      </p:to>
                                    </p:set>
                                    <p:animEffect transition="in" filter="wipe(left)">
                                      <p:cBhvr>
                                        <p:cTn id="45" dur="500"/>
                                        <p:tgtEl>
                                          <p:spTgt spid="6">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6">
                                            <p:txEl>
                                              <p:pRg st="1" end="1"/>
                                            </p:txEl>
                                          </p:spTgt>
                                        </p:tgtEl>
                                        <p:attrNameLst>
                                          <p:attrName>style.visibility</p:attrName>
                                        </p:attrNameLst>
                                      </p:cBhvr>
                                      <p:to>
                                        <p:strVal val="visible"/>
                                      </p:to>
                                    </p:set>
                                    <p:animEffect transition="in" filter="wipe(left)">
                                      <p:cBhvr>
                                        <p:cTn id="50"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3" grpId="0" build="allAtOnce"/>
      <p:bldP spid="6" grpId="0" build="allAtOnce"/>
      <p:bldP spid="5" grpId="0"/>
      <p:bldP spid="5" grpId="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7D481-5900-BC86-9C5B-44EB0C5923EB}"/>
            </a:ext>
          </a:extLst>
        </p:cNvPr>
        <p:cNvGrpSpPr/>
        <p:nvPr/>
      </p:nvGrpSpPr>
      <p:grpSpPr>
        <a:xfrm>
          <a:off x="0" y="0"/>
          <a:ext cx="0" cy="0"/>
          <a:chOff x="0" y="0"/>
          <a:chExt cx="0" cy="0"/>
        </a:xfrm>
      </p:grpSpPr>
      <p:sp>
        <p:nvSpPr>
          <p:cNvPr id="2" name="Rectangle 4">
            <a:extLst>
              <a:ext uri="{FF2B5EF4-FFF2-40B4-BE49-F238E27FC236}">
                <a16:creationId xmlns:a16="http://schemas.microsoft.com/office/drawing/2014/main" id="{7B9EF41E-D29A-50F6-B0AF-031446F92193}"/>
              </a:ext>
            </a:extLst>
          </p:cNvPr>
          <p:cNvSpPr>
            <a:spLocks noChangeArrowheads="1"/>
          </p:cNvSpPr>
          <p:nvPr/>
        </p:nvSpPr>
        <p:spPr bwMode="auto">
          <a:xfrm>
            <a:off x="695401" y="940978"/>
            <a:ext cx="7488831" cy="936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1000"/>
              </a:lnSpc>
              <a:spcBef>
                <a:spcPts val="0"/>
              </a:spcBef>
              <a:spcAft>
                <a:spcPts val="6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Pero tanto la iglesia Anglicana como la Católica se enojaron mucho, y trató de impedirle publicar la Biblia.   </a:t>
            </a:r>
          </a:p>
        </p:txBody>
      </p:sp>
      <p:sp>
        <p:nvSpPr>
          <p:cNvPr id="3" name="Rectangle 4">
            <a:extLst>
              <a:ext uri="{FF2B5EF4-FFF2-40B4-BE49-F238E27FC236}">
                <a16:creationId xmlns:a16="http://schemas.microsoft.com/office/drawing/2014/main" id="{4575C4A9-0E9F-43B1-550E-4EAC1AAD5DA3}"/>
              </a:ext>
            </a:extLst>
          </p:cNvPr>
          <p:cNvSpPr>
            <a:spLocks noChangeArrowheads="1"/>
          </p:cNvSpPr>
          <p:nvPr/>
        </p:nvSpPr>
        <p:spPr bwMode="auto">
          <a:xfrm>
            <a:off x="695401" y="2204864"/>
            <a:ext cx="7488831" cy="2127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1000"/>
              </a:lnSpc>
              <a:spcBef>
                <a:spcPts val="0"/>
              </a:spcBef>
              <a:spcAft>
                <a:spcPts val="6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Afirmaron que sólo ellos eran los “conservadores e intérpretes de la Palabra de Dios” y que la gente común no tenía derecho alguno a leerla por sí misma.</a:t>
            </a:r>
          </a:p>
          <a:p>
            <a:pPr algn="just">
              <a:lnSpc>
                <a:spcPct val="91000"/>
              </a:lnSpc>
              <a:spcBef>
                <a:spcPts val="0"/>
              </a:spcBef>
              <a:spcAft>
                <a:spcPts val="6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La respuesta de Tyndale:</a:t>
            </a:r>
          </a:p>
        </p:txBody>
      </p:sp>
      <p:sp>
        <p:nvSpPr>
          <p:cNvPr id="6" name="Rectangle 4">
            <a:extLst>
              <a:ext uri="{FF2B5EF4-FFF2-40B4-BE49-F238E27FC236}">
                <a16:creationId xmlns:a16="http://schemas.microsoft.com/office/drawing/2014/main" id="{E2D1D8F3-ED16-8327-9F4E-F6A1E032F199}"/>
              </a:ext>
            </a:extLst>
          </p:cNvPr>
          <p:cNvSpPr>
            <a:spLocks noChangeArrowheads="1"/>
          </p:cNvSpPr>
          <p:nvPr/>
        </p:nvSpPr>
        <p:spPr bwMode="auto">
          <a:xfrm>
            <a:off x="695399" y="4462940"/>
            <a:ext cx="10801199" cy="1368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7000"/>
              </a:lnSpc>
              <a:spcBef>
                <a:spcPts val="0"/>
              </a:spcBef>
              <a:spcAft>
                <a:spcPts val="400"/>
              </a:spcAft>
              <a:buClr>
                <a:srgbClr val="5FF0FF"/>
              </a:buClr>
              <a:buFont typeface="Symbol" panose="05050102010706020507" pitchFamily="18" charset="2"/>
              <a:buNone/>
            </a:pPr>
            <a:r>
              <a:rPr lang="es-419" sz="3000" i="1" noProof="0" dirty="0">
                <a:solidFill>
                  <a:srgbClr val="EFF9FF"/>
                </a:solidFill>
                <a:latin typeface="Arial" panose="020B0604020202020204" pitchFamily="34" charset="0"/>
              </a:rPr>
              <a:t>“¡Desafío al Papa y todas sus leyes! </a:t>
            </a:r>
          </a:p>
          <a:p>
            <a:pPr algn="just">
              <a:lnSpc>
                <a:spcPct val="87000"/>
              </a:lnSpc>
              <a:spcBef>
                <a:spcPts val="0"/>
              </a:spcBef>
              <a:spcAft>
                <a:spcPts val="400"/>
              </a:spcAft>
              <a:buClr>
                <a:srgbClr val="5FF0FF"/>
              </a:buClr>
              <a:buFont typeface="Symbol" panose="05050102010706020507" pitchFamily="18" charset="2"/>
              <a:buNone/>
            </a:pPr>
            <a:r>
              <a:rPr lang="es-419" sz="3000" i="1" noProof="0" dirty="0">
                <a:solidFill>
                  <a:srgbClr val="EFF9FF"/>
                </a:solidFill>
                <a:latin typeface="Arial" panose="020B0604020202020204" pitchFamily="34" charset="0"/>
              </a:rPr>
              <a:t>Si Dios me permitir vivir algunos años más, haré que el joven que conduce el arado sepa más de las Escrituras que tú.”</a:t>
            </a:r>
          </a:p>
        </p:txBody>
      </p:sp>
      <p:pic>
        <p:nvPicPr>
          <p:cNvPr id="8" name="Tyndale - Picture 7">
            <a:extLst>
              <a:ext uri="{FF2B5EF4-FFF2-40B4-BE49-F238E27FC236}">
                <a16:creationId xmlns:a16="http://schemas.microsoft.com/office/drawing/2014/main" id="{C33B02E2-D424-F26F-C150-60D6D51EB34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9000"/>
                    </a14:imgEffect>
                    <a14:imgEffect>
                      <a14:colorTemperature colorTemp="5873"/>
                    </a14:imgEffect>
                    <a14:imgEffect>
                      <a14:saturation sat="116000"/>
                    </a14:imgEffect>
                    <a14:imgEffect>
                      <a14:brightnessContrast bright="3000" contrast="12000"/>
                    </a14:imgEffect>
                  </a14:imgLayer>
                </a14:imgProps>
              </a:ext>
              <a:ext uri="{28A0092B-C50C-407E-A947-70E740481C1C}">
                <a14:useLocalDpi xmlns:a14="http://schemas.microsoft.com/office/drawing/2010/main" val="0"/>
              </a:ext>
            </a:extLst>
          </a:blip>
          <a:srcRect t="17246" b="1746"/>
          <a:stretch>
            <a:fillRect/>
          </a:stretch>
        </p:blipFill>
        <p:spPr>
          <a:xfrm>
            <a:off x="8472264" y="980728"/>
            <a:ext cx="2989313" cy="3439748"/>
          </a:xfrm>
          <a:prstGeom prst="rect">
            <a:avLst/>
          </a:prstGeom>
        </p:spPr>
      </p:pic>
      <p:sp>
        <p:nvSpPr>
          <p:cNvPr id="5" name="Caption -">
            <a:extLst>
              <a:ext uri="{FF2B5EF4-FFF2-40B4-BE49-F238E27FC236}">
                <a16:creationId xmlns:a16="http://schemas.microsoft.com/office/drawing/2014/main" id="{5039974F-2599-62C2-C8B7-DA2F8DCE4CE1}"/>
              </a:ext>
            </a:extLst>
          </p:cNvPr>
          <p:cNvSpPr txBox="1"/>
          <p:nvPr/>
        </p:nvSpPr>
        <p:spPr>
          <a:xfrm>
            <a:off x="8472264" y="3594444"/>
            <a:ext cx="3024336" cy="482628"/>
          </a:xfrm>
          <a:prstGeom prst="rect">
            <a:avLst/>
          </a:prstGeom>
          <a:noFill/>
        </p:spPr>
        <p:txBody>
          <a:bodyPr wrap="square" lIns="108000" tIns="36000" rIns="108000" bIns="0">
            <a:spAutoFit/>
          </a:bodyPr>
          <a:lstStyle/>
          <a:p>
            <a:pPr algn="ctr"/>
            <a:r>
              <a:rPr lang="es-419" sz="2900" b="1" i="1" noProof="0" dirty="0">
                <a:solidFill>
                  <a:srgbClr val="FF350D"/>
                </a:solidFill>
                <a:effectLst>
                  <a:outerShdw blurRad="50800" dist="50800" dir="3300000" algn="tl">
                    <a:schemeClr val="bg2">
                      <a:lumMod val="25000"/>
                      <a:alpha val="90000"/>
                    </a:schemeClr>
                  </a:outerShdw>
                </a:effectLst>
                <a:latin typeface="Arial" panose="020B0604020202020204" pitchFamily="34" charset="0"/>
              </a:rPr>
              <a:t>William Tyndale</a:t>
            </a:r>
            <a:endParaRPr lang="es-419" sz="2900" b="1" i="1" noProof="0" dirty="0">
              <a:solidFill>
                <a:srgbClr val="FF350D"/>
              </a:solidFill>
              <a:effectLst>
                <a:outerShdw blurRad="50800" dist="50800" dir="3300000" algn="tl">
                  <a:schemeClr val="bg2">
                    <a:lumMod val="25000"/>
                    <a:alpha val="90000"/>
                  </a:schemeClr>
                </a:outerShdw>
              </a:effectLst>
            </a:endParaRPr>
          </a:p>
        </p:txBody>
      </p:sp>
    </p:spTree>
    <p:extLst>
      <p:ext uri="{BB962C8B-B14F-4D97-AF65-F5344CB8AC3E}">
        <p14:creationId xmlns:p14="http://schemas.microsoft.com/office/powerpoint/2010/main" val="3760301146"/>
      </p:ext>
    </p:extLst>
  </p:cSld>
  <p:clrMapOvr>
    <a:masterClrMapping/>
  </p:clrMapOvr>
  <mc:AlternateContent xmlns:mc="http://schemas.openxmlformats.org/markup-compatibility/2006" xmlns:p14="http://schemas.microsoft.com/office/powerpoint/2010/main">
    <mc:Choice Requires="p14">
      <p:transition p14:dur="38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35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35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ssolve">
                                      <p:cBhvr>
                                        <p:cTn id="17" dur="35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wipe(left)">
                                      <p:cBhvr>
                                        <p:cTn id="22" dur="35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wipe(left)">
                                      <p:cBhvr>
                                        <p:cTn id="27" dur="35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P spid="3" grpId="0" build="p" autoUpdateAnimBg="0"/>
      <p:bldP spid="6" grpId="0" build="allAtOnce"/>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8DEC2-6C2F-E70A-A768-C07F269EE780}"/>
            </a:ext>
          </a:extLst>
        </p:cNvPr>
        <p:cNvGrpSpPr/>
        <p:nvPr/>
      </p:nvGrpSpPr>
      <p:grpSpPr>
        <a:xfrm>
          <a:off x="0" y="0"/>
          <a:ext cx="0" cy="0"/>
          <a:chOff x="0" y="0"/>
          <a:chExt cx="0" cy="0"/>
        </a:xfrm>
      </p:grpSpPr>
      <p:sp>
        <p:nvSpPr>
          <p:cNvPr id="2" name="Rectangle 4">
            <a:extLst>
              <a:ext uri="{FF2B5EF4-FFF2-40B4-BE49-F238E27FC236}">
                <a16:creationId xmlns:a16="http://schemas.microsoft.com/office/drawing/2014/main" id="{52A5FD62-44F7-C7B5-ECA1-7A290A3023E6}"/>
              </a:ext>
            </a:extLst>
          </p:cNvPr>
          <p:cNvSpPr>
            <a:spLocks noChangeArrowheads="1"/>
          </p:cNvSpPr>
          <p:nvPr/>
        </p:nvSpPr>
        <p:spPr bwMode="auto">
          <a:xfrm>
            <a:off x="623394" y="940978"/>
            <a:ext cx="7741840" cy="936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419" sz="2900" noProof="0" dirty="0">
                <a:solidFill>
                  <a:srgbClr val="EFF9FF"/>
                </a:solidFill>
                <a:latin typeface="Arial" panose="020B0604020202020204" pitchFamily="34" charset="0"/>
              </a:rPr>
              <a:t>Las autoridades inglesas prohibieron comprar, vender, imprimir o poseer Biblias en inglés, con castigos duros. En 1524 Tyndale huyó a Alemania, donde continuó imprimiendo Biblias y enviándolas a Inglaterra.</a:t>
            </a:r>
          </a:p>
        </p:txBody>
      </p:sp>
      <p:sp>
        <p:nvSpPr>
          <p:cNvPr id="3" name="Rectangle 4">
            <a:extLst>
              <a:ext uri="{FF2B5EF4-FFF2-40B4-BE49-F238E27FC236}">
                <a16:creationId xmlns:a16="http://schemas.microsoft.com/office/drawing/2014/main" id="{A15EB76F-6F4E-11F3-0B43-5172C313AD96}"/>
              </a:ext>
            </a:extLst>
          </p:cNvPr>
          <p:cNvSpPr>
            <a:spLocks noChangeArrowheads="1"/>
          </p:cNvSpPr>
          <p:nvPr/>
        </p:nvSpPr>
        <p:spPr bwMode="auto">
          <a:xfrm>
            <a:off x="623394" y="3068960"/>
            <a:ext cx="7741840" cy="1728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419" sz="2900" noProof="0" dirty="0" err="1">
                <a:solidFill>
                  <a:srgbClr val="EFF9FF"/>
                </a:solidFill>
                <a:latin typeface="Arial" panose="020B0604020202020204" pitchFamily="34" charset="0"/>
              </a:rPr>
              <a:t>Ej</a:t>
            </a:r>
            <a:r>
              <a:rPr lang="es-419" sz="2900" noProof="0" dirty="0">
                <a:solidFill>
                  <a:srgbClr val="EFF9FF"/>
                </a:solidFill>
                <a:latin typeface="Arial" panose="020B0604020202020204" pitchFamily="34" charset="0"/>
              </a:rPr>
              <a:t>: solo en 1526 imprimió 6000 copias de su Nuevo Testamento, para Inglaterra. </a:t>
            </a:r>
          </a:p>
          <a:p>
            <a:pPr algn="just">
              <a:lnSpc>
                <a:spcPct val="90000"/>
              </a:lnSpc>
              <a:spcBef>
                <a:spcPts val="0"/>
              </a:spcBef>
              <a:spcAft>
                <a:spcPts val="600"/>
              </a:spcAft>
              <a:buClr>
                <a:srgbClr val="5FF0FF"/>
              </a:buClr>
              <a:buFont typeface="Symbol" panose="05050102010706020507" pitchFamily="18" charset="2"/>
              <a:buNone/>
            </a:pPr>
            <a:r>
              <a:rPr lang="es-419" sz="2900" noProof="0" dirty="0">
                <a:solidFill>
                  <a:srgbClr val="EFF9FF"/>
                </a:solidFill>
                <a:latin typeface="Arial" panose="020B0604020202020204" pitchFamily="34" charset="0"/>
              </a:rPr>
              <a:t>En 1530 publicó su traducción al inglés del Pentateuco.</a:t>
            </a:r>
          </a:p>
        </p:txBody>
      </p:sp>
      <p:sp>
        <p:nvSpPr>
          <p:cNvPr id="6" name="Rectangle 4">
            <a:extLst>
              <a:ext uri="{FF2B5EF4-FFF2-40B4-BE49-F238E27FC236}">
                <a16:creationId xmlns:a16="http://schemas.microsoft.com/office/drawing/2014/main" id="{28378EDB-5EFD-AE22-A1F9-06CE0A1768A5}"/>
              </a:ext>
            </a:extLst>
          </p:cNvPr>
          <p:cNvSpPr>
            <a:spLocks noChangeArrowheads="1"/>
          </p:cNvSpPr>
          <p:nvPr/>
        </p:nvSpPr>
        <p:spPr bwMode="auto">
          <a:xfrm>
            <a:off x="623392" y="4743616"/>
            <a:ext cx="10801199" cy="1637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7000"/>
              </a:lnSpc>
              <a:spcBef>
                <a:spcPts val="0"/>
              </a:spcBef>
              <a:spcAft>
                <a:spcPts val="400"/>
              </a:spcAft>
              <a:buClr>
                <a:srgbClr val="5FF0FF"/>
              </a:buClr>
              <a:buFont typeface="Symbol" panose="05050102010706020507" pitchFamily="18" charset="2"/>
              <a:buNone/>
            </a:pPr>
            <a:r>
              <a:rPr lang="es-419" sz="2900" noProof="0" dirty="0">
                <a:solidFill>
                  <a:srgbClr val="EFF9FF"/>
                </a:solidFill>
                <a:latin typeface="Arial" panose="020B0604020202020204" pitchFamily="34" charset="0"/>
              </a:rPr>
              <a:t>También escribió un libro popular que dejaba clara su posición en contra del divorcio, incluso para los reyes, y como resultado fue declarado “enemigo del estado” por el rey Enrique VIII (que estaba recién divorciado).</a:t>
            </a:r>
          </a:p>
        </p:txBody>
      </p:sp>
      <p:pic>
        <p:nvPicPr>
          <p:cNvPr id="8" name="Tyndale - Picture 7">
            <a:extLst>
              <a:ext uri="{FF2B5EF4-FFF2-40B4-BE49-F238E27FC236}">
                <a16:creationId xmlns:a16="http://schemas.microsoft.com/office/drawing/2014/main" id="{DBF77AA2-5D6F-A387-205D-7410785CD88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9000"/>
                    </a14:imgEffect>
                    <a14:imgEffect>
                      <a14:colorTemperature colorTemp="5873"/>
                    </a14:imgEffect>
                    <a14:imgEffect>
                      <a14:saturation sat="116000"/>
                    </a14:imgEffect>
                    <a14:imgEffect>
                      <a14:brightnessContrast bright="3000" contrast="12000"/>
                    </a14:imgEffect>
                  </a14:imgLayer>
                </a14:imgProps>
              </a:ext>
              <a:ext uri="{28A0092B-C50C-407E-A947-70E740481C1C}">
                <a14:useLocalDpi xmlns:a14="http://schemas.microsoft.com/office/drawing/2010/main" val="0"/>
              </a:ext>
            </a:extLst>
          </a:blip>
          <a:srcRect t="17246" b="1746"/>
          <a:stretch>
            <a:fillRect/>
          </a:stretch>
        </p:blipFill>
        <p:spPr>
          <a:xfrm>
            <a:off x="8472264" y="980728"/>
            <a:ext cx="2989313" cy="3439748"/>
          </a:xfrm>
          <a:prstGeom prst="rect">
            <a:avLst/>
          </a:prstGeom>
        </p:spPr>
      </p:pic>
      <p:sp>
        <p:nvSpPr>
          <p:cNvPr id="5" name="Caption -">
            <a:extLst>
              <a:ext uri="{FF2B5EF4-FFF2-40B4-BE49-F238E27FC236}">
                <a16:creationId xmlns:a16="http://schemas.microsoft.com/office/drawing/2014/main" id="{E49373A1-A60F-0C46-D168-975306B613BC}"/>
              </a:ext>
            </a:extLst>
          </p:cNvPr>
          <p:cNvSpPr txBox="1"/>
          <p:nvPr/>
        </p:nvSpPr>
        <p:spPr>
          <a:xfrm>
            <a:off x="8472264" y="3594444"/>
            <a:ext cx="3024336" cy="482628"/>
          </a:xfrm>
          <a:prstGeom prst="rect">
            <a:avLst/>
          </a:prstGeom>
          <a:noFill/>
        </p:spPr>
        <p:txBody>
          <a:bodyPr wrap="square" lIns="108000" tIns="36000" rIns="108000" bIns="0">
            <a:spAutoFit/>
          </a:bodyPr>
          <a:lstStyle/>
          <a:p>
            <a:pPr algn="ctr"/>
            <a:r>
              <a:rPr lang="es-419" sz="2900" b="1" i="1" noProof="0" dirty="0">
                <a:solidFill>
                  <a:srgbClr val="FF350D"/>
                </a:solidFill>
                <a:effectLst>
                  <a:outerShdw blurRad="50800" dist="50800" dir="3300000" algn="tl">
                    <a:schemeClr val="bg2">
                      <a:lumMod val="25000"/>
                      <a:alpha val="90000"/>
                    </a:schemeClr>
                  </a:outerShdw>
                </a:effectLst>
                <a:latin typeface="Arial" panose="020B0604020202020204" pitchFamily="34" charset="0"/>
              </a:rPr>
              <a:t>William Tyndale</a:t>
            </a:r>
            <a:endParaRPr lang="es-419" sz="2900" b="1" i="1" noProof="0" dirty="0">
              <a:solidFill>
                <a:srgbClr val="FF350D"/>
              </a:solidFill>
              <a:effectLst>
                <a:outerShdw blurRad="50800" dist="50800" dir="3300000" algn="tl">
                  <a:schemeClr val="bg2">
                    <a:lumMod val="25000"/>
                    <a:alpha val="90000"/>
                  </a:schemeClr>
                </a:outerShdw>
              </a:effectLst>
            </a:endParaRPr>
          </a:p>
        </p:txBody>
      </p:sp>
    </p:spTree>
    <p:extLst>
      <p:ext uri="{BB962C8B-B14F-4D97-AF65-F5344CB8AC3E}">
        <p14:creationId xmlns:p14="http://schemas.microsoft.com/office/powerpoint/2010/main" val="355880879"/>
      </p:ext>
    </p:extLst>
  </p:cSld>
  <p:clrMapOvr>
    <a:masterClrMapping/>
  </p:clrMapOvr>
  <mc:AlternateContent xmlns:mc="http://schemas.openxmlformats.org/markup-compatibility/2006" xmlns:p14="http://schemas.microsoft.com/office/powerpoint/2010/main">
    <mc:Choice Requires="p14">
      <p:transition p14:dur="38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ssolv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wipe(left)">
                                      <p:cBhvr>
                                        <p:cTn id="2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P spid="3" grpId="0" build="p" autoUpdateAnimBg="0"/>
      <p:bldP spid="6" grpId="0" build="allAtOnce"/>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5B37E-DB90-739F-7D48-0B2F78587A29}"/>
            </a:ext>
          </a:extLst>
        </p:cNvPr>
        <p:cNvGrpSpPr/>
        <p:nvPr/>
      </p:nvGrpSpPr>
      <p:grpSpPr>
        <a:xfrm>
          <a:off x="0" y="0"/>
          <a:ext cx="0" cy="0"/>
          <a:chOff x="0" y="0"/>
          <a:chExt cx="0" cy="0"/>
        </a:xfrm>
      </p:grpSpPr>
      <p:sp>
        <p:nvSpPr>
          <p:cNvPr id="2" name="Rectangle 4">
            <a:extLst>
              <a:ext uri="{FF2B5EF4-FFF2-40B4-BE49-F238E27FC236}">
                <a16:creationId xmlns:a16="http://schemas.microsoft.com/office/drawing/2014/main" id="{75262917-4757-2A23-7C7E-3C61B3E728F9}"/>
              </a:ext>
            </a:extLst>
          </p:cNvPr>
          <p:cNvSpPr>
            <a:spLocks noChangeArrowheads="1"/>
          </p:cNvSpPr>
          <p:nvPr/>
        </p:nvSpPr>
        <p:spPr bwMode="auto">
          <a:xfrm>
            <a:off x="695401" y="940978"/>
            <a:ext cx="7488831" cy="2271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Tyndale fue traicionado por su “amigo” Henry Phillips, y fue encarcelado en Bélgica, durante casi un año y medio.</a:t>
            </a:r>
          </a:p>
          <a:p>
            <a:pPr algn="just">
              <a:lnSpc>
                <a:spcPct val="90000"/>
              </a:lnSpc>
              <a:spcBef>
                <a:spcPts val="0"/>
              </a:spcBef>
              <a:spcAft>
                <a:spcPts val="6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Su crimen: “Producir una Biblia en lengua de la gente común”.</a:t>
            </a:r>
          </a:p>
        </p:txBody>
      </p:sp>
      <p:sp>
        <p:nvSpPr>
          <p:cNvPr id="3" name="Rectangle 4">
            <a:extLst>
              <a:ext uri="{FF2B5EF4-FFF2-40B4-BE49-F238E27FC236}">
                <a16:creationId xmlns:a16="http://schemas.microsoft.com/office/drawing/2014/main" id="{8823E2DE-968D-8C44-8A7F-3E0319999C67}"/>
              </a:ext>
            </a:extLst>
          </p:cNvPr>
          <p:cNvSpPr>
            <a:spLocks noChangeArrowheads="1"/>
          </p:cNvSpPr>
          <p:nvPr/>
        </p:nvSpPr>
        <p:spPr bwMode="auto">
          <a:xfrm>
            <a:off x="695401" y="3212976"/>
            <a:ext cx="7488831"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El 6 de octubre de 1536, Tyndale fue llevado a una estaca donde fue estrangulado y quemado vivo.</a:t>
            </a:r>
          </a:p>
        </p:txBody>
      </p:sp>
      <p:sp>
        <p:nvSpPr>
          <p:cNvPr id="6" name="Rectangle 4">
            <a:extLst>
              <a:ext uri="{FF2B5EF4-FFF2-40B4-BE49-F238E27FC236}">
                <a16:creationId xmlns:a16="http://schemas.microsoft.com/office/drawing/2014/main" id="{9A5BACE8-CD92-B0BA-A7B3-ABB3719272B9}"/>
              </a:ext>
            </a:extLst>
          </p:cNvPr>
          <p:cNvSpPr>
            <a:spLocks noChangeArrowheads="1"/>
          </p:cNvSpPr>
          <p:nvPr/>
        </p:nvSpPr>
        <p:spPr bwMode="auto">
          <a:xfrm>
            <a:off x="695399" y="4581128"/>
            <a:ext cx="10801199" cy="468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Sus últimas palabras:</a:t>
            </a:r>
            <a:endParaRPr lang="es-419" sz="3000" i="1" noProof="0" dirty="0">
              <a:solidFill>
                <a:srgbClr val="EFF9FF"/>
              </a:solidFill>
              <a:latin typeface="Arial" panose="020B0604020202020204" pitchFamily="34" charset="0"/>
            </a:endParaRPr>
          </a:p>
        </p:txBody>
      </p:sp>
      <p:pic>
        <p:nvPicPr>
          <p:cNvPr id="8" name="Tyndale - Picture 7">
            <a:extLst>
              <a:ext uri="{FF2B5EF4-FFF2-40B4-BE49-F238E27FC236}">
                <a16:creationId xmlns:a16="http://schemas.microsoft.com/office/drawing/2014/main" id="{24F71B42-F07B-9779-3AC8-7645B545AFA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9000"/>
                    </a14:imgEffect>
                    <a14:imgEffect>
                      <a14:colorTemperature colorTemp="5873"/>
                    </a14:imgEffect>
                    <a14:imgEffect>
                      <a14:saturation sat="116000"/>
                    </a14:imgEffect>
                    <a14:imgEffect>
                      <a14:brightnessContrast bright="3000" contrast="12000"/>
                    </a14:imgEffect>
                  </a14:imgLayer>
                </a14:imgProps>
              </a:ext>
              <a:ext uri="{28A0092B-C50C-407E-A947-70E740481C1C}">
                <a14:useLocalDpi xmlns:a14="http://schemas.microsoft.com/office/drawing/2010/main" val="0"/>
              </a:ext>
            </a:extLst>
          </a:blip>
          <a:srcRect t="17246" b="1746"/>
          <a:stretch>
            <a:fillRect/>
          </a:stretch>
        </p:blipFill>
        <p:spPr>
          <a:xfrm>
            <a:off x="8472264" y="980728"/>
            <a:ext cx="2989313" cy="3439748"/>
          </a:xfrm>
          <a:prstGeom prst="rect">
            <a:avLst/>
          </a:prstGeom>
        </p:spPr>
      </p:pic>
      <p:sp>
        <p:nvSpPr>
          <p:cNvPr id="5" name="Caption -">
            <a:extLst>
              <a:ext uri="{FF2B5EF4-FFF2-40B4-BE49-F238E27FC236}">
                <a16:creationId xmlns:a16="http://schemas.microsoft.com/office/drawing/2014/main" id="{F847A328-CA75-0125-37AB-A916D987FE5F}"/>
              </a:ext>
            </a:extLst>
          </p:cNvPr>
          <p:cNvSpPr txBox="1"/>
          <p:nvPr/>
        </p:nvSpPr>
        <p:spPr>
          <a:xfrm>
            <a:off x="8472264" y="3594444"/>
            <a:ext cx="3024336" cy="482628"/>
          </a:xfrm>
          <a:prstGeom prst="rect">
            <a:avLst/>
          </a:prstGeom>
          <a:noFill/>
        </p:spPr>
        <p:txBody>
          <a:bodyPr wrap="square" lIns="108000" tIns="36000" rIns="108000" bIns="0">
            <a:spAutoFit/>
          </a:bodyPr>
          <a:lstStyle/>
          <a:p>
            <a:pPr algn="ctr"/>
            <a:r>
              <a:rPr lang="es-419" sz="2900" b="1" i="1" noProof="0" dirty="0">
                <a:solidFill>
                  <a:srgbClr val="FF350D"/>
                </a:solidFill>
                <a:effectLst>
                  <a:outerShdw blurRad="50800" dist="50800" dir="3300000" algn="tl">
                    <a:schemeClr val="bg2">
                      <a:lumMod val="25000"/>
                      <a:alpha val="90000"/>
                    </a:schemeClr>
                  </a:outerShdw>
                </a:effectLst>
                <a:latin typeface="Arial" panose="020B0604020202020204" pitchFamily="34" charset="0"/>
              </a:rPr>
              <a:t>William Tyndale</a:t>
            </a:r>
            <a:endParaRPr lang="es-419" sz="2900" b="1" i="1" noProof="0" dirty="0">
              <a:solidFill>
                <a:srgbClr val="FF350D"/>
              </a:solidFill>
              <a:effectLst>
                <a:outerShdw blurRad="50800" dist="50800" dir="3300000" algn="tl">
                  <a:schemeClr val="bg2">
                    <a:lumMod val="25000"/>
                    <a:alpha val="90000"/>
                  </a:schemeClr>
                </a:outerShdw>
              </a:effectLst>
            </a:endParaRPr>
          </a:p>
        </p:txBody>
      </p:sp>
      <p:pic>
        <p:nvPicPr>
          <p:cNvPr id="10" name="Picture 9">
            <a:extLst>
              <a:ext uri="{FF2B5EF4-FFF2-40B4-BE49-F238E27FC236}">
                <a16:creationId xmlns:a16="http://schemas.microsoft.com/office/drawing/2014/main" id="{3D5C2A09-A238-BB6A-3B8E-767FBD967FD9}"/>
              </a:ext>
            </a:extLst>
          </p:cNvPr>
          <p:cNvPicPr>
            <a:picLocks noChangeAspect="1"/>
          </p:cNvPicPr>
          <p:nvPr/>
        </p:nvPicPr>
        <p:blipFill>
          <a:blip r:embed="rId5">
            <a:extLst>
              <a:ext uri="{28A0092B-C50C-407E-A947-70E740481C1C}">
                <a14:useLocalDpi xmlns:a14="http://schemas.microsoft.com/office/drawing/2010/main" val="0"/>
              </a:ext>
            </a:extLst>
          </a:blip>
          <a:srcRect l="12441" r="13484"/>
          <a:stretch>
            <a:fillRect/>
          </a:stretch>
        </p:blipFill>
        <p:spPr>
          <a:xfrm>
            <a:off x="8300540" y="980728"/>
            <a:ext cx="3537438" cy="2700652"/>
          </a:xfrm>
          <a:prstGeom prst="rect">
            <a:avLst/>
          </a:prstGeom>
        </p:spPr>
      </p:pic>
      <p:sp>
        <p:nvSpPr>
          <p:cNvPr id="13" name="Rectangle 4">
            <a:extLst>
              <a:ext uri="{FF2B5EF4-FFF2-40B4-BE49-F238E27FC236}">
                <a16:creationId xmlns:a16="http://schemas.microsoft.com/office/drawing/2014/main" id="{B0219144-5021-0C52-E70B-A602C1A4BA7A}"/>
              </a:ext>
            </a:extLst>
          </p:cNvPr>
          <p:cNvSpPr>
            <a:spLocks noChangeArrowheads="1"/>
          </p:cNvSpPr>
          <p:nvPr/>
        </p:nvSpPr>
        <p:spPr bwMode="auto">
          <a:xfrm>
            <a:off x="695400" y="5085184"/>
            <a:ext cx="10801199" cy="468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419" sz="3000" i="1" noProof="0" dirty="0">
                <a:solidFill>
                  <a:srgbClr val="EFF9FF"/>
                </a:solidFill>
                <a:latin typeface="Arial" panose="020B0604020202020204" pitchFamily="34" charset="0"/>
              </a:rPr>
              <a:t>“Señor, ¡abre los ojos del rey de Inglaterra!”</a:t>
            </a:r>
          </a:p>
        </p:txBody>
      </p:sp>
      <p:pic>
        <p:nvPicPr>
          <p:cNvPr id="12" name="Picture 11">
            <a:extLst>
              <a:ext uri="{FF2B5EF4-FFF2-40B4-BE49-F238E27FC236}">
                <a16:creationId xmlns:a16="http://schemas.microsoft.com/office/drawing/2014/main" id="{C0C90A58-2900-44B8-87EC-FA743A8E09E3}"/>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12000"/>
                    </a14:imgEffect>
                    <a14:imgEffect>
                      <a14:colorTemperature colorTemp="7749"/>
                    </a14:imgEffect>
                    <a14:imgEffect>
                      <a14:saturation sat="133000"/>
                    </a14:imgEffect>
                    <a14:imgEffect>
                      <a14:brightnessContrast bright="9000" contrast="16000"/>
                    </a14:imgEffect>
                  </a14:imgLayer>
                </a14:imgProps>
              </a:ext>
              <a:ext uri="{28A0092B-C50C-407E-A947-70E740481C1C}">
                <a14:useLocalDpi xmlns:a14="http://schemas.microsoft.com/office/drawing/2010/main" val="0"/>
              </a:ext>
            </a:extLst>
          </a:blip>
          <a:stretch>
            <a:fillRect/>
          </a:stretch>
        </p:blipFill>
        <p:spPr>
          <a:xfrm>
            <a:off x="8325475" y="3573016"/>
            <a:ext cx="3512503" cy="2634377"/>
          </a:xfrm>
          <a:prstGeom prst="rect">
            <a:avLst/>
          </a:prstGeom>
        </p:spPr>
      </p:pic>
    </p:spTree>
    <p:extLst>
      <p:ext uri="{BB962C8B-B14F-4D97-AF65-F5344CB8AC3E}">
        <p14:creationId xmlns:p14="http://schemas.microsoft.com/office/powerpoint/2010/main" val="1548871771"/>
      </p:ext>
    </p:extLst>
  </p:cSld>
  <p:clrMapOvr>
    <a:masterClrMapping/>
  </p:clrMapOvr>
  <mc:AlternateContent xmlns:mc="http://schemas.openxmlformats.org/markup-compatibility/2006" xmlns:p14="http://schemas.microsoft.com/office/powerpoint/2010/main">
    <mc:Choice Requires="p14">
      <p:transition p14:dur="38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35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dissolve">
                                      <p:cBhvr>
                                        <p:cTn id="12" dur="35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dissolve">
                                      <p:cBhvr>
                                        <p:cTn id="17" dur="350"/>
                                        <p:tgtEl>
                                          <p:spTgt spid="3">
                                            <p:txEl>
                                              <p:pRg st="0" end="0"/>
                                            </p:txEl>
                                          </p:spTgt>
                                        </p:tgtEl>
                                      </p:cBhvr>
                                    </p:animEffect>
                                  </p:childTnLst>
                                </p:cTn>
                              </p:par>
                            </p:childTnLst>
                          </p:cTn>
                        </p:par>
                        <p:par>
                          <p:cTn id="18" fill="hold">
                            <p:stCondLst>
                              <p:cond delay="350"/>
                            </p:stCondLst>
                            <p:childTnLst>
                              <p:par>
                                <p:cTn id="19" presetID="42" presetClass="entr" presetSubtype="0" fill="hold" nodeType="afterEffect">
                                  <p:stCondLst>
                                    <p:cond delay="50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par>
                                <p:cTn id="24" presetID="10" presetClass="entr" presetSubtype="0" fill="hold" nodeType="withEffect">
                                  <p:stCondLst>
                                    <p:cond delay="125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Effect transition="in" filter="wipe(left)">
                                      <p:cBhvr>
                                        <p:cTn id="31" dur="500"/>
                                        <p:tgtEl>
                                          <p:spTgt spid="6">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2" fill="hold" grpId="0" nodeType="clickEffect">
                                  <p:stCondLst>
                                    <p:cond delay="0"/>
                                  </p:stCondLst>
                                  <p:childTnLst>
                                    <p:set>
                                      <p:cBhvr>
                                        <p:cTn id="35" dur="1" fill="hold">
                                          <p:stCondLst>
                                            <p:cond delay="0"/>
                                          </p:stCondLst>
                                        </p:cTn>
                                        <p:tgtEl>
                                          <p:spTgt spid="13">
                                            <p:txEl>
                                              <p:pRg st="0" end="0"/>
                                            </p:txEl>
                                          </p:spTgt>
                                        </p:tgtEl>
                                        <p:attrNameLst>
                                          <p:attrName>style.visibility</p:attrName>
                                        </p:attrNameLst>
                                      </p:cBhvr>
                                      <p:to>
                                        <p:strVal val="visible"/>
                                      </p:to>
                                    </p:set>
                                    <p:anim calcmode="lin" valueType="num">
                                      <p:cBhvr additive="base">
                                        <p:cTn id="36" dur="1000"/>
                                        <p:tgtEl>
                                          <p:spTgt spid="13">
                                            <p:txEl>
                                              <p:pRg st="0" end="0"/>
                                            </p:txEl>
                                          </p:spTgt>
                                        </p:tgtEl>
                                        <p:attrNameLst>
                                          <p:attrName>ppt_x</p:attrName>
                                        </p:attrNameLst>
                                      </p:cBhvr>
                                      <p:tavLst>
                                        <p:tav tm="0">
                                          <p:val>
                                            <p:strVal val="#ppt_x+#ppt_w*1.125000"/>
                                          </p:val>
                                        </p:tav>
                                        <p:tav tm="100000">
                                          <p:val>
                                            <p:strVal val="#ppt_x"/>
                                          </p:val>
                                        </p:tav>
                                      </p:tavLst>
                                    </p:anim>
                                    <p:animEffect transition="in" filter="wipe(left)">
                                      <p:cBhvr>
                                        <p:cTn id="37" dur="1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P spid="3" grpId="0" build="p" autoUpdateAnimBg="0"/>
      <p:bldP spid="6" grpId="0" uiExpand="1" build="allAtOnce"/>
      <p:bldP spid="13"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3ED63-47E0-1846-43EA-822C97E0605C}"/>
            </a:ext>
          </a:extLst>
        </p:cNvPr>
        <p:cNvGrpSpPr/>
        <p:nvPr/>
      </p:nvGrpSpPr>
      <p:grpSpPr>
        <a:xfrm>
          <a:off x="0" y="0"/>
          <a:ext cx="0" cy="0"/>
          <a:chOff x="0" y="0"/>
          <a:chExt cx="0" cy="0"/>
        </a:xfrm>
      </p:grpSpPr>
      <p:sp>
        <p:nvSpPr>
          <p:cNvPr id="3" name="Para 1 - Rectangle 35">
            <a:extLst>
              <a:ext uri="{FF2B5EF4-FFF2-40B4-BE49-F238E27FC236}">
                <a16:creationId xmlns:a16="http://schemas.microsoft.com/office/drawing/2014/main" id="{634DD457-DE7F-D72C-E90A-54C5CD0BB4FB}"/>
              </a:ext>
            </a:extLst>
          </p:cNvPr>
          <p:cNvSpPr>
            <a:spLocks noChangeArrowheads="1"/>
          </p:cNvSpPr>
          <p:nvPr/>
        </p:nvSpPr>
        <p:spPr bwMode="auto">
          <a:xfrm>
            <a:off x="695400" y="1052736"/>
            <a:ext cx="7416824" cy="439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628650" lvl="1" indent="-628650" algn="just">
              <a:lnSpc>
                <a:spcPct val="90000"/>
              </a:lnSpc>
              <a:spcBef>
                <a:spcPts val="0"/>
              </a:spcBef>
              <a:spcAft>
                <a:spcPts val="600"/>
              </a:spcAft>
              <a:buClr>
                <a:srgbClr val="5FF0FF"/>
              </a:buClr>
              <a:buFont typeface="Symbol" panose="05050102010706020507" pitchFamily="18" charset="2"/>
              <a:buNone/>
              <a:tabLst>
                <a:tab pos="628650" algn="l"/>
              </a:tabLst>
            </a:pPr>
            <a:r>
              <a:rPr lang="es-419" sz="3200" noProof="0" dirty="0">
                <a:solidFill>
                  <a:srgbClr val="FFC000"/>
                </a:solidFill>
                <a:latin typeface="Arial" panose="020B0604020202020204" pitchFamily="34" charset="0"/>
                <a:cs typeface="Arial" panose="020B0604020202020204" pitchFamily="34" charset="0"/>
              </a:rPr>
              <a:t>DICCIONARIO</a:t>
            </a:r>
            <a:r>
              <a:rPr lang="es-419" sz="3200" noProof="0" dirty="0">
                <a:solidFill>
                  <a:schemeClr val="bg1"/>
                </a:solidFill>
                <a:latin typeface="Arial" panose="020B0604020202020204" pitchFamily="34" charset="0"/>
                <a:cs typeface="Arial" panose="020B0604020202020204" pitchFamily="34" charset="0"/>
              </a:rPr>
              <a:t>:  </a:t>
            </a:r>
            <a:r>
              <a:rPr lang="es-419" sz="3200" i="1" noProof="0" dirty="0">
                <a:solidFill>
                  <a:schemeClr val="bg1"/>
                </a:solidFill>
                <a:latin typeface="Arial" panose="020B0604020202020204" pitchFamily="34" charset="0"/>
                <a:cs typeface="Arial" panose="020B0604020202020204" pitchFamily="34" charset="0"/>
              </a:rPr>
              <a:t>REFORMA</a:t>
            </a:r>
            <a:r>
              <a:rPr lang="es-419" sz="3200" noProof="0" dirty="0">
                <a:solidFill>
                  <a:schemeClr val="bg1"/>
                </a:solidFill>
                <a:latin typeface="Arial" panose="020B0604020202020204" pitchFamily="34" charset="0"/>
                <a:cs typeface="Arial" panose="020B0604020202020204" pitchFamily="34" charset="0"/>
              </a:rPr>
              <a:t>: </a:t>
            </a:r>
          </a:p>
          <a:p>
            <a:pPr marL="628650" lvl="1" indent="-628650" algn="just">
              <a:lnSpc>
                <a:spcPct val="90000"/>
              </a:lnSpc>
              <a:spcBef>
                <a:spcPts val="0"/>
              </a:spcBef>
              <a:spcAft>
                <a:spcPts val="600"/>
              </a:spcAft>
              <a:buClr>
                <a:srgbClr val="5FF0FF"/>
              </a:buClr>
              <a:buFont typeface="Symbol" panose="05050102010706020507" pitchFamily="18" charset="2"/>
              <a:buNone/>
              <a:tabLst>
                <a:tab pos="628650" algn="l"/>
              </a:tabLst>
            </a:pPr>
            <a:r>
              <a:rPr lang="es-419" sz="3200" u="sng" noProof="0" dirty="0">
                <a:solidFill>
                  <a:srgbClr val="3BDAFF"/>
                </a:solidFill>
                <a:latin typeface="Arial" panose="020B0604020202020204" pitchFamily="34" charset="0"/>
                <a:cs typeface="Arial" panose="020B0604020202020204" pitchFamily="34" charset="0"/>
              </a:rPr>
              <a:t>1.</a:t>
            </a:r>
            <a:r>
              <a:rPr lang="es-419" sz="3200" noProof="0" dirty="0">
                <a:solidFill>
                  <a:schemeClr val="bg1"/>
                </a:solidFill>
                <a:latin typeface="Arial" panose="020B0604020202020204" pitchFamily="34" charset="0"/>
                <a:cs typeface="Arial" panose="020B0604020202020204" pitchFamily="34" charset="0"/>
              </a:rPr>
              <a:t> 	Acción y efecto de reformar o reformarse.</a:t>
            </a:r>
          </a:p>
          <a:p>
            <a:pPr marL="628650" lvl="1" indent="-628650" algn="just">
              <a:lnSpc>
                <a:spcPct val="90000"/>
              </a:lnSpc>
              <a:spcBef>
                <a:spcPts val="0"/>
              </a:spcBef>
              <a:spcAft>
                <a:spcPts val="600"/>
              </a:spcAft>
              <a:buClr>
                <a:srgbClr val="5FF0FF"/>
              </a:buClr>
              <a:buFont typeface="Symbol" panose="05050102010706020507" pitchFamily="18" charset="2"/>
              <a:buNone/>
              <a:tabLst>
                <a:tab pos="628650" algn="l"/>
              </a:tabLst>
            </a:pPr>
            <a:r>
              <a:rPr lang="es-419" sz="3200" u="sng" noProof="0" dirty="0">
                <a:solidFill>
                  <a:srgbClr val="3BDAFF"/>
                </a:solidFill>
                <a:latin typeface="Arial" panose="020B0604020202020204" pitchFamily="34" charset="0"/>
                <a:cs typeface="Arial" panose="020B0604020202020204" pitchFamily="34" charset="0"/>
              </a:rPr>
              <a:t>Sinónimos</a:t>
            </a:r>
            <a:r>
              <a:rPr lang="es-419" sz="3200" noProof="0" dirty="0">
                <a:solidFill>
                  <a:schemeClr val="bg1"/>
                </a:solidFill>
                <a:latin typeface="Arial" panose="020B0604020202020204" pitchFamily="34" charset="0"/>
                <a:cs typeface="Arial" panose="020B0604020202020204" pitchFamily="34" charset="0"/>
              </a:rPr>
              <a:t>: </a:t>
            </a:r>
          </a:p>
          <a:p>
            <a:pPr marL="628650" lvl="1" indent="-628650" algn="just">
              <a:lnSpc>
                <a:spcPct val="90000"/>
              </a:lnSpc>
              <a:spcBef>
                <a:spcPts val="0"/>
              </a:spcBef>
              <a:spcAft>
                <a:spcPts val="600"/>
              </a:spcAft>
              <a:buClr>
                <a:srgbClr val="5FF0FF"/>
              </a:buClr>
              <a:buFont typeface="Symbol" panose="05050102010706020507" pitchFamily="18" charset="2"/>
              <a:buNone/>
              <a:tabLst>
                <a:tab pos="628650" algn="l"/>
              </a:tabLst>
            </a:pPr>
            <a:r>
              <a:rPr lang="es-419" sz="3200" noProof="0" dirty="0">
                <a:solidFill>
                  <a:schemeClr val="bg1"/>
                </a:solidFill>
                <a:latin typeface="Arial" panose="020B0604020202020204" pitchFamily="34" charset="0"/>
                <a:cs typeface="Arial" panose="020B0604020202020204" pitchFamily="34" charset="0"/>
              </a:rPr>
              <a:t>	Remodelación, renovación, mejora, cambio, transformación.</a:t>
            </a:r>
          </a:p>
          <a:p>
            <a:pPr marL="628650" lvl="1" indent="-628650" algn="just">
              <a:lnSpc>
                <a:spcPct val="90000"/>
              </a:lnSpc>
              <a:spcBef>
                <a:spcPts val="0"/>
              </a:spcBef>
              <a:spcAft>
                <a:spcPts val="600"/>
              </a:spcAft>
              <a:buClr>
                <a:srgbClr val="5FF0FF"/>
              </a:buClr>
              <a:buFont typeface="Symbol" panose="05050102010706020507" pitchFamily="18" charset="2"/>
              <a:buNone/>
              <a:tabLst>
                <a:tab pos="628650" algn="l"/>
              </a:tabLst>
            </a:pPr>
            <a:r>
              <a:rPr lang="es-419" sz="3200" u="sng" noProof="0" dirty="0">
                <a:solidFill>
                  <a:srgbClr val="3BDAFF"/>
                </a:solidFill>
                <a:latin typeface="Arial" panose="020B0604020202020204" pitchFamily="34" charset="0"/>
                <a:cs typeface="Arial" panose="020B0604020202020204" pitchFamily="34" charset="0"/>
              </a:rPr>
              <a:t>4.</a:t>
            </a:r>
            <a:r>
              <a:rPr lang="es-419" sz="3200" noProof="0" dirty="0">
                <a:solidFill>
                  <a:schemeClr val="bg1"/>
                </a:solidFill>
                <a:latin typeface="Arial" panose="020B0604020202020204" pitchFamily="34" charset="0"/>
                <a:cs typeface="Arial" panose="020B0604020202020204" pitchFamily="34" charset="0"/>
              </a:rPr>
              <a:t> 	</a:t>
            </a:r>
            <a:r>
              <a:rPr lang="es-419" sz="3200" noProof="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Movimiento religioso que, iniciado en el</a:t>
            </a:r>
            <a:r>
              <a:rPr lang="es-419" sz="2200" noProof="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419" sz="3200" noProof="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siglo</a:t>
            </a:r>
            <a:r>
              <a:rPr lang="es-419" sz="2600" noProof="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419" sz="3200" noProof="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XIV,</a:t>
            </a:r>
            <a:r>
              <a:rPr lang="es-419" sz="2300" noProof="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419" sz="3200" noProof="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motivó la formación de las Iglesias protestantes.</a:t>
            </a:r>
          </a:p>
        </p:txBody>
      </p:sp>
      <p:sp>
        <p:nvSpPr>
          <p:cNvPr id="8" name="TITLE - Rectangle 5">
            <a:extLst>
              <a:ext uri="{FF2B5EF4-FFF2-40B4-BE49-F238E27FC236}">
                <a16:creationId xmlns:a16="http://schemas.microsoft.com/office/drawing/2014/main" id="{A45C0100-9A97-4DDF-2F87-975C63A286F9}"/>
              </a:ext>
            </a:extLst>
          </p:cNvPr>
          <p:cNvSpPr>
            <a:spLocks noChangeArrowheads="1"/>
          </p:cNvSpPr>
          <p:nvPr/>
        </p:nvSpPr>
        <p:spPr bwMode="auto">
          <a:xfrm>
            <a:off x="1752600" y="508771"/>
            <a:ext cx="8686800" cy="255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nchorCtr="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ctr">
              <a:spcBef>
                <a:spcPct val="15000"/>
              </a:spcBef>
              <a:buClrTx/>
              <a:buSzTx/>
              <a:buFontTx/>
              <a:buNone/>
            </a:pPr>
            <a:r>
              <a:rPr kumimoji="0" lang="es-419" sz="3900" b="1" i="1" u="sng" spc="300" noProof="0" dirty="0">
                <a:solidFill>
                  <a:srgbClr val="EFF9FF"/>
                </a:solidFill>
                <a:effectLst>
                  <a:outerShdw blurRad="63500" dist="63500" dir="3300000" algn="tl" rotWithShape="0">
                    <a:schemeClr val="tx1">
                      <a:alpha val="80000"/>
                    </a:schemeClr>
                  </a:outerShdw>
                </a:effectLst>
                <a:latin typeface="Arial" panose="020B0604020202020204" pitchFamily="34" charset="0"/>
              </a:rPr>
              <a:t>La Reforma – Parte 1</a:t>
            </a:r>
          </a:p>
        </p:txBody>
      </p:sp>
      <p:sp>
        <p:nvSpPr>
          <p:cNvPr id="2" name="Para 1 - Rectangle 35">
            <a:extLst>
              <a:ext uri="{FF2B5EF4-FFF2-40B4-BE49-F238E27FC236}">
                <a16:creationId xmlns:a16="http://schemas.microsoft.com/office/drawing/2014/main" id="{58D20E27-1AAF-7476-64A3-B4BA58565B25}"/>
              </a:ext>
            </a:extLst>
          </p:cNvPr>
          <p:cNvSpPr>
            <a:spLocks noChangeArrowheads="1"/>
          </p:cNvSpPr>
          <p:nvPr/>
        </p:nvSpPr>
        <p:spPr bwMode="auto">
          <a:xfrm>
            <a:off x="695400" y="3036845"/>
            <a:ext cx="7416824" cy="909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628650" lvl="1" indent="-628650" algn="just">
              <a:lnSpc>
                <a:spcPct val="90000"/>
              </a:lnSpc>
              <a:spcBef>
                <a:spcPts val="0"/>
              </a:spcBef>
              <a:spcAft>
                <a:spcPts val="600"/>
              </a:spcAft>
              <a:buClr>
                <a:srgbClr val="5FF0FF"/>
              </a:buClr>
              <a:buFont typeface="Symbol" panose="05050102010706020507" pitchFamily="18" charset="2"/>
              <a:buNone/>
              <a:tabLst>
                <a:tab pos="628650" algn="l"/>
              </a:tabLst>
            </a:pPr>
            <a:r>
              <a:rPr lang="es-419" sz="3200" noProof="0" dirty="0">
                <a:solidFill>
                  <a:srgbClr val="FFFF00"/>
                </a:solidFill>
                <a:effectLst>
                  <a:outerShdw blurRad="50800" dist="50800" dir="3300000" algn="tl" rotWithShape="0">
                    <a:prstClr val="black">
                      <a:alpha val="90000"/>
                    </a:prstClr>
                  </a:outerShdw>
                </a:effectLst>
                <a:latin typeface="Arial" panose="020B0604020202020204" pitchFamily="34" charset="0"/>
                <a:cs typeface="Arial" panose="020B0604020202020204" pitchFamily="34" charset="0"/>
              </a:rPr>
              <a:t>	</a:t>
            </a:r>
            <a:r>
              <a:rPr lang="es-419" sz="3200" u="sng" noProof="0" dirty="0">
                <a:solidFill>
                  <a:srgbClr val="FFFF00"/>
                </a:solidFill>
                <a:effectLst>
                  <a:outerShdw blurRad="50800" dist="50800" dir="3300000" algn="tl" rotWithShape="0">
                    <a:prstClr val="black">
                      <a:alpha val="90000"/>
                    </a:prstClr>
                  </a:outerShdw>
                </a:effectLst>
                <a:latin typeface="Arial" panose="020B0604020202020204" pitchFamily="34" charset="0"/>
                <a:cs typeface="Arial" panose="020B0604020202020204" pitchFamily="34" charset="0"/>
              </a:rPr>
              <a:t>Remodelación, renovación, mejora, cambio, transformación</a:t>
            </a:r>
            <a:r>
              <a:rPr lang="es-419" sz="3200" noProof="0" dirty="0">
                <a:solidFill>
                  <a:srgbClr val="FFFF00"/>
                </a:solidFill>
                <a:effectLst>
                  <a:outerShdw blurRad="50800" dist="50800" dir="3300000" algn="tl" rotWithShape="0">
                    <a:prstClr val="black">
                      <a:alpha val="90000"/>
                    </a:prstClr>
                  </a:outerShdw>
                </a:effectLst>
                <a:latin typeface="Arial" panose="020B0604020202020204" pitchFamily="34" charset="0"/>
                <a:cs typeface="Arial" panose="020B0604020202020204" pitchFamily="34" charset="0"/>
              </a:rPr>
              <a:t>.</a:t>
            </a:r>
          </a:p>
        </p:txBody>
      </p:sp>
      <p:sp>
        <p:nvSpPr>
          <p:cNvPr id="4" name="Para 2 - Rectangle 36">
            <a:extLst>
              <a:ext uri="{FF2B5EF4-FFF2-40B4-BE49-F238E27FC236}">
                <a16:creationId xmlns:a16="http://schemas.microsoft.com/office/drawing/2014/main" id="{26E51473-4C10-AFAE-A75B-C964CBEEEEFE}"/>
              </a:ext>
            </a:extLst>
          </p:cNvPr>
          <p:cNvSpPr>
            <a:spLocks noChangeArrowheads="1"/>
          </p:cNvSpPr>
          <p:nvPr/>
        </p:nvSpPr>
        <p:spPr bwMode="auto">
          <a:xfrm>
            <a:off x="695400" y="5373216"/>
            <a:ext cx="10513168" cy="909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90000"/>
              </a:lnSpc>
              <a:spcBef>
                <a:spcPts val="0"/>
              </a:spcBef>
              <a:spcAft>
                <a:spcPts val="600"/>
              </a:spcAft>
              <a:buClr>
                <a:srgbClr val="5FF0FF"/>
              </a:buClr>
              <a:buFont typeface="Symbol" panose="05050102010706020507" pitchFamily="18" charset="2"/>
              <a:buNone/>
            </a:pPr>
            <a:r>
              <a:rPr lang="es-419" sz="3000" noProof="0" dirty="0">
                <a:solidFill>
                  <a:schemeClr val="bg1"/>
                </a:solidFill>
                <a:latin typeface="Arial" panose="020B0604020202020204" pitchFamily="34" charset="0"/>
                <a:cs typeface="Arial" panose="020B0604020202020204" pitchFamily="34" charset="0"/>
              </a:rPr>
              <a:t>Volveremos a eso en breve, pero primero: lo más importante aquí no es tanto la </a:t>
            </a:r>
            <a:r>
              <a:rPr lang="es-419" sz="3000" i="1" noProof="0" dirty="0">
                <a:solidFill>
                  <a:schemeClr val="bg1"/>
                </a:solidFill>
                <a:latin typeface="Arial" panose="020B0604020202020204" pitchFamily="34" charset="0"/>
                <a:cs typeface="Arial" panose="020B0604020202020204" pitchFamily="34" charset="0"/>
              </a:rPr>
              <a:t>definición</a:t>
            </a:r>
            <a:r>
              <a:rPr lang="es-419" sz="3000" noProof="0" dirty="0">
                <a:solidFill>
                  <a:schemeClr val="bg1"/>
                </a:solidFill>
                <a:latin typeface="Arial" panose="020B0604020202020204" pitchFamily="34" charset="0"/>
                <a:cs typeface="Arial" panose="020B0604020202020204" pitchFamily="34" charset="0"/>
              </a:rPr>
              <a:t>, sino los </a:t>
            </a:r>
            <a:r>
              <a:rPr lang="es-419" sz="3000" i="1" noProof="0" dirty="0">
                <a:solidFill>
                  <a:schemeClr val="bg1"/>
                </a:solidFill>
                <a:latin typeface="Arial" panose="020B0604020202020204" pitchFamily="34" charset="0"/>
                <a:cs typeface="Arial" panose="020B0604020202020204" pitchFamily="34" charset="0"/>
              </a:rPr>
              <a:t>sinónimos</a:t>
            </a:r>
            <a:r>
              <a:rPr lang="es-419" sz="3000" noProof="0" dirty="0">
                <a:solidFill>
                  <a:schemeClr val="bg1"/>
                </a:solidFill>
                <a:latin typeface="Arial" panose="020B0604020202020204" pitchFamily="34" charset="0"/>
                <a:cs typeface="Arial" panose="020B0604020202020204" pitchFamily="34" charset="0"/>
              </a:rPr>
              <a:t>.</a:t>
            </a:r>
          </a:p>
        </p:txBody>
      </p:sp>
      <p:pic>
        <p:nvPicPr>
          <p:cNvPr id="7" name="Picture 6">
            <a:extLst>
              <a:ext uri="{FF2B5EF4-FFF2-40B4-BE49-F238E27FC236}">
                <a16:creationId xmlns:a16="http://schemas.microsoft.com/office/drawing/2014/main" id="{644AD4DB-00DD-BFC7-91CC-DE074CAF205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429" b="99857" l="8429" r="93286">
                        <a14:foregroundMark x1="16571" y1="9571" x2="88000" y2="15429"/>
                        <a14:foregroundMark x1="88000" y1="15429" x2="87571" y2="83429"/>
                        <a14:foregroundMark x1="87571" y1="83429" x2="76000" y2="90429"/>
                        <a14:foregroundMark x1="76000" y1="90429" x2="47000" y2="79714"/>
                        <a14:foregroundMark x1="47000" y1="79714" x2="25000" y2="26000"/>
                        <a14:foregroundMark x1="25000" y1="26000" x2="18286" y2="31000"/>
                        <a14:foregroundMark x1="9000" y1="9000" x2="18571" y2="8571"/>
                        <a14:foregroundMark x1="18571" y1="8571" x2="81143" y2="11429"/>
                        <a14:foregroundMark x1="9286" y1="7143" x2="33000" y2="7857"/>
                        <a14:foregroundMark x1="8857" y1="8857" x2="17143" y2="75571"/>
                        <a14:foregroundMark x1="16286" y1="10857" x2="11286" y2="16143"/>
                        <a14:foregroundMark x1="24286" y1="9000" x2="28000" y2="71429"/>
                        <a14:foregroundMark x1="34000" y1="10000" x2="29429" y2="72000"/>
                        <a14:foregroundMark x1="22857" y1="26714" x2="25857" y2="86571"/>
                        <a14:foregroundMark x1="10714" y1="43714" x2="15571" y2="89571"/>
                        <a14:foregroundMark x1="28429" y1="45429" x2="44286" y2="45429"/>
                        <a14:foregroundMark x1="44286" y1="45429" x2="71286" y2="46714"/>
                        <a14:foregroundMark x1="76429" y1="11286" x2="87714" y2="12000"/>
                        <a14:foregroundMark x1="87714" y1="12000" x2="89571" y2="23714"/>
                        <a14:foregroundMark x1="88714" y1="12286" x2="89857" y2="46571"/>
                        <a14:foregroundMark x1="89571" y1="12429" x2="90143" y2="39000"/>
                        <a14:foregroundMark x1="41571" y1="25571" x2="76571" y2="27286"/>
                        <a14:foregroundMark x1="48857" y1="20714" x2="61714" y2="20000"/>
                        <a14:foregroundMark x1="61714" y1="20000" x2="78000" y2="20857"/>
                        <a14:foregroundMark x1="68000" y1="15714" x2="57857" y2="18143"/>
                        <a14:foregroundMark x1="57857" y1="18143" x2="41571" y2="36429"/>
                        <a14:foregroundMark x1="41571" y1="36429" x2="73286" y2="40429"/>
                        <a14:foregroundMark x1="73286" y1="40429" x2="78286" y2="21000"/>
                        <a14:foregroundMark x1="78286" y1="21000" x2="53143" y2="16571"/>
                        <a14:foregroundMark x1="53143" y1="16571" x2="45571" y2="23286"/>
                        <a14:foregroundMark x1="71714" y1="44429" x2="56286" y2="44857"/>
                        <a14:foregroundMark x1="56286" y1="44857" x2="41286" y2="66571"/>
                        <a14:foregroundMark x1="41286" y1="66571" x2="69857" y2="73429"/>
                        <a14:foregroundMark x1="69857" y1="73429" x2="76143" y2="55429"/>
                        <a14:foregroundMark x1="76143" y1="55429" x2="58000" y2="43857"/>
                        <a14:foregroundMark x1="58000" y1="43857" x2="51286" y2="43429"/>
                        <a14:foregroundMark x1="68857" y1="52857" x2="55286" y2="53286"/>
                        <a14:foregroundMark x1="55286" y1="53286" x2="47286" y2="57571"/>
                        <a14:foregroundMark x1="68714" y1="56714" x2="56143" y2="56286"/>
                        <a14:foregroundMark x1="56143" y1="56286" x2="64571" y2="57857"/>
                        <a14:foregroundMark x1="64571" y1="57857" x2="56429" y2="67143"/>
                        <a14:foregroundMark x1="56429" y1="67143" x2="53000" y2="68714"/>
                        <a14:foregroundMark x1="70143" y1="69571" x2="61286" y2="69857"/>
                        <a14:foregroundMark x1="61286" y1="69857" x2="66143" y2="65143"/>
                        <a14:foregroundMark x1="70286" y1="67429" x2="54143" y2="64429"/>
                        <a14:foregroundMark x1="16429" y1="20571" x2="14857" y2="31286"/>
                        <a14:foregroundMark x1="14857" y1="31286" x2="24571" y2="29429"/>
                        <a14:foregroundMark x1="24571" y1="29429" x2="23286" y2="35286"/>
                        <a14:foregroundMark x1="32000" y1="72857" x2="47000" y2="73429"/>
                        <a14:foregroundMark x1="47000" y1="73429" x2="39000" y2="75714"/>
                        <a14:foregroundMark x1="39000" y1="75714" x2="46143" y2="79143"/>
                        <a14:foregroundMark x1="46143" y1="79143" x2="29143" y2="84857"/>
                        <a14:foregroundMark x1="29143" y1="84857" x2="57429" y2="88286"/>
                        <a14:foregroundMark x1="64857" y1="30286" x2="55714" y2="30571"/>
                        <a14:foregroundMark x1="55714" y1="30571" x2="64000" y2="31714"/>
                        <a14:foregroundMark x1="64000" y1="31714" x2="49714" y2="31429"/>
                        <a14:foregroundMark x1="49714" y1="31429" x2="62714" y2="32714"/>
                        <a14:foregroundMark x1="62714" y1="32714" x2="56571" y2="32429"/>
                        <a14:foregroundMark x1="61286" y1="35857" x2="53143" y2="35429"/>
                        <a14:foregroundMark x1="53143" y1="35429" x2="55143" y2="34429"/>
                        <a14:foregroundMark x1="10857" y1="86857" x2="77857" y2="90429"/>
                        <a14:foregroundMark x1="85857" y1="88857" x2="14714" y2="94429"/>
                        <a14:foregroundMark x1="14714" y1="94429" x2="14286" y2="94143"/>
                        <a14:foregroundMark x1="15571" y1="92714" x2="75286" y2="94429"/>
                        <a14:foregroundMark x1="75286" y1="94429" x2="86714" y2="94143"/>
                        <a14:foregroundMark x1="89857" y1="81000" x2="89857" y2="93000"/>
                        <a14:foregroundMark x1="89857" y1="93000" x2="34571" y2="97857"/>
                        <a14:foregroundMark x1="34571" y1="97857" x2="32429" y2="97429"/>
                        <a14:foregroundMark x1="47000" y1="97286" x2="55286" y2="97143"/>
                        <a14:foregroundMark x1="55286" y1="97143" x2="76286" y2="97286"/>
                        <a14:foregroundMark x1="93286" y1="10143" x2="93286" y2="15000"/>
                        <a14:foregroundMark x1="51429" y1="5429" x2="59000" y2="6143"/>
                        <a14:foregroundMark x1="24571" y1="8429" x2="25429" y2="7286"/>
                        <a14:foregroundMark x1="25143" y1="5286" x2="24857" y2="8714"/>
                        <a14:foregroundMark x1="25143" y1="4857" x2="25000" y2="6429"/>
                        <a14:foregroundMark x1="47125" y1="98315" x2="44143" y2="98286"/>
                        <a14:foregroundMark x1="49715" y1="98023" x2="55571" y2="97714"/>
                        <a14:foregroundMark x1="49483" y1="98366" x2="55857" y2="98571"/>
                        <a14:foregroundMark x1="55857" y1="98571" x2="57143" y2="98571"/>
                        <a14:foregroundMark x1="46286" y1="98571" x2="46962" y2="98571"/>
                        <a14:foregroundMark x1="49714" y1="98571" x2="49332" y2="98589"/>
                        <a14:foregroundMark x1="66000" y1="98143" x2="73714" y2="98286"/>
                        <a14:foregroundMark x1="57082" y1="98759" x2="49153" y2="98853"/>
                        <a14:foregroundMark x1="73000" y1="98571" x2="64089" y2="98676"/>
                        <a14:foregroundMark x1="73429" y1="99857" x2="72143" y2="99857"/>
                        <a14:foregroundMark x1="73857" y1="99714" x2="69286" y2="99857"/>
                        <a14:foregroundMark x1="73429" y1="99571" x2="68857" y2="99714"/>
                        <a14:foregroundMark x1="68857" y1="99571" x2="73714" y2="99857"/>
                        <a14:foregroundMark x1="73000" y1="99714" x2="73000" y2="99714"/>
                        <a14:foregroundMark x1="64714" y1="99857" x2="72714" y2="99857"/>
                        <a14:foregroundMark x1="72714" y1="99857" x2="73000" y2="99857"/>
                        <a14:backgroundMark x1="54143" y1="1429" x2="96143" y2="3714"/>
                        <a14:backgroundMark x1="97000" y1="3714" x2="96000" y2="75714"/>
                        <a14:backgroundMark x1="76571" y1="99714" x2="73733" y2="99714"/>
                        <a14:backgroundMark x1="46143" y1="99857" x2="47000" y2="99857"/>
                        <a14:backgroundMark x1="47000" y1="99571" x2="48571" y2="99714"/>
                        <a14:backgroundMark x1="56429" y1="99857" x2="57714" y2="99714"/>
                        <a14:backgroundMark x1="57857" y1="99714" x2="59143" y2="99857"/>
                        <a14:backgroundMark x1="59000" y1="99857" x2="60429" y2="99714"/>
                        <a14:backgroundMark x1="60429" y1="99714" x2="61857" y2="99714"/>
                        <a14:backgroundMark x1="61857" y1="99714" x2="63429" y2="99714"/>
                      </a14:backgroundRemoval>
                    </a14:imgEffect>
                  </a14:imgLayer>
                </a14:imgProps>
              </a:ext>
              <a:ext uri="{28A0092B-C50C-407E-A947-70E740481C1C}">
                <a14:useLocalDpi xmlns:a14="http://schemas.microsoft.com/office/drawing/2010/main" val="0"/>
              </a:ext>
            </a:extLst>
          </a:blip>
          <a:srcRect b="1401"/>
          <a:stretch>
            <a:fillRect/>
          </a:stretch>
        </p:blipFill>
        <p:spPr>
          <a:xfrm>
            <a:off x="8256240" y="908720"/>
            <a:ext cx="3359422" cy="3312368"/>
          </a:xfrm>
          <a:prstGeom prst="rect">
            <a:avLst/>
          </a:prstGeom>
          <a:effectLst>
            <a:softEdge rad="38100"/>
          </a:effectLst>
        </p:spPr>
      </p:pic>
    </p:spTree>
    <p:extLst>
      <p:ext uri="{BB962C8B-B14F-4D97-AF65-F5344CB8AC3E}">
        <p14:creationId xmlns:p14="http://schemas.microsoft.com/office/powerpoint/2010/main" val="13446017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BB5D5C-29DC-4FE8-DC5E-833CD2937825}"/>
            </a:ext>
          </a:extLst>
        </p:cNvPr>
        <p:cNvGrpSpPr/>
        <p:nvPr/>
      </p:nvGrpSpPr>
      <p:grpSpPr>
        <a:xfrm>
          <a:off x="0" y="0"/>
          <a:ext cx="0" cy="0"/>
          <a:chOff x="0" y="0"/>
          <a:chExt cx="0" cy="0"/>
        </a:xfrm>
      </p:grpSpPr>
      <p:sp>
        <p:nvSpPr>
          <p:cNvPr id="2" name="Rectangle 4">
            <a:extLst>
              <a:ext uri="{FF2B5EF4-FFF2-40B4-BE49-F238E27FC236}">
                <a16:creationId xmlns:a16="http://schemas.microsoft.com/office/drawing/2014/main" id="{C38930AE-6520-B276-ECDA-C281239C925B}"/>
              </a:ext>
            </a:extLst>
          </p:cNvPr>
          <p:cNvSpPr>
            <a:spLocks noChangeArrowheads="1"/>
          </p:cNvSpPr>
          <p:nvPr/>
        </p:nvSpPr>
        <p:spPr bwMode="auto">
          <a:xfrm>
            <a:off x="695401" y="940978"/>
            <a:ext cx="7488831" cy="1263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8000"/>
              </a:lnSpc>
              <a:spcBef>
                <a:spcPts val="0"/>
              </a:spcBef>
              <a:spcAft>
                <a:spcPts val="4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Tres años después, </a:t>
            </a:r>
            <a:r>
              <a:rPr lang="es-419" sz="3000" dirty="0">
                <a:solidFill>
                  <a:srgbClr val="EFF9FF"/>
                </a:solidFill>
                <a:latin typeface="Arial" panose="020B0604020202020204" pitchFamily="34" charset="0"/>
              </a:rPr>
              <a:t>en 1539, </a:t>
            </a:r>
            <a:r>
              <a:rPr lang="es-419" sz="3000" noProof="0" dirty="0">
                <a:solidFill>
                  <a:srgbClr val="EFF9FF"/>
                </a:solidFill>
                <a:latin typeface="Arial" panose="020B0604020202020204" pitchFamily="34" charset="0"/>
              </a:rPr>
              <a:t>el Señor respondió la última oración de William Tyndale de forma milagrosa y potente:</a:t>
            </a:r>
          </a:p>
        </p:txBody>
      </p:sp>
      <p:sp>
        <p:nvSpPr>
          <p:cNvPr id="3" name="Rectangle 4">
            <a:extLst>
              <a:ext uri="{FF2B5EF4-FFF2-40B4-BE49-F238E27FC236}">
                <a16:creationId xmlns:a16="http://schemas.microsoft.com/office/drawing/2014/main" id="{07E840B9-1367-A5A9-684C-D6A6AB00D98D}"/>
              </a:ext>
            </a:extLst>
          </p:cNvPr>
          <p:cNvSpPr>
            <a:spLocks noChangeArrowheads="1"/>
          </p:cNvSpPr>
          <p:nvPr/>
        </p:nvSpPr>
        <p:spPr bwMode="auto">
          <a:xfrm>
            <a:off x="695401" y="2204864"/>
            <a:ext cx="7488831"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8000"/>
              </a:lnSpc>
              <a:spcBef>
                <a:spcPts val="0"/>
              </a:spcBef>
              <a:spcAft>
                <a:spcPts val="4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De repente, la ley en Inglaterra cambió : </a:t>
            </a:r>
          </a:p>
          <a:p>
            <a:pPr algn="just">
              <a:lnSpc>
                <a:spcPct val="88000"/>
              </a:lnSpc>
              <a:spcBef>
                <a:spcPts val="0"/>
              </a:spcBef>
              <a:spcAft>
                <a:spcPts val="4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No solo se hizo legal poseer Biblias, sino que se hizo obligatorio que cada iglesia tuviera al menos una copia, y que estuviera disponible para que cualquiera pudiera leerla en cualquier momento.</a:t>
            </a:r>
          </a:p>
        </p:txBody>
      </p:sp>
      <p:sp>
        <p:nvSpPr>
          <p:cNvPr id="6" name="Rectangle 4">
            <a:extLst>
              <a:ext uri="{FF2B5EF4-FFF2-40B4-BE49-F238E27FC236}">
                <a16:creationId xmlns:a16="http://schemas.microsoft.com/office/drawing/2014/main" id="{459AADB2-9A26-CCD2-62E2-0BB32DADB494}"/>
              </a:ext>
            </a:extLst>
          </p:cNvPr>
          <p:cNvSpPr>
            <a:spLocks noChangeArrowheads="1"/>
          </p:cNvSpPr>
          <p:nvPr/>
        </p:nvSpPr>
        <p:spPr bwMode="auto">
          <a:xfrm>
            <a:off x="695401" y="4725144"/>
            <a:ext cx="10801199" cy="1728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8000"/>
              </a:lnSpc>
              <a:spcBef>
                <a:spcPts val="0"/>
              </a:spcBef>
              <a:spcAft>
                <a:spcPts val="4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En los años siguientes, se vendieron más de dos millones de ejemplares de la Biblia de Tyndale.</a:t>
            </a:r>
          </a:p>
          <a:p>
            <a:pPr algn="just">
              <a:lnSpc>
                <a:spcPct val="88000"/>
              </a:lnSpc>
              <a:spcBef>
                <a:spcPts val="0"/>
              </a:spcBef>
              <a:spcAft>
                <a:spcPts val="4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En aquella época, la población total de Inglaterra rondaba los tres millones.</a:t>
            </a:r>
          </a:p>
        </p:txBody>
      </p:sp>
      <p:pic>
        <p:nvPicPr>
          <p:cNvPr id="8" name="Tyndale - Picture 7">
            <a:extLst>
              <a:ext uri="{FF2B5EF4-FFF2-40B4-BE49-F238E27FC236}">
                <a16:creationId xmlns:a16="http://schemas.microsoft.com/office/drawing/2014/main" id="{35824D62-A564-F376-5241-0B27D78F8BF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9000"/>
                    </a14:imgEffect>
                    <a14:imgEffect>
                      <a14:colorTemperature colorTemp="5873"/>
                    </a14:imgEffect>
                    <a14:imgEffect>
                      <a14:saturation sat="116000"/>
                    </a14:imgEffect>
                    <a14:imgEffect>
                      <a14:brightnessContrast bright="3000" contrast="12000"/>
                    </a14:imgEffect>
                  </a14:imgLayer>
                </a14:imgProps>
              </a:ext>
              <a:ext uri="{28A0092B-C50C-407E-A947-70E740481C1C}">
                <a14:useLocalDpi xmlns:a14="http://schemas.microsoft.com/office/drawing/2010/main" val="0"/>
              </a:ext>
            </a:extLst>
          </a:blip>
          <a:srcRect t="17246" b="1746"/>
          <a:stretch>
            <a:fillRect/>
          </a:stretch>
        </p:blipFill>
        <p:spPr>
          <a:xfrm>
            <a:off x="8472264" y="980728"/>
            <a:ext cx="2989313" cy="3439748"/>
          </a:xfrm>
          <a:prstGeom prst="rect">
            <a:avLst/>
          </a:prstGeom>
        </p:spPr>
      </p:pic>
      <p:sp>
        <p:nvSpPr>
          <p:cNvPr id="5" name="Caption -">
            <a:extLst>
              <a:ext uri="{FF2B5EF4-FFF2-40B4-BE49-F238E27FC236}">
                <a16:creationId xmlns:a16="http://schemas.microsoft.com/office/drawing/2014/main" id="{ECCC8D70-A237-B18F-B4BC-B613A2751895}"/>
              </a:ext>
            </a:extLst>
          </p:cNvPr>
          <p:cNvSpPr txBox="1"/>
          <p:nvPr/>
        </p:nvSpPr>
        <p:spPr>
          <a:xfrm>
            <a:off x="8472264" y="3594444"/>
            <a:ext cx="3024336" cy="482628"/>
          </a:xfrm>
          <a:prstGeom prst="rect">
            <a:avLst/>
          </a:prstGeom>
          <a:noFill/>
        </p:spPr>
        <p:txBody>
          <a:bodyPr wrap="square" lIns="108000" tIns="36000" rIns="108000" bIns="0">
            <a:spAutoFit/>
          </a:bodyPr>
          <a:lstStyle/>
          <a:p>
            <a:pPr algn="ctr"/>
            <a:r>
              <a:rPr lang="es-419" sz="2900" b="1" i="1" noProof="0" dirty="0">
                <a:solidFill>
                  <a:srgbClr val="FF350D"/>
                </a:solidFill>
                <a:effectLst>
                  <a:outerShdw blurRad="50800" dist="50800" dir="3300000" algn="tl">
                    <a:schemeClr val="bg2">
                      <a:lumMod val="25000"/>
                      <a:alpha val="90000"/>
                    </a:schemeClr>
                  </a:outerShdw>
                </a:effectLst>
                <a:latin typeface="Arial" panose="020B0604020202020204" pitchFamily="34" charset="0"/>
              </a:rPr>
              <a:t>William Tyndale</a:t>
            </a:r>
            <a:endParaRPr lang="es-419" sz="2900" b="1" i="1" noProof="0" dirty="0">
              <a:solidFill>
                <a:srgbClr val="FF350D"/>
              </a:solidFill>
              <a:effectLst>
                <a:outerShdw blurRad="50800" dist="50800" dir="3300000" algn="tl">
                  <a:schemeClr val="bg2">
                    <a:lumMod val="25000"/>
                    <a:alpha val="90000"/>
                  </a:schemeClr>
                </a:outerShdw>
              </a:effectLst>
            </a:endParaRPr>
          </a:p>
        </p:txBody>
      </p:sp>
      <p:sp>
        <p:nvSpPr>
          <p:cNvPr id="4" name="Rectangle 4">
            <a:extLst>
              <a:ext uri="{FF2B5EF4-FFF2-40B4-BE49-F238E27FC236}">
                <a16:creationId xmlns:a16="http://schemas.microsoft.com/office/drawing/2014/main" id="{24498750-C5AF-4E36-00C6-FBDA0A13E941}"/>
              </a:ext>
            </a:extLst>
          </p:cNvPr>
          <p:cNvSpPr>
            <a:spLocks noChangeArrowheads="1"/>
          </p:cNvSpPr>
          <p:nvPr/>
        </p:nvSpPr>
        <p:spPr bwMode="auto">
          <a:xfrm>
            <a:off x="695400" y="5085184"/>
            <a:ext cx="10801199" cy="468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419" sz="3000" i="1" noProof="0" dirty="0">
                <a:solidFill>
                  <a:srgbClr val="EFF9FF"/>
                </a:solidFill>
                <a:latin typeface="Arial" panose="020B0604020202020204" pitchFamily="34" charset="0"/>
              </a:rPr>
              <a:t>“Señor, ¡abre los ojos del rey de Inglaterra!”</a:t>
            </a:r>
          </a:p>
        </p:txBody>
      </p:sp>
    </p:spTree>
    <p:extLst>
      <p:ext uri="{BB962C8B-B14F-4D97-AF65-F5344CB8AC3E}">
        <p14:creationId xmlns:p14="http://schemas.microsoft.com/office/powerpoint/2010/main" val="337204245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ssolv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wipe(left)">
                                      <p:cBhvr>
                                        <p:cTn id="22" dur="750"/>
                                        <p:tgtEl>
                                          <p:spTgt spid="6">
                                            <p:txEl>
                                              <p:pRg st="0" end="0"/>
                                            </p:txEl>
                                          </p:spTgt>
                                        </p:tgtEl>
                                      </p:cBhvr>
                                    </p:animEffect>
                                  </p:childTnLst>
                                </p:cTn>
                              </p:par>
                              <p:par>
                                <p:cTn id="23" presetID="10" presetClass="exit" presetSubtype="0" fill="hold" grpId="0" nodeType="withEffect">
                                  <p:stCondLst>
                                    <p:cond delay="0"/>
                                  </p:stCondLst>
                                  <p:childTnLst>
                                    <p:animEffect transition="out" filter="fade">
                                      <p:cBhvr>
                                        <p:cTn id="24" dur="250"/>
                                        <p:tgtEl>
                                          <p:spTgt spid="4"/>
                                        </p:tgtEl>
                                      </p:cBhvr>
                                    </p:animEffect>
                                    <p:set>
                                      <p:cBhvr>
                                        <p:cTn id="25" dur="1" fill="hold">
                                          <p:stCondLst>
                                            <p:cond delay="249"/>
                                          </p:stCondLst>
                                        </p:cTn>
                                        <p:tgtEl>
                                          <p:spTgt spid="4"/>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wipe(left)">
                                      <p:cBhvr>
                                        <p:cTn id="30"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P spid="3" grpId="0" uiExpand="1" build="p" autoUpdateAnimBg="0"/>
      <p:bldP spid="6" grpId="0" uiExpand="1" build="p"/>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915387-49A6-09D2-1C79-4B7056DC2A0B}"/>
            </a:ext>
          </a:extLst>
        </p:cNvPr>
        <p:cNvGrpSpPr/>
        <p:nvPr/>
      </p:nvGrpSpPr>
      <p:grpSpPr>
        <a:xfrm>
          <a:off x="0" y="0"/>
          <a:ext cx="0" cy="0"/>
          <a:chOff x="0" y="0"/>
          <a:chExt cx="0" cy="0"/>
        </a:xfrm>
      </p:grpSpPr>
      <p:sp>
        <p:nvSpPr>
          <p:cNvPr id="2" name="Rectangle 4">
            <a:extLst>
              <a:ext uri="{FF2B5EF4-FFF2-40B4-BE49-F238E27FC236}">
                <a16:creationId xmlns:a16="http://schemas.microsoft.com/office/drawing/2014/main" id="{F8634081-3B66-162E-57A2-3BEF3310A9EE}"/>
              </a:ext>
            </a:extLst>
          </p:cNvPr>
          <p:cNvSpPr>
            <a:spLocks noChangeArrowheads="1"/>
          </p:cNvSpPr>
          <p:nvPr/>
        </p:nvSpPr>
        <p:spPr bwMode="auto">
          <a:xfrm>
            <a:off x="695401" y="940978"/>
            <a:ext cx="7488831" cy="1335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Un siglo después, se inició otro gran proyecto para la traducción de la Biblia al inglés, y los traductores utilizaron el texto de Tyndale como base. </a:t>
            </a:r>
          </a:p>
        </p:txBody>
      </p:sp>
      <p:sp>
        <p:nvSpPr>
          <p:cNvPr id="3" name="Rectangle 4">
            <a:extLst>
              <a:ext uri="{FF2B5EF4-FFF2-40B4-BE49-F238E27FC236}">
                <a16:creationId xmlns:a16="http://schemas.microsoft.com/office/drawing/2014/main" id="{4432AEBF-F052-6081-4110-F2990B41648E}"/>
              </a:ext>
            </a:extLst>
          </p:cNvPr>
          <p:cNvSpPr>
            <a:spLocks noChangeArrowheads="1"/>
          </p:cNvSpPr>
          <p:nvPr/>
        </p:nvSpPr>
        <p:spPr bwMode="auto">
          <a:xfrm>
            <a:off x="695401" y="2636912"/>
            <a:ext cx="7488831" cy="768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Fue publicado en el año 1611, con el nombre:</a:t>
            </a:r>
          </a:p>
        </p:txBody>
      </p:sp>
      <p:pic>
        <p:nvPicPr>
          <p:cNvPr id="8" name="Tyndale - Picture 7">
            <a:extLst>
              <a:ext uri="{FF2B5EF4-FFF2-40B4-BE49-F238E27FC236}">
                <a16:creationId xmlns:a16="http://schemas.microsoft.com/office/drawing/2014/main" id="{5E011FC3-81A8-BB77-B84B-744A3717DBD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9000"/>
                    </a14:imgEffect>
                    <a14:imgEffect>
                      <a14:colorTemperature colorTemp="5873"/>
                    </a14:imgEffect>
                    <a14:imgEffect>
                      <a14:saturation sat="116000"/>
                    </a14:imgEffect>
                    <a14:imgEffect>
                      <a14:brightnessContrast bright="3000" contrast="12000"/>
                    </a14:imgEffect>
                  </a14:imgLayer>
                </a14:imgProps>
              </a:ext>
              <a:ext uri="{28A0092B-C50C-407E-A947-70E740481C1C}">
                <a14:useLocalDpi xmlns:a14="http://schemas.microsoft.com/office/drawing/2010/main" val="0"/>
              </a:ext>
            </a:extLst>
          </a:blip>
          <a:srcRect t="17246" b="1746"/>
          <a:stretch>
            <a:fillRect/>
          </a:stretch>
        </p:blipFill>
        <p:spPr>
          <a:xfrm>
            <a:off x="8472264" y="980728"/>
            <a:ext cx="2989313" cy="3439748"/>
          </a:xfrm>
          <a:prstGeom prst="rect">
            <a:avLst/>
          </a:prstGeom>
        </p:spPr>
      </p:pic>
      <p:sp>
        <p:nvSpPr>
          <p:cNvPr id="5" name="Caption -">
            <a:extLst>
              <a:ext uri="{FF2B5EF4-FFF2-40B4-BE49-F238E27FC236}">
                <a16:creationId xmlns:a16="http://schemas.microsoft.com/office/drawing/2014/main" id="{AC24E3E7-0869-C6CD-9343-1AB76308C2DF}"/>
              </a:ext>
            </a:extLst>
          </p:cNvPr>
          <p:cNvSpPr txBox="1"/>
          <p:nvPr/>
        </p:nvSpPr>
        <p:spPr>
          <a:xfrm>
            <a:off x="8472264" y="3594444"/>
            <a:ext cx="3024336" cy="482628"/>
          </a:xfrm>
          <a:prstGeom prst="rect">
            <a:avLst/>
          </a:prstGeom>
          <a:noFill/>
        </p:spPr>
        <p:txBody>
          <a:bodyPr wrap="square" lIns="108000" tIns="36000" rIns="108000" bIns="0">
            <a:spAutoFit/>
          </a:bodyPr>
          <a:lstStyle/>
          <a:p>
            <a:pPr algn="ctr"/>
            <a:r>
              <a:rPr lang="es-419" sz="2900" b="1" i="1" noProof="0" dirty="0">
                <a:solidFill>
                  <a:srgbClr val="FF350D"/>
                </a:solidFill>
                <a:effectLst>
                  <a:outerShdw blurRad="50800" dist="50800" dir="3300000" algn="tl">
                    <a:schemeClr val="bg2">
                      <a:lumMod val="25000"/>
                      <a:alpha val="90000"/>
                    </a:schemeClr>
                  </a:outerShdw>
                </a:effectLst>
                <a:latin typeface="Arial" panose="020B0604020202020204" pitchFamily="34" charset="0"/>
              </a:rPr>
              <a:t>William Tyndale</a:t>
            </a:r>
            <a:endParaRPr lang="es-419" sz="2900" b="1" i="1" noProof="0" dirty="0">
              <a:solidFill>
                <a:srgbClr val="FF350D"/>
              </a:solidFill>
              <a:effectLst>
                <a:outerShdw blurRad="50800" dist="50800" dir="3300000" algn="tl">
                  <a:schemeClr val="bg2">
                    <a:lumMod val="25000"/>
                    <a:alpha val="90000"/>
                  </a:schemeClr>
                </a:outerShdw>
              </a:effectLst>
            </a:endParaRPr>
          </a:p>
        </p:txBody>
      </p:sp>
      <p:sp>
        <p:nvSpPr>
          <p:cNvPr id="10" name="King James Version - TextBox 9">
            <a:extLst>
              <a:ext uri="{FF2B5EF4-FFF2-40B4-BE49-F238E27FC236}">
                <a16:creationId xmlns:a16="http://schemas.microsoft.com/office/drawing/2014/main" id="{1DB282A9-1A1D-A2A6-E728-17ECB68C659C}"/>
              </a:ext>
            </a:extLst>
          </p:cNvPr>
          <p:cNvSpPr txBox="1"/>
          <p:nvPr/>
        </p:nvSpPr>
        <p:spPr>
          <a:xfrm>
            <a:off x="695400" y="3524292"/>
            <a:ext cx="4248472" cy="552780"/>
          </a:xfrm>
          <a:prstGeom prst="rect">
            <a:avLst/>
          </a:prstGeom>
          <a:noFill/>
        </p:spPr>
        <p:txBody>
          <a:bodyPr wrap="square">
            <a:spAutoFit/>
          </a:bodyPr>
          <a:lstStyle/>
          <a:p>
            <a:pPr marL="0" marR="0" lvl="0" indent="0" algn="just" defTabSz="457200" rtl="0" eaLnBrk="1" fontAlgn="auto" latinLnBrk="0" hangingPunct="1">
              <a:lnSpc>
                <a:spcPct val="88000"/>
              </a:lnSpc>
              <a:spcBef>
                <a:spcPts val="0"/>
              </a:spcBef>
              <a:spcAft>
                <a:spcPts val="400"/>
              </a:spcAft>
              <a:buClr>
                <a:srgbClr val="5FF0FF"/>
              </a:buClr>
              <a:buSzTx/>
              <a:buFont typeface="Symbol" panose="05050102010706020507" pitchFamily="18" charset="2"/>
              <a:buNone/>
              <a:tabLst/>
              <a:defRPr/>
            </a:pPr>
            <a:r>
              <a:rPr kumimoji="0" lang="es-419" sz="3400" b="0" i="0" u="none" strike="noStrike" kern="1200" cap="none" spc="0" normalizeH="0" baseline="0" noProof="0" dirty="0">
                <a:ln>
                  <a:noFill/>
                </a:ln>
                <a:solidFill>
                  <a:srgbClr val="FFFF00"/>
                </a:solidFill>
                <a:effectLst>
                  <a:outerShdw blurRad="63500" dist="63500" dir="3300000" algn="tl">
                    <a:srgbClr val="000000">
                      <a:alpha val="80000"/>
                    </a:srgbClr>
                  </a:outerShdw>
                </a:effectLst>
                <a:uLnTx/>
                <a:uFillTx/>
                <a:latin typeface="Arial" panose="020B0604020202020204" pitchFamily="34" charset="0"/>
                <a:ea typeface="+mn-ea"/>
                <a:cs typeface="+mn-cs"/>
              </a:rPr>
              <a:t>King James Version</a:t>
            </a:r>
          </a:p>
        </p:txBody>
      </p:sp>
      <p:sp>
        <p:nvSpPr>
          <p:cNvPr id="13" name="Rectangle 4">
            <a:extLst>
              <a:ext uri="{FF2B5EF4-FFF2-40B4-BE49-F238E27FC236}">
                <a16:creationId xmlns:a16="http://schemas.microsoft.com/office/drawing/2014/main" id="{DC9D7FBB-A480-C980-5618-F03656A5D6A5}"/>
              </a:ext>
            </a:extLst>
          </p:cNvPr>
          <p:cNvSpPr>
            <a:spLocks noChangeArrowheads="1"/>
          </p:cNvSpPr>
          <p:nvPr/>
        </p:nvSpPr>
        <p:spPr bwMode="auto">
          <a:xfrm>
            <a:off x="695402" y="4077072"/>
            <a:ext cx="4292382" cy="1296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Mas del 90% del texto de la KJV es idéntico al de Tyndale.</a:t>
            </a:r>
          </a:p>
        </p:txBody>
      </p:sp>
      <p:pic>
        <p:nvPicPr>
          <p:cNvPr id="15" name="Picture 14">
            <a:extLst>
              <a:ext uri="{FF2B5EF4-FFF2-40B4-BE49-F238E27FC236}">
                <a16:creationId xmlns:a16="http://schemas.microsoft.com/office/drawing/2014/main" id="{0771D080-7C78-ACBB-468E-06796BA741E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742" b="99251" l="8250" r="99125">
                        <a14:foregroundMark x1="8250" y1="38015" x2="8500" y2="46067"/>
                        <a14:foregroundMark x1="46125" y1="9363" x2="54625" y2="6742"/>
                        <a14:foregroundMark x1="54625" y1="6742" x2="55125" y2="6929"/>
                        <a14:foregroundMark x1="85125" y1="39513" x2="76000" y2="75468"/>
                        <a14:foregroundMark x1="76000" y1="75468" x2="54750" y2="89139"/>
                        <a14:foregroundMark x1="47625" y1="89326" x2="70500" y2="87079"/>
                        <a14:foregroundMark x1="70500" y1="87079" x2="81875" y2="78839"/>
                        <a14:foregroundMark x1="81875" y1="78839" x2="90500" y2="59925"/>
                        <a14:foregroundMark x1="92625" y1="44382" x2="96250" y2="62734"/>
                        <a14:foregroundMark x1="50500" y1="91011" x2="56000" y2="95693"/>
                        <a14:foregroundMark x1="56000" y1="95693" x2="64875" y2="95880"/>
                        <a14:foregroundMark x1="64875" y1="95880" x2="71750" y2="95506"/>
                        <a14:foregroundMark x1="71750" y1="95506" x2="71875" y2="95506"/>
                        <a14:foregroundMark x1="96000" y1="81835" x2="78000" y2="99438"/>
                        <a14:foregroundMark x1="96250" y1="86517" x2="99125" y2="82772"/>
                        <a14:foregroundMark x1="98875" y1="86891" x2="88750" y2="97004"/>
                      </a14:backgroundRemoval>
                    </a14:imgEffect>
                  </a14:imgLayer>
                </a14:imgProps>
              </a:ext>
              <a:ext uri="{28A0092B-C50C-407E-A947-70E740481C1C}">
                <a14:useLocalDpi xmlns:a14="http://schemas.microsoft.com/office/drawing/2010/main" val="0"/>
              </a:ext>
            </a:extLst>
          </a:blip>
          <a:stretch>
            <a:fillRect/>
          </a:stretch>
        </p:blipFill>
        <p:spPr>
          <a:xfrm rot="891464">
            <a:off x="4752871" y="3338732"/>
            <a:ext cx="4154045" cy="2772825"/>
          </a:xfrm>
          <a:prstGeom prst="rect">
            <a:avLst/>
          </a:prstGeom>
        </p:spPr>
      </p:pic>
    </p:spTree>
    <p:extLst>
      <p:ext uri="{BB962C8B-B14F-4D97-AF65-F5344CB8AC3E}">
        <p14:creationId xmlns:p14="http://schemas.microsoft.com/office/powerpoint/2010/main" val="594067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32"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strVal val="4*#ppt_w"/>
                                          </p:val>
                                        </p:tav>
                                        <p:tav tm="100000">
                                          <p:val>
                                            <p:strVal val="#ppt_w"/>
                                          </p:val>
                                        </p:tav>
                                      </p:tavLst>
                                    </p:anim>
                                    <p:anim calcmode="lin" valueType="num">
                                      <p:cBhvr>
                                        <p:cTn id="18" dur="500" fill="hold"/>
                                        <p:tgtEl>
                                          <p:spTgt spid="15"/>
                                        </p:tgtEl>
                                        <p:attrNameLst>
                                          <p:attrName>ppt_h</p:attrName>
                                        </p:attrNameLst>
                                      </p:cBhvr>
                                      <p:tavLst>
                                        <p:tav tm="0">
                                          <p:val>
                                            <p:strVal val="4*#ppt_h"/>
                                          </p:val>
                                        </p:tav>
                                        <p:tav tm="100000">
                                          <p:val>
                                            <p:strVal val="#ppt_h"/>
                                          </p:val>
                                        </p:tav>
                                      </p:tavLst>
                                    </p:anim>
                                  </p:childTnLst>
                                </p:cTn>
                              </p:par>
                              <p:par>
                                <p:cTn id="19" presetID="37" presetClass="entr" presetSubtype="0" fill="hold" grpId="0" nodeType="withEffect">
                                  <p:stCondLst>
                                    <p:cond delay="0"/>
                                  </p:stCondLst>
                                  <p:iterate type="wd">
                                    <p:tmPct val="45000"/>
                                  </p:iterate>
                                  <p:childTnLst>
                                    <p:set>
                                      <p:cBhvr>
                                        <p:cTn id="20" dur="1" fill="hold">
                                          <p:stCondLst>
                                            <p:cond delay="0"/>
                                          </p:stCondLst>
                                        </p:cTn>
                                        <p:tgtEl>
                                          <p:spTgt spid="10"/>
                                        </p:tgtEl>
                                        <p:attrNameLst>
                                          <p:attrName>style.visibility</p:attrName>
                                        </p:attrNameLst>
                                      </p:cBhvr>
                                      <p:to>
                                        <p:strVal val="visible"/>
                                      </p:to>
                                    </p:set>
                                    <p:animEffect transition="in" filter="fade">
                                      <p:cBhvr>
                                        <p:cTn id="21" dur="750"/>
                                        <p:tgtEl>
                                          <p:spTgt spid="10"/>
                                        </p:tgtEl>
                                      </p:cBhvr>
                                    </p:animEffect>
                                    <p:anim calcmode="lin" valueType="num">
                                      <p:cBhvr>
                                        <p:cTn id="22" dur="750" fill="hold"/>
                                        <p:tgtEl>
                                          <p:spTgt spid="10"/>
                                        </p:tgtEl>
                                        <p:attrNameLst>
                                          <p:attrName>ppt_x</p:attrName>
                                        </p:attrNameLst>
                                      </p:cBhvr>
                                      <p:tavLst>
                                        <p:tav tm="0">
                                          <p:val>
                                            <p:strVal val="#ppt_x"/>
                                          </p:val>
                                        </p:tav>
                                        <p:tav tm="100000">
                                          <p:val>
                                            <p:strVal val="#ppt_x"/>
                                          </p:val>
                                        </p:tav>
                                      </p:tavLst>
                                    </p:anim>
                                    <p:anim calcmode="lin" valueType="num">
                                      <p:cBhvr>
                                        <p:cTn id="23" dur="675" decel="100000" fill="hold"/>
                                        <p:tgtEl>
                                          <p:spTgt spid="10"/>
                                        </p:tgtEl>
                                        <p:attrNameLst>
                                          <p:attrName>ppt_y</p:attrName>
                                        </p:attrNameLst>
                                      </p:cBhvr>
                                      <p:tavLst>
                                        <p:tav tm="0">
                                          <p:val>
                                            <p:strVal val="#ppt_y+1"/>
                                          </p:val>
                                        </p:tav>
                                        <p:tav tm="100000">
                                          <p:val>
                                            <p:strVal val="#ppt_y-.03"/>
                                          </p:val>
                                        </p:tav>
                                      </p:tavLst>
                                    </p:anim>
                                    <p:anim calcmode="lin" valueType="num">
                                      <p:cBhvr>
                                        <p:cTn id="24" dur="75" accel="100000" fill="hold">
                                          <p:stCondLst>
                                            <p:cond delay="675"/>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dissolve">
                                      <p:cBhvr>
                                        <p:cTn id="29"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P spid="3" grpId="0" build="p" autoUpdateAnimBg="0"/>
      <p:bldP spid="10" grpId="0"/>
      <p:bldP spid="13"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8E9B9-2537-4309-B509-07174FF35EE5}"/>
            </a:ext>
          </a:extLst>
        </p:cNvPr>
        <p:cNvGrpSpPr/>
        <p:nvPr/>
      </p:nvGrpSpPr>
      <p:grpSpPr>
        <a:xfrm>
          <a:off x="0" y="0"/>
          <a:ext cx="0" cy="0"/>
          <a:chOff x="0" y="0"/>
          <a:chExt cx="0" cy="0"/>
        </a:xfrm>
      </p:grpSpPr>
      <p:sp>
        <p:nvSpPr>
          <p:cNvPr id="2" name="Rectangle 4">
            <a:extLst>
              <a:ext uri="{FF2B5EF4-FFF2-40B4-BE49-F238E27FC236}">
                <a16:creationId xmlns:a16="http://schemas.microsoft.com/office/drawing/2014/main" id="{CA3A445E-B879-F2B7-347D-812AEB31FDAF}"/>
              </a:ext>
            </a:extLst>
          </p:cNvPr>
          <p:cNvSpPr>
            <a:spLocks noChangeArrowheads="1"/>
          </p:cNvSpPr>
          <p:nvPr/>
        </p:nvSpPr>
        <p:spPr bwMode="auto">
          <a:xfrm>
            <a:off x="695401" y="940978"/>
            <a:ext cx="6984775" cy="9038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8000"/>
              </a:lnSpc>
              <a:spcBef>
                <a:spcPts val="0"/>
              </a:spcBef>
              <a:spcAft>
                <a:spcPts val="4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En los mismos años, algo similar ocurrió a dos traductores en España: Casiodoro y Cipriano.</a:t>
            </a:r>
          </a:p>
        </p:txBody>
      </p:sp>
      <p:pic>
        <p:nvPicPr>
          <p:cNvPr id="4" name="Picture 3">
            <a:extLst>
              <a:ext uri="{FF2B5EF4-FFF2-40B4-BE49-F238E27FC236}">
                <a16:creationId xmlns:a16="http://schemas.microsoft.com/office/drawing/2014/main" id="{CFD41644-2772-A3AA-26CE-C41B1961987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667" b="68417" l="27500" r="74750">
                        <a14:foregroundMark x1="60583" y1="12500" x2="46833" y2="9083"/>
                        <a14:foregroundMark x1="46833" y1="9083" x2="42167" y2="11500"/>
                        <a14:foregroundMark x1="62750" y1="12083" x2="50417" y2="7000"/>
                        <a14:foregroundMark x1="50417" y1="7000" x2="46083" y2="6750"/>
                        <a14:foregroundMark x1="51833" y1="6500" x2="64167" y2="12333"/>
                        <a14:foregroundMark x1="64167" y1="12333" x2="65500" y2="14250"/>
                        <a14:foregroundMark x1="65583" y1="12667" x2="53167" y2="6333"/>
                        <a14:foregroundMark x1="53500" y1="6000" x2="64667" y2="11750"/>
                        <a14:foregroundMark x1="64667" y1="11750" x2="66917" y2="14417"/>
                        <a14:foregroundMark x1="67083" y1="12667" x2="52333" y2="5000"/>
                        <a14:foregroundMark x1="55667" y1="4417" x2="66583" y2="10500"/>
                        <a14:foregroundMark x1="66583" y1="10500" x2="69083" y2="15833"/>
                        <a14:foregroundMark x1="66750" y1="10667" x2="54333" y2="3667"/>
                        <a14:foregroundMark x1="54333" y1="3667" x2="52583" y2="4167"/>
                        <a14:foregroundMark x1="42917" y1="64333" x2="54500" y2="68417"/>
                        <a14:foregroundMark x1="54500" y1="68417" x2="60000" y2="66250"/>
                        <a14:foregroundMark x1="66667" y1="16333" x2="69833" y2="27667"/>
                        <a14:foregroundMark x1="69833" y1="27667" x2="69667" y2="28000"/>
                        <a14:foregroundMark x1="71667" y1="27417" x2="68833" y2="16167"/>
                        <a14:foregroundMark x1="68833" y1="16167" x2="59583" y2="5167"/>
                        <a14:foregroundMark x1="59583" y1="5167" x2="51750" y2="4750"/>
                        <a14:foregroundMark x1="53917" y1="4333" x2="67167" y2="11083"/>
                        <a14:foregroundMark x1="67167" y1="11083" x2="68667" y2="14250"/>
                      </a14:backgroundRemoval>
                    </a14:imgEffect>
                  </a14:imgLayer>
                </a14:imgProps>
              </a:ext>
              <a:ext uri="{28A0092B-C50C-407E-A947-70E740481C1C}">
                <a14:useLocalDpi xmlns:a14="http://schemas.microsoft.com/office/drawing/2010/main" val="0"/>
              </a:ext>
            </a:extLst>
          </a:blip>
          <a:srcRect l="21656" t="3186" r="19283" b="33956"/>
          <a:stretch>
            <a:fillRect/>
          </a:stretch>
        </p:blipFill>
        <p:spPr>
          <a:xfrm>
            <a:off x="9552384" y="764704"/>
            <a:ext cx="2529458" cy="2668990"/>
          </a:xfrm>
          <a:prstGeom prst="rect">
            <a:avLst/>
          </a:prstGeom>
        </p:spPr>
      </p:pic>
      <p:pic>
        <p:nvPicPr>
          <p:cNvPr id="6" name="Picture 5">
            <a:extLst>
              <a:ext uri="{FF2B5EF4-FFF2-40B4-BE49-F238E27FC236}">
                <a16:creationId xmlns:a16="http://schemas.microsoft.com/office/drawing/2014/main" id="{85EE119F-F572-292C-D2BE-6A1E00FA8E7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200" b="98700" l="10000" r="92900">
                        <a14:foregroundMark x1="32700" y1="5700" x2="78500" y2="9900"/>
                        <a14:foregroundMark x1="83800" y1="12600" x2="77500" y2="72500"/>
                        <a14:foregroundMark x1="85700" y1="76700" x2="52800" y2="94500"/>
                        <a14:foregroundMark x1="52800" y1="94500" x2="36900" y2="92000"/>
                        <a14:foregroundMark x1="36900" y1="92000" x2="31400" y2="87900"/>
                        <a14:foregroundMark x1="35400" y1="71400" x2="30900" y2="88900"/>
                        <a14:foregroundMark x1="30900" y1="88900" x2="65400" y2="91500"/>
                        <a14:foregroundMark x1="65400" y1="91500" x2="78500" y2="88300"/>
                        <a14:foregroundMark x1="75000" y1="94900" x2="46500" y2="96400"/>
                        <a14:foregroundMark x1="46500" y1="96400" x2="29900" y2="91700"/>
                        <a14:foregroundMark x1="29900" y1="91700" x2="28000" y2="90400"/>
                        <a14:foregroundMark x1="30800" y1="92100" x2="46700" y2="97200"/>
                        <a14:foregroundMark x1="46700" y1="97200" x2="62500" y2="97400"/>
                        <a14:foregroundMark x1="65700" y1="98700" x2="46400" y2="95500"/>
                        <a14:foregroundMark x1="46400" y1="95500" x2="43700" y2="93200"/>
                        <a14:foregroundMark x1="88100" y1="13300" x2="65000" y2="5000"/>
                        <a14:foregroundMark x1="65000" y1="5000" x2="36700" y2="4800"/>
                        <a14:foregroundMark x1="26300" y1="6900" x2="56200" y2="1700"/>
                        <a14:foregroundMark x1="56200" y1="1700" x2="74200" y2="3200"/>
                        <a14:foregroundMark x1="74200" y1="3200" x2="92900" y2="11600"/>
                      </a14:backgroundRemoval>
                    </a14:imgEffect>
                  </a14:imgLayer>
                </a14:imgProps>
              </a:ext>
              <a:ext uri="{28A0092B-C50C-407E-A947-70E740481C1C}">
                <a14:useLocalDpi xmlns:a14="http://schemas.microsoft.com/office/drawing/2010/main" val="0"/>
              </a:ext>
            </a:extLst>
          </a:blip>
          <a:stretch>
            <a:fillRect/>
          </a:stretch>
        </p:blipFill>
        <p:spPr>
          <a:xfrm>
            <a:off x="7320136" y="916248"/>
            <a:ext cx="2529458" cy="2529458"/>
          </a:xfrm>
          <a:prstGeom prst="rect">
            <a:avLst/>
          </a:prstGeom>
        </p:spPr>
      </p:pic>
      <p:sp>
        <p:nvSpPr>
          <p:cNvPr id="7" name="Rectangle 4">
            <a:extLst>
              <a:ext uri="{FF2B5EF4-FFF2-40B4-BE49-F238E27FC236}">
                <a16:creationId xmlns:a16="http://schemas.microsoft.com/office/drawing/2014/main" id="{2414C628-0A87-F374-734C-C7880DB98D0A}"/>
              </a:ext>
            </a:extLst>
          </p:cNvPr>
          <p:cNvSpPr>
            <a:spLocks noChangeArrowheads="1"/>
          </p:cNvSpPr>
          <p:nvPr/>
        </p:nvSpPr>
        <p:spPr bwMode="auto">
          <a:xfrm>
            <a:off x="695401" y="2247686"/>
            <a:ext cx="7056783" cy="1757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8000"/>
              </a:lnSpc>
              <a:spcBef>
                <a:spcPts val="0"/>
              </a:spcBef>
              <a:spcAft>
                <a:spcPts val="4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Poco después de la muerte de Tyndale, estos dos hombres querían traducir la Biblia desde los idiomas originales al español contemporáneo.</a:t>
            </a:r>
          </a:p>
        </p:txBody>
      </p:sp>
      <p:sp>
        <p:nvSpPr>
          <p:cNvPr id="8" name="Caption -">
            <a:extLst>
              <a:ext uri="{FF2B5EF4-FFF2-40B4-BE49-F238E27FC236}">
                <a16:creationId xmlns:a16="http://schemas.microsoft.com/office/drawing/2014/main" id="{11AD7B76-35C2-27C1-1FD4-9072ED69D140}"/>
              </a:ext>
            </a:extLst>
          </p:cNvPr>
          <p:cNvSpPr txBox="1"/>
          <p:nvPr/>
        </p:nvSpPr>
        <p:spPr>
          <a:xfrm>
            <a:off x="7680176" y="3429000"/>
            <a:ext cx="2169418" cy="468000"/>
          </a:xfrm>
          <a:prstGeom prst="rect">
            <a:avLst/>
          </a:prstGeom>
          <a:noFill/>
        </p:spPr>
        <p:txBody>
          <a:bodyPr wrap="square" lIns="108000" tIns="36000" rIns="108000" bIns="0">
            <a:spAutoFit/>
          </a:bodyPr>
          <a:lstStyle/>
          <a:p>
            <a:pPr algn="ctr"/>
            <a:r>
              <a:rPr lang="es-419" sz="2800" b="1" i="1" noProof="0" dirty="0">
                <a:solidFill>
                  <a:srgbClr val="59FF0F"/>
                </a:solidFill>
                <a:effectLst>
                  <a:outerShdw blurRad="50800" dist="50800" dir="3300000" algn="tl">
                    <a:schemeClr val="bg2">
                      <a:lumMod val="10000"/>
                      <a:alpha val="80000"/>
                    </a:schemeClr>
                  </a:outerShdw>
                </a:effectLst>
                <a:latin typeface="Arial" panose="020B0604020202020204" pitchFamily="34" charset="0"/>
              </a:rPr>
              <a:t>Casiodoro</a:t>
            </a:r>
            <a:endParaRPr lang="es-419" sz="2800" b="1" i="1" noProof="0" dirty="0">
              <a:solidFill>
                <a:srgbClr val="59FF0F"/>
              </a:solidFill>
              <a:effectLst>
                <a:outerShdw blurRad="50800" dist="50800" dir="3300000" algn="tl">
                  <a:schemeClr val="bg2">
                    <a:lumMod val="10000"/>
                    <a:alpha val="80000"/>
                  </a:schemeClr>
                </a:outerShdw>
              </a:effectLst>
            </a:endParaRPr>
          </a:p>
        </p:txBody>
      </p:sp>
      <p:sp>
        <p:nvSpPr>
          <p:cNvPr id="9" name="Caption -">
            <a:extLst>
              <a:ext uri="{FF2B5EF4-FFF2-40B4-BE49-F238E27FC236}">
                <a16:creationId xmlns:a16="http://schemas.microsoft.com/office/drawing/2014/main" id="{0324325D-9130-7A2F-688C-C43DA7C27AE6}"/>
              </a:ext>
            </a:extLst>
          </p:cNvPr>
          <p:cNvSpPr txBox="1"/>
          <p:nvPr/>
        </p:nvSpPr>
        <p:spPr>
          <a:xfrm>
            <a:off x="9759230" y="3429425"/>
            <a:ext cx="2169418" cy="468000"/>
          </a:xfrm>
          <a:prstGeom prst="rect">
            <a:avLst/>
          </a:prstGeom>
          <a:noFill/>
        </p:spPr>
        <p:txBody>
          <a:bodyPr wrap="square" lIns="108000" tIns="36000" rIns="108000" bIns="0">
            <a:spAutoFit/>
          </a:bodyPr>
          <a:lstStyle/>
          <a:p>
            <a:pPr algn="ctr"/>
            <a:r>
              <a:rPr lang="es-419" sz="2800" b="1" i="1" noProof="0" dirty="0">
                <a:solidFill>
                  <a:srgbClr val="59FF0F"/>
                </a:solidFill>
                <a:effectLst>
                  <a:outerShdw blurRad="50800" dist="50800" dir="3300000" algn="tl">
                    <a:schemeClr val="bg2">
                      <a:lumMod val="10000"/>
                      <a:alpha val="80000"/>
                    </a:schemeClr>
                  </a:outerShdw>
                </a:effectLst>
                <a:latin typeface="Arial" panose="020B0604020202020204" pitchFamily="34" charset="0"/>
              </a:rPr>
              <a:t>Cipriano</a:t>
            </a:r>
            <a:endParaRPr lang="es-419" sz="2800" b="1" i="1" noProof="0" dirty="0">
              <a:solidFill>
                <a:srgbClr val="59FF0F"/>
              </a:solidFill>
              <a:effectLst>
                <a:outerShdw blurRad="50800" dist="50800" dir="3300000" algn="tl">
                  <a:schemeClr val="bg2">
                    <a:lumMod val="10000"/>
                    <a:alpha val="80000"/>
                  </a:schemeClr>
                </a:outerShdw>
              </a:effectLst>
            </a:endParaRPr>
          </a:p>
        </p:txBody>
      </p:sp>
      <p:sp>
        <p:nvSpPr>
          <p:cNvPr id="10" name="Rectangle 4">
            <a:extLst>
              <a:ext uri="{FF2B5EF4-FFF2-40B4-BE49-F238E27FC236}">
                <a16:creationId xmlns:a16="http://schemas.microsoft.com/office/drawing/2014/main" id="{6D9D16B8-BC5B-FF41-08BB-EADE46D9B485}"/>
              </a:ext>
            </a:extLst>
          </p:cNvPr>
          <p:cNvSpPr>
            <a:spLocks noChangeArrowheads="1"/>
          </p:cNvSpPr>
          <p:nvPr/>
        </p:nvSpPr>
        <p:spPr bwMode="auto">
          <a:xfrm>
            <a:off x="695400" y="4005064"/>
            <a:ext cx="10657184" cy="2376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8000"/>
              </a:lnSpc>
              <a:spcBef>
                <a:spcPts val="0"/>
              </a:spcBef>
              <a:spcAft>
                <a:spcPts val="4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Ambos eran monjes en el monesterio de San Isidoro, en Sevilla, y comenzaron a estudiar las obras de Lutero.</a:t>
            </a:r>
          </a:p>
          <a:p>
            <a:pPr algn="just">
              <a:lnSpc>
                <a:spcPct val="88000"/>
              </a:lnSpc>
              <a:spcBef>
                <a:spcPts val="0"/>
              </a:spcBef>
              <a:spcAft>
                <a:spcPts val="4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La Inquisición española los sospechaba de ser “reformistas”, ellos dieron cuenta, y lograron escapar a Ginebra con otros 12 monjes.</a:t>
            </a:r>
          </a:p>
        </p:txBody>
      </p:sp>
    </p:spTree>
    <p:extLst>
      <p:ext uri="{BB962C8B-B14F-4D97-AF65-F5344CB8AC3E}">
        <p14:creationId xmlns:p14="http://schemas.microsoft.com/office/powerpoint/2010/main" val="2348717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27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strVal val="2/3*#ppt_w"/>
                                          </p:val>
                                        </p:tav>
                                        <p:tav tm="100000">
                                          <p:val>
                                            <p:strVal val="#ppt_w"/>
                                          </p:val>
                                        </p:tav>
                                      </p:tavLst>
                                    </p:anim>
                                    <p:anim calcmode="lin" valueType="num">
                                      <p:cBhvr>
                                        <p:cTn id="13" dur="500" fill="hold"/>
                                        <p:tgtEl>
                                          <p:spTgt spid="6"/>
                                        </p:tgtEl>
                                        <p:attrNameLst>
                                          <p:attrName>ppt_h</p:attrName>
                                        </p:attrNameLst>
                                      </p:cBhvr>
                                      <p:tavLst>
                                        <p:tav tm="0">
                                          <p:val>
                                            <p:strVal val="2/3*#ppt_h"/>
                                          </p:val>
                                        </p:tav>
                                        <p:tav tm="100000">
                                          <p:val>
                                            <p:strVal val="#ppt_h"/>
                                          </p:val>
                                        </p:tav>
                                      </p:tavLst>
                                    </p:anim>
                                  </p:childTnLst>
                                </p:cTn>
                              </p:par>
                              <p:par>
                                <p:cTn id="14" presetID="23" presetClass="entr" presetSubtype="272" fill="hold" nodeType="withEffect">
                                  <p:stCondLst>
                                    <p:cond delay="25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strVal val="2/3*#ppt_w"/>
                                          </p:val>
                                        </p:tav>
                                        <p:tav tm="100000">
                                          <p:val>
                                            <p:strVal val="#ppt_w"/>
                                          </p:val>
                                        </p:tav>
                                      </p:tavLst>
                                    </p:anim>
                                    <p:anim calcmode="lin" valueType="num">
                                      <p:cBhvr>
                                        <p:cTn id="17" dur="500" fill="hold"/>
                                        <p:tgtEl>
                                          <p:spTgt spid="4"/>
                                        </p:tgtEl>
                                        <p:attrNameLst>
                                          <p:attrName>ppt_h</p:attrName>
                                        </p:attrNameLst>
                                      </p:cBhvr>
                                      <p:tavLst>
                                        <p:tav tm="0">
                                          <p:val>
                                            <p:strVal val="2/3*#ppt_h"/>
                                          </p:val>
                                        </p:tav>
                                        <p:tav tm="100000">
                                          <p:val>
                                            <p:strVal val="#ppt_h"/>
                                          </p:val>
                                        </p:tav>
                                      </p:tavLst>
                                    </p:anim>
                                  </p:childTnLst>
                                </p:cTn>
                              </p:par>
                            </p:childTnLst>
                          </p:cTn>
                        </p:par>
                        <p:par>
                          <p:cTn id="18" fill="hold">
                            <p:stCondLst>
                              <p:cond delay="750"/>
                            </p:stCondLst>
                            <p:childTnLst>
                              <p:par>
                                <p:cTn id="19" presetID="31"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 calcmode="lin" valueType="num">
                                      <p:cBhvr>
                                        <p:cTn id="23" dur="500" fill="hold"/>
                                        <p:tgtEl>
                                          <p:spTgt spid="8"/>
                                        </p:tgtEl>
                                        <p:attrNameLst>
                                          <p:attrName>style.rotation</p:attrName>
                                        </p:attrNameLst>
                                      </p:cBhvr>
                                      <p:tavLst>
                                        <p:tav tm="0">
                                          <p:val>
                                            <p:fltVal val="90"/>
                                          </p:val>
                                        </p:tav>
                                        <p:tav tm="100000">
                                          <p:val>
                                            <p:fltVal val="0"/>
                                          </p:val>
                                        </p:tav>
                                      </p:tavLst>
                                    </p:anim>
                                    <p:animEffect transition="in" filter="fade">
                                      <p:cBhvr>
                                        <p:cTn id="24" dur="500"/>
                                        <p:tgtEl>
                                          <p:spTgt spid="8"/>
                                        </p:tgtEl>
                                      </p:cBhvr>
                                    </p:animEffect>
                                  </p:childTnLst>
                                </p:cTn>
                              </p:par>
                              <p:par>
                                <p:cTn id="25" presetID="31" presetClass="entr" presetSubtype="0" fill="hold" grpId="0" nodeType="withEffect">
                                  <p:stCondLst>
                                    <p:cond delay="25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 calcmode="lin" valueType="num">
                                      <p:cBhvr>
                                        <p:cTn id="29" dur="500" fill="hold"/>
                                        <p:tgtEl>
                                          <p:spTgt spid="9"/>
                                        </p:tgtEl>
                                        <p:attrNameLst>
                                          <p:attrName>style.rotation</p:attrName>
                                        </p:attrNameLst>
                                      </p:cBhvr>
                                      <p:tavLst>
                                        <p:tav tm="0">
                                          <p:val>
                                            <p:fltVal val="90"/>
                                          </p:val>
                                        </p:tav>
                                        <p:tav tm="100000">
                                          <p:val>
                                            <p:fltVal val="0"/>
                                          </p:val>
                                        </p:tav>
                                      </p:tavLst>
                                    </p:anim>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animEffect transition="in" filter="dissolve">
                                      <p:cBhvr>
                                        <p:cTn id="35" dur="500"/>
                                        <p:tgtEl>
                                          <p:spTgt spid="7">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xEl>
                                              <p:pRg st="0" end="0"/>
                                            </p:txEl>
                                          </p:spTgt>
                                        </p:tgtEl>
                                        <p:attrNameLst>
                                          <p:attrName>style.visibility</p:attrName>
                                        </p:attrNameLst>
                                      </p:cBhvr>
                                      <p:to>
                                        <p:strVal val="visible"/>
                                      </p:to>
                                    </p:set>
                                    <p:animEffect transition="in" filter="wipe(left)">
                                      <p:cBhvr>
                                        <p:cTn id="40" dur="500"/>
                                        <p:tgtEl>
                                          <p:spTgt spid="10">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0">
                                            <p:txEl>
                                              <p:pRg st="1" end="1"/>
                                            </p:txEl>
                                          </p:spTgt>
                                        </p:tgtEl>
                                        <p:attrNameLst>
                                          <p:attrName>style.visibility</p:attrName>
                                        </p:attrNameLst>
                                      </p:cBhvr>
                                      <p:to>
                                        <p:strVal val="visible"/>
                                      </p:to>
                                    </p:set>
                                    <p:animEffect transition="in" filter="wipe(left)">
                                      <p:cBhvr>
                                        <p:cTn id="45"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P spid="7" grpId="0" uiExpand="1" build="p" autoUpdateAnimBg="0"/>
      <p:bldP spid="8" grpId="0"/>
      <p:bldP spid="9" grpId="0"/>
      <p:bldP spid="10"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A7900F-D109-B815-E04F-7F6A00FCF66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BD05DEA-4C59-3516-2035-2AC26627AEB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667" b="68417" l="27500" r="74750">
                        <a14:foregroundMark x1="60583" y1="12500" x2="46833" y2="9083"/>
                        <a14:foregroundMark x1="46833" y1="9083" x2="42167" y2="11500"/>
                        <a14:foregroundMark x1="62750" y1="12083" x2="50417" y2="7000"/>
                        <a14:foregroundMark x1="50417" y1="7000" x2="46083" y2="6750"/>
                        <a14:foregroundMark x1="51833" y1="6500" x2="64167" y2="12333"/>
                        <a14:foregroundMark x1="64167" y1="12333" x2="65500" y2="14250"/>
                        <a14:foregroundMark x1="65583" y1="12667" x2="53167" y2="6333"/>
                        <a14:foregroundMark x1="53500" y1="6000" x2="64667" y2="11750"/>
                        <a14:foregroundMark x1="64667" y1="11750" x2="66917" y2="14417"/>
                        <a14:foregroundMark x1="67083" y1="12667" x2="52333" y2="5000"/>
                        <a14:foregroundMark x1="55667" y1="4417" x2="66583" y2="10500"/>
                        <a14:foregroundMark x1="66583" y1="10500" x2="69083" y2="15833"/>
                        <a14:foregroundMark x1="66750" y1="10667" x2="54333" y2="3667"/>
                        <a14:foregroundMark x1="54333" y1="3667" x2="52583" y2="4167"/>
                        <a14:foregroundMark x1="42917" y1="64333" x2="54500" y2="68417"/>
                        <a14:foregroundMark x1="54500" y1="68417" x2="60000" y2="66250"/>
                        <a14:foregroundMark x1="66667" y1="16333" x2="69833" y2="27667"/>
                        <a14:foregroundMark x1="69833" y1="27667" x2="69667" y2="28000"/>
                        <a14:foregroundMark x1="71667" y1="27417" x2="68833" y2="16167"/>
                        <a14:foregroundMark x1="68833" y1="16167" x2="59583" y2="5167"/>
                        <a14:foregroundMark x1="59583" y1="5167" x2="51750" y2="4750"/>
                        <a14:foregroundMark x1="53917" y1="4333" x2="67167" y2="11083"/>
                        <a14:foregroundMark x1="67167" y1="11083" x2="68667" y2="14250"/>
                      </a14:backgroundRemoval>
                    </a14:imgEffect>
                  </a14:imgLayer>
                </a14:imgProps>
              </a:ext>
              <a:ext uri="{28A0092B-C50C-407E-A947-70E740481C1C}">
                <a14:useLocalDpi xmlns:a14="http://schemas.microsoft.com/office/drawing/2010/main" val="0"/>
              </a:ext>
            </a:extLst>
          </a:blip>
          <a:srcRect l="21656" t="3186" r="19283" b="33956"/>
          <a:stretch>
            <a:fillRect/>
          </a:stretch>
        </p:blipFill>
        <p:spPr>
          <a:xfrm>
            <a:off x="9552384" y="764704"/>
            <a:ext cx="2529458" cy="2668990"/>
          </a:xfrm>
          <a:prstGeom prst="rect">
            <a:avLst/>
          </a:prstGeom>
        </p:spPr>
      </p:pic>
      <p:pic>
        <p:nvPicPr>
          <p:cNvPr id="6" name="Picture 5">
            <a:extLst>
              <a:ext uri="{FF2B5EF4-FFF2-40B4-BE49-F238E27FC236}">
                <a16:creationId xmlns:a16="http://schemas.microsoft.com/office/drawing/2014/main" id="{BEC453F7-194D-F3A9-107D-BA55C9FAE1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200" b="98700" l="10000" r="92900">
                        <a14:foregroundMark x1="32700" y1="5700" x2="78500" y2="9900"/>
                        <a14:foregroundMark x1="83800" y1="12600" x2="77500" y2="72500"/>
                        <a14:foregroundMark x1="85700" y1="76700" x2="52800" y2="94500"/>
                        <a14:foregroundMark x1="52800" y1="94500" x2="36900" y2="92000"/>
                        <a14:foregroundMark x1="36900" y1="92000" x2="31400" y2="87900"/>
                        <a14:foregroundMark x1="35400" y1="71400" x2="30900" y2="88900"/>
                        <a14:foregroundMark x1="30900" y1="88900" x2="65400" y2="91500"/>
                        <a14:foregroundMark x1="65400" y1="91500" x2="78500" y2="88300"/>
                        <a14:foregroundMark x1="75000" y1="94900" x2="46500" y2="96400"/>
                        <a14:foregroundMark x1="46500" y1="96400" x2="29900" y2="91700"/>
                        <a14:foregroundMark x1="29900" y1="91700" x2="28000" y2="90400"/>
                        <a14:foregroundMark x1="30800" y1="92100" x2="46700" y2="97200"/>
                        <a14:foregroundMark x1="46700" y1="97200" x2="62500" y2="97400"/>
                        <a14:foregroundMark x1="65700" y1="98700" x2="46400" y2="95500"/>
                        <a14:foregroundMark x1="46400" y1="95500" x2="43700" y2="93200"/>
                        <a14:foregroundMark x1="88100" y1="13300" x2="65000" y2="5000"/>
                        <a14:foregroundMark x1="65000" y1="5000" x2="36700" y2="4800"/>
                        <a14:foregroundMark x1="26300" y1="6900" x2="56200" y2="1700"/>
                        <a14:foregroundMark x1="56200" y1="1700" x2="74200" y2="3200"/>
                        <a14:foregroundMark x1="74200" y1="3200" x2="92900" y2="11600"/>
                      </a14:backgroundRemoval>
                    </a14:imgEffect>
                  </a14:imgLayer>
                </a14:imgProps>
              </a:ext>
              <a:ext uri="{28A0092B-C50C-407E-A947-70E740481C1C}">
                <a14:useLocalDpi xmlns:a14="http://schemas.microsoft.com/office/drawing/2010/main" val="0"/>
              </a:ext>
            </a:extLst>
          </a:blip>
          <a:stretch>
            <a:fillRect/>
          </a:stretch>
        </p:blipFill>
        <p:spPr>
          <a:xfrm>
            <a:off x="7320136" y="916248"/>
            <a:ext cx="2529458" cy="2529458"/>
          </a:xfrm>
          <a:prstGeom prst="rect">
            <a:avLst/>
          </a:prstGeom>
        </p:spPr>
      </p:pic>
      <p:sp>
        <p:nvSpPr>
          <p:cNvPr id="8" name="Caption -">
            <a:extLst>
              <a:ext uri="{FF2B5EF4-FFF2-40B4-BE49-F238E27FC236}">
                <a16:creationId xmlns:a16="http://schemas.microsoft.com/office/drawing/2014/main" id="{2BEBF50C-14D6-462F-C39B-FBD702C116C1}"/>
              </a:ext>
            </a:extLst>
          </p:cNvPr>
          <p:cNvSpPr txBox="1"/>
          <p:nvPr/>
        </p:nvSpPr>
        <p:spPr>
          <a:xfrm>
            <a:off x="7680176" y="3429000"/>
            <a:ext cx="2169418" cy="468000"/>
          </a:xfrm>
          <a:prstGeom prst="rect">
            <a:avLst/>
          </a:prstGeom>
          <a:noFill/>
        </p:spPr>
        <p:txBody>
          <a:bodyPr wrap="square" lIns="108000" tIns="36000" rIns="108000" bIns="0">
            <a:spAutoFit/>
          </a:bodyPr>
          <a:lstStyle/>
          <a:p>
            <a:pPr algn="ctr"/>
            <a:r>
              <a:rPr lang="es-419" sz="2800" b="1" i="1" noProof="0" dirty="0">
                <a:solidFill>
                  <a:srgbClr val="59FF0F"/>
                </a:solidFill>
                <a:effectLst>
                  <a:outerShdw blurRad="50800" dist="50800" dir="3300000" algn="tl">
                    <a:schemeClr val="bg2">
                      <a:lumMod val="10000"/>
                      <a:alpha val="80000"/>
                    </a:schemeClr>
                  </a:outerShdw>
                </a:effectLst>
                <a:latin typeface="Arial" panose="020B0604020202020204" pitchFamily="34" charset="0"/>
              </a:rPr>
              <a:t>Casiodoro</a:t>
            </a:r>
            <a:endParaRPr lang="es-419" sz="2800" b="1" i="1" noProof="0" dirty="0">
              <a:solidFill>
                <a:srgbClr val="59FF0F"/>
              </a:solidFill>
              <a:effectLst>
                <a:outerShdw blurRad="50800" dist="50800" dir="3300000" algn="tl">
                  <a:schemeClr val="bg2">
                    <a:lumMod val="10000"/>
                    <a:alpha val="80000"/>
                  </a:schemeClr>
                </a:outerShdw>
              </a:effectLst>
            </a:endParaRPr>
          </a:p>
        </p:txBody>
      </p:sp>
      <p:sp>
        <p:nvSpPr>
          <p:cNvPr id="9" name="Caption -">
            <a:extLst>
              <a:ext uri="{FF2B5EF4-FFF2-40B4-BE49-F238E27FC236}">
                <a16:creationId xmlns:a16="http://schemas.microsoft.com/office/drawing/2014/main" id="{CBB630F2-A7A1-3023-6235-79D7C61C9400}"/>
              </a:ext>
            </a:extLst>
          </p:cNvPr>
          <p:cNvSpPr txBox="1"/>
          <p:nvPr/>
        </p:nvSpPr>
        <p:spPr>
          <a:xfrm>
            <a:off x="9759230" y="3429425"/>
            <a:ext cx="2169418" cy="468000"/>
          </a:xfrm>
          <a:prstGeom prst="rect">
            <a:avLst/>
          </a:prstGeom>
          <a:noFill/>
        </p:spPr>
        <p:txBody>
          <a:bodyPr wrap="square" lIns="108000" tIns="36000" rIns="108000" bIns="0">
            <a:spAutoFit/>
          </a:bodyPr>
          <a:lstStyle/>
          <a:p>
            <a:pPr algn="ctr"/>
            <a:r>
              <a:rPr lang="es-419" sz="2800" b="1" i="1" noProof="0" dirty="0">
                <a:solidFill>
                  <a:srgbClr val="59FF0F"/>
                </a:solidFill>
                <a:effectLst>
                  <a:outerShdw blurRad="50800" dist="50800" dir="3300000" algn="tl">
                    <a:schemeClr val="bg2">
                      <a:lumMod val="10000"/>
                      <a:alpha val="80000"/>
                    </a:schemeClr>
                  </a:outerShdw>
                </a:effectLst>
                <a:latin typeface="Arial" panose="020B0604020202020204" pitchFamily="34" charset="0"/>
              </a:rPr>
              <a:t>Cipriano</a:t>
            </a:r>
            <a:endParaRPr lang="es-419" sz="2800" b="1" i="1" noProof="0" dirty="0">
              <a:solidFill>
                <a:srgbClr val="59FF0F"/>
              </a:solidFill>
              <a:effectLst>
                <a:outerShdw blurRad="50800" dist="50800" dir="3300000" algn="tl">
                  <a:schemeClr val="bg2">
                    <a:lumMod val="10000"/>
                    <a:alpha val="80000"/>
                  </a:schemeClr>
                </a:outerShdw>
              </a:effectLst>
            </a:endParaRPr>
          </a:p>
        </p:txBody>
      </p:sp>
      <p:sp>
        <p:nvSpPr>
          <p:cNvPr id="10" name="Rectangle 4">
            <a:extLst>
              <a:ext uri="{FF2B5EF4-FFF2-40B4-BE49-F238E27FC236}">
                <a16:creationId xmlns:a16="http://schemas.microsoft.com/office/drawing/2014/main" id="{B8B9460D-E87B-7EDF-CEDE-9842FBFF0C19}"/>
              </a:ext>
            </a:extLst>
          </p:cNvPr>
          <p:cNvSpPr>
            <a:spLocks noChangeArrowheads="1"/>
          </p:cNvSpPr>
          <p:nvPr/>
        </p:nvSpPr>
        <p:spPr bwMode="auto">
          <a:xfrm>
            <a:off x="695400" y="4005064"/>
            <a:ext cx="10657184" cy="2376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8000"/>
              </a:lnSpc>
              <a:spcBef>
                <a:spcPts val="0"/>
              </a:spcBef>
              <a:spcAft>
                <a:spcPts val="4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Los otros 40 monjes que quedaron, no tuvieron tanta suerte. </a:t>
            </a:r>
          </a:p>
          <a:p>
            <a:pPr algn="just">
              <a:lnSpc>
                <a:spcPct val="88000"/>
              </a:lnSpc>
              <a:spcBef>
                <a:spcPts val="0"/>
              </a:spcBef>
              <a:spcAft>
                <a:spcPts val="4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Todos fueron quemados en la hoguera.</a:t>
            </a:r>
          </a:p>
          <a:p>
            <a:pPr algn="just">
              <a:lnSpc>
                <a:spcPct val="88000"/>
              </a:lnSpc>
              <a:spcBef>
                <a:spcPts val="0"/>
              </a:spcBef>
              <a:spcAft>
                <a:spcPts val="4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Cipriano fue juzgado “en ausencia”, y condenado con los otros 40, y también fue quemado…. En efigie.</a:t>
            </a:r>
          </a:p>
          <a:p>
            <a:pPr algn="just">
              <a:lnSpc>
                <a:spcPct val="88000"/>
              </a:lnSpc>
              <a:spcBef>
                <a:spcPts val="0"/>
              </a:spcBef>
              <a:spcAft>
                <a:spcPts val="4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Un año después hicieron lo mismo con Casiodoro.</a:t>
            </a:r>
          </a:p>
        </p:txBody>
      </p:sp>
      <p:pic>
        <p:nvPicPr>
          <p:cNvPr id="5" name="Picture 4">
            <a:extLst>
              <a:ext uri="{FF2B5EF4-FFF2-40B4-BE49-F238E27FC236}">
                <a16:creationId xmlns:a16="http://schemas.microsoft.com/office/drawing/2014/main" id="{A930B8FF-0B85-0B97-5D3B-CF2CEFADB87E}"/>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9000"/>
                    </a14:imgEffect>
                    <a14:imgEffect>
                      <a14:colorTemperature colorTemp="7611"/>
                    </a14:imgEffect>
                    <a14:imgEffect>
                      <a14:saturation sat="127000"/>
                    </a14:imgEffect>
                    <a14:imgEffect>
                      <a14:brightnessContrast bright="9000" contrast="19000"/>
                    </a14:imgEffect>
                  </a14:imgLayer>
                </a14:imgProps>
              </a:ext>
              <a:ext uri="{28A0092B-C50C-407E-A947-70E740481C1C}">
                <a14:useLocalDpi xmlns:a14="http://schemas.microsoft.com/office/drawing/2010/main" val="0"/>
              </a:ext>
            </a:extLst>
          </a:blip>
          <a:srcRect l="21340" r="26762"/>
          <a:stretch>
            <a:fillRect/>
          </a:stretch>
        </p:blipFill>
        <p:spPr>
          <a:xfrm>
            <a:off x="9849594" y="772244"/>
            <a:ext cx="2172934" cy="2668990"/>
          </a:xfrm>
          <a:prstGeom prst="rect">
            <a:avLst/>
          </a:prstGeom>
        </p:spPr>
      </p:pic>
      <p:pic>
        <p:nvPicPr>
          <p:cNvPr id="12" name="Picture 11">
            <a:extLst>
              <a:ext uri="{FF2B5EF4-FFF2-40B4-BE49-F238E27FC236}">
                <a16:creationId xmlns:a16="http://schemas.microsoft.com/office/drawing/2014/main" id="{DE708DA4-4CD9-B56B-1097-3801A50557D8}"/>
              </a:ext>
            </a:extLst>
          </p:cNvPr>
          <p:cNvPicPr>
            <a:picLocks noChangeAspect="1"/>
          </p:cNvPicPr>
          <p:nvPr/>
        </p:nvPicPr>
        <p:blipFill>
          <a:blip r:embed="rId9">
            <a:extLst>
              <a:ext uri="{28A0092B-C50C-407E-A947-70E740481C1C}">
                <a14:useLocalDpi xmlns:a14="http://schemas.microsoft.com/office/drawing/2010/main" val="0"/>
              </a:ext>
            </a:extLst>
          </a:blip>
          <a:srcRect l="21772" t="17218" r="5416" b="3968"/>
          <a:stretch>
            <a:fillRect/>
          </a:stretch>
        </p:blipFill>
        <p:spPr>
          <a:xfrm>
            <a:off x="7859256" y="772244"/>
            <a:ext cx="1853845" cy="2664112"/>
          </a:xfrm>
          <a:prstGeom prst="rect">
            <a:avLst/>
          </a:prstGeom>
        </p:spPr>
      </p:pic>
      <p:sp>
        <p:nvSpPr>
          <p:cNvPr id="13" name="Rectangle 4">
            <a:extLst>
              <a:ext uri="{FF2B5EF4-FFF2-40B4-BE49-F238E27FC236}">
                <a16:creationId xmlns:a16="http://schemas.microsoft.com/office/drawing/2014/main" id="{35E62CBD-5077-C2F4-12B2-3DE6A8773EC9}"/>
              </a:ext>
            </a:extLst>
          </p:cNvPr>
          <p:cNvSpPr>
            <a:spLocks noChangeArrowheads="1"/>
          </p:cNvSpPr>
          <p:nvPr/>
        </p:nvSpPr>
        <p:spPr bwMode="auto">
          <a:xfrm>
            <a:off x="695401" y="940978"/>
            <a:ext cx="6984775" cy="9038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8000"/>
              </a:lnSpc>
              <a:spcBef>
                <a:spcPts val="0"/>
              </a:spcBef>
              <a:spcAft>
                <a:spcPts val="4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En los mismos años, algo similar ocurrió a dos traductores en España: Casiodoro y Cipriano.</a:t>
            </a:r>
          </a:p>
        </p:txBody>
      </p:sp>
      <p:sp>
        <p:nvSpPr>
          <p:cNvPr id="15" name="Rectangle 4">
            <a:extLst>
              <a:ext uri="{FF2B5EF4-FFF2-40B4-BE49-F238E27FC236}">
                <a16:creationId xmlns:a16="http://schemas.microsoft.com/office/drawing/2014/main" id="{96B4E057-C542-58BD-1DD8-DC9608E88C37}"/>
              </a:ext>
            </a:extLst>
          </p:cNvPr>
          <p:cNvSpPr>
            <a:spLocks noChangeArrowheads="1"/>
          </p:cNvSpPr>
          <p:nvPr/>
        </p:nvSpPr>
        <p:spPr bwMode="auto">
          <a:xfrm>
            <a:off x="695401" y="2247686"/>
            <a:ext cx="7056783" cy="1757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8000"/>
              </a:lnSpc>
              <a:spcBef>
                <a:spcPts val="0"/>
              </a:spcBef>
              <a:spcAft>
                <a:spcPts val="4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Poco después de la muerte de Tyndale, estos dos hombres querían traducir la Biblia desde los idiomas originales al español contemporáneo.</a:t>
            </a:r>
          </a:p>
        </p:txBody>
      </p:sp>
    </p:spTree>
    <p:extLst>
      <p:ext uri="{BB962C8B-B14F-4D97-AF65-F5344CB8AC3E}">
        <p14:creationId xmlns:p14="http://schemas.microsoft.com/office/powerpoint/2010/main" val="427529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36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left)">
                                      <p:cBhvr>
                                        <p:cTn id="12" dur="36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wipe(left)">
                                      <p:cBhvr>
                                        <p:cTn id="17" dur="36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wipe(left)">
                                      <p:cBhvr>
                                        <p:cTn id="27" dur="360"/>
                                        <p:tgtEl>
                                          <p:spTgt spid="1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717384-F7E7-E0B5-E26F-A16052176FC3}"/>
            </a:ext>
          </a:extLst>
        </p:cNvPr>
        <p:cNvGrpSpPr/>
        <p:nvPr/>
      </p:nvGrpSpPr>
      <p:grpSpPr>
        <a:xfrm>
          <a:off x="0" y="0"/>
          <a:ext cx="0" cy="0"/>
          <a:chOff x="0" y="0"/>
          <a:chExt cx="0" cy="0"/>
        </a:xfrm>
      </p:grpSpPr>
      <p:sp>
        <p:nvSpPr>
          <p:cNvPr id="2" name="Rectangle 4">
            <a:extLst>
              <a:ext uri="{FF2B5EF4-FFF2-40B4-BE49-F238E27FC236}">
                <a16:creationId xmlns:a16="http://schemas.microsoft.com/office/drawing/2014/main" id="{83E1C6F6-F86A-2330-A761-57F8DB2677BC}"/>
              </a:ext>
            </a:extLst>
          </p:cNvPr>
          <p:cNvSpPr>
            <a:spLocks noChangeArrowheads="1"/>
          </p:cNvSpPr>
          <p:nvPr/>
        </p:nvSpPr>
        <p:spPr bwMode="auto">
          <a:xfrm>
            <a:off x="695401" y="908720"/>
            <a:ext cx="6984775" cy="1306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8000"/>
              </a:lnSpc>
              <a:spcBef>
                <a:spcPts val="0"/>
              </a:spcBef>
              <a:spcAft>
                <a:spcPts val="4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En Ginebra lograron hacer su traducción de la Biblia: Casiodoro era profesor y maestro, haciendo casi todo el trabajo inicial, terminando en 1569.</a:t>
            </a:r>
          </a:p>
        </p:txBody>
      </p:sp>
      <p:pic>
        <p:nvPicPr>
          <p:cNvPr id="4" name="Picture 3">
            <a:extLst>
              <a:ext uri="{FF2B5EF4-FFF2-40B4-BE49-F238E27FC236}">
                <a16:creationId xmlns:a16="http://schemas.microsoft.com/office/drawing/2014/main" id="{E5556535-EC96-F20D-044D-219D802619F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667" b="68417" l="27500" r="74750">
                        <a14:foregroundMark x1="60583" y1="12500" x2="46833" y2="9083"/>
                        <a14:foregroundMark x1="46833" y1="9083" x2="42167" y2="11500"/>
                        <a14:foregroundMark x1="62750" y1="12083" x2="50417" y2="7000"/>
                        <a14:foregroundMark x1="50417" y1="7000" x2="46083" y2="6750"/>
                        <a14:foregroundMark x1="51833" y1="6500" x2="64167" y2="12333"/>
                        <a14:foregroundMark x1="64167" y1="12333" x2="65500" y2="14250"/>
                        <a14:foregroundMark x1="65583" y1="12667" x2="53167" y2="6333"/>
                        <a14:foregroundMark x1="53500" y1="6000" x2="64667" y2="11750"/>
                        <a14:foregroundMark x1="64667" y1="11750" x2="66917" y2="14417"/>
                        <a14:foregroundMark x1="67083" y1="12667" x2="52333" y2="5000"/>
                        <a14:foregroundMark x1="55667" y1="4417" x2="66583" y2="10500"/>
                        <a14:foregroundMark x1="66583" y1="10500" x2="69083" y2="15833"/>
                        <a14:foregroundMark x1="66750" y1="10667" x2="54333" y2="3667"/>
                        <a14:foregroundMark x1="54333" y1="3667" x2="52583" y2="4167"/>
                        <a14:foregroundMark x1="42917" y1="64333" x2="54500" y2="68417"/>
                        <a14:foregroundMark x1="54500" y1="68417" x2="60000" y2="66250"/>
                        <a14:foregroundMark x1="66667" y1="16333" x2="69833" y2="27667"/>
                        <a14:foregroundMark x1="69833" y1="27667" x2="69667" y2="28000"/>
                        <a14:foregroundMark x1="71667" y1="27417" x2="68833" y2="16167"/>
                        <a14:foregroundMark x1="68833" y1="16167" x2="59583" y2="5167"/>
                        <a14:foregroundMark x1="59583" y1="5167" x2="51750" y2="4750"/>
                        <a14:foregroundMark x1="53917" y1="4333" x2="67167" y2="11083"/>
                        <a14:foregroundMark x1="67167" y1="11083" x2="68667" y2="14250"/>
                      </a14:backgroundRemoval>
                    </a14:imgEffect>
                  </a14:imgLayer>
                </a14:imgProps>
              </a:ext>
              <a:ext uri="{28A0092B-C50C-407E-A947-70E740481C1C}">
                <a14:useLocalDpi xmlns:a14="http://schemas.microsoft.com/office/drawing/2010/main" val="0"/>
              </a:ext>
            </a:extLst>
          </a:blip>
          <a:srcRect l="21656" t="3186" r="19283" b="33956"/>
          <a:stretch>
            <a:fillRect/>
          </a:stretch>
        </p:blipFill>
        <p:spPr>
          <a:xfrm>
            <a:off x="9552384" y="764704"/>
            <a:ext cx="2529458" cy="2668990"/>
          </a:xfrm>
          <a:prstGeom prst="rect">
            <a:avLst/>
          </a:prstGeom>
        </p:spPr>
      </p:pic>
      <p:pic>
        <p:nvPicPr>
          <p:cNvPr id="6" name="Picture 5">
            <a:extLst>
              <a:ext uri="{FF2B5EF4-FFF2-40B4-BE49-F238E27FC236}">
                <a16:creationId xmlns:a16="http://schemas.microsoft.com/office/drawing/2014/main" id="{2F4CE9DD-02B8-4F16-FCEA-188D7E18042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200" b="98700" l="10000" r="92900">
                        <a14:foregroundMark x1="32700" y1="5700" x2="78500" y2="9900"/>
                        <a14:foregroundMark x1="83800" y1="12600" x2="77500" y2="72500"/>
                        <a14:foregroundMark x1="85700" y1="76700" x2="52800" y2="94500"/>
                        <a14:foregroundMark x1="52800" y1="94500" x2="36900" y2="92000"/>
                        <a14:foregroundMark x1="36900" y1="92000" x2="31400" y2="87900"/>
                        <a14:foregroundMark x1="35400" y1="71400" x2="30900" y2="88900"/>
                        <a14:foregroundMark x1="30900" y1="88900" x2="65400" y2="91500"/>
                        <a14:foregroundMark x1="65400" y1="91500" x2="78500" y2="88300"/>
                        <a14:foregroundMark x1="75000" y1="94900" x2="46500" y2="96400"/>
                        <a14:foregroundMark x1="46500" y1="96400" x2="29900" y2="91700"/>
                        <a14:foregroundMark x1="29900" y1="91700" x2="28000" y2="90400"/>
                        <a14:foregroundMark x1="30800" y1="92100" x2="46700" y2="97200"/>
                        <a14:foregroundMark x1="46700" y1="97200" x2="62500" y2="97400"/>
                        <a14:foregroundMark x1="65700" y1="98700" x2="46400" y2="95500"/>
                        <a14:foregroundMark x1="46400" y1="95500" x2="43700" y2="93200"/>
                        <a14:foregroundMark x1="88100" y1="13300" x2="65000" y2="5000"/>
                        <a14:foregroundMark x1="65000" y1="5000" x2="36700" y2="4800"/>
                        <a14:foregroundMark x1="26300" y1="6900" x2="56200" y2="1700"/>
                        <a14:foregroundMark x1="56200" y1="1700" x2="74200" y2="3200"/>
                        <a14:foregroundMark x1="74200" y1="3200" x2="92900" y2="11600"/>
                      </a14:backgroundRemoval>
                    </a14:imgEffect>
                  </a14:imgLayer>
                </a14:imgProps>
              </a:ext>
              <a:ext uri="{28A0092B-C50C-407E-A947-70E740481C1C}">
                <a14:useLocalDpi xmlns:a14="http://schemas.microsoft.com/office/drawing/2010/main" val="0"/>
              </a:ext>
            </a:extLst>
          </a:blip>
          <a:stretch>
            <a:fillRect/>
          </a:stretch>
        </p:blipFill>
        <p:spPr>
          <a:xfrm>
            <a:off x="7320136" y="916248"/>
            <a:ext cx="2529458" cy="2529458"/>
          </a:xfrm>
          <a:prstGeom prst="rect">
            <a:avLst/>
          </a:prstGeom>
        </p:spPr>
      </p:pic>
      <p:sp>
        <p:nvSpPr>
          <p:cNvPr id="7" name="Rectangle 4">
            <a:extLst>
              <a:ext uri="{FF2B5EF4-FFF2-40B4-BE49-F238E27FC236}">
                <a16:creationId xmlns:a16="http://schemas.microsoft.com/office/drawing/2014/main" id="{CDACDB77-483A-21BA-5725-B506827B8412}"/>
              </a:ext>
            </a:extLst>
          </p:cNvPr>
          <p:cNvSpPr>
            <a:spLocks noChangeArrowheads="1"/>
          </p:cNvSpPr>
          <p:nvPr/>
        </p:nvSpPr>
        <p:spPr bwMode="auto">
          <a:xfrm>
            <a:off x="695400" y="2564904"/>
            <a:ext cx="7056783" cy="2098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8000"/>
              </a:lnSpc>
              <a:spcBef>
                <a:spcPts val="0"/>
              </a:spcBef>
              <a:spcAft>
                <a:spcPts val="4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Cipriano fue su “discípulo”, e hizo varios cambios y mejoras, “puliendo” la traducción. La versión final fue publicada en el año 1602, y después fue actualizada en varias oportunidades.</a:t>
            </a:r>
          </a:p>
        </p:txBody>
      </p:sp>
      <p:sp>
        <p:nvSpPr>
          <p:cNvPr id="8" name="Caption -">
            <a:extLst>
              <a:ext uri="{FF2B5EF4-FFF2-40B4-BE49-F238E27FC236}">
                <a16:creationId xmlns:a16="http://schemas.microsoft.com/office/drawing/2014/main" id="{439A728E-6932-E98A-1629-F975B4A80F07}"/>
              </a:ext>
            </a:extLst>
          </p:cNvPr>
          <p:cNvSpPr txBox="1"/>
          <p:nvPr/>
        </p:nvSpPr>
        <p:spPr>
          <a:xfrm>
            <a:off x="7768059" y="3486875"/>
            <a:ext cx="1995840" cy="837104"/>
          </a:xfrm>
          <a:prstGeom prst="rect">
            <a:avLst/>
          </a:prstGeom>
          <a:noFill/>
        </p:spPr>
        <p:txBody>
          <a:bodyPr wrap="none" lIns="108000" tIns="36000" rIns="108000" bIns="0">
            <a:noAutofit/>
          </a:bodyPr>
          <a:lstStyle/>
          <a:p>
            <a:pPr algn="ctr">
              <a:lnSpc>
                <a:spcPct val="84000"/>
              </a:lnSpc>
            </a:pPr>
            <a:r>
              <a:rPr lang="es-419" sz="2800" b="1" i="1" noProof="0" dirty="0">
                <a:solidFill>
                  <a:srgbClr val="59FF0F"/>
                </a:solidFill>
                <a:effectLst>
                  <a:outerShdw blurRad="50800" dist="50800" dir="3300000" algn="tl">
                    <a:schemeClr val="bg2">
                      <a:lumMod val="10000"/>
                      <a:alpha val="80000"/>
                    </a:schemeClr>
                  </a:outerShdw>
                </a:effectLst>
                <a:latin typeface="Arial" panose="020B0604020202020204" pitchFamily="34" charset="0"/>
              </a:rPr>
              <a:t>Casiodoro</a:t>
            </a:r>
          </a:p>
          <a:p>
            <a:pPr algn="ctr">
              <a:lnSpc>
                <a:spcPct val="84000"/>
              </a:lnSpc>
            </a:pPr>
            <a:r>
              <a:rPr lang="es-419" sz="2800" b="1" i="1" noProof="0" dirty="0">
                <a:solidFill>
                  <a:srgbClr val="59FF0F"/>
                </a:solidFill>
                <a:effectLst>
                  <a:outerShdw blurRad="50800" dist="50800" dir="3300000" algn="tl">
                    <a:schemeClr val="bg2">
                      <a:lumMod val="10000"/>
                      <a:alpha val="80000"/>
                    </a:schemeClr>
                  </a:outerShdw>
                </a:effectLst>
                <a:latin typeface="Arial" panose="020B0604020202020204" pitchFamily="34" charset="0"/>
              </a:rPr>
              <a:t>de REINA</a:t>
            </a:r>
            <a:endParaRPr lang="es-419" sz="2800" b="1" i="1" noProof="0" dirty="0">
              <a:solidFill>
                <a:srgbClr val="59FF0F"/>
              </a:solidFill>
              <a:effectLst>
                <a:outerShdw blurRad="50800" dist="50800" dir="3300000" algn="tl">
                  <a:schemeClr val="bg2">
                    <a:lumMod val="10000"/>
                    <a:alpha val="80000"/>
                  </a:schemeClr>
                </a:outerShdw>
              </a:effectLst>
            </a:endParaRPr>
          </a:p>
        </p:txBody>
      </p:sp>
      <p:sp>
        <p:nvSpPr>
          <p:cNvPr id="9" name="Caption -">
            <a:extLst>
              <a:ext uri="{FF2B5EF4-FFF2-40B4-BE49-F238E27FC236}">
                <a16:creationId xmlns:a16="http://schemas.microsoft.com/office/drawing/2014/main" id="{DED5F401-BCD7-1B8F-5377-053FB680E080}"/>
              </a:ext>
            </a:extLst>
          </p:cNvPr>
          <p:cNvSpPr txBox="1"/>
          <p:nvPr/>
        </p:nvSpPr>
        <p:spPr>
          <a:xfrm>
            <a:off x="10007413" y="3487300"/>
            <a:ext cx="1675240" cy="836679"/>
          </a:xfrm>
          <a:prstGeom prst="rect">
            <a:avLst/>
          </a:prstGeom>
          <a:noFill/>
        </p:spPr>
        <p:txBody>
          <a:bodyPr wrap="none" lIns="108000" tIns="36000" rIns="108000" bIns="0">
            <a:noAutofit/>
          </a:bodyPr>
          <a:lstStyle/>
          <a:p>
            <a:pPr algn="ctr">
              <a:lnSpc>
                <a:spcPct val="84000"/>
              </a:lnSpc>
            </a:pPr>
            <a:r>
              <a:rPr lang="es-419" sz="2800" b="1" i="1" noProof="0" dirty="0">
                <a:solidFill>
                  <a:srgbClr val="59FF0F"/>
                </a:solidFill>
                <a:effectLst>
                  <a:outerShdw blurRad="50800" dist="50800" dir="3300000" algn="tl">
                    <a:schemeClr val="bg2">
                      <a:lumMod val="10000"/>
                      <a:alpha val="80000"/>
                    </a:schemeClr>
                  </a:outerShdw>
                </a:effectLst>
                <a:latin typeface="Arial" panose="020B0604020202020204" pitchFamily="34" charset="0"/>
              </a:rPr>
              <a:t>Cipriano</a:t>
            </a:r>
          </a:p>
          <a:p>
            <a:pPr algn="ctr">
              <a:lnSpc>
                <a:spcPct val="84000"/>
              </a:lnSpc>
            </a:pPr>
            <a:r>
              <a:rPr lang="es-419" sz="2800" b="1" i="1" noProof="0" dirty="0">
                <a:solidFill>
                  <a:srgbClr val="59FF0F"/>
                </a:solidFill>
                <a:effectLst>
                  <a:outerShdw blurRad="50800" dist="50800" dir="3300000" algn="tl">
                    <a:schemeClr val="bg2">
                      <a:lumMod val="10000"/>
                      <a:alpha val="80000"/>
                    </a:schemeClr>
                  </a:outerShdw>
                </a:effectLst>
                <a:latin typeface="Arial" panose="020B0604020202020204" pitchFamily="34" charset="0"/>
              </a:rPr>
              <a:t>de VALERA</a:t>
            </a:r>
            <a:endParaRPr lang="es-419" sz="2800" b="1" i="1" noProof="0" dirty="0">
              <a:solidFill>
                <a:srgbClr val="59FF0F"/>
              </a:solidFill>
              <a:effectLst>
                <a:outerShdw blurRad="50800" dist="50800" dir="3300000" algn="tl">
                  <a:schemeClr val="bg2">
                    <a:lumMod val="10000"/>
                    <a:alpha val="80000"/>
                  </a:schemeClr>
                </a:outerShdw>
              </a:effectLst>
            </a:endParaRPr>
          </a:p>
        </p:txBody>
      </p:sp>
      <p:sp>
        <p:nvSpPr>
          <p:cNvPr id="10" name="Rectangle 4">
            <a:extLst>
              <a:ext uri="{FF2B5EF4-FFF2-40B4-BE49-F238E27FC236}">
                <a16:creationId xmlns:a16="http://schemas.microsoft.com/office/drawing/2014/main" id="{D541D749-6B5E-B7E5-6CC7-7B238334F27D}"/>
              </a:ext>
            </a:extLst>
          </p:cNvPr>
          <p:cNvSpPr>
            <a:spLocks noChangeArrowheads="1"/>
          </p:cNvSpPr>
          <p:nvPr/>
        </p:nvSpPr>
        <p:spPr bwMode="auto">
          <a:xfrm>
            <a:off x="695400" y="4725144"/>
            <a:ext cx="10657184" cy="946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8000"/>
              </a:lnSpc>
              <a:spcBef>
                <a:spcPts val="0"/>
              </a:spcBef>
              <a:spcAft>
                <a:spcPts val="4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rPr>
              <a:t>Probablemente conozcas a estos dos grandes hombres por sus nombres completos: </a:t>
            </a:r>
          </a:p>
        </p:txBody>
      </p:sp>
      <p:sp>
        <p:nvSpPr>
          <p:cNvPr id="13" name="Caption -">
            <a:extLst>
              <a:ext uri="{FF2B5EF4-FFF2-40B4-BE49-F238E27FC236}">
                <a16:creationId xmlns:a16="http://schemas.microsoft.com/office/drawing/2014/main" id="{D0406BB1-26D8-5FD1-1E34-75D7E5C3324D}"/>
              </a:ext>
            </a:extLst>
          </p:cNvPr>
          <p:cNvSpPr txBox="1"/>
          <p:nvPr/>
        </p:nvSpPr>
        <p:spPr>
          <a:xfrm>
            <a:off x="7680176" y="3429000"/>
            <a:ext cx="2169418" cy="468000"/>
          </a:xfrm>
          <a:prstGeom prst="rect">
            <a:avLst/>
          </a:prstGeom>
          <a:noFill/>
        </p:spPr>
        <p:txBody>
          <a:bodyPr wrap="square" lIns="108000" tIns="36000" rIns="108000" bIns="0">
            <a:spAutoFit/>
          </a:bodyPr>
          <a:lstStyle/>
          <a:p>
            <a:pPr algn="ctr"/>
            <a:r>
              <a:rPr lang="es-419" sz="2800" b="1" i="1" noProof="0" dirty="0">
                <a:solidFill>
                  <a:srgbClr val="59FF0F"/>
                </a:solidFill>
                <a:effectLst>
                  <a:outerShdw blurRad="50800" dist="50800" dir="3300000" algn="tl">
                    <a:schemeClr val="bg2">
                      <a:lumMod val="10000"/>
                      <a:alpha val="80000"/>
                    </a:schemeClr>
                  </a:outerShdw>
                </a:effectLst>
                <a:latin typeface="Arial" panose="020B0604020202020204" pitchFamily="34" charset="0"/>
              </a:rPr>
              <a:t>Casiodoro</a:t>
            </a:r>
            <a:endParaRPr lang="es-419" sz="2800" b="1" i="1" noProof="0" dirty="0">
              <a:solidFill>
                <a:srgbClr val="59FF0F"/>
              </a:solidFill>
              <a:effectLst>
                <a:outerShdw blurRad="50800" dist="50800" dir="3300000" algn="tl">
                  <a:schemeClr val="bg2">
                    <a:lumMod val="10000"/>
                    <a:alpha val="80000"/>
                  </a:schemeClr>
                </a:outerShdw>
              </a:effectLst>
            </a:endParaRPr>
          </a:p>
        </p:txBody>
      </p:sp>
      <p:sp>
        <p:nvSpPr>
          <p:cNvPr id="14" name="Caption -">
            <a:extLst>
              <a:ext uri="{FF2B5EF4-FFF2-40B4-BE49-F238E27FC236}">
                <a16:creationId xmlns:a16="http://schemas.microsoft.com/office/drawing/2014/main" id="{253F905E-B645-E477-652A-8050CAAE4212}"/>
              </a:ext>
            </a:extLst>
          </p:cNvPr>
          <p:cNvSpPr txBox="1"/>
          <p:nvPr/>
        </p:nvSpPr>
        <p:spPr>
          <a:xfrm>
            <a:off x="9759230" y="3429425"/>
            <a:ext cx="2169418" cy="468000"/>
          </a:xfrm>
          <a:prstGeom prst="rect">
            <a:avLst/>
          </a:prstGeom>
          <a:noFill/>
        </p:spPr>
        <p:txBody>
          <a:bodyPr wrap="square" lIns="108000" tIns="36000" rIns="108000" bIns="0">
            <a:spAutoFit/>
          </a:bodyPr>
          <a:lstStyle/>
          <a:p>
            <a:pPr algn="ctr"/>
            <a:r>
              <a:rPr lang="es-419" sz="2800" b="1" i="1" noProof="0" dirty="0">
                <a:solidFill>
                  <a:srgbClr val="59FF0F"/>
                </a:solidFill>
                <a:effectLst>
                  <a:outerShdw blurRad="50800" dist="50800" dir="3300000" algn="tl">
                    <a:schemeClr val="bg2">
                      <a:lumMod val="10000"/>
                      <a:alpha val="80000"/>
                    </a:schemeClr>
                  </a:outerShdw>
                </a:effectLst>
                <a:latin typeface="Arial" panose="020B0604020202020204" pitchFamily="34" charset="0"/>
              </a:rPr>
              <a:t>Cipriano</a:t>
            </a:r>
            <a:endParaRPr lang="es-419" sz="2800" b="1" i="1" noProof="0" dirty="0">
              <a:solidFill>
                <a:srgbClr val="59FF0F"/>
              </a:solidFill>
              <a:effectLst>
                <a:outerShdw blurRad="50800" dist="50800" dir="3300000" algn="tl">
                  <a:schemeClr val="bg2">
                    <a:lumMod val="10000"/>
                    <a:alpha val="80000"/>
                  </a:schemeClr>
                </a:outerShdw>
              </a:effectLst>
            </a:endParaRPr>
          </a:p>
        </p:txBody>
      </p:sp>
      <p:pic>
        <p:nvPicPr>
          <p:cNvPr id="11" name="Picture 10">
            <a:extLst>
              <a:ext uri="{FF2B5EF4-FFF2-40B4-BE49-F238E27FC236}">
                <a16:creationId xmlns:a16="http://schemas.microsoft.com/office/drawing/2014/main" id="{3874B825-FE03-7F4C-0188-CA2B22B39F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760339">
            <a:off x="660405" y="540983"/>
            <a:ext cx="2800060" cy="3923786"/>
          </a:xfrm>
          <a:prstGeom prst="rect">
            <a:avLst/>
          </a:prstGeom>
          <a:effectLst>
            <a:outerShdw blurRad="76200" dist="63500" dir="3300000" algn="tl" rotWithShape="0">
              <a:schemeClr val="tx1">
                <a:alpha val="80000"/>
              </a:schemeClr>
            </a:outerShdw>
          </a:effectLst>
        </p:spPr>
      </p:pic>
    </p:spTree>
    <p:extLst>
      <p:ext uri="{BB962C8B-B14F-4D97-AF65-F5344CB8AC3E}">
        <p14:creationId xmlns:p14="http://schemas.microsoft.com/office/powerpoint/2010/main" val="3453719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up)">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36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32"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750" fill="hold"/>
                                        <p:tgtEl>
                                          <p:spTgt spid="8"/>
                                        </p:tgtEl>
                                        <p:attrNameLst>
                                          <p:attrName>ppt_w</p:attrName>
                                        </p:attrNameLst>
                                      </p:cBhvr>
                                      <p:tavLst>
                                        <p:tav tm="0">
                                          <p:val>
                                            <p:strVal val="4*#ppt_w"/>
                                          </p:val>
                                        </p:tav>
                                        <p:tav tm="100000">
                                          <p:val>
                                            <p:strVal val="#ppt_w"/>
                                          </p:val>
                                        </p:tav>
                                      </p:tavLst>
                                    </p:anim>
                                    <p:anim calcmode="lin" valueType="num">
                                      <p:cBhvr>
                                        <p:cTn id="23" dur="750" fill="hold"/>
                                        <p:tgtEl>
                                          <p:spTgt spid="8"/>
                                        </p:tgtEl>
                                        <p:attrNameLst>
                                          <p:attrName>ppt_h</p:attrName>
                                        </p:attrNameLst>
                                      </p:cBhvr>
                                      <p:tavLst>
                                        <p:tav tm="0">
                                          <p:val>
                                            <p:strVal val="4*#ppt_h"/>
                                          </p:val>
                                        </p:tav>
                                        <p:tav tm="100000">
                                          <p:val>
                                            <p:strVal val="#ppt_h"/>
                                          </p:val>
                                        </p:tav>
                                      </p:tavLst>
                                    </p:anim>
                                  </p:childTnLst>
                                </p:cTn>
                              </p:par>
                            </p:childTnLst>
                          </p:cTn>
                        </p:par>
                        <p:par>
                          <p:cTn id="24" fill="hold">
                            <p:stCondLst>
                              <p:cond delay="750"/>
                            </p:stCondLst>
                            <p:childTnLst>
                              <p:par>
                                <p:cTn id="25" presetID="23" presetClass="entr" presetSubtype="32" fill="hold" grpId="0" nodeType="afterEffect">
                                  <p:stCondLst>
                                    <p:cond delay="100"/>
                                  </p:stCondLst>
                                  <p:childTnLst>
                                    <p:set>
                                      <p:cBhvr>
                                        <p:cTn id="26" dur="1" fill="hold">
                                          <p:stCondLst>
                                            <p:cond delay="0"/>
                                          </p:stCondLst>
                                        </p:cTn>
                                        <p:tgtEl>
                                          <p:spTgt spid="9"/>
                                        </p:tgtEl>
                                        <p:attrNameLst>
                                          <p:attrName>style.visibility</p:attrName>
                                        </p:attrNameLst>
                                      </p:cBhvr>
                                      <p:to>
                                        <p:strVal val="visible"/>
                                      </p:to>
                                    </p:set>
                                    <p:anim calcmode="lin" valueType="num">
                                      <p:cBhvr>
                                        <p:cTn id="27" dur="750" fill="hold"/>
                                        <p:tgtEl>
                                          <p:spTgt spid="9"/>
                                        </p:tgtEl>
                                        <p:attrNameLst>
                                          <p:attrName>ppt_w</p:attrName>
                                        </p:attrNameLst>
                                      </p:cBhvr>
                                      <p:tavLst>
                                        <p:tav tm="0">
                                          <p:val>
                                            <p:strVal val="4*#ppt_w"/>
                                          </p:val>
                                        </p:tav>
                                        <p:tav tm="100000">
                                          <p:val>
                                            <p:strVal val="#ppt_w"/>
                                          </p:val>
                                        </p:tav>
                                      </p:tavLst>
                                    </p:anim>
                                    <p:anim calcmode="lin" valueType="num">
                                      <p:cBhvr>
                                        <p:cTn id="28" dur="750" fill="hold"/>
                                        <p:tgtEl>
                                          <p:spTgt spid="9"/>
                                        </p:tgtEl>
                                        <p:attrNameLst>
                                          <p:attrName>ppt_h</p:attrName>
                                        </p:attrNameLst>
                                      </p:cBhvr>
                                      <p:tavLst>
                                        <p:tav tm="0">
                                          <p:val>
                                            <p:strVal val="4*#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32"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strVal val="4*#ppt_w"/>
                                          </p:val>
                                        </p:tav>
                                        <p:tav tm="100000">
                                          <p:val>
                                            <p:strVal val="#ppt_w"/>
                                          </p:val>
                                        </p:tav>
                                      </p:tavLst>
                                    </p:anim>
                                    <p:anim calcmode="lin" valueType="num">
                                      <p:cBhvr>
                                        <p:cTn id="34" dur="500" fill="hold"/>
                                        <p:tgtEl>
                                          <p:spTgt spid="1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build="p"/>
      <p:bldP spid="8" grpId="0"/>
      <p:bldP spid="9" grpId="0"/>
      <p:bldP spid="10" grpId="0" uiExpand="1"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81CB6-E167-CC8F-A9CB-1480FFDBFACD}"/>
            </a:ext>
          </a:extLst>
        </p:cNvPr>
        <p:cNvGrpSpPr/>
        <p:nvPr/>
      </p:nvGrpSpPr>
      <p:grpSpPr>
        <a:xfrm>
          <a:off x="0" y="0"/>
          <a:ext cx="0" cy="0"/>
          <a:chOff x="0" y="0"/>
          <a:chExt cx="0" cy="0"/>
        </a:xfrm>
      </p:grpSpPr>
      <p:pic>
        <p:nvPicPr>
          <p:cNvPr id="3" name="Wycliffe - Picture 2">
            <a:extLst>
              <a:ext uri="{FF2B5EF4-FFF2-40B4-BE49-F238E27FC236}">
                <a16:creationId xmlns:a16="http://schemas.microsoft.com/office/drawing/2014/main" id="{04A3E877-4F6F-138E-907D-FC3B2C72476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2000"/>
                    </a14:imgEffect>
                    <a14:imgEffect>
                      <a14:colorTemperature colorTemp="6501"/>
                    </a14:imgEffect>
                    <a14:imgEffect>
                      <a14:saturation sat="125000"/>
                    </a14:imgEffect>
                    <a14:imgEffect>
                      <a14:brightnessContrast bright="6000" contrast="12000"/>
                    </a14:imgEffect>
                  </a14:imgLayer>
                </a14:imgProps>
              </a:ext>
              <a:ext uri="{28A0092B-C50C-407E-A947-70E740481C1C}">
                <a14:useLocalDpi xmlns:a14="http://schemas.microsoft.com/office/drawing/2010/main" val="0"/>
              </a:ext>
            </a:extLst>
          </a:blip>
          <a:srcRect t="1" b="-15"/>
          <a:stretch>
            <a:fillRect/>
          </a:stretch>
        </p:blipFill>
        <p:spPr>
          <a:xfrm>
            <a:off x="601216" y="1008000"/>
            <a:ext cx="1689531" cy="1692000"/>
          </a:xfrm>
          <a:prstGeom prst="rect">
            <a:avLst/>
          </a:prstGeom>
        </p:spPr>
      </p:pic>
      <p:pic>
        <p:nvPicPr>
          <p:cNvPr id="5" name="Huss - Picture 4">
            <a:extLst>
              <a:ext uri="{FF2B5EF4-FFF2-40B4-BE49-F238E27FC236}">
                <a16:creationId xmlns:a16="http://schemas.microsoft.com/office/drawing/2014/main" id="{8958BF4E-6DCF-A775-6977-337622978E29}"/>
              </a:ext>
            </a:extLst>
          </p:cNvPr>
          <p:cNvPicPr>
            <a:picLocks noChangeAspect="1"/>
          </p:cNvPicPr>
          <p:nvPr/>
        </p:nvPicPr>
        <p:blipFill>
          <a:blip r:embed="rId5">
            <a:extLst>
              <a:ext uri="{28A0092B-C50C-407E-A947-70E740481C1C}">
                <a14:useLocalDpi xmlns:a14="http://schemas.microsoft.com/office/drawing/2010/main" val="0"/>
              </a:ext>
            </a:extLst>
          </a:blip>
          <a:srcRect l="10101" r="6373"/>
          <a:stretch>
            <a:fillRect/>
          </a:stretch>
        </p:blipFill>
        <p:spPr>
          <a:xfrm>
            <a:off x="2401416" y="1008000"/>
            <a:ext cx="1874862" cy="1692000"/>
          </a:xfrm>
          <a:prstGeom prst="rect">
            <a:avLst/>
          </a:prstGeom>
        </p:spPr>
      </p:pic>
      <p:pic>
        <p:nvPicPr>
          <p:cNvPr id="7" name="Tyndale - Picture 7">
            <a:extLst>
              <a:ext uri="{FF2B5EF4-FFF2-40B4-BE49-F238E27FC236}">
                <a16:creationId xmlns:a16="http://schemas.microsoft.com/office/drawing/2014/main" id="{EB53491E-78EE-B0FF-BC5B-100814D71CF6}"/>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19000"/>
                    </a14:imgEffect>
                    <a14:imgEffect>
                      <a14:colorTemperature colorTemp="5873"/>
                    </a14:imgEffect>
                    <a14:imgEffect>
                      <a14:saturation sat="116000"/>
                    </a14:imgEffect>
                    <a14:imgEffect>
                      <a14:brightnessContrast bright="3000" contrast="12000"/>
                    </a14:imgEffect>
                  </a14:imgLayer>
                </a14:imgProps>
              </a:ext>
              <a:ext uri="{28A0092B-C50C-407E-A947-70E740481C1C}">
                <a14:useLocalDpi xmlns:a14="http://schemas.microsoft.com/office/drawing/2010/main" val="0"/>
              </a:ext>
            </a:extLst>
          </a:blip>
          <a:srcRect t="17246" b="1746"/>
          <a:stretch>
            <a:fillRect/>
          </a:stretch>
        </p:blipFill>
        <p:spPr>
          <a:xfrm>
            <a:off x="4396083" y="1008000"/>
            <a:ext cx="1470432" cy="1692000"/>
          </a:xfrm>
          <a:prstGeom prst="rect">
            <a:avLst/>
          </a:prstGeom>
        </p:spPr>
      </p:pic>
      <p:pic>
        <p:nvPicPr>
          <p:cNvPr id="9" name="Lollards - Picture 8">
            <a:extLst>
              <a:ext uri="{FF2B5EF4-FFF2-40B4-BE49-F238E27FC236}">
                <a16:creationId xmlns:a16="http://schemas.microsoft.com/office/drawing/2014/main" id="{92F912BF-403C-E0C7-1F15-0F8981087132}"/>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000"/>
                    </a14:imgEffect>
                    <a14:imgEffect>
                      <a14:colorTemperature colorTemp="7608"/>
                    </a14:imgEffect>
                    <a14:imgEffect>
                      <a14:saturation sat="136000"/>
                    </a14:imgEffect>
                    <a14:imgEffect>
                      <a14:brightnessContrast bright="-1000" contrast="16000"/>
                    </a14:imgEffect>
                  </a14:imgLayer>
                </a14:imgProps>
              </a:ext>
              <a:ext uri="{28A0092B-C50C-407E-A947-70E740481C1C}">
                <a14:useLocalDpi xmlns:a14="http://schemas.microsoft.com/office/drawing/2010/main" val="0"/>
              </a:ext>
            </a:extLst>
          </a:blip>
          <a:stretch>
            <a:fillRect/>
          </a:stretch>
        </p:blipFill>
        <p:spPr>
          <a:xfrm>
            <a:off x="6052267" y="1008000"/>
            <a:ext cx="2539246" cy="1692000"/>
          </a:xfrm>
          <a:prstGeom prst="rect">
            <a:avLst/>
          </a:prstGeom>
        </p:spPr>
      </p:pic>
      <p:pic>
        <p:nvPicPr>
          <p:cNvPr id="12" name="Lutero - Picture 11">
            <a:extLst>
              <a:ext uri="{FF2B5EF4-FFF2-40B4-BE49-F238E27FC236}">
                <a16:creationId xmlns:a16="http://schemas.microsoft.com/office/drawing/2014/main" id="{8DB46D0C-967E-DDB4-D8D3-9187AA06CCF6}"/>
              </a:ext>
            </a:extLst>
          </p:cNvPr>
          <p:cNvPicPr>
            <a:picLocks noChangeAspect="1"/>
          </p:cNvPicPr>
          <p:nvPr/>
        </p:nvPicPr>
        <p:blipFill>
          <a:blip r:embed="rId10"/>
          <a:srcRect l="22446" t="3781" r="23193" b="8820"/>
          <a:stretch>
            <a:fillRect/>
          </a:stretch>
        </p:blipFill>
        <p:spPr>
          <a:xfrm>
            <a:off x="8784017" y="1008000"/>
            <a:ext cx="1610285" cy="1692000"/>
          </a:xfrm>
          <a:prstGeom prst="rect">
            <a:avLst/>
          </a:prstGeom>
        </p:spPr>
      </p:pic>
      <p:pic>
        <p:nvPicPr>
          <p:cNvPr id="15" name="Reina - Picture 14">
            <a:extLst>
              <a:ext uri="{FF2B5EF4-FFF2-40B4-BE49-F238E27FC236}">
                <a16:creationId xmlns:a16="http://schemas.microsoft.com/office/drawing/2014/main" id="{78BECFD6-12C9-F262-BFC4-461B8ABCD181}"/>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3200" b="98700" l="10000" r="92900">
                        <a14:foregroundMark x1="32700" y1="5700" x2="78500" y2="9900"/>
                        <a14:foregroundMark x1="83800" y1="12600" x2="77500" y2="72500"/>
                        <a14:foregroundMark x1="85700" y1="76700" x2="52800" y2="94500"/>
                        <a14:foregroundMark x1="52800" y1="94500" x2="36900" y2="92000"/>
                        <a14:foregroundMark x1="36900" y1="92000" x2="31400" y2="87900"/>
                        <a14:foregroundMark x1="35400" y1="71400" x2="30900" y2="88900"/>
                        <a14:foregroundMark x1="30900" y1="88900" x2="65400" y2="91500"/>
                        <a14:foregroundMark x1="65400" y1="91500" x2="78500" y2="88300"/>
                        <a14:foregroundMark x1="75000" y1="94900" x2="46500" y2="96400"/>
                        <a14:foregroundMark x1="46500" y1="96400" x2="29900" y2="91700"/>
                        <a14:foregroundMark x1="29900" y1="91700" x2="28000" y2="90400"/>
                        <a14:foregroundMark x1="30800" y1="92100" x2="46700" y2="97200"/>
                        <a14:foregroundMark x1="46700" y1="97200" x2="62500" y2="97400"/>
                        <a14:foregroundMark x1="65700" y1="98700" x2="46400" y2="95500"/>
                        <a14:foregroundMark x1="46400" y1="95500" x2="43700" y2="93200"/>
                        <a14:foregroundMark x1="88100" y1="13300" x2="65000" y2="5000"/>
                        <a14:foregroundMark x1="65000" y1="5000" x2="36700" y2="4800"/>
                        <a14:foregroundMark x1="26300" y1="6900" x2="56200" y2="1700"/>
                        <a14:foregroundMark x1="56200" y1="1700" x2="74200" y2="3200"/>
                        <a14:foregroundMark x1="74200" y1="3200" x2="92900" y2="11600"/>
                      </a14:backgroundRemoval>
                    </a14:imgEffect>
                  </a14:imgLayer>
                </a14:imgProps>
              </a:ext>
              <a:ext uri="{28A0092B-C50C-407E-A947-70E740481C1C}">
                <a14:useLocalDpi xmlns:a14="http://schemas.microsoft.com/office/drawing/2010/main" val="0"/>
              </a:ext>
            </a:extLst>
          </a:blip>
          <a:stretch>
            <a:fillRect/>
          </a:stretch>
        </p:blipFill>
        <p:spPr>
          <a:xfrm>
            <a:off x="471374" y="3838946"/>
            <a:ext cx="1692000" cy="1692000"/>
          </a:xfrm>
          <a:prstGeom prst="rect">
            <a:avLst/>
          </a:prstGeom>
        </p:spPr>
      </p:pic>
      <p:pic>
        <p:nvPicPr>
          <p:cNvPr id="14" name="Valera - Picture 13">
            <a:extLst>
              <a:ext uri="{FF2B5EF4-FFF2-40B4-BE49-F238E27FC236}">
                <a16:creationId xmlns:a16="http://schemas.microsoft.com/office/drawing/2014/main" id="{B6D83208-A9B5-E3B8-75D3-3A7C000181B6}"/>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3667" b="68417" l="27500" r="74750">
                        <a14:foregroundMark x1="60583" y1="12500" x2="46833" y2="9083"/>
                        <a14:foregroundMark x1="46833" y1="9083" x2="42167" y2="11500"/>
                        <a14:foregroundMark x1="62750" y1="12083" x2="50417" y2="7000"/>
                        <a14:foregroundMark x1="50417" y1="7000" x2="46083" y2="6750"/>
                        <a14:foregroundMark x1="51833" y1="6500" x2="64167" y2="12333"/>
                        <a14:foregroundMark x1="64167" y1="12333" x2="65500" y2="14250"/>
                        <a14:foregroundMark x1="65583" y1="12667" x2="53167" y2="6333"/>
                        <a14:foregroundMark x1="53500" y1="6000" x2="64667" y2="11750"/>
                        <a14:foregroundMark x1="64667" y1="11750" x2="66917" y2="14417"/>
                        <a14:foregroundMark x1="67083" y1="12667" x2="52333" y2="5000"/>
                        <a14:foregroundMark x1="55667" y1="4417" x2="66583" y2="10500"/>
                        <a14:foregroundMark x1="66583" y1="10500" x2="69083" y2="15833"/>
                        <a14:foregroundMark x1="66750" y1="10667" x2="54333" y2="3667"/>
                        <a14:foregroundMark x1="54333" y1="3667" x2="52583" y2="4167"/>
                        <a14:foregroundMark x1="42917" y1="64333" x2="54500" y2="68417"/>
                        <a14:foregroundMark x1="54500" y1="68417" x2="60000" y2="66250"/>
                        <a14:foregroundMark x1="66667" y1="16333" x2="69833" y2="27667"/>
                        <a14:foregroundMark x1="69833" y1="27667" x2="69667" y2="28000"/>
                        <a14:foregroundMark x1="71667" y1="27417" x2="68833" y2="16167"/>
                        <a14:foregroundMark x1="68833" y1="16167" x2="59583" y2="5167"/>
                        <a14:foregroundMark x1="59583" y1="5167" x2="51750" y2="4750"/>
                        <a14:foregroundMark x1="53917" y1="4333" x2="67167" y2="11083"/>
                        <a14:foregroundMark x1="67167" y1="11083" x2="68667" y2="14250"/>
                      </a14:backgroundRemoval>
                    </a14:imgEffect>
                  </a14:imgLayer>
                </a14:imgProps>
              </a:ext>
              <a:ext uri="{28A0092B-C50C-407E-A947-70E740481C1C}">
                <a14:useLocalDpi xmlns:a14="http://schemas.microsoft.com/office/drawing/2010/main" val="0"/>
              </a:ext>
            </a:extLst>
          </a:blip>
          <a:srcRect l="21656" t="3186" r="19283" b="33956"/>
          <a:stretch>
            <a:fillRect/>
          </a:stretch>
        </p:blipFill>
        <p:spPr>
          <a:xfrm>
            <a:off x="2258968" y="3816311"/>
            <a:ext cx="1603544" cy="1692000"/>
          </a:xfrm>
          <a:prstGeom prst="rect">
            <a:avLst/>
          </a:prstGeom>
        </p:spPr>
      </p:pic>
      <p:pic>
        <p:nvPicPr>
          <p:cNvPr id="21" name="Zwingli - Picture 20">
            <a:extLst>
              <a:ext uri="{FF2B5EF4-FFF2-40B4-BE49-F238E27FC236}">
                <a16:creationId xmlns:a16="http://schemas.microsoft.com/office/drawing/2014/main" id="{4D28FBD9-00DE-6420-824B-225A25ADF6BE}"/>
              </a:ext>
            </a:extLst>
          </p:cNvPr>
          <p:cNvPicPr>
            <a:picLocks noChangeAspect="1"/>
          </p:cNvPicPr>
          <p:nvPr/>
        </p:nvPicPr>
        <p:blipFill>
          <a:blip r:embed="rId15">
            <a:extLst>
              <a:ext uri="{28A0092B-C50C-407E-A947-70E740481C1C}">
                <a14:useLocalDpi xmlns:a14="http://schemas.microsoft.com/office/drawing/2010/main" val="0"/>
              </a:ext>
            </a:extLst>
          </a:blip>
          <a:srcRect l="1798" t="3850" r="7775" b="21858"/>
          <a:stretch>
            <a:fillRect/>
          </a:stretch>
        </p:blipFill>
        <p:spPr>
          <a:xfrm>
            <a:off x="4007770" y="3816310"/>
            <a:ext cx="1584174" cy="1692000"/>
          </a:xfrm>
          <a:prstGeom prst="rect">
            <a:avLst/>
          </a:prstGeom>
        </p:spPr>
      </p:pic>
      <p:pic>
        <p:nvPicPr>
          <p:cNvPr id="24" name="Calvin - Picture 23">
            <a:extLst>
              <a:ext uri="{FF2B5EF4-FFF2-40B4-BE49-F238E27FC236}">
                <a16:creationId xmlns:a16="http://schemas.microsoft.com/office/drawing/2014/main" id="{87EB571D-D597-0FF2-3437-CD043E33CC2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072768" y="3829026"/>
            <a:ext cx="1692000" cy="1692000"/>
          </a:xfrm>
          <a:prstGeom prst="rect">
            <a:avLst/>
          </a:prstGeom>
        </p:spPr>
      </p:pic>
      <p:sp>
        <p:nvSpPr>
          <p:cNvPr id="26" name="VARIOUS OTHERS">
            <a:extLst>
              <a:ext uri="{FF2B5EF4-FFF2-40B4-BE49-F238E27FC236}">
                <a16:creationId xmlns:a16="http://schemas.microsoft.com/office/drawing/2014/main" id="{E3C200B0-49D9-1335-4432-A0200E8DDB93}"/>
              </a:ext>
            </a:extLst>
          </p:cNvPr>
          <p:cNvSpPr>
            <a:spLocks noChangeArrowheads="1"/>
          </p:cNvSpPr>
          <p:nvPr/>
        </p:nvSpPr>
        <p:spPr bwMode="auto">
          <a:xfrm>
            <a:off x="8400256" y="3284984"/>
            <a:ext cx="3024336"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5000"/>
              </a:lnSpc>
              <a:spcBef>
                <a:spcPts val="0"/>
              </a:spcBef>
              <a:spcAft>
                <a:spcPts val="100"/>
              </a:spcAft>
              <a:buClr>
                <a:srgbClr val="5FF0FF"/>
              </a:buClr>
              <a:buFont typeface="Symbol" panose="05050102010706020507" pitchFamily="18" charset="2"/>
              <a:buNone/>
            </a:pPr>
            <a:r>
              <a:rPr lang="es-419" sz="2400" noProof="0" dirty="0">
                <a:solidFill>
                  <a:srgbClr val="EFF9FF"/>
                </a:solidFill>
                <a:effectLst>
                  <a:outerShdw blurRad="38100" dist="38100" dir="2700000" algn="tl">
                    <a:srgbClr val="000000">
                      <a:alpha val="43137"/>
                    </a:srgbClr>
                  </a:outerShdw>
                </a:effectLst>
                <a:latin typeface="Arial" panose="020B0604020202020204" pitchFamily="34" charset="0"/>
              </a:rPr>
              <a:t>Filipe Melanchthon </a:t>
            </a:r>
          </a:p>
          <a:p>
            <a:pPr algn="just">
              <a:lnSpc>
                <a:spcPct val="85000"/>
              </a:lnSpc>
              <a:spcBef>
                <a:spcPts val="0"/>
              </a:spcBef>
              <a:spcAft>
                <a:spcPts val="100"/>
              </a:spcAft>
              <a:buClr>
                <a:srgbClr val="5FF0FF"/>
              </a:buClr>
              <a:buFont typeface="Symbol" panose="05050102010706020507" pitchFamily="18" charset="2"/>
              <a:buNone/>
            </a:pPr>
            <a:r>
              <a:rPr lang="es-419" sz="2400" noProof="0" dirty="0">
                <a:solidFill>
                  <a:srgbClr val="EFF9FF"/>
                </a:solidFill>
                <a:effectLst>
                  <a:outerShdw blurRad="38100" dist="38100" dir="2700000" algn="tl">
                    <a:srgbClr val="000000">
                      <a:alpha val="43137"/>
                    </a:srgbClr>
                  </a:outerShdw>
                </a:effectLst>
                <a:latin typeface="Arial" panose="020B0604020202020204" pitchFamily="34" charset="0"/>
              </a:rPr>
              <a:t>Tomás Cranmer </a:t>
            </a:r>
          </a:p>
          <a:p>
            <a:pPr algn="just">
              <a:lnSpc>
                <a:spcPct val="85000"/>
              </a:lnSpc>
              <a:spcBef>
                <a:spcPts val="0"/>
              </a:spcBef>
              <a:spcAft>
                <a:spcPts val="100"/>
              </a:spcAft>
              <a:buClr>
                <a:srgbClr val="5FF0FF"/>
              </a:buClr>
              <a:buFont typeface="Symbol" panose="05050102010706020507" pitchFamily="18" charset="2"/>
              <a:buNone/>
            </a:pPr>
            <a:r>
              <a:rPr lang="es-419" sz="2400" noProof="0" dirty="0">
                <a:solidFill>
                  <a:srgbClr val="EFF9FF"/>
                </a:solidFill>
                <a:effectLst>
                  <a:outerShdw blurRad="38100" dist="38100" dir="2700000" algn="tl">
                    <a:srgbClr val="000000">
                      <a:alpha val="43137"/>
                    </a:srgbClr>
                  </a:outerShdw>
                </a:effectLst>
                <a:latin typeface="Arial" panose="020B0604020202020204" pitchFamily="34" charset="0"/>
              </a:rPr>
              <a:t>John Knox </a:t>
            </a:r>
          </a:p>
          <a:p>
            <a:pPr algn="just">
              <a:lnSpc>
                <a:spcPct val="85000"/>
              </a:lnSpc>
              <a:spcBef>
                <a:spcPts val="0"/>
              </a:spcBef>
              <a:spcAft>
                <a:spcPts val="100"/>
              </a:spcAft>
              <a:buClr>
                <a:srgbClr val="5FF0FF"/>
              </a:buClr>
              <a:buFont typeface="Symbol" panose="05050102010706020507" pitchFamily="18" charset="2"/>
              <a:buNone/>
            </a:pPr>
            <a:r>
              <a:rPr lang="es-419" sz="2400" noProof="0" dirty="0">
                <a:solidFill>
                  <a:srgbClr val="EFF9FF"/>
                </a:solidFill>
                <a:effectLst>
                  <a:outerShdw blurRad="38100" dist="38100" dir="2700000" algn="tl">
                    <a:srgbClr val="000000">
                      <a:alpha val="43137"/>
                    </a:srgbClr>
                  </a:outerShdw>
                </a:effectLst>
                <a:latin typeface="Arial" panose="020B0604020202020204" pitchFamily="34" charset="0"/>
              </a:rPr>
              <a:t>William </a:t>
            </a:r>
            <a:r>
              <a:rPr lang="es-419" sz="2400" noProof="0" dirty="0" err="1">
                <a:solidFill>
                  <a:srgbClr val="EFF9FF"/>
                </a:solidFill>
                <a:effectLst>
                  <a:outerShdw blurRad="38100" dist="38100" dir="2700000" algn="tl">
                    <a:srgbClr val="000000">
                      <a:alpha val="43137"/>
                    </a:srgbClr>
                  </a:outerShdw>
                </a:effectLst>
                <a:latin typeface="Arial" panose="020B0604020202020204" pitchFamily="34" charset="0"/>
              </a:rPr>
              <a:t>Farel</a:t>
            </a:r>
            <a:r>
              <a:rPr lang="es-419" sz="2400" noProof="0" dirty="0">
                <a:solidFill>
                  <a:srgbClr val="EFF9FF"/>
                </a:solidFill>
                <a:effectLst>
                  <a:outerShdw blurRad="38100" dist="38100" dir="2700000" algn="tl">
                    <a:srgbClr val="000000">
                      <a:alpha val="43137"/>
                    </a:srgbClr>
                  </a:outerShdw>
                </a:effectLst>
                <a:latin typeface="Arial" panose="020B0604020202020204" pitchFamily="34" charset="0"/>
              </a:rPr>
              <a:t> </a:t>
            </a:r>
          </a:p>
          <a:p>
            <a:pPr algn="just">
              <a:lnSpc>
                <a:spcPct val="85000"/>
              </a:lnSpc>
              <a:spcBef>
                <a:spcPts val="0"/>
              </a:spcBef>
              <a:spcAft>
                <a:spcPts val="100"/>
              </a:spcAft>
              <a:buClr>
                <a:srgbClr val="5FF0FF"/>
              </a:buClr>
              <a:buFont typeface="Symbol" panose="05050102010706020507" pitchFamily="18" charset="2"/>
              <a:buNone/>
            </a:pPr>
            <a:r>
              <a:rPr lang="es-419" sz="2400" noProof="0" dirty="0">
                <a:solidFill>
                  <a:srgbClr val="EFF9FF"/>
                </a:solidFill>
                <a:effectLst>
                  <a:outerShdw blurRad="38100" dist="38100" dir="2700000" algn="tl">
                    <a:srgbClr val="000000">
                      <a:alpha val="43137"/>
                    </a:srgbClr>
                  </a:outerShdw>
                </a:effectLst>
                <a:latin typeface="Arial" panose="020B0604020202020204" pitchFamily="34" charset="0"/>
              </a:rPr>
              <a:t>Martín </a:t>
            </a:r>
            <a:r>
              <a:rPr lang="es-419" sz="2400" noProof="0" dirty="0" err="1">
                <a:solidFill>
                  <a:srgbClr val="EFF9FF"/>
                </a:solidFill>
                <a:effectLst>
                  <a:outerShdw blurRad="38100" dist="38100" dir="2700000" algn="tl">
                    <a:srgbClr val="000000">
                      <a:alpha val="43137"/>
                    </a:srgbClr>
                  </a:outerShdw>
                </a:effectLst>
                <a:latin typeface="Arial" panose="020B0604020202020204" pitchFamily="34" charset="0"/>
              </a:rPr>
              <a:t>Bucer</a:t>
            </a:r>
            <a:r>
              <a:rPr lang="es-419" sz="2400" noProof="0" dirty="0">
                <a:solidFill>
                  <a:srgbClr val="EFF9FF"/>
                </a:solidFill>
                <a:effectLst>
                  <a:outerShdw blurRad="38100" dist="38100" dir="2700000" algn="tl">
                    <a:srgbClr val="000000">
                      <a:alpha val="43137"/>
                    </a:srgbClr>
                  </a:outerShdw>
                </a:effectLst>
                <a:latin typeface="Arial" panose="020B0604020202020204" pitchFamily="34" charset="0"/>
              </a:rPr>
              <a:t> </a:t>
            </a:r>
          </a:p>
          <a:p>
            <a:pPr algn="just">
              <a:lnSpc>
                <a:spcPct val="85000"/>
              </a:lnSpc>
              <a:spcBef>
                <a:spcPts val="0"/>
              </a:spcBef>
              <a:spcAft>
                <a:spcPts val="100"/>
              </a:spcAft>
              <a:buClr>
                <a:srgbClr val="5FF0FF"/>
              </a:buClr>
              <a:buFont typeface="Symbol" panose="05050102010706020507" pitchFamily="18" charset="2"/>
              <a:buNone/>
            </a:pPr>
            <a:r>
              <a:rPr lang="es-419" sz="2400" noProof="0" dirty="0">
                <a:solidFill>
                  <a:srgbClr val="EFF9FF"/>
                </a:solidFill>
                <a:effectLst>
                  <a:outerShdw blurRad="38100" dist="38100" dir="2700000" algn="tl">
                    <a:srgbClr val="000000">
                      <a:alpha val="43137"/>
                    </a:srgbClr>
                  </a:outerShdw>
                </a:effectLst>
                <a:latin typeface="Arial" panose="020B0604020202020204" pitchFamily="34" charset="0"/>
              </a:rPr>
              <a:t>Heinrich </a:t>
            </a:r>
            <a:r>
              <a:rPr lang="es-419" sz="2400" noProof="0" dirty="0" err="1">
                <a:solidFill>
                  <a:srgbClr val="EFF9FF"/>
                </a:solidFill>
                <a:effectLst>
                  <a:outerShdw blurRad="38100" dist="38100" dir="2700000" algn="tl">
                    <a:srgbClr val="000000">
                      <a:alpha val="43137"/>
                    </a:srgbClr>
                  </a:outerShdw>
                </a:effectLst>
                <a:latin typeface="Arial" panose="020B0604020202020204" pitchFamily="34" charset="0"/>
              </a:rPr>
              <a:t>Bullinger</a:t>
            </a:r>
            <a:r>
              <a:rPr lang="es-419" sz="2400" noProof="0" dirty="0">
                <a:solidFill>
                  <a:srgbClr val="EFF9FF"/>
                </a:solidFill>
                <a:effectLst>
                  <a:outerShdw blurRad="38100" dist="38100" dir="2700000" algn="tl">
                    <a:srgbClr val="000000">
                      <a:alpha val="43137"/>
                    </a:srgbClr>
                  </a:outerShdw>
                </a:effectLst>
                <a:latin typeface="Arial" panose="020B0604020202020204" pitchFamily="34" charset="0"/>
              </a:rPr>
              <a:t> </a:t>
            </a:r>
          </a:p>
          <a:p>
            <a:pPr algn="just">
              <a:lnSpc>
                <a:spcPct val="85000"/>
              </a:lnSpc>
              <a:spcBef>
                <a:spcPts val="0"/>
              </a:spcBef>
              <a:spcAft>
                <a:spcPts val="100"/>
              </a:spcAft>
              <a:buClr>
                <a:srgbClr val="5FF0FF"/>
              </a:buClr>
              <a:buFont typeface="Symbol" panose="05050102010706020507" pitchFamily="18" charset="2"/>
              <a:buNone/>
            </a:pPr>
            <a:r>
              <a:rPr lang="es-419" sz="2400" noProof="0" dirty="0">
                <a:solidFill>
                  <a:srgbClr val="EFF9FF"/>
                </a:solidFill>
                <a:effectLst>
                  <a:outerShdw blurRad="38100" dist="38100" dir="2700000" algn="tl">
                    <a:srgbClr val="000000">
                      <a:alpha val="43137"/>
                    </a:srgbClr>
                  </a:outerShdw>
                </a:effectLst>
                <a:latin typeface="Arial" panose="020B0604020202020204" pitchFamily="34" charset="0"/>
              </a:rPr>
              <a:t>Peter </a:t>
            </a:r>
            <a:r>
              <a:rPr lang="es-419" sz="2400" noProof="0" dirty="0" err="1">
                <a:solidFill>
                  <a:srgbClr val="EFF9FF"/>
                </a:solidFill>
                <a:effectLst>
                  <a:outerShdw blurRad="38100" dist="38100" dir="2700000" algn="tl">
                    <a:srgbClr val="000000">
                      <a:alpha val="43137"/>
                    </a:srgbClr>
                  </a:outerShdw>
                </a:effectLst>
                <a:latin typeface="Arial" panose="020B0604020202020204" pitchFamily="34" charset="0"/>
              </a:rPr>
              <a:t>Vermigli</a:t>
            </a:r>
            <a:r>
              <a:rPr lang="es-419" sz="2400" noProof="0" dirty="0">
                <a:solidFill>
                  <a:srgbClr val="EFF9FF"/>
                </a:solidFill>
                <a:effectLst>
                  <a:outerShdw blurRad="38100" dist="38100" dir="2700000" algn="tl">
                    <a:srgbClr val="000000">
                      <a:alpha val="43137"/>
                    </a:srgbClr>
                  </a:outerShdw>
                </a:effectLst>
                <a:latin typeface="Arial" panose="020B0604020202020204" pitchFamily="34" charset="0"/>
              </a:rPr>
              <a:t> </a:t>
            </a:r>
          </a:p>
          <a:p>
            <a:pPr algn="just">
              <a:lnSpc>
                <a:spcPct val="85000"/>
              </a:lnSpc>
              <a:spcBef>
                <a:spcPts val="0"/>
              </a:spcBef>
              <a:spcAft>
                <a:spcPts val="100"/>
              </a:spcAft>
              <a:buClr>
                <a:srgbClr val="5FF0FF"/>
              </a:buClr>
              <a:buFont typeface="Symbol" panose="05050102010706020507" pitchFamily="18" charset="2"/>
              <a:buNone/>
            </a:pPr>
            <a:r>
              <a:rPr lang="es-419" sz="2400" noProof="0" dirty="0">
                <a:solidFill>
                  <a:srgbClr val="EFF9FF"/>
                </a:solidFill>
                <a:effectLst>
                  <a:outerShdw blurRad="38100" dist="38100" dir="2700000" algn="tl">
                    <a:srgbClr val="000000">
                      <a:alpha val="43137"/>
                    </a:srgbClr>
                  </a:outerShdw>
                </a:effectLst>
                <a:latin typeface="Arial" panose="020B0604020202020204" pitchFamily="34" charset="0"/>
              </a:rPr>
              <a:t>Pierre </a:t>
            </a:r>
            <a:r>
              <a:rPr lang="es-419" sz="2400" noProof="0" dirty="0" err="1">
                <a:solidFill>
                  <a:srgbClr val="EFF9FF"/>
                </a:solidFill>
                <a:effectLst>
                  <a:outerShdw blurRad="38100" dist="38100" dir="2700000" algn="tl">
                    <a:srgbClr val="000000">
                      <a:alpha val="43137"/>
                    </a:srgbClr>
                  </a:outerShdw>
                </a:effectLst>
                <a:latin typeface="Arial" panose="020B0604020202020204" pitchFamily="34" charset="0"/>
              </a:rPr>
              <a:t>Viret</a:t>
            </a:r>
            <a:r>
              <a:rPr lang="es-419" sz="2400" noProof="0" dirty="0">
                <a:solidFill>
                  <a:srgbClr val="EFF9FF"/>
                </a:solidFill>
                <a:effectLst>
                  <a:outerShdw blurRad="38100" dist="38100" dir="2700000" algn="tl">
                    <a:srgbClr val="000000">
                      <a:alpha val="43137"/>
                    </a:srgbClr>
                  </a:outerShdw>
                </a:effectLst>
                <a:latin typeface="Arial" panose="020B0604020202020204" pitchFamily="34" charset="0"/>
              </a:rPr>
              <a:t> </a:t>
            </a:r>
          </a:p>
          <a:p>
            <a:pPr algn="just">
              <a:lnSpc>
                <a:spcPct val="85000"/>
              </a:lnSpc>
              <a:spcBef>
                <a:spcPts val="0"/>
              </a:spcBef>
              <a:spcAft>
                <a:spcPts val="100"/>
              </a:spcAft>
              <a:buClr>
                <a:srgbClr val="5FF0FF"/>
              </a:buClr>
              <a:buFont typeface="Symbol" panose="05050102010706020507" pitchFamily="18" charset="2"/>
              <a:buNone/>
            </a:pPr>
            <a:r>
              <a:rPr lang="es-419" sz="2400" noProof="0" dirty="0">
                <a:solidFill>
                  <a:srgbClr val="EFF9FF"/>
                </a:solidFill>
                <a:effectLst>
                  <a:outerShdw blurRad="38100" dist="38100" dir="2700000" algn="tl">
                    <a:srgbClr val="000000">
                      <a:alpha val="43137"/>
                    </a:srgbClr>
                  </a:outerShdw>
                </a:effectLst>
                <a:latin typeface="Arial" panose="020B0604020202020204" pitchFamily="34" charset="0"/>
              </a:rPr>
              <a:t>Teodoro </a:t>
            </a:r>
            <a:r>
              <a:rPr lang="es-419" sz="2400" noProof="0" dirty="0" err="1">
                <a:solidFill>
                  <a:srgbClr val="EFF9FF"/>
                </a:solidFill>
                <a:effectLst>
                  <a:outerShdw blurRad="38100" dist="38100" dir="2700000" algn="tl">
                    <a:srgbClr val="000000">
                      <a:alpha val="43137"/>
                    </a:srgbClr>
                  </a:outerShdw>
                </a:effectLst>
                <a:latin typeface="Arial" panose="020B0604020202020204" pitchFamily="34" charset="0"/>
              </a:rPr>
              <a:t>Beza</a:t>
            </a:r>
            <a:r>
              <a:rPr lang="es-419" sz="2400" noProof="0" dirty="0">
                <a:solidFill>
                  <a:srgbClr val="EFF9FF"/>
                </a:solidFill>
                <a:effectLst>
                  <a:outerShdw blurRad="38100" dist="38100" dir="2700000" algn="tl">
                    <a:srgbClr val="000000">
                      <a:alpha val="43137"/>
                    </a:srgbClr>
                  </a:outerShdw>
                </a:effectLst>
                <a:latin typeface="Arial" panose="020B0604020202020204" pitchFamily="34" charset="0"/>
              </a:rPr>
              <a:t> </a:t>
            </a:r>
          </a:p>
        </p:txBody>
      </p:sp>
      <p:sp>
        <p:nvSpPr>
          <p:cNvPr id="4" name="Caption - Wycliff">
            <a:extLst>
              <a:ext uri="{FF2B5EF4-FFF2-40B4-BE49-F238E27FC236}">
                <a16:creationId xmlns:a16="http://schemas.microsoft.com/office/drawing/2014/main" id="{717F161C-6B73-F3F1-1A09-1700A2C64A10}"/>
              </a:ext>
            </a:extLst>
          </p:cNvPr>
          <p:cNvSpPr txBox="1"/>
          <p:nvPr/>
        </p:nvSpPr>
        <p:spPr>
          <a:xfrm>
            <a:off x="591550" y="2735285"/>
            <a:ext cx="1584176" cy="405683"/>
          </a:xfrm>
          <a:prstGeom prst="rect">
            <a:avLst/>
          </a:prstGeom>
          <a:noFill/>
        </p:spPr>
        <p:txBody>
          <a:bodyPr wrap="square" lIns="108000" tIns="36000" rIns="108000" bIns="0">
            <a:spAutoFit/>
          </a:bodyPr>
          <a:lstStyle/>
          <a:p>
            <a:pPr algn="ctr"/>
            <a:r>
              <a:rPr kumimoji="0" lang="es-419" sz="2400" i="1" u="none" strike="noStrike" kern="1200" cap="none"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rPr>
              <a:t>Wycliffe</a:t>
            </a:r>
            <a:endParaRPr lang="es-419" sz="2400" i="1" noProof="0" dirty="0">
              <a:solidFill>
                <a:srgbClr val="FFFF00"/>
              </a:solidFill>
              <a:effectLst>
                <a:outerShdw blurRad="38100" dist="38100" dir="2700000" algn="tl">
                  <a:srgbClr val="000000">
                    <a:alpha val="43137"/>
                  </a:srgbClr>
                </a:outerShdw>
              </a:effectLst>
            </a:endParaRPr>
          </a:p>
        </p:txBody>
      </p:sp>
      <p:sp>
        <p:nvSpPr>
          <p:cNvPr id="6" name="Caption - Huss">
            <a:extLst>
              <a:ext uri="{FF2B5EF4-FFF2-40B4-BE49-F238E27FC236}">
                <a16:creationId xmlns:a16="http://schemas.microsoft.com/office/drawing/2014/main" id="{E79FA119-D4C4-8170-0A43-7B6E24DD6F83}"/>
              </a:ext>
            </a:extLst>
          </p:cNvPr>
          <p:cNvSpPr txBox="1"/>
          <p:nvPr/>
        </p:nvSpPr>
        <p:spPr>
          <a:xfrm>
            <a:off x="2391750" y="2735285"/>
            <a:ext cx="1750260" cy="405683"/>
          </a:xfrm>
          <a:prstGeom prst="rect">
            <a:avLst/>
          </a:prstGeom>
          <a:noFill/>
        </p:spPr>
        <p:txBody>
          <a:bodyPr wrap="square" lIns="108000" tIns="36000" rIns="108000" bIns="0">
            <a:spAutoFit/>
          </a:bodyPr>
          <a:lstStyle/>
          <a:p>
            <a:pPr algn="ctr"/>
            <a:r>
              <a:rPr kumimoji="0" lang="es-419" sz="2400" i="1" u="none" strike="noStrike" kern="1200" cap="none"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rPr>
              <a:t>Huss</a:t>
            </a:r>
            <a:endParaRPr lang="es-419" sz="2400" i="1" noProof="0" dirty="0">
              <a:solidFill>
                <a:srgbClr val="FFFF00"/>
              </a:solidFill>
              <a:effectLst>
                <a:outerShdw blurRad="38100" dist="38100" dir="2700000" algn="tl">
                  <a:srgbClr val="000000">
                    <a:alpha val="43137"/>
                  </a:srgbClr>
                </a:outerShdw>
              </a:effectLst>
            </a:endParaRPr>
          </a:p>
        </p:txBody>
      </p:sp>
      <p:sp>
        <p:nvSpPr>
          <p:cNvPr id="8" name="Caption - Tyndale">
            <a:extLst>
              <a:ext uri="{FF2B5EF4-FFF2-40B4-BE49-F238E27FC236}">
                <a16:creationId xmlns:a16="http://schemas.microsoft.com/office/drawing/2014/main" id="{94A77152-D02C-62A7-27FF-9830064B36B5}"/>
              </a:ext>
            </a:extLst>
          </p:cNvPr>
          <p:cNvSpPr txBox="1"/>
          <p:nvPr/>
        </p:nvSpPr>
        <p:spPr>
          <a:xfrm>
            <a:off x="4386419" y="2735285"/>
            <a:ext cx="1372708" cy="405683"/>
          </a:xfrm>
          <a:prstGeom prst="rect">
            <a:avLst/>
          </a:prstGeom>
          <a:noFill/>
        </p:spPr>
        <p:txBody>
          <a:bodyPr wrap="square" lIns="108000" tIns="36000" rIns="108000" bIns="0">
            <a:spAutoFit/>
          </a:bodyPr>
          <a:lstStyle/>
          <a:p>
            <a:pPr algn="ctr"/>
            <a:r>
              <a:rPr lang="es-419" sz="2400" i="1" noProof="0" dirty="0">
                <a:solidFill>
                  <a:srgbClr val="FFFF00"/>
                </a:solidFill>
                <a:effectLst>
                  <a:outerShdw blurRad="38100" dist="38100" dir="2700000" algn="tl">
                    <a:srgbClr val="000000">
                      <a:alpha val="43137"/>
                    </a:srgbClr>
                  </a:outerShdw>
                </a:effectLst>
                <a:latin typeface="Arial" panose="020B0604020202020204" pitchFamily="34" charset="0"/>
              </a:rPr>
              <a:t>Tyndale</a:t>
            </a:r>
            <a:endParaRPr lang="es-419" sz="2400" i="1" noProof="0" dirty="0">
              <a:solidFill>
                <a:srgbClr val="FFFF00"/>
              </a:solidFill>
              <a:effectLst>
                <a:outerShdw blurRad="38100" dist="38100" dir="2700000" algn="tl">
                  <a:srgbClr val="000000">
                    <a:alpha val="43137"/>
                  </a:srgbClr>
                </a:outerShdw>
              </a:effectLst>
            </a:endParaRPr>
          </a:p>
        </p:txBody>
      </p:sp>
      <p:sp>
        <p:nvSpPr>
          <p:cNvPr id="11" name="Caption - Lollards">
            <a:extLst>
              <a:ext uri="{FF2B5EF4-FFF2-40B4-BE49-F238E27FC236}">
                <a16:creationId xmlns:a16="http://schemas.microsoft.com/office/drawing/2014/main" id="{F48FF967-E638-94B2-41F8-52DF9AE5C3E5}"/>
              </a:ext>
            </a:extLst>
          </p:cNvPr>
          <p:cNvSpPr txBox="1"/>
          <p:nvPr/>
        </p:nvSpPr>
        <p:spPr>
          <a:xfrm>
            <a:off x="6042603" y="2735285"/>
            <a:ext cx="2376264" cy="405683"/>
          </a:xfrm>
          <a:prstGeom prst="rect">
            <a:avLst/>
          </a:prstGeom>
          <a:noFill/>
        </p:spPr>
        <p:txBody>
          <a:bodyPr wrap="square" lIns="108000" tIns="36000" rIns="108000" bIns="0">
            <a:spAutoFit/>
          </a:bodyPr>
          <a:lstStyle/>
          <a:p>
            <a:pPr algn="ctr"/>
            <a:r>
              <a:rPr lang="es-419" sz="2400" i="1" noProof="0" dirty="0">
                <a:solidFill>
                  <a:srgbClr val="FFFF00"/>
                </a:solidFill>
                <a:effectLst>
                  <a:outerShdw blurRad="38100" dist="38100" dir="2700000" algn="tl">
                    <a:srgbClr val="000000">
                      <a:alpha val="43137"/>
                    </a:srgbClr>
                  </a:outerShdw>
                </a:effectLst>
                <a:latin typeface="Arial" panose="020B0604020202020204" pitchFamily="34" charset="0"/>
              </a:rPr>
              <a:t>Los Lollards</a:t>
            </a:r>
            <a:endParaRPr lang="es-419" sz="2400" i="1" noProof="0" dirty="0">
              <a:solidFill>
                <a:srgbClr val="FFFF00"/>
              </a:solidFill>
              <a:effectLst>
                <a:outerShdw blurRad="38100" dist="38100" dir="2700000" algn="tl">
                  <a:srgbClr val="000000">
                    <a:alpha val="43137"/>
                  </a:srgbClr>
                </a:outerShdw>
              </a:effectLst>
            </a:endParaRPr>
          </a:p>
        </p:txBody>
      </p:sp>
      <p:sp>
        <p:nvSpPr>
          <p:cNvPr id="13" name="Caption - Luther">
            <a:extLst>
              <a:ext uri="{FF2B5EF4-FFF2-40B4-BE49-F238E27FC236}">
                <a16:creationId xmlns:a16="http://schemas.microsoft.com/office/drawing/2014/main" id="{2D8A6A45-F04C-8922-9B50-FF1D1FC63359}"/>
              </a:ext>
            </a:extLst>
          </p:cNvPr>
          <p:cNvSpPr txBox="1"/>
          <p:nvPr/>
        </p:nvSpPr>
        <p:spPr>
          <a:xfrm>
            <a:off x="8774351" y="2735285"/>
            <a:ext cx="1584176" cy="405683"/>
          </a:xfrm>
          <a:prstGeom prst="rect">
            <a:avLst/>
          </a:prstGeom>
          <a:noFill/>
        </p:spPr>
        <p:txBody>
          <a:bodyPr wrap="square" lIns="108000" tIns="36000" rIns="108000" bIns="0">
            <a:spAutoFit/>
          </a:bodyPr>
          <a:lstStyle/>
          <a:p>
            <a:pPr algn="ctr"/>
            <a:r>
              <a:rPr lang="es-419" sz="2400" i="1" noProof="0" dirty="0">
                <a:solidFill>
                  <a:srgbClr val="FFFF00"/>
                </a:solidFill>
                <a:effectLst>
                  <a:outerShdw blurRad="38100" dist="38100" dir="2700000" algn="tl">
                    <a:srgbClr val="000000">
                      <a:alpha val="43137"/>
                    </a:srgbClr>
                  </a:outerShdw>
                </a:effectLst>
                <a:latin typeface="Arial" panose="020B0604020202020204" pitchFamily="34" charset="0"/>
              </a:rPr>
              <a:t>Lutero</a:t>
            </a:r>
            <a:endParaRPr lang="es-419" sz="2400" i="1" noProof="0" dirty="0">
              <a:solidFill>
                <a:srgbClr val="FFFF00"/>
              </a:solidFill>
              <a:effectLst>
                <a:outerShdw blurRad="38100" dist="38100" dir="2700000" algn="tl">
                  <a:srgbClr val="000000">
                    <a:alpha val="43137"/>
                  </a:srgbClr>
                </a:outerShdw>
              </a:effectLst>
            </a:endParaRPr>
          </a:p>
        </p:txBody>
      </p:sp>
      <p:sp>
        <p:nvSpPr>
          <p:cNvPr id="16" name="Caption - Reina">
            <a:extLst>
              <a:ext uri="{FF2B5EF4-FFF2-40B4-BE49-F238E27FC236}">
                <a16:creationId xmlns:a16="http://schemas.microsoft.com/office/drawing/2014/main" id="{95156D53-4775-3B45-5EED-0F1456013B93}"/>
              </a:ext>
            </a:extLst>
          </p:cNvPr>
          <p:cNvSpPr txBox="1"/>
          <p:nvPr/>
        </p:nvSpPr>
        <p:spPr>
          <a:xfrm>
            <a:off x="730424" y="5624819"/>
            <a:ext cx="1261120" cy="351732"/>
          </a:xfrm>
          <a:prstGeom prst="rect">
            <a:avLst/>
          </a:prstGeom>
          <a:noFill/>
        </p:spPr>
        <p:txBody>
          <a:bodyPr wrap="none" lIns="108000" tIns="36000" rIns="108000" bIns="0">
            <a:noAutofit/>
          </a:bodyPr>
          <a:lstStyle/>
          <a:p>
            <a:pPr algn="ctr">
              <a:lnSpc>
                <a:spcPct val="84000"/>
              </a:lnSpc>
            </a:pPr>
            <a:r>
              <a:rPr lang="es-419" sz="2400" i="1" noProof="0" dirty="0">
                <a:solidFill>
                  <a:srgbClr val="FFFF00"/>
                </a:solidFill>
                <a:effectLst>
                  <a:outerShdw blurRad="38100" dist="38100" dir="2700000" algn="tl">
                    <a:srgbClr val="000000">
                      <a:alpha val="43137"/>
                    </a:srgbClr>
                  </a:outerShdw>
                </a:effectLst>
                <a:latin typeface="Arial" panose="020B0604020202020204" pitchFamily="34" charset="0"/>
              </a:rPr>
              <a:t>Reina</a:t>
            </a:r>
            <a:endParaRPr lang="es-419" sz="2400" i="1" noProof="0" dirty="0">
              <a:solidFill>
                <a:srgbClr val="FFFF00"/>
              </a:solidFill>
              <a:effectLst>
                <a:outerShdw blurRad="38100" dist="38100" dir="2700000" algn="tl">
                  <a:srgbClr val="000000">
                    <a:alpha val="43137"/>
                  </a:srgbClr>
                </a:outerShdw>
              </a:effectLst>
            </a:endParaRPr>
          </a:p>
        </p:txBody>
      </p:sp>
      <p:sp>
        <p:nvSpPr>
          <p:cNvPr id="17" name="Caption - Valera">
            <a:extLst>
              <a:ext uri="{FF2B5EF4-FFF2-40B4-BE49-F238E27FC236}">
                <a16:creationId xmlns:a16="http://schemas.microsoft.com/office/drawing/2014/main" id="{5F6F06A4-D083-6E93-4C69-6706E17C8F0B}"/>
              </a:ext>
            </a:extLst>
          </p:cNvPr>
          <p:cNvSpPr txBox="1"/>
          <p:nvPr/>
        </p:nvSpPr>
        <p:spPr>
          <a:xfrm>
            <a:off x="2400828" y="5624820"/>
            <a:ext cx="1261120" cy="351732"/>
          </a:xfrm>
          <a:prstGeom prst="rect">
            <a:avLst/>
          </a:prstGeom>
          <a:noFill/>
        </p:spPr>
        <p:txBody>
          <a:bodyPr wrap="none" lIns="108000" tIns="36000" rIns="108000" bIns="0">
            <a:noAutofit/>
          </a:bodyPr>
          <a:lstStyle/>
          <a:p>
            <a:pPr algn="ctr">
              <a:lnSpc>
                <a:spcPct val="84000"/>
              </a:lnSpc>
            </a:pPr>
            <a:r>
              <a:rPr lang="es-419" sz="2400" i="1" noProof="0" dirty="0">
                <a:solidFill>
                  <a:srgbClr val="FFFF00"/>
                </a:solidFill>
                <a:effectLst>
                  <a:outerShdw blurRad="38100" dist="38100" dir="2700000" algn="tl">
                    <a:srgbClr val="000000">
                      <a:alpha val="43137"/>
                    </a:srgbClr>
                  </a:outerShdw>
                </a:effectLst>
                <a:latin typeface="Arial" panose="020B0604020202020204" pitchFamily="34" charset="0"/>
              </a:rPr>
              <a:t>Valera</a:t>
            </a:r>
            <a:endParaRPr lang="es-419" sz="2400" i="1" noProof="0" dirty="0">
              <a:solidFill>
                <a:srgbClr val="FFFF00"/>
              </a:solidFill>
              <a:effectLst>
                <a:outerShdw blurRad="38100" dist="38100" dir="2700000" algn="tl">
                  <a:srgbClr val="000000">
                    <a:alpha val="43137"/>
                  </a:srgbClr>
                </a:outerShdw>
              </a:effectLst>
            </a:endParaRPr>
          </a:p>
        </p:txBody>
      </p:sp>
      <p:sp>
        <p:nvSpPr>
          <p:cNvPr id="22" name="Caption - Zwingli">
            <a:extLst>
              <a:ext uri="{FF2B5EF4-FFF2-40B4-BE49-F238E27FC236}">
                <a16:creationId xmlns:a16="http://schemas.microsoft.com/office/drawing/2014/main" id="{54966FD7-7D8D-DF36-E057-BE7BEF8F474F}"/>
              </a:ext>
            </a:extLst>
          </p:cNvPr>
          <p:cNvSpPr txBox="1"/>
          <p:nvPr/>
        </p:nvSpPr>
        <p:spPr>
          <a:xfrm>
            <a:off x="3862513" y="5624820"/>
            <a:ext cx="1777658" cy="396468"/>
          </a:xfrm>
          <a:prstGeom prst="rect">
            <a:avLst/>
          </a:prstGeom>
          <a:noFill/>
        </p:spPr>
        <p:txBody>
          <a:bodyPr wrap="none" lIns="108000" tIns="36000" rIns="108000" bIns="0">
            <a:noAutofit/>
          </a:bodyPr>
          <a:lstStyle/>
          <a:p>
            <a:pPr algn="ctr">
              <a:lnSpc>
                <a:spcPct val="84000"/>
              </a:lnSpc>
            </a:pPr>
            <a:r>
              <a:rPr lang="es-419" sz="2400" i="1" noProof="0" dirty="0">
                <a:solidFill>
                  <a:srgbClr val="FFFF00"/>
                </a:solidFill>
                <a:effectLst>
                  <a:outerShdw blurRad="38100" dist="38100" dir="2700000" algn="tl">
                    <a:srgbClr val="000000">
                      <a:alpha val="43137"/>
                    </a:srgbClr>
                  </a:outerShdw>
                </a:effectLst>
                <a:latin typeface="Arial" panose="020B0604020202020204" pitchFamily="34" charset="0"/>
              </a:rPr>
              <a:t>Ulrich </a:t>
            </a:r>
            <a:r>
              <a:rPr lang="es-419" sz="2400" i="1" noProof="0" dirty="0" err="1">
                <a:solidFill>
                  <a:srgbClr val="FFFF00"/>
                </a:solidFill>
                <a:effectLst>
                  <a:outerShdw blurRad="38100" dist="38100" dir="2700000" algn="tl">
                    <a:srgbClr val="000000">
                      <a:alpha val="43137"/>
                    </a:srgbClr>
                  </a:outerShdw>
                </a:effectLst>
                <a:latin typeface="Arial" panose="020B0604020202020204" pitchFamily="34" charset="0"/>
              </a:rPr>
              <a:t>Zwingli</a:t>
            </a:r>
            <a:endParaRPr lang="es-419" sz="2400" i="1" noProof="0" dirty="0">
              <a:solidFill>
                <a:srgbClr val="FFFF00"/>
              </a:solidFill>
              <a:effectLst>
                <a:outerShdw blurRad="38100" dist="38100" dir="2700000" algn="tl">
                  <a:srgbClr val="000000">
                    <a:alpha val="43137"/>
                  </a:srgbClr>
                </a:outerShdw>
              </a:effectLst>
            </a:endParaRPr>
          </a:p>
        </p:txBody>
      </p:sp>
      <p:sp>
        <p:nvSpPr>
          <p:cNvPr id="25" name="Caption - Calvin">
            <a:extLst>
              <a:ext uri="{FF2B5EF4-FFF2-40B4-BE49-F238E27FC236}">
                <a16:creationId xmlns:a16="http://schemas.microsoft.com/office/drawing/2014/main" id="{7F5D1944-1027-24BE-9AF4-8E149AEB234F}"/>
              </a:ext>
            </a:extLst>
          </p:cNvPr>
          <p:cNvSpPr txBox="1"/>
          <p:nvPr/>
        </p:nvSpPr>
        <p:spPr>
          <a:xfrm>
            <a:off x="6059635" y="5624820"/>
            <a:ext cx="1705133" cy="351732"/>
          </a:xfrm>
          <a:prstGeom prst="rect">
            <a:avLst/>
          </a:prstGeom>
          <a:noFill/>
        </p:spPr>
        <p:txBody>
          <a:bodyPr wrap="none" lIns="108000" tIns="36000" rIns="108000" bIns="0">
            <a:noAutofit/>
          </a:bodyPr>
          <a:lstStyle/>
          <a:p>
            <a:pPr algn="ctr">
              <a:lnSpc>
                <a:spcPct val="84000"/>
              </a:lnSpc>
            </a:pPr>
            <a:r>
              <a:rPr lang="es-419" sz="2400" i="1" noProof="0" dirty="0">
                <a:solidFill>
                  <a:srgbClr val="FFFF00"/>
                </a:solidFill>
                <a:effectLst>
                  <a:outerShdw blurRad="38100" dist="38100" dir="2700000" algn="tl">
                    <a:srgbClr val="000000">
                      <a:alpha val="43137"/>
                    </a:srgbClr>
                  </a:outerShdw>
                </a:effectLst>
                <a:latin typeface="Arial" panose="020B0604020202020204" pitchFamily="34" charset="0"/>
              </a:rPr>
              <a:t>Juan Calvino</a:t>
            </a:r>
            <a:endParaRPr lang="es-419" sz="2400" i="1" noProof="0" dirty="0">
              <a:solidFill>
                <a:srgbClr val="FFFF00"/>
              </a:solidFill>
              <a:effectLst>
                <a:outerShdw blurRad="38100" dist="38100" dir="2700000" algn="tl">
                  <a:srgbClr val="000000">
                    <a:alpha val="43137"/>
                  </a:srgbClr>
                </a:outerShdw>
              </a:effectLst>
            </a:endParaRPr>
          </a:p>
        </p:txBody>
      </p:sp>
      <p:sp>
        <p:nvSpPr>
          <p:cNvPr id="29" name="Rectangle 4">
            <a:extLst>
              <a:ext uri="{FF2B5EF4-FFF2-40B4-BE49-F238E27FC236}">
                <a16:creationId xmlns:a16="http://schemas.microsoft.com/office/drawing/2014/main" id="{0E8BFB04-2956-E6C7-5B66-2A4126E03CF6}"/>
              </a:ext>
            </a:extLst>
          </p:cNvPr>
          <p:cNvSpPr>
            <a:spLocks noChangeArrowheads="1"/>
          </p:cNvSpPr>
          <p:nvPr/>
        </p:nvSpPr>
        <p:spPr bwMode="auto">
          <a:xfrm>
            <a:off x="601216" y="3140968"/>
            <a:ext cx="7817651" cy="536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ctr">
              <a:lnSpc>
                <a:spcPct val="88000"/>
              </a:lnSpc>
              <a:spcBef>
                <a:spcPts val="0"/>
              </a:spcBef>
              <a:spcAft>
                <a:spcPts val="400"/>
              </a:spcAft>
              <a:buClr>
                <a:srgbClr val="5FF0FF"/>
              </a:buClr>
              <a:buFont typeface="Symbol" panose="05050102010706020507" pitchFamily="18" charset="2"/>
              <a:buNone/>
            </a:pPr>
            <a:r>
              <a:rPr lang="es-419" sz="3600" b="1" spc="300" dirty="0">
                <a:solidFill>
                  <a:srgbClr val="59FF0F"/>
                </a:solidFill>
                <a:effectLst>
                  <a:outerShdw blurRad="63500" dist="63500" dir="3300000" algn="tl" rotWithShape="0">
                    <a:schemeClr val="tx1">
                      <a:alpha val="90000"/>
                    </a:schemeClr>
                  </a:outerShdw>
                </a:effectLst>
                <a:latin typeface="Arial" panose="020B0604020202020204" pitchFamily="34" charset="0"/>
              </a:rPr>
              <a:t>Los Grandes Reformistas</a:t>
            </a:r>
            <a:endParaRPr lang="es-419" sz="3600" b="1" spc="300" noProof="0" dirty="0">
              <a:solidFill>
                <a:srgbClr val="59FF0F"/>
              </a:solidFill>
              <a:effectLst>
                <a:outerShdw blurRad="63500" dist="63500" dir="3300000" algn="tl" rotWithShape="0">
                  <a:schemeClr val="tx1">
                    <a:alpha val="90000"/>
                  </a:schemeClr>
                </a:outerShdw>
              </a:effectLst>
              <a:latin typeface="Arial" panose="020B0604020202020204" pitchFamily="34" charset="0"/>
            </a:endParaRPr>
          </a:p>
        </p:txBody>
      </p:sp>
      <p:pic>
        <p:nvPicPr>
          <p:cNvPr id="27" name="Picture 26">
            <a:extLst>
              <a:ext uri="{FF2B5EF4-FFF2-40B4-BE49-F238E27FC236}">
                <a16:creationId xmlns:a16="http://schemas.microsoft.com/office/drawing/2014/main" id="{6B247408-9B65-A501-F799-7A1C12938525}"/>
              </a:ext>
            </a:extLst>
          </p:cNvPr>
          <p:cNvPicPr>
            <a:picLocks noChangeAspect="1"/>
          </p:cNvPicPr>
          <p:nvPr/>
        </p:nvPicPr>
        <p:blipFill>
          <a:blip r:embed="rId17">
            <a:extLst>
              <a:ext uri="{28A0092B-C50C-407E-A947-70E740481C1C}">
                <a14:useLocalDpi xmlns:a14="http://schemas.microsoft.com/office/drawing/2010/main" val="0"/>
              </a:ext>
            </a:extLst>
          </a:blip>
          <a:srcRect t="2379" b="84985"/>
          <a:stretch>
            <a:fillRect/>
          </a:stretch>
        </p:blipFill>
        <p:spPr>
          <a:xfrm rot="4561677">
            <a:off x="1281982" y="3065164"/>
            <a:ext cx="7255219" cy="687562"/>
          </a:xfrm>
          <a:prstGeom prst="rect">
            <a:avLst/>
          </a:prstGeom>
          <a:ln w="44450">
            <a:solidFill>
              <a:srgbClr val="FF0000"/>
            </a:solidFill>
          </a:ln>
        </p:spPr>
      </p:pic>
    </p:spTree>
    <p:extLst>
      <p:ext uri="{BB962C8B-B14F-4D97-AF65-F5344CB8AC3E}">
        <p14:creationId xmlns:p14="http://schemas.microsoft.com/office/powerpoint/2010/main" val="3594555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
                                        <p:tgtEl>
                                          <p:spTgt spid="3"/>
                                        </p:tgtEl>
                                      </p:cBhvr>
                                    </p:animEffect>
                                  </p:childTnLst>
                                </p:cTn>
                              </p:par>
                              <p:par>
                                <p:cTn id="8" presetID="23" presetClass="entr" presetSubtype="32" fill="hold" grpId="0" nodeType="withEffect">
                                  <p:stCondLst>
                                    <p:cond delay="25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strVal val="4*#ppt_w"/>
                                          </p:val>
                                        </p:tav>
                                        <p:tav tm="100000">
                                          <p:val>
                                            <p:strVal val="#ppt_w"/>
                                          </p:val>
                                        </p:tav>
                                      </p:tavLst>
                                    </p:anim>
                                    <p:anim calcmode="lin" valueType="num">
                                      <p:cBhvr>
                                        <p:cTn id="11" dur="500" fill="hold"/>
                                        <p:tgtEl>
                                          <p:spTgt spid="4"/>
                                        </p:tgtEl>
                                        <p:attrNameLst>
                                          <p:attrName>ppt_h</p:attrName>
                                        </p:attrNameLst>
                                      </p:cBhvr>
                                      <p:tavLst>
                                        <p:tav tm="0">
                                          <p:val>
                                            <p:strVal val="4*#ppt_h"/>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400"/>
                                        <p:tgtEl>
                                          <p:spTgt spid="5"/>
                                        </p:tgtEl>
                                      </p:cBhvr>
                                    </p:animEffect>
                                  </p:childTnLst>
                                </p:cTn>
                              </p:par>
                              <p:par>
                                <p:cTn id="17" presetID="23" presetClass="entr" presetSubtype="32" fill="hold" grpId="0" nodeType="withEffect">
                                  <p:stCondLst>
                                    <p:cond delay="25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strVal val="4*#ppt_w"/>
                                          </p:val>
                                        </p:tav>
                                        <p:tav tm="100000">
                                          <p:val>
                                            <p:strVal val="#ppt_w"/>
                                          </p:val>
                                        </p:tav>
                                      </p:tavLst>
                                    </p:anim>
                                    <p:anim calcmode="lin" valueType="num">
                                      <p:cBhvr>
                                        <p:cTn id="20" dur="500" fill="hold"/>
                                        <p:tgtEl>
                                          <p:spTgt spid="6"/>
                                        </p:tgtEl>
                                        <p:attrNameLst>
                                          <p:attrName>ppt_h</p:attrName>
                                        </p:attrNameLst>
                                      </p:cBhvr>
                                      <p:tavLst>
                                        <p:tav tm="0">
                                          <p:val>
                                            <p:strVal val="4*#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up)">
                                      <p:cBhvr>
                                        <p:cTn id="25" dur="400"/>
                                        <p:tgtEl>
                                          <p:spTgt spid="7"/>
                                        </p:tgtEl>
                                      </p:cBhvr>
                                    </p:animEffect>
                                  </p:childTnLst>
                                </p:cTn>
                              </p:par>
                              <p:par>
                                <p:cTn id="26" presetID="23" presetClass="entr" presetSubtype="32" fill="hold" grpId="0" nodeType="withEffect">
                                  <p:stCondLst>
                                    <p:cond delay="25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strVal val="4*#ppt_w"/>
                                          </p:val>
                                        </p:tav>
                                        <p:tav tm="100000">
                                          <p:val>
                                            <p:strVal val="#ppt_w"/>
                                          </p:val>
                                        </p:tav>
                                      </p:tavLst>
                                    </p:anim>
                                    <p:anim calcmode="lin" valueType="num">
                                      <p:cBhvr>
                                        <p:cTn id="29" dur="500" fill="hold"/>
                                        <p:tgtEl>
                                          <p:spTgt spid="8"/>
                                        </p:tgtEl>
                                        <p:attrNameLst>
                                          <p:attrName>ppt_h</p:attrName>
                                        </p:attrNameLst>
                                      </p:cBhvr>
                                      <p:tavLst>
                                        <p:tav tm="0">
                                          <p:val>
                                            <p:strVal val="4*#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up)">
                                      <p:cBhvr>
                                        <p:cTn id="34" dur="400"/>
                                        <p:tgtEl>
                                          <p:spTgt spid="9"/>
                                        </p:tgtEl>
                                      </p:cBhvr>
                                    </p:animEffect>
                                  </p:childTnLst>
                                </p:cTn>
                              </p:par>
                              <p:par>
                                <p:cTn id="35" presetID="23" presetClass="entr" presetSubtype="32" fill="hold" grpId="0" nodeType="withEffect">
                                  <p:stCondLst>
                                    <p:cond delay="25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strVal val="4*#ppt_w"/>
                                          </p:val>
                                        </p:tav>
                                        <p:tav tm="100000">
                                          <p:val>
                                            <p:strVal val="#ppt_w"/>
                                          </p:val>
                                        </p:tav>
                                      </p:tavLst>
                                    </p:anim>
                                    <p:anim calcmode="lin" valueType="num">
                                      <p:cBhvr>
                                        <p:cTn id="38" dur="500" fill="hold"/>
                                        <p:tgtEl>
                                          <p:spTgt spid="11"/>
                                        </p:tgtEl>
                                        <p:attrNameLst>
                                          <p:attrName>ppt_h</p:attrName>
                                        </p:attrNameLst>
                                      </p:cBhvr>
                                      <p:tavLst>
                                        <p:tav tm="0">
                                          <p:val>
                                            <p:strVal val="4*#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up)">
                                      <p:cBhvr>
                                        <p:cTn id="43" dur="400"/>
                                        <p:tgtEl>
                                          <p:spTgt spid="12"/>
                                        </p:tgtEl>
                                      </p:cBhvr>
                                    </p:animEffect>
                                  </p:childTnLst>
                                </p:cTn>
                              </p:par>
                              <p:par>
                                <p:cTn id="44" presetID="23" presetClass="entr" presetSubtype="32" fill="hold" grpId="0" nodeType="withEffect">
                                  <p:stCondLst>
                                    <p:cond delay="250"/>
                                  </p:stCondLst>
                                  <p:childTnLst>
                                    <p:set>
                                      <p:cBhvr>
                                        <p:cTn id="45" dur="1" fill="hold">
                                          <p:stCondLst>
                                            <p:cond delay="0"/>
                                          </p:stCondLst>
                                        </p:cTn>
                                        <p:tgtEl>
                                          <p:spTgt spid="13"/>
                                        </p:tgtEl>
                                        <p:attrNameLst>
                                          <p:attrName>style.visibility</p:attrName>
                                        </p:attrNameLst>
                                      </p:cBhvr>
                                      <p:to>
                                        <p:strVal val="visible"/>
                                      </p:to>
                                    </p:set>
                                    <p:anim calcmode="lin" valueType="num">
                                      <p:cBhvr>
                                        <p:cTn id="46" dur="500" fill="hold"/>
                                        <p:tgtEl>
                                          <p:spTgt spid="13"/>
                                        </p:tgtEl>
                                        <p:attrNameLst>
                                          <p:attrName>ppt_w</p:attrName>
                                        </p:attrNameLst>
                                      </p:cBhvr>
                                      <p:tavLst>
                                        <p:tav tm="0">
                                          <p:val>
                                            <p:strVal val="4*#ppt_w"/>
                                          </p:val>
                                        </p:tav>
                                        <p:tav tm="100000">
                                          <p:val>
                                            <p:strVal val="#ppt_w"/>
                                          </p:val>
                                        </p:tav>
                                      </p:tavLst>
                                    </p:anim>
                                    <p:anim calcmode="lin" valueType="num">
                                      <p:cBhvr>
                                        <p:cTn id="47" dur="500" fill="hold"/>
                                        <p:tgtEl>
                                          <p:spTgt spid="13"/>
                                        </p:tgtEl>
                                        <p:attrNameLst>
                                          <p:attrName>ppt_h</p:attrName>
                                        </p:attrNameLst>
                                      </p:cBhvr>
                                      <p:tavLst>
                                        <p:tav tm="0">
                                          <p:val>
                                            <p:strVal val="4*#ppt_h"/>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up)">
                                      <p:cBhvr>
                                        <p:cTn id="52" dur="400"/>
                                        <p:tgtEl>
                                          <p:spTgt spid="15"/>
                                        </p:tgtEl>
                                      </p:cBhvr>
                                    </p:animEffect>
                                  </p:childTnLst>
                                </p:cTn>
                              </p:par>
                              <p:par>
                                <p:cTn id="53" presetID="23" presetClass="entr" presetSubtype="32" fill="hold" grpId="0" nodeType="withEffect">
                                  <p:stCondLst>
                                    <p:cond delay="250"/>
                                  </p:stCondLst>
                                  <p:childTnLst>
                                    <p:set>
                                      <p:cBhvr>
                                        <p:cTn id="54" dur="1" fill="hold">
                                          <p:stCondLst>
                                            <p:cond delay="0"/>
                                          </p:stCondLst>
                                        </p:cTn>
                                        <p:tgtEl>
                                          <p:spTgt spid="16"/>
                                        </p:tgtEl>
                                        <p:attrNameLst>
                                          <p:attrName>style.visibility</p:attrName>
                                        </p:attrNameLst>
                                      </p:cBhvr>
                                      <p:to>
                                        <p:strVal val="visible"/>
                                      </p:to>
                                    </p:set>
                                    <p:anim calcmode="lin" valueType="num">
                                      <p:cBhvr>
                                        <p:cTn id="55" dur="500" fill="hold"/>
                                        <p:tgtEl>
                                          <p:spTgt spid="16"/>
                                        </p:tgtEl>
                                        <p:attrNameLst>
                                          <p:attrName>ppt_w</p:attrName>
                                        </p:attrNameLst>
                                      </p:cBhvr>
                                      <p:tavLst>
                                        <p:tav tm="0">
                                          <p:val>
                                            <p:strVal val="4*#ppt_w"/>
                                          </p:val>
                                        </p:tav>
                                        <p:tav tm="100000">
                                          <p:val>
                                            <p:strVal val="#ppt_w"/>
                                          </p:val>
                                        </p:tav>
                                      </p:tavLst>
                                    </p:anim>
                                    <p:anim calcmode="lin" valueType="num">
                                      <p:cBhvr>
                                        <p:cTn id="56" dur="500" fill="hold"/>
                                        <p:tgtEl>
                                          <p:spTgt spid="16"/>
                                        </p:tgtEl>
                                        <p:attrNameLst>
                                          <p:attrName>ppt_h</p:attrName>
                                        </p:attrNameLst>
                                      </p:cBhvr>
                                      <p:tavLst>
                                        <p:tav tm="0">
                                          <p:val>
                                            <p:strVal val="4*#ppt_h"/>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wipe(up)">
                                      <p:cBhvr>
                                        <p:cTn id="61" dur="400"/>
                                        <p:tgtEl>
                                          <p:spTgt spid="14"/>
                                        </p:tgtEl>
                                      </p:cBhvr>
                                    </p:animEffect>
                                  </p:childTnLst>
                                </p:cTn>
                              </p:par>
                              <p:par>
                                <p:cTn id="62" presetID="23" presetClass="entr" presetSubtype="32" fill="hold" grpId="0" nodeType="withEffect">
                                  <p:stCondLst>
                                    <p:cond delay="250"/>
                                  </p:stCondLst>
                                  <p:childTnLst>
                                    <p:set>
                                      <p:cBhvr>
                                        <p:cTn id="63" dur="1" fill="hold">
                                          <p:stCondLst>
                                            <p:cond delay="0"/>
                                          </p:stCondLst>
                                        </p:cTn>
                                        <p:tgtEl>
                                          <p:spTgt spid="17"/>
                                        </p:tgtEl>
                                        <p:attrNameLst>
                                          <p:attrName>style.visibility</p:attrName>
                                        </p:attrNameLst>
                                      </p:cBhvr>
                                      <p:to>
                                        <p:strVal val="visible"/>
                                      </p:to>
                                    </p:set>
                                    <p:anim calcmode="lin" valueType="num">
                                      <p:cBhvr>
                                        <p:cTn id="64" dur="500" fill="hold"/>
                                        <p:tgtEl>
                                          <p:spTgt spid="17"/>
                                        </p:tgtEl>
                                        <p:attrNameLst>
                                          <p:attrName>ppt_w</p:attrName>
                                        </p:attrNameLst>
                                      </p:cBhvr>
                                      <p:tavLst>
                                        <p:tav tm="0">
                                          <p:val>
                                            <p:strVal val="4*#ppt_w"/>
                                          </p:val>
                                        </p:tav>
                                        <p:tav tm="100000">
                                          <p:val>
                                            <p:strVal val="#ppt_w"/>
                                          </p:val>
                                        </p:tav>
                                      </p:tavLst>
                                    </p:anim>
                                    <p:anim calcmode="lin" valueType="num">
                                      <p:cBhvr>
                                        <p:cTn id="65" dur="500" fill="hold"/>
                                        <p:tgtEl>
                                          <p:spTgt spid="17"/>
                                        </p:tgtEl>
                                        <p:attrNameLst>
                                          <p:attrName>ppt_h</p:attrName>
                                        </p:attrNameLst>
                                      </p:cBhvr>
                                      <p:tavLst>
                                        <p:tav tm="0">
                                          <p:val>
                                            <p:strVal val="4*#ppt_h"/>
                                          </p:val>
                                        </p:tav>
                                        <p:tav tm="100000">
                                          <p:val>
                                            <p:strVal val="#ppt_h"/>
                                          </p:val>
                                        </p:tav>
                                      </p:tavLst>
                                    </p:anim>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wipe(up)">
                                      <p:cBhvr>
                                        <p:cTn id="70" dur="400"/>
                                        <p:tgtEl>
                                          <p:spTgt spid="21"/>
                                        </p:tgtEl>
                                      </p:cBhvr>
                                    </p:animEffect>
                                  </p:childTnLst>
                                </p:cTn>
                              </p:par>
                              <p:par>
                                <p:cTn id="71" presetID="23" presetClass="entr" presetSubtype="32" fill="hold" grpId="0" nodeType="withEffect">
                                  <p:stCondLst>
                                    <p:cond delay="250"/>
                                  </p:stCondLst>
                                  <p:childTnLst>
                                    <p:set>
                                      <p:cBhvr>
                                        <p:cTn id="72" dur="1" fill="hold">
                                          <p:stCondLst>
                                            <p:cond delay="0"/>
                                          </p:stCondLst>
                                        </p:cTn>
                                        <p:tgtEl>
                                          <p:spTgt spid="22"/>
                                        </p:tgtEl>
                                        <p:attrNameLst>
                                          <p:attrName>style.visibility</p:attrName>
                                        </p:attrNameLst>
                                      </p:cBhvr>
                                      <p:to>
                                        <p:strVal val="visible"/>
                                      </p:to>
                                    </p:set>
                                    <p:anim calcmode="lin" valueType="num">
                                      <p:cBhvr>
                                        <p:cTn id="73" dur="500" fill="hold"/>
                                        <p:tgtEl>
                                          <p:spTgt spid="22"/>
                                        </p:tgtEl>
                                        <p:attrNameLst>
                                          <p:attrName>ppt_w</p:attrName>
                                        </p:attrNameLst>
                                      </p:cBhvr>
                                      <p:tavLst>
                                        <p:tav tm="0">
                                          <p:val>
                                            <p:strVal val="4*#ppt_w"/>
                                          </p:val>
                                        </p:tav>
                                        <p:tav tm="100000">
                                          <p:val>
                                            <p:strVal val="#ppt_w"/>
                                          </p:val>
                                        </p:tav>
                                      </p:tavLst>
                                    </p:anim>
                                    <p:anim calcmode="lin" valueType="num">
                                      <p:cBhvr>
                                        <p:cTn id="74" dur="500" fill="hold"/>
                                        <p:tgtEl>
                                          <p:spTgt spid="22"/>
                                        </p:tgtEl>
                                        <p:attrNameLst>
                                          <p:attrName>ppt_h</p:attrName>
                                        </p:attrNameLst>
                                      </p:cBhvr>
                                      <p:tavLst>
                                        <p:tav tm="0">
                                          <p:val>
                                            <p:strVal val="4*#ppt_h"/>
                                          </p:val>
                                        </p:tav>
                                        <p:tav tm="100000">
                                          <p:val>
                                            <p:strVal val="#ppt_h"/>
                                          </p:val>
                                        </p:tav>
                                      </p:tavLst>
                                    </p:anim>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nodeType="click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wipe(up)">
                                      <p:cBhvr>
                                        <p:cTn id="79" dur="400"/>
                                        <p:tgtEl>
                                          <p:spTgt spid="24"/>
                                        </p:tgtEl>
                                      </p:cBhvr>
                                    </p:animEffect>
                                  </p:childTnLst>
                                </p:cTn>
                              </p:par>
                              <p:par>
                                <p:cTn id="80" presetID="23" presetClass="entr" presetSubtype="32" fill="hold" grpId="0" nodeType="withEffect">
                                  <p:stCondLst>
                                    <p:cond delay="250"/>
                                  </p:stCondLst>
                                  <p:childTnLst>
                                    <p:set>
                                      <p:cBhvr>
                                        <p:cTn id="81" dur="1" fill="hold">
                                          <p:stCondLst>
                                            <p:cond delay="0"/>
                                          </p:stCondLst>
                                        </p:cTn>
                                        <p:tgtEl>
                                          <p:spTgt spid="25"/>
                                        </p:tgtEl>
                                        <p:attrNameLst>
                                          <p:attrName>style.visibility</p:attrName>
                                        </p:attrNameLst>
                                      </p:cBhvr>
                                      <p:to>
                                        <p:strVal val="visible"/>
                                      </p:to>
                                    </p:set>
                                    <p:anim calcmode="lin" valueType="num">
                                      <p:cBhvr>
                                        <p:cTn id="82" dur="500" fill="hold"/>
                                        <p:tgtEl>
                                          <p:spTgt spid="25"/>
                                        </p:tgtEl>
                                        <p:attrNameLst>
                                          <p:attrName>ppt_w</p:attrName>
                                        </p:attrNameLst>
                                      </p:cBhvr>
                                      <p:tavLst>
                                        <p:tav tm="0">
                                          <p:val>
                                            <p:strVal val="4*#ppt_w"/>
                                          </p:val>
                                        </p:tav>
                                        <p:tav tm="100000">
                                          <p:val>
                                            <p:strVal val="#ppt_w"/>
                                          </p:val>
                                        </p:tav>
                                      </p:tavLst>
                                    </p:anim>
                                    <p:anim calcmode="lin" valueType="num">
                                      <p:cBhvr>
                                        <p:cTn id="83" dur="500" fill="hold"/>
                                        <p:tgtEl>
                                          <p:spTgt spid="25"/>
                                        </p:tgtEl>
                                        <p:attrNameLst>
                                          <p:attrName>ppt_h</p:attrName>
                                        </p:attrNameLst>
                                      </p:cBhvr>
                                      <p:tavLst>
                                        <p:tav tm="0">
                                          <p:val>
                                            <p:strVal val="4*#ppt_h"/>
                                          </p:val>
                                        </p:tav>
                                        <p:tav tm="100000">
                                          <p:val>
                                            <p:strVal val="#ppt_h"/>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2" fill="hold" grpId="0" nodeType="clickEffect">
                                  <p:stCondLst>
                                    <p:cond delay="0"/>
                                  </p:stCondLst>
                                  <p:childTnLst>
                                    <p:set>
                                      <p:cBhvr>
                                        <p:cTn id="87" dur="1" fill="hold">
                                          <p:stCondLst>
                                            <p:cond delay="0"/>
                                          </p:stCondLst>
                                        </p:cTn>
                                        <p:tgtEl>
                                          <p:spTgt spid="26">
                                            <p:txEl>
                                              <p:pRg st="0" end="0"/>
                                            </p:txEl>
                                          </p:spTgt>
                                        </p:tgtEl>
                                        <p:attrNameLst>
                                          <p:attrName>style.visibility</p:attrName>
                                        </p:attrNameLst>
                                      </p:cBhvr>
                                      <p:to>
                                        <p:strVal val="visible"/>
                                      </p:to>
                                    </p:set>
                                    <p:anim calcmode="lin" valueType="num">
                                      <p:cBhvr additive="base">
                                        <p:cTn id="88" dur="250" fill="hold"/>
                                        <p:tgtEl>
                                          <p:spTgt spid="26">
                                            <p:txEl>
                                              <p:pRg st="0" end="0"/>
                                            </p:txEl>
                                          </p:spTgt>
                                        </p:tgtEl>
                                        <p:attrNameLst>
                                          <p:attrName>ppt_x</p:attrName>
                                        </p:attrNameLst>
                                      </p:cBhvr>
                                      <p:tavLst>
                                        <p:tav tm="0">
                                          <p:val>
                                            <p:strVal val="1+#ppt_w/2"/>
                                          </p:val>
                                        </p:tav>
                                        <p:tav tm="100000">
                                          <p:val>
                                            <p:strVal val="#ppt_x"/>
                                          </p:val>
                                        </p:tav>
                                      </p:tavLst>
                                    </p:anim>
                                    <p:anim calcmode="lin" valueType="num">
                                      <p:cBhvr additive="base">
                                        <p:cTn id="89" dur="250" fill="hold"/>
                                        <p:tgtEl>
                                          <p:spTgt spid="2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2" fill="hold" grpId="0" nodeType="clickEffect">
                                  <p:stCondLst>
                                    <p:cond delay="0"/>
                                  </p:stCondLst>
                                  <p:childTnLst>
                                    <p:set>
                                      <p:cBhvr>
                                        <p:cTn id="93" dur="1" fill="hold">
                                          <p:stCondLst>
                                            <p:cond delay="0"/>
                                          </p:stCondLst>
                                        </p:cTn>
                                        <p:tgtEl>
                                          <p:spTgt spid="26">
                                            <p:txEl>
                                              <p:pRg st="1" end="1"/>
                                            </p:txEl>
                                          </p:spTgt>
                                        </p:tgtEl>
                                        <p:attrNameLst>
                                          <p:attrName>style.visibility</p:attrName>
                                        </p:attrNameLst>
                                      </p:cBhvr>
                                      <p:to>
                                        <p:strVal val="visible"/>
                                      </p:to>
                                    </p:set>
                                    <p:anim calcmode="lin" valueType="num">
                                      <p:cBhvr additive="base">
                                        <p:cTn id="94" dur="250" fill="hold"/>
                                        <p:tgtEl>
                                          <p:spTgt spid="26">
                                            <p:txEl>
                                              <p:pRg st="1" end="1"/>
                                            </p:txEl>
                                          </p:spTgt>
                                        </p:tgtEl>
                                        <p:attrNameLst>
                                          <p:attrName>ppt_x</p:attrName>
                                        </p:attrNameLst>
                                      </p:cBhvr>
                                      <p:tavLst>
                                        <p:tav tm="0">
                                          <p:val>
                                            <p:strVal val="1+#ppt_w/2"/>
                                          </p:val>
                                        </p:tav>
                                        <p:tav tm="100000">
                                          <p:val>
                                            <p:strVal val="#ppt_x"/>
                                          </p:val>
                                        </p:tav>
                                      </p:tavLst>
                                    </p:anim>
                                    <p:anim calcmode="lin" valueType="num">
                                      <p:cBhvr additive="base">
                                        <p:cTn id="95" dur="250" fill="hold"/>
                                        <p:tgtEl>
                                          <p:spTgt spid="2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 presetClass="entr" presetSubtype="2" fill="hold" grpId="0" nodeType="clickEffect">
                                  <p:stCondLst>
                                    <p:cond delay="0"/>
                                  </p:stCondLst>
                                  <p:childTnLst>
                                    <p:set>
                                      <p:cBhvr>
                                        <p:cTn id="99" dur="1" fill="hold">
                                          <p:stCondLst>
                                            <p:cond delay="0"/>
                                          </p:stCondLst>
                                        </p:cTn>
                                        <p:tgtEl>
                                          <p:spTgt spid="26">
                                            <p:txEl>
                                              <p:pRg st="2" end="2"/>
                                            </p:txEl>
                                          </p:spTgt>
                                        </p:tgtEl>
                                        <p:attrNameLst>
                                          <p:attrName>style.visibility</p:attrName>
                                        </p:attrNameLst>
                                      </p:cBhvr>
                                      <p:to>
                                        <p:strVal val="visible"/>
                                      </p:to>
                                    </p:set>
                                    <p:anim calcmode="lin" valueType="num">
                                      <p:cBhvr additive="base">
                                        <p:cTn id="100" dur="250" fill="hold"/>
                                        <p:tgtEl>
                                          <p:spTgt spid="26">
                                            <p:txEl>
                                              <p:pRg st="2" end="2"/>
                                            </p:txEl>
                                          </p:spTgt>
                                        </p:tgtEl>
                                        <p:attrNameLst>
                                          <p:attrName>ppt_x</p:attrName>
                                        </p:attrNameLst>
                                      </p:cBhvr>
                                      <p:tavLst>
                                        <p:tav tm="0">
                                          <p:val>
                                            <p:strVal val="1+#ppt_w/2"/>
                                          </p:val>
                                        </p:tav>
                                        <p:tav tm="100000">
                                          <p:val>
                                            <p:strVal val="#ppt_x"/>
                                          </p:val>
                                        </p:tav>
                                      </p:tavLst>
                                    </p:anim>
                                    <p:anim calcmode="lin" valueType="num">
                                      <p:cBhvr additive="base">
                                        <p:cTn id="101" dur="250" fill="hold"/>
                                        <p:tgtEl>
                                          <p:spTgt spid="2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2" presetClass="entr" presetSubtype="2" fill="hold" grpId="0" nodeType="clickEffect">
                                  <p:stCondLst>
                                    <p:cond delay="0"/>
                                  </p:stCondLst>
                                  <p:childTnLst>
                                    <p:set>
                                      <p:cBhvr>
                                        <p:cTn id="105" dur="1" fill="hold">
                                          <p:stCondLst>
                                            <p:cond delay="0"/>
                                          </p:stCondLst>
                                        </p:cTn>
                                        <p:tgtEl>
                                          <p:spTgt spid="26">
                                            <p:txEl>
                                              <p:pRg st="3" end="3"/>
                                            </p:txEl>
                                          </p:spTgt>
                                        </p:tgtEl>
                                        <p:attrNameLst>
                                          <p:attrName>style.visibility</p:attrName>
                                        </p:attrNameLst>
                                      </p:cBhvr>
                                      <p:to>
                                        <p:strVal val="visible"/>
                                      </p:to>
                                    </p:set>
                                    <p:anim calcmode="lin" valueType="num">
                                      <p:cBhvr additive="base">
                                        <p:cTn id="106" dur="250" fill="hold"/>
                                        <p:tgtEl>
                                          <p:spTgt spid="26">
                                            <p:txEl>
                                              <p:pRg st="3" end="3"/>
                                            </p:txEl>
                                          </p:spTgt>
                                        </p:tgtEl>
                                        <p:attrNameLst>
                                          <p:attrName>ppt_x</p:attrName>
                                        </p:attrNameLst>
                                      </p:cBhvr>
                                      <p:tavLst>
                                        <p:tav tm="0">
                                          <p:val>
                                            <p:strVal val="1+#ppt_w/2"/>
                                          </p:val>
                                        </p:tav>
                                        <p:tav tm="100000">
                                          <p:val>
                                            <p:strVal val="#ppt_x"/>
                                          </p:val>
                                        </p:tav>
                                      </p:tavLst>
                                    </p:anim>
                                    <p:anim calcmode="lin" valueType="num">
                                      <p:cBhvr additive="base">
                                        <p:cTn id="107" dur="250" fill="hold"/>
                                        <p:tgtEl>
                                          <p:spTgt spid="2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2" presetClass="entr" presetSubtype="2" fill="hold" grpId="0" nodeType="clickEffect">
                                  <p:stCondLst>
                                    <p:cond delay="0"/>
                                  </p:stCondLst>
                                  <p:childTnLst>
                                    <p:set>
                                      <p:cBhvr>
                                        <p:cTn id="111" dur="1" fill="hold">
                                          <p:stCondLst>
                                            <p:cond delay="0"/>
                                          </p:stCondLst>
                                        </p:cTn>
                                        <p:tgtEl>
                                          <p:spTgt spid="26">
                                            <p:txEl>
                                              <p:pRg st="4" end="4"/>
                                            </p:txEl>
                                          </p:spTgt>
                                        </p:tgtEl>
                                        <p:attrNameLst>
                                          <p:attrName>style.visibility</p:attrName>
                                        </p:attrNameLst>
                                      </p:cBhvr>
                                      <p:to>
                                        <p:strVal val="visible"/>
                                      </p:to>
                                    </p:set>
                                    <p:anim calcmode="lin" valueType="num">
                                      <p:cBhvr additive="base">
                                        <p:cTn id="112" dur="250" fill="hold"/>
                                        <p:tgtEl>
                                          <p:spTgt spid="26">
                                            <p:txEl>
                                              <p:pRg st="4" end="4"/>
                                            </p:txEl>
                                          </p:spTgt>
                                        </p:tgtEl>
                                        <p:attrNameLst>
                                          <p:attrName>ppt_x</p:attrName>
                                        </p:attrNameLst>
                                      </p:cBhvr>
                                      <p:tavLst>
                                        <p:tav tm="0">
                                          <p:val>
                                            <p:strVal val="1+#ppt_w/2"/>
                                          </p:val>
                                        </p:tav>
                                        <p:tav tm="100000">
                                          <p:val>
                                            <p:strVal val="#ppt_x"/>
                                          </p:val>
                                        </p:tav>
                                      </p:tavLst>
                                    </p:anim>
                                    <p:anim calcmode="lin" valueType="num">
                                      <p:cBhvr additive="base">
                                        <p:cTn id="113" dur="250" fill="hold"/>
                                        <p:tgtEl>
                                          <p:spTgt spid="2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2" presetClass="entr" presetSubtype="2" fill="hold" grpId="0" nodeType="clickEffect">
                                  <p:stCondLst>
                                    <p:cond delay="0"/>
                                  </p:stCondLst>
                                  <p:childTnLst>
                                    <p:set>
                                      <p:cBhvr>
                                        <p:cTn id="117" dur="1" fill="hold">
                                          <p:stCondLst>
                                            <p:cond delay="0"/>
                                          </p:stCondLst>
                                        </p:cTn>
                                        <p:tgtEl>
                                          <p:spTgt spid="26">
                                            <p:txEl>
                                              <p:pRg st="5" end="5"/>
                                            </p:txEl>
                                          </p:spTgt>
                                        </p:tgtEl>
                                        <p:attrNameLst>
                                          <p:attrName>style.visibility</p:attrName>
                                        </p:attrNameLst>
                                      </p:cBhvr>
                                      <p:to>
                                        <p:strVal val="visible"/>
                                      </p:to>
                                    </p:set>
                                    <p:anim calcmode="lin" valueType="num">
                                      <p:cBhvr additive="base">
                                        <p:cTn id="118" dur="250" fill="hold"/>
                                        <p:tgtEl>
                                          <p:spTgt spid="26">
                                            <p:txEl>
                                              <p:pRg st="5" end="5"/>
                                            </p:txEl>
                                          </p:spTgt>
                                        </p:tgtEl>
                                        <p:attrNameLst>
                                          <p:attrName>ppt_x</p:attrName>
                                        </p:attrNameLst>
                                      </p:cBhvr>
                                      <p:tavLst>
                                        <p:tav tm="0">
                                          <p:val>
                                            <p:strVal val="1+#ppt_w/2"/>
                                          </p:val>
                                        </p:tav>
                                        <p:tav tm="100000">
                                          <p:val>
                                            <p:strVal val="#ppt_x"/>
                                          </p:val>
                                        </p:tav>
                                      </p:tavLst>
                                    </p:anim>
                                    <p:anim calcmode="lin" valueType="num">
                                      <p:cBhvr additive="base">
                                        <p:cTn id="119" dur="250" fill="hold"/>
                                        <p:tgtEl>
                                          <p:spTgt spid="26">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2" presetClass="entr" presetSubtype="2" fill="hold" grpId="0" nodeType="clickEffect">
                                  <p:stCondLst>
                                    <p:cond delay="0"/>
                                  </p:stCondLst>
                                  <p:childTnLst>
                                    <p:set>
                                      <p:cBhvr>
                                        <p:cTn id="123" dur="1" fill="hold">
                                          <p:stCondLst>
                                            <p:cond delay="0"/>
                                          </p:stCondLst>
                                        </p:cTn>
                                        <p:tgtEl>
                                          <p:spTgt spid="26">
                                            <p:txEl>
                                              <p:pRg st="6" end="6"/>
                                            </p:txEl>
                                          </p:spTgt>
                                        </p:tgtEl>
                                        <p:attrNameLst>
                                          <p:attrName>style.visibility</p:attrName>
                                        </p:attrNameLst>
                                      </p:cBhvr>
                                      <p:to>
                                        <p:strVal val="visible"/>
                                      </p:to>
                                    </p:set>
                                    <p:anim calcmode="lin" valueType="num">
                                      <p:cBhvr additive="base">
                                        <p:cTn id="124" dur="250" fill="hold"/>
                                        <p:tgtEl>
                                          <p:spTgt spid="26">
                                            <p:txEl>
                                              <p:pRg st="6" end="6"/>
                                            </p:txEl>
                                          </p:spTgt>
                                        </p:tgtEl>
                                        <p:attrNameLst>
                                          <p:attrName>ppt_x</p:attrName>
                                        </p:attrNameLst>
                                      </p:cBhvr>
                                      <p:tavLst>
                                        <p:tav tm="0">
                                          <p:val>
                                            <p:strVal val="1+#ppt_w/2"/>
                                          </p:val>
                                        </p:tav>
                                        <p:tav tm="100000">
                                          <p:val>
                                            <p:strVal val="#ppt_x"/>
                                          </p:val>
                                        </p:tav>
                                      </p:tavLst>
                                    </p:anim>
                                    <p:anim calcmode="lin" valueType="num">
                                      <p:cBhvr additive="base">
                                        <p:cTn id="125" dur="250" fill="hold"/>
                                        <p:tgtEl>
                                          <p:spTgt spid="26">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2" presetClass="entr" presetSubtype="2" fill="hold" grpId="0" nodeType="clickEffect">
                                  <p:stCondLst>
                                    <p:cond delay="0"/>
                                  </p:stCondLst>
                                  <p:childTnLst>
                                    <p:set>
                                      <p:cBhvr>
                                        <p:cTn id="129" dur="1" fill="hold">
                                          <p:stCondLst>
                                            <p:cond delay="0"/>
                                          </p:stCondLst>
                                        </p:cTn>
                                        <p:tgtEl>
                                          <p:spTgt spid="26">
                                            <p:txEl>
                                              <p:pRg st="7" end="7"/>
                                            </p:txEl>
                                          </p:spTgt>
                                        </p:tgtEl>
                                        <p:attrNameLst>
                                          <p:attrName>style.visibility</p:attrName>
                                        </p:attrNameLst>
                                      </p:cBhvr>
                                      <p:to>
                                        <p:strVal val="visible"/>
                                      </p:to>
                                    </p:set>
                                    <p:anim calcmode="lin" valueType="num">
                                      <p:cBhvr additive="base">
                                        <p:cTn id="130" dur="250" fill="hold"/>
                                        <p:tgtEl>
                                          <p:spTgt spid="26">
                                            <p:txEl>
                                              <p:pRg st="7" end="7"/>
                                            </p:txEl>
                                          </p:spTgt>
                                        </p:tgtEl>
                                        <p:attrNameLst>
                                          <p:attrName>ppt_x</p:attrName>
                                        </p:attrNameLst>
                                      </p:cBhvr>
                                      <p:tavLst>
                                        <p:tav tm="0">
                                          <p:val>
                                            <p:strVal val="1+#ppt_w/2"/>
                                          </p:val>
                                        </p:tav>
                                        <p:tav tm="100000">
                                          <p:val>
                                            <p:strVal val="#ppt_x"/>
                                          </p:val>
                                        </p:tav>
                                      </p:tavLst>
                                    </p:anim>
                                    <p:anim calcmode="lin" valueType="num">
                                      <p:cBhvr additive="base">
                                        <p:cTn id="131" dur="250" fill="hold"/>
                                        <p:tgtEl>
                                          <p:spTgt spid="26">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2" presetClass="entr" presetSubtype="2" fill="hold" grpId="0" nodeType="clickEffect">
                                  <p:stCondLst>
                                    <p:cond delay="0"/>
                                  </p:stCondLst>
                                  <p:childTnLst>
                                    <p:set>
                                      <p:cBhvr>
                                        <p:cTn id="135" dur="1" fill="hold">
                                          <p:stCondLst>
                                            <p:cond delay="0"/>
                                          </p:stCondLst>
                                        </p:cTn>
                                        <p:tgtEl>
                                          <p:spTgt spid="26">
                                            <p:txEl>
                                              <p:pRg st="8" end="8"/>
                                            </p:txEl>
                                          </p:spTgt>
                                        </p:tgtEl>
                                        <p:attrNameLst>
                                          <p:attrName>style.visibility</p:attrName>
                                        </p:attrNameLst>
                                      </p:cBhvr>
                                      <p:to>
                                        <p:strVal val="visible"/>
                                      </p:to>
                                    </p:set>
                                    <p:anim calcmode="lin" valueType="num">
                                      <p:cBhvr additive="base">
                                        <p:cTn id="136" dur="250" fill="hold"/>
                                        <p:tgtEl>
                                          <p:spTgt spid="26">
                                            <p:txEl>
                                              <p:pRg st="8" end="8"/>
                                            </p:txEl>
                                          </p:spTgt>
                                        </p:tgtEl>
                                        <p:attrNameLst>
                                          <p:attrName>ppt_x</p:attrName>
                                        </p:attrNameLst>
                                      </p:cBhvr>
                                      <p:tavLst>
                                        <p:tav tm="0">
                                          <p:val>
                                            <p:strVal val="1+#ppt_w/2"/>
                                          </p:val>
                                        </p:tav>
                                        <p:tav tm="100000">
                                          <p:val>
                                            <p:strVal val="#ppt_x"/>
                                          </p:val>
                                        </p:tav>
                                      </p:tavLst>
                                    </p:anim>
                                    <p:anim calcmode="lin" valueType="num">
                                      <p:cBhvr additive="base">
                                        <p:cTn id="137" dur="250" fill="hold"/>
                                        <p:tgtEl>
                                          <p:spTgt spid="26">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23" presetClass="entr" presetSubtype="32" fill="hold" grpId="0" nodeType="clickEffect">
                                  <p:stCondLst>
                                    <p:cond delay="0"/>
                                  </p:stCondLst>
                                  <p:childTnLst>
                                    <p:set>
                                      <p:cBhvr>
                                        <p:cTn id="141" dur="1" fill="hold">
                                          <p:stCondLst>
                                            <p:cond delay="0"/>
                                          </p:stCondLst>
                                        </p:cTn>
                                        <p:tgtEl>
                                          <p:spTgt spid="29">
                                            <p:txEl>
                                              <p:pRg st="0" end="0"/>
                                            </p:txEl>
                                          </p:spTgt>
                                        </p:tgtEl>
                                        <p:attrNameLst>
                                          <p:attrName>style.visibility</p:attrName>
                                        </p:attrNameLst>
                                      </p:cBhvr>
                                      <p:to>
                                        <p:strVal val="visible"/>
                                      </p:to>
                                    </p:set>
                                    <p:anim calcmode="lin" valueType="num">
                                      <p:cBhvr>
                                        <p:cTn id="142" dur="500" fill="hold"/>
                                        <p:tgtEl>
                                          <p:spTgt spid="29">
                                            <p:txEl>
                                              <p:pRg st="0" end="0"/>
                                            </p:txEl>
                                          </p:spTgt>
                                        </p:tgtEl>
                                        <p:attrNameLst>
                                          <p:attrName>ppt_w</p:attrName>
                                        </p:attrNameLst>
                                      </p:cBhvr>
                                      <p:tavLst>
                                        <p:tav tm="0">
                                          <p:val>
                                            <p:strVal val="4*#ppt_w"/>
                                          </p:val>
                                        </p:tav>
                                        <p:tav tm="100000">
                                          <p:val>
                                            <p:strVal val="#ppt_w"/>
                                          </p:val>
                                        </p:tav>
                                      </p:tavLst>
                                    </p:anim>
                                    <p:anim calcmode="lin" valueType="num">
                                      <p:cBhvr>
                                        <p:cTn id="143" dur="500" fill="hold"/>
                                        <p:tgtEl>
                                          <p:spTgt spid="29">
                                            <p:txEl>
                                              <p:pRg st="0" end="0"/>
                                            </p:txEl>
                                          </p:spTgt>
                                        </p:tgtEl>
                                        <p:attrNameLst>
                                          <p:attrName>ppt_h</p:attrName>
                                        </p:attrNameLst>
                                      </p:cBhvr>
                                      <p:tavLst>
                                        <p:tav tm="0">
                                          <p:val>
                                            <p:strVal val="4*#ppt_h"/>
                                          </p:val>
                                        </p:tav>
                                        <p:tav tm="100000">
                                          <p:val>
                                            <p:strVal val="#ppt_h"/>
                                          </p:val>
                                        </p:tav>
                                      </p:tavLst>
                                    </p:anim>
                                  </p:childTnLst>
                                </p:cTn>
                              </p:par>
                            </p:childTnLst>
                          </p:cTn>
                        </p:par>
                      </p:childTnLst>
                    </p:cTn>
                  </p:par>
                  <p:par>
                    <p:cTn id="144" fill="hold">
                      <p:stCondLst>
                        <p:cond delay="indefinite"/>
                      </p:stCondLst>
                      <p:childTnLst>
                        <p:par>
                          <p:cTn id="145" fill="hold">
                            <p:stCondLst>
                              <p:cond delay="0"/>
                            </p:stCondLst>
                            <p:childTnLst>
                              <p:par>
                                <p:cTn id="146" presetID="23" presetClass="entr" presetSubtype="32" fill="hold" nodeType="clickEffect">
                                  <p:stCondLst>
                                    <p:cond delay="0"/>
                                  </p:stCondLst>
                                  <p:childTnLst>
                                    <p:set>
                                      <p:cBhvr>
                                        <p:cTn id="147" dur="1" fill="hold">
                                          <p:stCondLst>
                                            <p:cond delay="0"/>
                                          </p:stCondLst>
                                        </p:cTn>
                                        <p:tgtEl>
                                          <p:spTgt spid="27"/>
                                        </p:tgtEl>
                                        <p:attrNameLst>
                                          <p:attrName>style.visibility</p:attrName>
                                        </p:attrNameLst>
                                      </p:cBhvr>
                                      <p:to>
                                        <p:strVal val="visible"/>
                                      </p:to>
                                    </p:set>
                                    <p:anim calcmode="lin" valueType="num">
                                      <p:cBhvr>
                                        <p:cTn id="148" dur="750" fill="hold"/>
                                        <p:tgtEl>
                                          <p:spTgt spid="27"/>
                                        </p:tgtEl>
                                        <p:attrNameLst>
                                          <p:attrName>ppt_w</p:attrName>
                                        </p:attrNameLst>
                                      </p:cBhvr>
                                      <p:tavLst>
                                        <p:tav tm="0">
                                          <p:val>
                                            <p:strVal val="4*#ppt_w"/>
                                          </p:val>
                                        </p:tav>
                                        <p:tav tm="100000">
                                          <p:val>
                                            <p:strVal val="#ppt_w"/>
                                          </p:val>
                                        </p:tav>
                                      </p:tavLst>
                                    </p:anim>
                                    <p:anim calcmode="lin" valueType="num">
                                      <p:cBhvr>
                                        <p:cTn id="149" dur="750" fill="hold"/>
                                        <p:tgtEl>
                                          <p:spTgt spid="27"/>
                                        </p:tgtEl>
                                        <p:attrNameLst>
                                          <p:attrName>ppt_h</p:attrName>
                                        </p:attrNameLst>
                                      </p:cBhvr>
                                      <p:tavLst>
                                        <p:tav tm="0">
                                          <p:val>
                                            <p:strVal val="4*#ppt_h"/>
                                          </p:val>
                                        </p:tav>
                                        <p:tav tm="100000">
                                          <p:val>
                                            <p:strVal val="#ppt_h"/>
                                          </p:val>
                                        </p:tav>
                                      </p:tavLst>
                                    </p:anim>
                                  </p:childTnLst>
                                </p:cTn>
                              </p:par>
                              <p:par>
                                <p:cTn id="150" presetID="8" presetClass="emph" presetSubtype="0" fill="hold" nodeType="withEffect">
                                  <p:stCondLst>
                                    <p:cond delay="0"/>
                                  </p:stCondLst>
                                  <p:childTnLst>
                                    <p:animRot by="-5400000">
                                      <p:cBhvr>
                                        <p:cTn id="151" dur="750" fill="hold"/>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bldLvl="2"/>
      <p:bldP spid="4" grpId="0"/>
      <p:bldP spid="6" grpId="0"/>
      <p:bldP spid="8" grpId="0"/>
      <p:bldP spid="11" grpId="0"/>
      <p:bldP spid="13" grpId="0"/>
      <p:bldP spid="16" grpId="0"/>
      <p:bldP spid="17" grpId="0"/>
      <p:bldP spid="22" grpId="0"/>
      <p:bldP spid="25" grpId="0"/>
      <p:bldP spid="29" grpId="0" build="allAtOnce"/>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DD930-E6B4-D4D1-DCDA-14FF083586CC}"/>
            </a:ext>
          </a:extLst>
        </p:cNvPr>
        <p:cNvGrpSpPr/>
        <p:nvPr/>
      </p:nvGrpSpPr>
      <p:grpSpPr>
        <a:xfrm>
          <a:off x="0" y="0"/>
          <a:ext cx="0" cy="0"/>
          <a:chOff x="0" y="0"/>
          <a:chExt cx="0" cy="0"/>
        </a:xfrm>
      </p:grpSpPr>
      <p:sp>
        <p:nvSpPr>
          <p:cNvPr id="3" name="Rectangle 4">
            <a:extLst>
              <a:ext uri="{FF2B5EF4-FFF2-40B4-BE49-F238E27FC236}">
                <a16:creationId xmlns:a16="http://schemas.microsoft.com/office/drawing/2014/main" id="{09D5AB72-5545-D401-379C-60E894545D84}"/>
              </a:ext>
            </a:extLst>
          </p:cNvPr>
          <p:cNvSpPr>
            <a:spLocks noChangeArrowheads="1"/>
          </p:cNvSpPr>
          <p:nvPr/>
        </p:nvSpPr>
        <p:spPr bwMode="auto">
          <a:xfrm>
            <a:off x="695401" y="836712"/>
            <a:ext cx="10657183" cy="536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5000"/>
              </a:lnSpc>
              <a:spcBef>
                <a:spcPts val="0"/>
              </a:spcBef>
              <a:spcAft>
                <a:spcPts val="600"/>
              </a:spcAft>
              <a:buClr>
                <a:srgbClr val="5FF0FF"/>
              </a:buClr>
              <a:buFont typeface="Symbol" panose="05050102010706020507" pitchFamily="18" charset="2"/>
              <a:buNone/>
            </a:pPr>
            <a:r>
              <a:rPr lang="es-419" sz="3100" noProof="0" dirty="0">
                <a:solidFill>
                  <a:srgbClr val="EFF9FF"/>
                </a:solidFill>
                <a:latin typeface="Arial" panose="020B0604020202020204" pitchFamily="34" charset="0"/>
              </a:rPr>
              <a:t>¿Qué tenían en común todos estos reformadores?</a:t>
            </a:r>
          </a:p>
        </p:txBody>
      </p:sp>
      <p:pic>
        <p:nvPicPr>
          <p:cNvPr id="4" name="Picture 3">
            <a:extLst>
              <a:ext uri="{FF2B5EF4-FFF2-40B4-BE49-F238E27FC236}">
                <a16:creationId xmlns:a16="http://schemas.microsoft.com/office/drawing/2014/main" id="{0131D33B-1FAC-CA48-8159-450B0B79E28E}"/>
              </a:ext>
            </a:extLst>
          </p:cNvPr>
          <p:cNvPicPr>
            <a:picLocks noChangeAspect="1"/>
          </p:cNvPicPr>
          <p:nvPr/>
        </p:nvPicPr>
        <p:blipFill>
          <a:blip r:embed="rId3">
            <a:extLst>
              <a:ext uri="{28A0092B-C50C-407E-A947-70E740481C1C}">
                <a14:useLocalDpi xmlns:a14="http://schemas.microsoft.com/office/drawing/2010/main" val="0"/>
              </a:ext>
            </a:extLst>
          </a:blip>
          <a:srcRect t="2379" b="84985"/>
          <a:stretch>
            <a:fillRect/>
          </a:stretch>
        </p:blipFill>
        <p:spPr>
          <a:xfrm rot="20749387">
            <a:off x="1277371" y="3073095"/>
            <a:ext cx="7255219" cy="687562"/>
          </a:xfrm>
          <a:prstGeom prst="rect">
            <a:avLst/>
          </a:prstGeom>
          <a:ln w="44450">
            <a:solidFill>
              <a:srgbClr val="FF0000"/>
            </a:solidFill>
          </a:ln>
        </p:spPr>
      </p:pic>
      <p:sp>
        <p:nvSpPr>
          <p:cNvPr id="5" name="Rectangle 4">
            <a:extLst>
              <a:ext uri="{FF2B5EF4-FFF2-40B4-BE49-F238E27FC236}">
                <a16:creationId xmlns:a16="http://schemas.microsoft.com/office/drawing/2014/main" id="{09CF3FA4-FBC7-B3E6-FD20-BCEA786718DC}"/>
              </a:ext>
            </a:extLst>
          </p:cNvPr>
          <p:cNvSpPr>
            <a:spLocks noChangeArrowheads="1"/>
          </p:cNvSpPr>
          <p:nvPr/>
        </p:nvSpPr>
        <p:spPr bwMode="auto">
          <a:xfrm>
            <a:off x="695400" y="1373026"/>
            <a:ext cx="10873208" cy="2488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360363" indent="-360363" algn="just">
              <a:lnSpc>
                <a:spcPct val="95000"/>
              </a:lnSpc>
              <a:spcBef>
                <a:spcPts val="0"/>
              </a:spcBef>
              <a:spcAft>
                <a:spcPts val="600"/>
              </a:spcAft>
              <a:buClr>
                <a:srgbClr val="5FF0FF"/>
              </a:buClr>
              <a:buFont typeface="Wingdings" panose="05000000000000000000" pitchFamily="2" charset="2"/>
              <a:buChar char="Ø"/>
              <a:tabLst>
                <a:tab pos="360363" algn="l"/>
              </a:tabLst>
            </a:pPr>
            <a:r>
              <a:rPr lang="es-419" sz="3000" noProof="0" dirty="0">
                <a:solidFill>
                  <a:srgbClr val="EFF9FF"/>
                </a:solidFill>
                <a:latin typeface="Arial" panose="020B0604020202020204" pitchFamily="34" charset="0"/>
              </a:rPr>
              <a:t>¡Estudiaban sus Biblias, intensamente, buscando la verdad!</a:t>
            </a:r>
          </a:p>
          <a:p>
            <a:pPr marL="360363" indent="-360363" algn="just">
              <a:lnSpc>
                <a:spcPct val="95000"/>
              </a:lnSpc>
              <a:spcBef>
                <a:spcPts val="0"/>
              </a:spcBef>
              <a:spcAft>
                <a:spcPts val="600"/>
              </a:spcAft>
              <a:buClr>
                <a:srgbClr val="5FF0FF"/>
              </a:buClr>
              <a:buFont typeface="Wingdings" panose="05000000000000000000" pitchFamily="2" charset="2"/>
              <a:buChar char="Ø"/>
              <a:tabLst>
                <a:tab pos="360363" algn="l"/>
              </a:tabLst>
            </a:pPr>
            <a:r>
              <a:rPr lang="es-419" sz="3000" noProof="0" dirty="0">
                <a:solidFill>
                  <a:srgbClr val="EFF9FF"/>
                </a:solidFill>
                <a:latin typeface="Arial" panose="020B0604020202020204" pitchFamily="34" charset="0"/>
              </a:rPr>
              <a:t>Defendían la Biblia y su fe con celo, y hasta con sus vidas.</a:t>
            </a:r>
          </a:p>
          <a:p>
            <a:pPr marL="360363" indent="-360363" algn="just">
              <a:lnSpc>
                <a:spcPct val="95000"/>
              </a:lnSpc>
              <a:spcBef>
                <a:spcPts val="0"/>
              </a:spcBef>
              <a:spcAft>
                <a:spcPts val="600"/>
              </a:spcAft>
              <a:buClr>
                <a:srgbClr val="5FF0FF"/>
              </a:buClr>
              <a:buFont typeface="Wingdings" panose="05000000000000000000" pitchFamily="2" charset="2"/>
              <a:buChar char="Ø"/>
              <a:tabLst>
                <a:tab pos="360363" algn="l"/>
              </a:tabLst>
            </a:pPr>
            <a:r>
              <a:rPr lang="es-419" sz="3000" noProof="0" dirty="0">
                <a:solidFill>
                  <a:srgbClr val="EFF9FF"/>
                </a:solidFill>
                <a:latin typeface="Arial" panose="020B0604020202020204" pitchFamily="34" charset="0"/>
              </a:rPr>
              <a:t>Difundían la Palabra a tantas personas como podían.</a:t>
            </a:r>
          </a:p>
          <a:p>
            <a:pPr marL="360363" indent="-360363" algn="just">
              <a:lnSpc>
                <a:spcPct val="95000"/>
              </a:lnSpc>
              <a:spcBef>
                <a:spcPts val="0"/>
              </a:spcBef>
              <a:spcAft>
                <a:spcPts val="600"/>
              </a:spcAft>
              <a:buClr>
                <a:srgbClr val="5FF0FF"/>
              </a:buClr>
              <a:buFont typeface="Wingdings" panose="05000000000000000000" pitchFamily="2" charset="2"/>
              <a:buChar char="Ø"/>
              <a:tabLst>
                <a:tab pos="360363" algn="l"/>
              </a:tabLst>
            </a:pPr>
            <a:r>
              <a:rPr lang="es-419" sz="3000" dirty="0">
                <a:solidFill>
                  <a:srgbClr val="EFF9FF"/>
                </a:solidFill>
                <a:latin typeface="Arial" panose="020B0604020202020204" pitchFamily="34" charset="0"/>
              </a:rPr>
              <a:t>Tenían una fuerte pasión insaciable por la Palabra de Dios.</a:t>
            </a:r>
          </a:p>
          <a:p>
            <a:pPr marL="360363" indent="-360363" algn="just">
              <a:lnSpc>
                <a:spcPct val="95000"/>
              </a:lnSpc>
              <a:spcBef>
                <a:spcPts val="0"/>
              </a:spcBef>
              <a:spcAft>
                <a:spcPts val="600"/>
              </a:spcAft>
              <a:buClr>
                <a:srgbClr val="5FF0FF"/>
              </a:buClr>
              <a:buFont typeface="Wingdings" panose="05000000000000000000" pitchFamily="2" charset="2"/>
              <a:buChar char="Ø"/>
              <a:tabLst>
                <a:tab pos="360363" algn="l"/>
              </a:tabLst>
            </a:pPr>
            <a:r>
              <a:rPr lang="es-419" sz="3000" noProof="0" dirty="0">
                <a:solidFill>
                  <a:srgbClr val="EFF9FF"/>
                </a:solidFill>
                <a:latin typeface="Arial" panose="020B0604020202020204" pitchFamily="34" charset="0"/>
              </a:rPr>
              <a:t>Nosotros deberíamos ser así.</a:t>
            </a:r>
          </a:p>
        </p:txBody>
      </p:sp>
    </p:spTree>
    <p:extLst>
      <p:ext uri="{BB962C8B-B14F-4D97-AF65-F5344CB8AC3E}">
        <p14:creationId xmlns:p14="http://schemas.microsoft.com/office/powerpoint/2010/main" val="200232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350"/>
                                        <p:tgtEl>
                                          <p:spTgt spid="3">
                                            <p:txEl>
                                              <p:pRg st="0" end="0"/>
                                            </p:txEl>
                                          </p:spTgt>
                                        </p:tgtEl>
                                      </p:cBhvr>
                                    </p:animEffect>
                                  </p:childTnLst>
                                </p:cTn>
                              </p:par>
                              <p:par>
                                <p:cTn id="8" presetID="10" presetClass="exit" presetSubtype="0" fill="hold" nodeType="withEffect">
                                  <p:stCondLst>
                                    <p:cond delay="0"/>
                                  </p:stCondLst>
                                  <p:childTnLst>
                                    <p:animEffect transition="out" filter="fade">
                                      <p:cBhvr>
                                        <p:cTn id="9" dur="350"/>
                                        <p:tgtEl>
                                          <p:spTgt spid="4"/>
                                        </p:tgtEl>
                                      </p:cBhvr>
                                    </p:animEffect>
                                    <p:set>
                                      <p:cBhvr>
                                        <p:cTn id="10" dur="1" fill="hold">
                                          <p:stCondLst>
                                            <p:cond delay="349"/>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wipe(left)">
                                      <p:cBhvr>
                                        <p:cTn id="15" dur="35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wipe(left)">
                                      <p:cBhvr>
                                        <p:cTn id="20" dur="35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wipe(left)">
                                      <p:cBhvr>
                                        <p:cTn id="25" dur="350"/>
                                        <p:tgtEl>
                                          <p:spTgt spid="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Effect transition="in" filter="wipe(left)">
                                      <p:cBhvr>
                                        <p:cTn id="30" dur="35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wipe(left)">
                                      <p:cBhvr>
                                        <p:cTn id="35" dur="35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utoUpdateAnimBg="0"/>
      <p:bldP spid="5" grpId="0" uiExpand="1"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DD072-0DBB-9DCC-0CDD-CD6893BCABD3}"/>
            </a:ext>
          </a:extLst>
        </p:cNvPr>
        <p:cNvGrpSpPr/>
        <p:nvPr/>
      </p:nvGrpSpPr>
      <p:grpSpPr>
        <a:xfrm>
          <a:off x="0" y="0"/>
          <a:ext cx="0" cy="0"/>
          <a:chOff x="0" y="0"/>
          <a:chExt cx="0" cy="0"/>
        </a:xfrm>
      </p:grpSpPr>
      <p:sp>
        <p:nvSpPr>
          <p:cNvPr id="5" name="Rectangle 5">
            <a:extLst>
              <a:ext uri="{FF2B5EF4-FFF2-40B4-BE49-F238E27FC236}">
                <a16:creationId xmlns:a16="http://schemas.microsoft.com/office/drawing/2014/main" id="{D52955FA-69B6-E7DA-E0B3-DA7ECA339BC9}"/>
              </a:ext>
            </a:extLst>
          </p:cNvPr>
          <p:cNvSpPr>
            <a:spLocks noChangeArrowheads="1"/>
          </p:cNvSpPr>
          <p:nvPr/>
        </p:nvSpPr>
        <p:spPr bwMode="auto">
          <a:xfrm>
            <a:off x="767408" y="3749290"/>
            <a:ext cx="10513168" cy="1911958"/>
          </a:xfrm>
          <a:prstGeom prst="rect">
            <a:avLst/>
          </a:prstGeom>
          <a:solidFill>
            <a:srgbClr val="333333"/>
          </a:solidFill>
          <a:ln w="38100">
            <a:solidFill>
              <a:srgbClr val="FFFF00"/>
            </a:solidFill>
            <a:miter lim="800000"/>
            <a:headEnd/>
            <a:tailEnd/>
          </a:ln>
        </p:spPr>
        <p:txBody>
          <a:bodyPr lIns="144000" tIns="108000" rIns="144000" bIns="72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Tx/>
              <a:buSzTx/>
              <a:buFontTx/>
              <a:buNone/>
            </a:pPr>
            <a:r>
              <a:rPr kumimoji="0" lang="es-419" sz="3100" dirty="0">
                <a:solidFill>
                  <a:srgbClr val="EFF9FF"/>
                </a:solidFill>
                <a:latin typeface="Arial" panose="020B0604020202020204" pitchFamily="34" charset="0"/>
              </a:rPr>
              <a:t>                                     Procura con diligencia presentarte a Dios aprobado, como obrero que no tiene de qué avergonzarse, que maneja con precisión la palabra de verdad.</a:t>
            </a:r>
          </a:p>
        </p:txBody>
      </p:sp>
      <p:sp>
        <p:nvSpPr>
          <p:cNvPr id="6" name="Rectangle 9">
            <a:extLst>
              <a:ext uri="{FF2B5EF4-FFF2-40B4-BE49-F238E27FC236}">
                <a16:creationId xmlns:a16="http://schemas.microsoft.com/office/drawing/2014/main" id="{6AB291A9-4216-6636-971C-3DFC99A8E996}"/>
              </a:ext>
            </a:extLst>
          </p:cNvPr>
          <p:cNvSpPr>
            <a:spLocks noChangeArrowheads="1"/>
          </p:cNvSpPr>
          <p:nvPr/>
        </p:nvSpPr>
        <p:spPr bwMode="auto">
          <a:xfrm>
            <a:off x="767408" y="3770286"/>
            <a:ext cx="3982016" cy="531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144000" tIns="43200" rIns="144000" bIns="72000">
            <a:spAutoFit/>
          </a:bodyPr>
          <a:lstStyle>
            <a:lvl1pPr marL="482600" indent="-482600" algn="l" defTabSz="571500">
              <a:defRPr sz="2400">
                <a:solidFill>
                  <a:schemeClr val="tx1"/>
                </a:solidFill>
                <a:latin typeface="Times New Roman" panose="02020603050405020304" pitchFamily="18" charset="0"/>
              </a:defRPr>
            </a:lvl1pPr>
            <a:lvl2pPr marL="742950" indent="-285750" algn="l" defTabSz="571500">
              <a:defRPr sz="2400">
                <a:solidFill>
                  <a:schemeClr val="tx1"/>
                </a:solidFill>
                <a:latin typeface="Times New Roman" panose="02020603050405020304" pitchFamily="18" charset="0"/>
              </a:defRPr>
            </a:lvl2pPr>
            <a:lvl3pPr marL="1143000" indent="-228600" algn="l" defTabSz="571500">
              <a:defRPr sz="2400">
                <a:solidFill>
                  <a:schemeClr val="tx1"/>
                </a:solidFill>
                <a:latin typeface="Times New Roman" panose="02020603050405020304" pitchFamily="18" charset="0"/>
              </a:defRPr>
            </a:lvl3pPr>
            <a:lvl4pPr marL="1600200" indent="-228600" algn="l" defTabSz="571500">
              <a:defRPr sz="2400">
                <a:solidFill>
                  <a:schemeClr val="tx1"/>
                </a:solidFill>
                <a:latin typeface="Times New Roman" panose="02020603050405020304" pitchFamily="18" charset="0"/>
              </a:defRPr>
            </a:lvl4pPr>
            <a:lvl5pPr marL="2057400" indent="-228600" algn="l" defTabSz="571500">
              <a:defRPr sz="2400">
                <a:solidFill>
                  <a:schemeClr val="tx1"/>
                </a:solidFill>
                <a:latin typeface="Times New Roman" panose="02020603050405020304" pitchFamily="18" charset="0"/>
              </a:defRPr>
            </a:lvl5pPr>
            <a:lvl6pPr marL="2514600" indent="-228600" defTabSz="5715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5715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5715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5715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spcAft>
                <a:spcPts val="600"/>
              </a:spcAft>
            </a:pPr>
            <a:r>
              <a:rPr lang="es-419" sz="3000" b="1" u="sng" dirty="0">
                <a:solidFill>
                  <a:srgbClr val="FFFF66"/>
                </a:solidFill>
                <a:effectLst>
                  <a:outerShdw blurRad="38100" dist="38100" dir="2700000" algn="tl">
                    <a:srgbClr val="000000"/>
                  </a:outerShdw>
                </a:effectLst>
                <a:latin typeface="Arial" panose="020B0604020202020204" pitchFamily="34" charset="0"/>
                <a:cs typeface="Times New Roman" panose="02020603050405020304" pitchFamily="18" charset="0"/>
              </a:rPr>
              <a:t>2 Timoteo 2:15 </a:t>
            </a:r>
            <a:r>
              <a:rPr lang="es-419" sz="2100" b="1" u="sng" dirty="0">
                <a:solidFill>
                  <a:srgbClr val="FFFF66"/>
                </a:solidFill>
                <a:effectLst>
                  <a:outerShdw blurRad="38100" dist="38100" dir="2700000" algn="tl">
                    <a:srgbClr val="000000"/>
                  </a:outerShdw>
                </a:effectLst>
                <a:latin typeface="Arial" panose="020B0604020202020204" pitchFamily="34" charset="0"/>
                <a:cs typeface="Times New Roman" panose="02020603050405020304" pitchFamily="18" charset="0"/>
              </a:rPr>
              <a:t>(LBLA)</a:t>
            </a:r>
          </a:p>
        </p:txBody>
      </p:sp>
      <p:sp>
        <p:nvSpPr>
          <p:cNvPr id="7" name="Rectangle 4">
            <a:extLst>
              <a:ext uri="{FF2B5EF4-FFF2-40B4-BE49-F238E27FC236}">
                <a16:creationId xmlns:a16="http://schemas.microsoft.com/office/drawing/2014/main" id="{0D9A129C-4BFB-18CA-5FEA-71493ECE769C}"/>
              </a:ext>
            </a:extLst>
          </p:cNvPr>
          <p:cNvSpPr>
            <a:spLocks noChangeArrowheads="1"/>
          </p:cNvSpPr>
          <p:nvPr/>
        </p:nvSpPr>
        <p:spPr bwMode="auto">
          <a:xfrm>
            <a:off x="695400" y="1556792"/>
            <a:ext cx="10657183"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5000"/>
              </a:lnSpc>
              <a:spcBef>
                <a:spcPts val="0"/>
              </a:spcBef>
              <a:spcAft>
                <a:spcPts val="600"/>
              </a:spcAft>
              <a:buClr>
                <a:srgbClr val="5FF0FF"/>
              </a:buClr>
              <a:buFont typeface="Symbol" panose="05050102010706020507" pitchFamily="18" charset="2"/>
              <a:buNone/>
            </a:pPr>
            <a:r>
              <a:rPr lang="es-419" sz="3100" noProof="0" dirty="0">
                <a:solidFill>
                  <a:srgbClr val="EFF9FF"/>
                </a:solidFill>
                <a:latin typeface="Arial" panose="020B0604020202020204" pitchFamily="34" charset="0"/>
              </a:rPr>
              <a:t>También cumplieron, sin lugar a duda, las instrucciones de un pastor viejo, con mucha experiencia, en una carta escrita desde la cárcel en Roma mientras esperaba ser ejecutado por su fe, dirigida a su joven asistente:</a:t>
            </a:r>
          </a:p>
        </p:txBody>
      </p:sp>
    </p:spTree>
    <p:extLst>
      <p:ext uri="{BB962C8B-B14F-4D97-AF65-F5344CB8AC3E}">
        <p14:creationId xmlns:p14="http://schemas.microsoft.com/office/powerpoint/2010/main" val="2800675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75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P spid="6" grpId="0"/>
      <p:bldP spid="7" grpId="0" uiExpand="1"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1 - Rectangle 9">
            <a:extLst>
              <a:ext uri="{FF2B5EF4-FFF2-40B4-BE49-F238E27FC236}">
                <a16:creationId xmlns:a16="http://schemas.microsoft.com/office/drawing/2014/main" id="{686091CB-9363-DD2D-F445-348087F64EBD}"/>
              </a:ext>
            </a:extLst>
          </p:cNvPr>
          <p:cNvSpPr>
            <a:spLocks noChangeArrowheads="1"/>
          </p:cNvSpPr>
          <p:nvPr/>
        </p:nvSpPr>
        <p:spPr bwMode="auto">
          <a:xfrm>
            <a:off x="1775520" y="2204864"/>
            <a:ext cx="8637588" cy="533400"/>
          </a:xfrm>
          <a:prstGeom prst="rect">
            <a:avLst/>
          </a:prstGeom>
          <a:noFill/>
          <a:ln>
            <a:noFill/>
          </a:ln>
          <a:effec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indent="-28575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ctr">
              <a:lnSpc>
                <a:spcPct val="80000"/>
              </a:lnSpc>
              <a:spcBef>
                <a:spcPct val="5000"/>
              </a:spcBef>
              <a:buClr>
                <a:srgbClr val="5FF0FF"/>
              </a:buClr>
              <a:buFont typeface="Symbol" panose="05050102010706020507" pitchFamily="18" charset="2"/>
              <a:buNone/>
            </a:pPr>
            <a:r>
              <a:rPr lang="es-419" sz="4800" b="1" i="1" noProof="0" dirty="0">
                <a:solidFill>
                  <a:srgbClr val="EFF9FF"/>
                </a:solidFill>
                <a:effectLst>
                  <a:outerShdw blurRad="63500" dist="63500" dir="3300000" algn="tl" rotWithShape="0">
                    <a:schemeClr val="tx1">
                      <a:alpha val="80000"/>
                    </a:schemeClr>
                  </a:outerShdw>
                </a:effectLst>
                <a:latin typeface="Arial" panose="020B0604020202020204" pitchFamily="34" charset="0"/>
              </a:rPr>
              <a:t>“La Reforma – Parte </a:t>
            </a:r>
            <a:r>
              <a:rPr lang="es-419" sz="4800" b="1" i="1" noProof="0">
                <a:solidFill>
                  <a:srgbClr val="EFF9FF"/>
                </a:solidFill>
                <a:effectLst>
                  <a:outerShdw blurRad="63500" dist="63500" dir="3300000" algn="tl" rotWithShape="0">
                    <a:schemeClr val="tx1">
                      <a:alpha val="80000"/>
                    </a:schemeClr>
                  </a:outerShdw>
                </a:effectLst>
                <a:latin typeface="Arial" panose="020B0604020202020204" pitchFamily="34" charset="0"/>
              </a:rPr>
              <a:t>2” </a:t>
            </a:r>
            <a:endParaRPr lang="es-419" sz="4800" b="1" i="1" noProof="0" dirty="0">
              <a:solidFill>
                <a:srgbClr val="EFF9FF"/>
              </a:solidFill>
              <a:effectLst>
                <a:outerShdw blurRad="63500" dist="63500" dir="3300000" algn="tl" rotWithShape="0">
                  <a:schemeClr val="tx1">
                    <a:alpha val="80000"/>
                  </a:schemeClr>
                </a:outerShdw>
              </a:effectLst>
              <a:latin typeface="Arial" panose="020B0604020202020204" pitchFamily="34" charset="0"/>
            </a:endParaRPr>
          </a:p>
        </p:txBody>
      </p:sp>
      <p:sp>
        <p:nvSpPr>
          <p:cNvPr id="6" name="Continuara Concluiar - Rectangle 4">
            <a:extLst>
              <a:ext uri="{FF2B5EF4-FFF2-40B4-BE49-F238E27FC236}">
                <a16:creationId xmlns:a16="http://schemas.microsoft.com/office/drawing/2014/main" id="{B20DE934-4DE6-43E5-4D9F-D0BA6AD8A00C}"/>
              </a:ext>
            </a:extLst>
          </p:cNvPr>
          <p:cNvSpPr>
            <a:spLocks noChangeArrowheads="1"/>
          </p:cNvSpPr>
          <p:nvPr/>
        </p:nvSpPr>
        <p:spPr bwMode="auto">
          <a:xfrm>
            <a:off x="1775520" y="908720"/>
            <a:ext cx="8637588" cy="361528"/>
          </a:xfrm>
          <a:prstGeom prst="rect">
            <a:avLst/>
          </a:prstGeom>
          <a:noFill/>
          <a:ln w="9525">
            <a:noFill/>
            <a:miter lim="800000"/>
            <a:headEnd/>
            <a:tailEnd/>
          </a:ln>
          <a:effectLst/>
        </p:spPr>
        <p:txBody>
          <a:bodyPr anchor="b" anchorCtr="0"/>
          <a:lstStyle>
            <a:lvl1pPr algn="l">
              <a:defRPr sz="2400">
                <a:solidFill>
                  <a:schemeClr val="tx1"/>
                </a:solidFill>
                <a:latin typeface="Times New Roman" panose="02020603050405020304" pitchFamily="18" charset="0"/>
              </a:defRPr>
            </a:lvl1pPr>
            <a:lvl2pPr marL="742950" indent="-285750" algn="l">
              <a:defRPr sz="2400">
                <a:solidFill>
                  <a:schemeClr val="tx1"/>
                </a:solidFill>
                <a:latin typeface="Times New Roman" panose="02020603050405020304" pitchFamily="18" charset="0"/>
              </a:defRPr>
            </a:lvl2pPr>
            <a:lvl3pPr marL="1143000" indent="-228600" algn="l">
              <a:defRPr sz="2400">
                <a:solidFill>
                  <a:schemeClr val="tx1"/>
                </a:solidFill>
                <a:latin typeface="Times New Roman" panose="02020603050405020304" pitchFamily="18" charset="0"/>
              </a:defRPr>
            </a:lvl3pPr>
            <a:lvl4pPr marL="1600200" indent="-228600" algn="l">
              <a:defRPr sz="2400">
                <a:solidFill>
                  <a:schemeClr val="tx1"/>
                </a:solidFill>
                <a:latin typeface="Times New Roman" panose="02020603050405020304" pitchFamily="18" charset="0"/>
              </a:defRPr>
            </a:lvl4pPr>
            <a:lvl5pPr marL="2057400" indent="-228600" algn="l">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spcBef>
                <a:spcPct val="20000"/>
              </a:spcBef>
              <a:buClr>
                <a:srgbClr val="5FF0FF"/>
              </a:buClr>
              <a:buSzPct val="75000"/>
              <a:buFont typeface="Symbol" panose="05050102010706020507" pitchFamily="18" charset="2"/>
              <a:buNone/>
            </a:pPr>
            <a:r>
              <a:rPr kumimoji="1" lang="es-419" sz="5500" b="1" i="1" spc="300" noProof="0" dirty="0">
                <a:solidFill>
                  <a:srgbClr val="7FFFFF"/>
                </a:solidFill>
                <a:effectLst>
                  <a:outerShdw blurRad="76200" dist="76200" dir="3300000" algn="tl" rotWithShape="0">
                    <a:schemeClr val="tx1">
                      <a:alpha val="75000"/>
                    </a:schemeClr>
                  </a:outerShdw>
                </a:effectLst>
                <a:latin typeface="Arial" panose="020B0604020202020204" pitchFamily="34" charset="0"/>
              </a:rPr>
              <a:t>… Concluirá …</a:t>
            </a:r>
          </a:p>
        </p:txBody>
      </p:sp>
      <p:sp>
        <p:nvSpPr>
          <p:cNvPr id="7" name="Proximo domingo - Rectangle 3">
            <a:extLst>
              <a:ext uri="{FF2B5EF4-FFF2-40B4-BE49-F238E27FC236}">
                <a16:creationId xmlns:a16="http://schemas.microsoft.com/office/drawing/2014/main" id="{06DDDBEA-D704-FBDD-AC84-6938DBABEB89}"/>
              </a:ext>
            </a:extLst>
          </p:cNvPr>
          <p:cNvSpPr>
            <a:spLocks noChangeArrowheads="1"/>
          </p:cNvSpPr>
          <p:nvPr/>
        </p:nvSpPr>
        <p:spPr bwMode="auto">
          <a:xfrm>
            <a:off x="1775520" y="1268760"/>
            <a:ext cx="8637588" cy="720080"/>
          </a:xfrm>
          <a:prstGeom prst="rect">
            <a:avLst/>
          </a:prstGeom>
          <a:noFill/>
          <a:ln>
            <a:noFill/>
          </a:ln>
          <a:effec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lvl="1" algn="ctr">
              <a:lnSpc>
                <a:spcPct val="90000"/>
              </a:lnSpc>
              <a:buClr>
                <a:srgbClr val="5FF0FF"/>
              </a:buClr>
              <a:buFont typeface="Symbol" panose="05050102010706020507" pitchFamily="18" charset="2"/>
              <a:buNone/>
              <a:defRPr/>
            </a:pPr>
            <a:r>
              <a:rPr lang="es-419" sz="4400" b="1" u="sng" spc="300" noProof="0" dirty="0">
                <a:solidFill>
                  <a:srgbClr val="FFFF00"/>
                </a:solidFill>
                <a:effectLst>
                  <a:outerShdw blurRad="63500" dist="63500" dir="3300000" algn="tl" rotWithShape="0">
                    <a:schemeClr val="tx1">
                      <a:alpha val="80000"/>
                    </a:schemeClr>
                  </a:outerShdw>
                </a:effectLst>
                <a:latin typeface="Arial" panose="020B0604020202020204" pitchFamily="34" charset="0"/>
              </a:rPr>
              <a:t>Próximo Domingo:</a:t>
            </a:r>
            <a:endParaRPr lang="es-419" sz="4400" b="1" i="1" spc="300" noProof="0" dirty="0">
              <a:solidFill>
                <a:srgbClr val="FFFF00"/>
              </a:solidFill>
              <a:effectLst>
                <a:outerShdw blurRad="63500" dist="63500" dir="3300000" algn="tl" rotWithShape="0">
                  <a:schemeClr val="tx1">
                    <a:alpha val="80000"/>
                  </a:schemeClr>
                </a:outerShdw>
              </a:effectLst>
              <a:latin typeface="Arial" panose="020B0604020202020204" pitchFamily="34" charset="0"/>
            </a:endParaRPr>
          </a:p>
        </p:txBody>
      </p:sp>
      <p:sp>
        <p:nvSpPr>
          <p:cNvPr id="9" name="Materiales - Rectangle 3">
            <a:extLst>
              <a:ext uri="{FF2B5EF4-FFF2-40B4-BE49-F238E27FC236}">
                <a16:creationId xmlns:a16="http://schemas.microsoft.com/office/drawing/2014/main" id="{10CC761E-7805-3297-163A-4171ECBCDC9E}"/>
              </a:ext>
            </a:extLst>
          </p:cNvPr>
          <p:cNvSpPr>
            <a:spLocks noChangeArrowheads="1"/>
          </p:cNvSpPr>
          <p:nvPr/>
        </p:nvSpPr>
        <p:spPr bwMode="auto">
          <a:xfrm>
            <a:off x="1775520" y="5996136"/>
            <a:ext cx="8637588" cy="457200"/>
          </a:xfrm>
          <a:prstGeom prst="rect">
            <a:avLst/>
          </a:prstGeom>
          <a:noFill/>
          <a:ln>
            <a:noFill/>
          </a:ln>
          <a:effec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lvl="1" algn="ctr">
              <a:lnSpc>
                <a:spcPct val="90000"/>
              </a:lnSpc>
              <a:buClr>
                <a:srgbClr val="5FF0FF"/>
              </a:buClr>
              <a:buFont typeface="Symbol" panose="05050102010706020507" pitchFamily="18" charset="2"/>
              <a:buNone/>
              <a:defRPr/>
            </a:pPr>
            <a:r>
              <a:rPr lang="es-419" sz="3300" noProof="0" dirty="0">
                <a:solidFill>
                  <a:srgbClr val="EFF9FF"/>
                </a:solidFill>
                <a:effectLst>
                  <a:outerShdw blurRad="63500" dist="63500" dir="3300000" algn="tl" rotWithShape="0">
                    <a:schemeClr val="tx1">
                      <a:alpha val="80000"/>
                    </a:schemeClr>
                  </a:outerShdw>
                </a:effectLst>
                <a:latin typeface="Arial" panose="020B0604020202020204" pitchFamily="34" charset="0"/>
              </a:rPr>
              <a:t>Materiales de Clases Anteriores</a:t>
            </a:r>
            <a:endParaRPr lang="es-419" sz="3300" b="1" i="1" noProof="0" dirty="0">
              <a:solidFill>
                <a:srgbClr val="EFF9FF"/>
              </a:solidFill>
              <a:effectLst>
                <a:outerShdw blurRad="63500" dist="63500" dir="3300000" algn="tl" rotWithShape="0">
                  <a:schemeClr val="tx1">
                    <a:alpha val="80000"/>
                  </a:schemeClr>
                </a:outerShdw>
              </a:effectLst>
              <a:latin typeface="Arial" panose="020B0604020202020204" pitchFamily="34" charset="0"/>
            </a:endParaRPr>
          </a:p>
        </p:txBody>
      </p:sp>
      <p:pic>
        <p:nvPicPr>
          <p:cNvPr id="12" name="QR Code - Picture 11">
            <a:extLst>
              <a:ext uri="{FF2B5EF4-FFF2-40B4-BE49-F238E27FC236}">
                <a16:creationId xmlns:a16="http://schemas.microsoft.com/office/drawing/2014/main" id="{7B2EB656-1E56-FC7C-1C81-F9AC77E6029F}"/>
              </a:ext>
            </a:extLst>
          </p:cNvPr>
          <p:cNvPicPr>
            <a:picLocks noChangeAspect="1"/>
          </p:cNvPicPr>
          <p:nvPr/>
        </p:nvPicPr>
        <p:blipFill>
          <a:blip r:embed="rId2">
            <a:extLst>
              <a:ext uri="{28A0092B-C50C-407E-A947-70E740481C1C}">
                <a14:useLocalDpi xmlns:a14="http://schemas.microsoft.com/office/drawing/2010/main" val="0"/>
              </a:ext>
            </a:extLst>
          </a:blip>
          <a:srcRect l="3669" t="3805" r="4182" b="4208"/>
          <a:stretch>
            <a:fillRect/>
          </a:stretch>
        </p:blipFill>
        <p:spPr>
          <a:xfrm>
            <a:off x="4511824" y="2998132"/>
            <a:ext cx="3240360" cy="2879140"/>
          </a:xfrm>
          <a:prstGeom prst="rect">
            <a:avLst/>
          </a:prstGeom>
        </p:spPr>
      </p:pic>
      <p:cxnSp>
        <p:nvCxnSpPr>
          <p:cNvPr id="14" name="Straight Connector 13">
            <a:extLst>
              <a:ext uri="{FF2B5EF4-FFF2-40B4-BE49-F238E27FC236}">
                <a16:creationId xmlns:a16="http://schemas.microsoft.com/office/drawing/2014/main" id="{00948652-B4FD-3F2C-B4C1-121F9E14FE42}"/>
              </a:ext>
            </a:extLst>
          </p:cNvPr>
          <p:cNvCxnSpPr/>
          <p:nvPr/>
        </p:nvCxnSpPr>
        <p:spPr>
          <a:xfrm>
            <a:off x="3359696" y="6453336"/>
            <a:ext cx="568863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1AC7E0F3-BEC3-7760-1621-AA5FD7C31152}"/>
              </a:ext>
            </a:extLst>
          </p:cNvPr>
          <p:cNvCxnSpPr/>
          <p:nvPr/>
        </p:nvCxnSpPr>
        <p:spPr>
          <a:xfrm>
            <a:off x="3143672" y="6453336"/>
            <a:ext cx="6084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65373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iterate type="lt">
                                    <p:tmPct val="20000"/>
                                  </p:iterate>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25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250" fill="hold"/>
                                        <p:tgtEl>
                                          <p:spTgt spid="6">
                                            <p:txEl>
                                              <p:pRg st="0" end="0"/>
                                            </p:txEl>
                                          </p:spTgt>
                                        </p:tgtEl>
                                        <p:attrNameLst>
                                          <p:attrName>ppt_h</p:attrName>
                                        </p:attrNameLst>
                                      </p:cBhvr>
                                      <p:tavLst>
                                        <p:tav tm="0">
                                          <p:val>
                                            <p:fltVal val="0"/>
                                          </p:val>
                                        </p:tav>
                                        <p:tav tm="100000">
                                          <p:val>
                                            <p:strVal val="#ppt_h"/>
                                          </p:val>
                                        </p:tav>
                                      </p:tavLst>
                                    </p:anim>
                                    <p:anim calcmode="lin" valueType="num">
                                      <p:cBhvr>
                                        <p:cTn id="9" dur="25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10" dur="250"/>
                                        <p:tgtEl>
                                          <p:spTgt spid="6">
                                            <p:txEl>
                                              <p:pRg st="0" end="0"/>
                                            </p:txEl>
                                          </p:spTgt>
                                        </p:tgtEl>
                                      </p:cBhvr>
                                    </p:animEffect>
                                  </p:childTnLst>
                                </p:cTn>
                              </p:par>
                            </p:childTnLst>
                          </p:cTn>
                        </p:par>
                        <p:par>
                          <p:cTn id="11" fill="hold">
                            <p:stCondLst>
                              <p:cond delay="750"/>
                            </p:stCondLst>
                            <p:childTnLst>
                              <p:par>
                                <p:cTn id="12" presetID="23" presetClass="entr" presetSubtype="32" fill="hold" grpId="0" nodeType="afterEffect">
                                  <p:stCondLst>
                                    <p:cond delay="500"/>
                                  </p:stCondLst>
                                  <p:childTnLst>
                                    <p:set>
                                      <p:cBhvr>
                                        <p:cTn id="13" dur="1" fill="hold">
                                          <p:stCondLst>
                                            <p:cond delay="0"/>
                                          </p:stCondLst>
                                        </p:cTn>
                                        <p:tgtEl>
                                          <p:spTgt spid="7">
                                            <p:txEl>
                                              <p:pRg st="0" end="0"/>
                                            </p:txEl>
                                          </p:spTgt>
                                        </p:tgtEl>
                                        <p:attrNameLst>
                                          <p:attrName>style.visibility</p:attrName>
                                        </p:attrNameLst>
                                      </p:cBhvr>
                                      <p:to>
                                        <p:strVal val="visible"/>
                                      </p:to>
                                    </p:set>
                                    <p:anim calcmode="lin" valueType="num">
                                      <p:cBhvr>
                                        <p:cTn id="14" dur="500" fill="hold"/>
                                        <p:tgtEl>
                                          <p:spTgt spid="7">
                                            <p:txEl>
                                              <p:pRg st="0" end="0"/>
                                            </p:txEl>
                                          </p:spTgt>
                                        </p:tgtEl>
                                        <p:attrNameLst>
                                          <p:attrName>ppt_w</p:attrName>
                                        </p:attrNameLst>
                                      </p:cBhvr>
                                      <p:tavLst>
                                        <p:tav tm="0">
                                          <p:val>
                                            <p:strVal val="4*#ppt_w"/>
                                          </p:val>
                                        </p:tav>
                                        <p:tav tm="100000">
                                          <p:val>
                                            <p:strVal val="#ppt_w"/>
                                          </p:val>
                                        </p:tav>
                                      </p:tavLst>
                                    </p:anim>
                                    <p:anim calcmode="lin" valueType="num">
                                      <p:cBhvr>
                                        <p:cTn id="15" dur="500" fill="hold"/>
                                        <p:tgtEl>
                                          <p:spTgt spid="7">
                                            <p:txEl>
                                              <p:pRg st="0" end="0"/>
                                            </p:txEl>
                                          </p:spTgt>
                                        </p:tgtEl>
                                        <p:attrNameLst>
                                          <p:attrName>ppt_h</p:attrName>
                                        </p:attrNameLst>
                                      </p:cBhvr>
                                      <p:tavLst>
                                        <p:tav tm="0">
                                          <p:val>
                                            <p:strVal val="4*#ppt_h"/>
                                          </p:val>
                                        </p:tav>
                                        <p:tav tm="100000">
                                          <p:val>
                                            <p:strVal val="#ppt_h"/>
                                          </p:val>
                                        </p:tav>
                                      </p:tavLst>
                                    </p:anim>
                                  </p:childTnLst>
                                </p:cTn>
                              </p:par>
                            </p:childTnLst>
                          </p:cTn>
                        </p:par>
                        <p:par>
                          <p:cTn id="16" fill="hold">
                            <p:stCondLst>
                              <p:cond delay="1750"/>
                            </p:stCondLst>
                            <p:childTnLst>
                              <p:par>
                                <p:cTn id="17" presetID="23" presetClass="entr" presetSubtype="16" fill="hold" grpId="0" nodeType="afterEffect">
                                  <p:stCondLst>
                                    <p:cond delay="50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grpId="0" nodeType="clickEffect">
                                  <p:stCondLst>
                                    <p:cond delay="0"/>
                                  </p:stCondLst>
                                  <p:iterate type="wd">
                                    <p:tmPct val="65000"/>
                                  </p:iterate>
                                  <p:childTnLst>
                                    <p:set>
                                      <p:cBhvr>
                                        <p:cTn id="24" dur="1" fill="hold">
                                          <p:stCondLst>
                                            <p:cond delay="0"/>
                                          </p:stCondLst>
                                        </p:cTn>
                                        <p:tgtEl>
                                          <p:spTgt spid="9">
                                            <p:txEl>
                                              <p:pRg st="0" end="0"/>
                                            </p:txEl>
                                          </p:spTgt>
                                        </p:tgtEl>
                                        <p:attrNameLst>
                                          <p:attrName>style.visibility</p:attrName>
                                        </p:attrNameLst>
                                      </p:cBhvr>
                                      <p:to>
                                        <p:strVal val="visible"/>
                                      </p:to>
                                    </p:set>
                                    <p:animEffect transition="in" filter="fade">
                                      <p:cBhvr>
                                        <p:cTn id="25" dur="250"/>
                                        <p:tgtEl>
                                          <p:spTgt spid="9">
                                            <p:txEl>
                                              <p:pRg st="0" end="0"/>
                                            </p:txEl>
                                          </p:spTgt>
                                        </p:tgtEl>
                                      </p:cBhvr>
                                    </p:animEffect>
                                    <p:anim calcmode="lin" valueType="num">
                                      <p:cBhvr>
                                        <p:cTn id="26" dur="25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7" dur="25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738"/>
                            </p:stCondLst>
                            <p:childTnLst>
                              <p:par>
                                <p:cTn id="29" presetID="12" presetClass="entr" presetSubtype="4" fill="hold" nodeType="afterEffect">
                                  <p:stCondLst>
                                    <p:cond delay="1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p:tgtEl>
                                          <p:spTgt spid="12"/>
                                        </p:tgtEl>
                                        <p:attrNameLst>
                                          <p:attrName>ppt_y</p:attrName>
                                        </p:attrNameLst>
                                      </p:cBhvr>
                                      <p:tavLst>
                                        <p:tav tm="0">
                                          <p:val>
                                            <p:strVal val="#ppt_y+#ppt_h*1.125000"/>
                                          </p:val>
                                        </p:tav>
                                        <p:tav tm="100000">
                                          <p:val>
                                            <p:strVal val="#ppt_y"/>
                                          </p:val>
                                        </p:tav>
                                      </p:tavLst>
                                    </p:anim>
                                    <p:animEffect transition="in" filter="wipe(up)">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left)">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6" grpId="0" build="p"/>
      <p:bldP spid="7" grpId="0" build="p" autoUpdateAnimBg="0" advAuto="1000"/>
      <p:bldP spid="9"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1ED143D8-EBA1-EF21-2CF0-EF6F9BD19812}"/>
              </a:ext>
            </a:extLst>
          </p:cNvPr>
          <p:cNvSpPr>
            <a:spLocks noChangeArrowheads="1"/>
          </p:cNvSpPr>
          <p:nvPr/>
        </p:nvSpPr>
        <p:spPr bwMode="auto">
          <a:xfrm>
            <a:off x="0" y="3"/>
            <a:ext cx="12192000" cy="6811963"/>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419" noProof="0" dirty="0"/>
          </a:p>
        </p:txBody>
      </p:sp>
    </p:spTree>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231FAF-3823-59FC-3249-44727F3A3AC0}"/>
            </a:ext>
          </a:extLst>
        </p:cNvPr>
        <p:cNvGrpSpPr/>
        <p:nvPr/>
      </p:nvGrpSpPr>
      <p:grpSpPr>
        <a:xfrm>
          <a:off x="0" y="0"/>
          <a:ext cx="0" cy="0"/>
          <a:chOff x="0" y="0"/>
          <a:chExt cx="0" cy="0"/>
        </a:xfrm>
      </p:grpSpPr>
      <p:sp>
        <p:nvSpPr>
          <p:cNvPr id="3" name="Para 1 - Rectangle 35">
            <a:extLst>
              <a:ext uri="{FF2B5EF4-FFF2-40B4-BE49-F238E27FC236}">
                <a16:creationId xmlns:a16="http://schemas.microsoft.com/office/drawing/2014/main" id="{394B5BD1-4A6D-3E9B-9AEC-7EA657D6789D}"/>
              </a:ext>
            </a:extLst>
          </p:cNvPr>
          <p:cNvSpPr>
            <a:spLocks noChangeArrowheads="1"/>
          </p:cNvSpPr>
          <p:nvPr/>
        </p:nvSpPr>
        <p:spPr bwMode="auto">
          <a:xfrm>
            <a:off x="695400" y="1052736"/>
            <a:ext cx="7416824" cy="439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628650" lvl="1" indent="-628650" algn="just">
              <a:lnSpc>
                <a:spcPct val="90000"/>
              </a:lnSpc>
              <a:spcBef>
                <a:spcPts val="0"/>
              </a:spcBef>
              <a:spcAft>
                <a:spcPts val="600"/>
              </a:spcAft>
              <a:buClr>
                <a:srgbClr val="5FF0FF"/>
              </a:buClr>
              <a:buFont typeface="Symbol" panose="05050102010706020507" pitchFamily="18" charset="2"/>
              <a:buNone/>
              <a:tabLst>
                <a:tab pos="628650" algn="l"/>
              </a:tabLst>
            </a:pPr>
            <a:r>
              <a:rPr lang="es-419" sz="3200" noProof="0" dirty="0">
                <a:solidFill>
                  <a:schemeClr val="bg2">
                    <a:lumMod val="50000"/>
                  </a:schemeClr>
                </a:solidFill>
                <a:effectLst/>
                <a:latin typeface="Arial" panose="020B0604020202020204" pitchFamily="34" charset="0"/>
                <a:cs typeface="Arial" panose="020B0604020202020204" pitchFamily="34" charset="0"/>
              </a:rPr>
              <a:t>DICCIONARIO:  </a:t>
            </a:r>
            <a:r>
              <a:rPr lang="es-419" sz="3200" i="1" noProof="0" dirty="0">
                <a:solidFill>
                  <a:schemeClr val="bg1"/>
                </a:solidFill>
                <a:latin typeface="Arial" panose="020B0604020202020204" pitchFamily="34" charset="0"/>
                <a:cs typeface="Arial" panose="020B0604020202020204" pitchFamily="34" charset="0"/>
              </a:rPr>
              <a:t>REFORMA: </a:t>
            </a:r>
          </a:p>
          <a:p>
            <a:pPr marL="628650" lvl="1" indent="-628650" algn="just">
              <a:lnSpc>
                <a:spcPct val="90000"/>
              </a:lnSpc>
              <a:spcBef>
                <a:spcPts val="0"/>
              </a:spcBef>
              <a:spcAft>
                <a:spcPts val="600"/>
              </a:spcAft>
              <a:buClr>
                <a:srgbClr val="5FF0FF"/>
              </a:buClr>
              <a:buFont typeface="Symbol" panose="05050102010706020507" pitchFamily="18" charset="2"/>
              <a:buNone/>
              <a:tabLst>
                <a:tab pos="628650" algn="l"/>
              </a:tabLst>
            </a:pPr>
            <a:r>
              <a:rPr lang="es-419" sz="3200" u="sng" noProof="0" dirty="0">
                <a:solidFill>
                  <a:schemeClr val="bg2">
                    <a:lumMod val="50000"/>
                  </a:schemeClr>
                </a:solidFill>
                <a:effectLst/>
                <a:latin typeface="Arial" panose="020B0604020202020204" pitchFamily="34" charset="0"/>
                <a:cs typeface="Arial" panose="020B0604020202020204" pitchFamily="34" charset="0"/>
              </a:rPr>
              <a:t>1.</a:t>
            </a:r>
            <a:r>
              <a:rPr lang="es-419" sz="3200" noProof="0" dirty="0">
                <a:solidFill>
                  <a:schemeClr val="bg2">
                    <a:lumMod val="50000"/>
                  </a:schemeClr>
                </a:solidFill>
                <a:effectLst/>
                <a:latin typeface="Arial" panose="020B0604020202020204" pitchFamily="34" charset="0"/>
                <a:cs typeface="Arial" panose="020B0604020202020204" pitchFamily="34" charset="0"/>
              </a:rPr>
              <a:t> 	Acción y efecto de reformar o reformarse.</a:t>
            </a:r>
          </a:p>
          <a:p>
            <a:pPr marL="628650" lvl="1" indent="-628650" algn="just">
              <a:lnSpc>
                <a:spcPct val="90000"/>
              </a:lnSpc>
              <a:spcBef>
                <a:spcPts val="0"/>
              </a:spcBef>
              <a:spcAft>
                <a:spcPts val="600"/>
              </a:spcAft>
              <a:buClr>
                <a:srgbClr val="5FF0FF"/>
              </a:buClr>
              <a:buFont typeface="Symbol" panose="05050102010706020507" pitchFamily="18" charset="2"/>
              <a:buNone/>
              <a:tabLst>
                <a:tab pos="628650" algn="l"/>
              </a:tabLst>
            </a:pPr>
            <a:r>
              <a:rPr lang="es-419" sz="3200" u="sng" noProof="0" dirty="0">
                <a:solidFill>
                  <a:srgbClr val="59FF0F"/>
                </a:solidFill>
                <a:latin typeface="Arial" panose="020B0604020202020204" pitchFamily="34" charset="0"/>
                <a:cs typeface="Arial" panose="020B0604020202020204" pitchFamily="34" charset="0"/>
              </a:rPr>
              <a:t>Sinónimos</a:t>
            </a:r>
            <a:r>
              <a:rPr lang="es-419" sz="3200" noProof="0" dirty="0">
                <a:solidFill>
                  <a:srgbClr val="59FF0F"/>
                </a:solidFill>
                <a:latin typeface="Arial" panose="020B0604020202020204" pitchFamily="34" charset="0"/>
                <a:cs typeface="Arial" panose="020B0604020202020204" pitchFamily="34" charset="0"/>
              </a:rPr>
              <a:t>:</a:t>
            </a:r>
            <a:r>
              <a:rPr lang="es-419" sz="3200" noProof="0" dirty="0">
                <a:solidFill>
                  <a:schemeClr val="bg2">
                    <a:lumMod val="50000"/>
                  </a:schemeClr>
                </a:solidFill>
                <a:effectLst/>
                <a:latin typeface="Arial" panose="020B0604020202020204" pitchFamily="34" charset="0"/>
                <a:cs typeface="Arial" panose="020B0604020202020204" pitchFamily="34" charset="0"/>
              </a:rPr>
              <a:t> </a:t>
            </a:r>
          </a:p>
          <a:p>
            <a:pPr marL="628650" lvl="1" indent="-628650" algn="just">
              <a:lnSpc>
                <a:spcPct val="90000"/>
              </a:lnSpc>
              <a:spcBef>
                <a:spcPts val="0"/>
              </a:spcBef>
              <a:spcAft>
                <a:spcPts val="600"/>
              </a:spcAft>
              <a:buClr>
                <a:srgbClr val="5FF0FF"/>
              </a:buClr>
              <a:buFont typeface="Symbol" panose="05050102010706020507" pitchFamily="18" charset="2"/>
              <a:buNone/>
              <a:tabLst>
                <a:tab pos="628650" algn="l"/>
              </a:tabLst>
            </a:pPr>
            <a:r>
              <a:rPr lang="es-419" sz="3200" noProof="0" dirty="0">
                <a:solidFill>
                  <a:schemeClr val="bg2">
                    <a:lumMod val="50000"/>
                  </a:schemeClr>
                </a:solidFill>
                <a:effectLst/>
                <a:latin typeface="Arial" panose="020B0604020202020204" pitchFamily="34" charset="0"/>
                <a:cs typeface="Arial" panose="020B0604020202020204" pitchFamily="34" charset="0"/>
              </a:rPr>
              <a:t>	Remodelación, renovación, mejora, cambio, transformación.</a:t>
            </a:r>
          </a:p>
          <a:p>
            <a:pPr marL="628650" lvl="1" indent="-628650" algn="just">
              <a:lnSpc>
                <a:spcPct val="90000"/>
              </a:lnSpc>
              <a:spcBef>
                <a:spcPts val="0"/>
              </a:spcBef>
              <a:spcAft>
                <a:spcPts val="600"/>
              </a:spcAft>
              <a:buClr>
                <a:srgbClr val="5FF0FF"/>
              </a:buClr>
              <a:buFont typeface="Symbol" panose="05050102010706020507" pitchFamily="18" charset="2"/>
              <a:buNone/>
              <a:tabLst>
                <a:tab pos="628650" algn="l"/>
              </a:tabLst>
            </a:pPr>
            <a:r>
              <a:rPr lang="es-419" sz="3200" u="sng" noProof="0" dirty="0">
                <a:solidFill>
                  <a:schemeClr val="bg2">
                    <a:lumMod val="50000"/>
                  </a:schemeClr>
                </a:solidFill>
                <a:effectLst/>
                <a:latin typeface="Arial" panose="020B0604020202020204" pitchFamily="34" charset="0"/>
                <a:cs typeface="Arial" panose="020B0604020202020204" pitchFamily="34" charset="0"/>
              </a:rPr>
              <a:t>4.</a:t>
            </a:r>
            <a:r>
              <a:rPr lang="es-419" sz="3200" noProof="0" dirty="0">
                <a:solidFill>
                  <a:schemeClr val="bg2">
                    <a:lumMod val="50000"/>
                  </a:schemeClr>
                </a:solidFill>
                <a:effectLst/>
                <a:latin typeface="Arial" panose="020B0604020202020204" pitchFamily="34" charset="0"/>
                <a:cs typeface="Arial" panose="020B0604020202020204" pitchFamily="34" charset="0"/>
              </a:rPr>
              <a:t> 	Movimiento religioso que, iniciado en el</a:t>
            </a:r>
            <a:r>
              <a:rPr lang="es-419" sz="2200" noProof="0" dirty="0">
                <a:solidFill>
                  <a:schemeClr val="bg2">
                    <a:lumMod val="50000"/>
                  </a:schemeClr>
                </a:solidFill>
                <a:effectLst/>
                <a:latin typeface="Arial" panose="020B0604020202020204" pitchFamily="34" charset="0"/>
                <a:cs typeface="Arial" panose="020B0604020202020204" pitchFamily="34" charset="0"/>
              </a:rPr>
              <a:t>  </a:t>
            </a:r>
            <a:r>
              <a:rPr lang="es-419" sz="3200" noProof="0" dirty="0">
                <a:solidFill>
                  <a:schemeClr val="bg2">
                    <a:lumMod val="50000"/>
                  </a:schemeClr>
                </a:solidFill>
                <a:effectLst/>
                <a:latin typeface="Arial" panose="020B0604020202020204" pitchFamily="34" charset="0"/>
                <a:cs typeface="Arial" panose="020B0604020202020204" pitchFamily="34" charset="0"/>
              </a:rPr>
              <a:t>siglo</a:t>
            </a:r>
            <a:r>
              <a:rPr lang="es-419" sz="2600" noProof="0" dirty="0">
                <a:solidFill>
                  <a:schemeClr val="bg2">
                    <a:lumMod val="50000"/>
                  </a:schemeClr>
                </a:solidFill>
                <a:effectLst/>
                <a:latin typeface="Arial" panose="020B0604020202020204" pitchFamily="34" charset="0"/>
                <a:cs typeface="Arial" panose="020B0604020202020204" pitchFamily="34" charset="0"/>
              </a:rPr>
              <a:t> </a:t>
            </a:r>
            <a:r>
              <a:rPr lang="es-419" sz="3200" noProof="0" dirty="0">
                <a:solidFill>
                  <a:schemeClr val="bg2">
                    <a:lumMod val="50000"/>
                  </a:schemeClr>
                </a:solidFill>
                <a:effectLst/>
                <a:latin typeface="Arial" panose="020B0604020202020204" pitchFamily="34" charset="0"/>
                <a:cs typeface="Arial" panose="020B0604020202020204" pitchFamily="34" charset="0"/>
              </a:rPr>
              <a:t>XIV,</a:t>
            </a:r>
            <a:r>
              <a:rPr lang="es-419" sz="2300" noProof="0" dirty="0">
                <a:solidFill>
                  <a:schemeClr val="bg2">
                    <a:lumMod val="50000"/>
                  </a:schemeClr>
                </a:solidFill>
                <a:effectLst/>
                <a:latin typeface="Arial" panose="020B0604020202020204" pitchFamily="34" charset="0"/>
                <a:cs typeface="Arial" panose="020B0604020202020204" pitchFamily="34" charset="0"/>
              </a:rPr>
              <a:t>  </a:t>
            </a:r>
            <a:r>
              <a:rPr lang="es-419" sz="3200" noProof="0" dirty="0">
                <a:solidFill>
                  <a:schemeClr val="bg2">
                    <a:lumMod val="50000"/>
                  </a:schemeClr>
                </a:solidFill>
                <a:effectLst/>
                <a:latin typeface="Arial" panose="020B0604020202020204" pitchFamily="34" charset="0"/>
                <a:cs typeface="Arial" panose="020B0604020202020204" pitchFamily="34" charset="0"/>
              </a:rPr>
              <a:t>motivó la formación de las Iglesias protestantes.</a:t>
            </a:r>
          </a:p>
        </p:txBody>
      </p:sp>
      <p:sp>
        <p:nvSpPr>
          <p:cNvPr id="8" name="TITLE - Rectangle 5">
            <a:extLst>
              <a:ext uri="{FF2B5EF4-FFF2-40B4-BE49-F238E27FC236}">
                <a16:creationId xmlns:a16="http://schemas.microsoft.com/office/drawing/2014/main" id="{7CB0E421-ABF8-EAD0-E86A-17A062C62760}"/>
              </a:ext>
            </a:extLst>
          </p:cNvPr>
          <p:cNvSpPr>
            <a:spLocks noChangeArrowheads="1"/>
          </p:cNvSpPr>
          <p:nvPr/>
        </p:nvSpPr>
        <p:spPr bwMode="auto">
          <a:xfrm>
            <a:off x="1752600" y="508771"/>
            <a:ext cx="8686800" cy="255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nchorCtr="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ctr">
              <a:spcBef>
                <a:spcPct val="15000"/>
              </a:spcBef>
              <a:buClrTx/>
              <a:buSzTx/>
              <a:buFontTx/>
              <a:buNone/>
            </a:pPr>
            <a:r>
              <a:rPr kumimoji="0" lang="es-419" sz="3900" b="1" i="1" u="sng" spc="300" noProof="0" dirty="0">
                <a:solidFill>
                  <a:srgbClr val="EFF9FF"/>
                </a:solidFill>
                <a:effectLst>
                  <a:outerShdw blurRad="63500" dist="63500" dir="3300000" algn="tl" rotWithShape="0">
                    <a:schemeClr val="tx1">
                      <a:alpha val="80000"/>
                    </a:schemeClr>
                  </a:outerShdw>
                </a:effectLst>
                <a:latin typeface="Arial" panose="020B0604020202020204" pitchFamily="34" charset="0"/>
              </a:rPr>
              <a:t>La Reforma – Parte 1</a:t>
            </a:r>
          </a:p>
        </p:txBody>
      </p:sp>
      <p:pic>
        <p:nvPicPr>
          <p:cNvPr id="9" name="Picture 8">
            <a:extLst>
              <a:ext uri="{FF2B5EF4-FFF2-40B4-BE49-F238E27FC236}">
                <a16:creationId xmlns:a16="http://schemas.microsoft.com/office/drawing/2014/main" id="{20FA1749-4F98-3AE4-D165-CE12CA7AB779}"/>
              </a:ext>
            </a:extLst>
          </p:cNvPr>
          <p:cNvPicPr>
            <a:picLocks noChangeAspect="1"/>
          </p:cNvPicPr>
          <p:nvPr/>
        </p:nvPicPr>
        <p:blipFill>
          <a:blip r:embed="rId3">
            <a:alphaModFix amt="78000"/>
            <a:extLst>
              <a:ext uri="{BEBA8EAE-BF5A-486C-A8C5-ECC9F3942E4B}">
                <a14:imgProps xmlns:a14="http://schemas.microsoft.com/office/drawing/2010/main">
                  <a14:imgLayer r:embed="rId4">
                    <a14:imgEffect>
                      <a14:backgroundRemoval t="4429" b="99857" l="8429" r="93286">
                        <a14:foregroundMark x1="16571" y1="9571" x2="88000" y2="15429"/>
                        <a14:foregroundMark x1="88000" y1="15429" x2="87571" y2="83429"/>
                        <a14:foregroundMark x1="87571" y1="83429" x2="76000" y2="90429"/>
                        <a14:foregroundMark x1="76000" y1="90429" x2="47000" y2="79714"/>
                        <a14:foregroundMark x1="47000" y1="79714" x2="25000" y2="26000"/>
                        <a14:foregroundMark x1="25000" y1="26000" x2="18286" y2="31000"/>
                        <a14:foregroundMark x1="9000" y1="9000" x2="18571" y2="8571"/>
                        <a14:foregroundMark x1="18571" y1="8571" x2="81143" y2="11429"/>
                        <a14:foregroundMark x1="9286" y1="7143" x2="33000" y2="7857"/>
                        <a14:foregroundMark x1="8857" y1="8857" x2="17143" y2="75571"/>
                        <a14:foregroundMark x1="16286" y1="10857" x2="11286" y2="16143"/>
                        <a14:foregroundMark x1="24286" y1="9000" x2="28000" y2="71429"/>
                        <a14:foregroundMark x1="34000" y1="10000" x2="29429" y2="72000"/>
                        <a14:foregroundMark x1="22857" y1="26714" x2="25857" y2="86571"/>
                        <a14:foregroundMark x1="10714" y1="43714" x2="15571" y2="89571"/>
                        <a14:foregroundMark x1="28429" y1="45429" x2="44286" y2="45429"/>
                        <a14:foregroundMark x1="44286" y1="45429" x2="71286" y2="46714"/>
                        <a14:foregroundMark x1="76429" y1="11286" x2="87714" y2="12000"/>
                        <a14:foregroundMark x1="87714" y1="12000" x2="89571" y2="23714"/>
                        <a14:foregroundMark x1="88714" y1="12286" x2="89857" y2="46571"/>
                        <a14:foregroundMark x1="89571" y1="12429" x2="90143" y2="39000"/>
                        <a14:foregroundMark x1="41571" y1="25571" x2="76571" y2="27286"/>
                        <a14:foregroundMark x1="48857" y1="20714" x2="61714" y2="20000"/>
                        <a14:foregroundMark x1="61714" y1="20000" x2="78000" y2="20857"/>
                        <a14:foregroundMark x1="68000" y1="15714" x2="57857" y2="18143"/>
                        <a14:foregroundMark x1="57857" y1="18143" x2="41571" y2="36429"/>
                        <a14:foregroundMark x1="41571" y1="36429" x2="73286" y2="40429"/>
                        <a14:foregroundMark x1="73286" y1="40429" x2="78286" y2="21000"/>
                        <a14:foregroundMark x1="78286" y1="21000" x2="53143" y2="16571"/>
                        <a14:foregroundMark x1="53143" y1="16571" x2="45571" y2="23286"/>
                        <a14:foregroundMark x1="71714" y1="44429" x2="56286" y2="44857"/>
                        <a14:foregroundMark x1="56286" y1="44857" x2="41286" y2="66571"/>
                        <a14:foregroundMark x1="41286" y1="66571" x2="69857" y2="73429"/>
                        <a14:foregroundMark x1="69857" y1="73429" x2="76143" y2="55429"/>
                        <a14:foregroundMark x1="76143" y1="55429" x2="58000" y2="43857"/>
                        <a14:foregroundMark x1="58000" y1="43857" x2="51286" y2="43429"/>
                        <a14:foregroundMark x1="68857" y1="52857" x2="55286" y2="53286"/>
                        <a14:foregroundMark x1="55286" y1="53286" x2="47286" y2="57571"/>
                        <a14:foregroundMark x1="68714" y1="56714" x2="56143" y2="56286"/>
                        <a14:foregroundMark x1="56143" y1="56286" x2="64571" y2="57857"/>
                        <a14:foregroundMark x1="64571" y1="57857" x2="56429" y2="67143"/>
                        <a14:foregroundMark x1="56429" y1="67143" x2="53000" y2="68714"/>
                        <a14:foregroundMark x1="70143" y1="69571" x2="61286" y2="69857"/>
                        <a14:foregroundMark x1="61286" y1="69857" x2="66143" y2="65143"/>
                        <a14:foregroundMark x1="70286" y1="67429" x2="54143" y2="64429"/>
                        <a14:foregroundMark x1="16429" y1="20571" x2="14857" y2="31286"/>
                        <a14:foregroundMark x1="14857" y1="31286" x2="24571" y2="29429"/>
                        <a14:foregroundMark x1="24571" y1="29429" x2="23286" y2="35286"/>
                        <a14:foregroundMark x1="32000" y1="72857" x2="47000" y2="73429"/>
                        <a14:foregroundMark x1="47000" y1="73429" x2="39000" y2="75714"/>
                        <a14:foregroundMark x1="39000" y1="75714" x2="46143" y2="79143"/>
                        <a14:foregroundMark x1="46143" y1="79143" x2="29143" y2="84857"/>
                        <a14:foregroundMark x1="29143" y1="84857" x2="57429" y2="88286"/>
                        <a14:foregroundMark x1="64857" y1="30286" x2="55714" y2="30571"/>
                        <a14:foregroundMark x1="55714" y1="30571" x2="64000" y2="31714"/>
                        <a14:foregroundMark x1="64000" y1="31714" x2="49714" y2="31429"/>
                        <a14:foregroundMark x1="49714" y1="31429" x2="62714" y2="32714"/>
                        <a14:foregroundMark x1="62714" y1="32714" x2="56571" y2="32429"/>
                        <a14:foregroundMark x1="61286" y1="35857" x2="53143" y2="35429"/>
                        <a14:foregroundMark x1="53143" y1="35429" x2="55143" y2="34429"/>
                        <a14:foregroundMark x1="10857" y1="86857" x2="77857" y2="90429"/>
                        <a14:foregroundMark x1="85857" y1="88857" x2="14714" y2="94429"/>
                        <a14:foregroundMark x1="14714" y1="94429" x2="14286" y2="94143"/>
                        <a14:foregroundMark x1="15571" y1="92714" x2="75286" y2="94429"/>
                        <a14:foregroundMark x1="75286" y1="94429" x2="86714" y2="94143"/>
                        <a14:foregroundMark x1="89857" y1="81000" x2="89857" y2="93000"/>
                        <a14:foregroundMark x1="89857" y1="93000" x2="34571" y2="97857"/>
                        <a14:foregroundMark x1="34571" y1="97857" x2="32429" y2="97429"/>
                        <a14:foregroundMark x1="47000" y1="97286" x2="55286" y2="97143"/>
                        <a14:foregroundMark x1="55286" y1="97143" x2="76286" y2="97286"/>
                        <a14:foregroundMark x1="93286" y1="10143" x2="93286" y2="15000"/>
                        <a14:foregroundMark x1="51429" y1="5429" x2="59000" y2="6143"/>
                        <a14:foregroundMark x1="24571" y1="8429" x2="25429" y2="7286"/>
                        <a14:foregroundMark x1="25143" y1="5286" x2="24857" y2="8714"/>
                        <a14:foregroundMark x1="25143" y1="4857" x2="25000" y2="6429"/>
                        <a14:foregroundMark x1="47125" y1="98315" x2="44143" y2="98286"/>
                        <a14:foregroundMark x1="49715" y1="98023" x2="55571" y2="97714"/>
                        <a14:foregroundMark x1="49483" y1="98366" x2="55857" y2="98571"/>
                        <a14:foregroundMark x1="55857" y1="98571" x2="57143" y2="98571"/>
                        <a14:foregroundMark x1="46286" y1="98571" x2="46962" y2="98571"/>
                        <a14:foregroundMark x1="49714" y1="98571" x2="49332" y2="98589"/>
                        <a14:foregroundMark x1="66000" y1="98143" x2="73714" y2="98286"/>
                        <a14:foregroundMark x1="57082" y1="98759" x2="49153" y2="98853"/>
                        <a14:foregroundMark x1="73000" y1="98571" x2="64089" y2="98676"/>
                        <a14:foregroundMark x1="73429" y1="99857" x2="72143" y2="99857"/>
                        <a14:foregroundMark x1="73857" y1="99714" x2="69286" y2="99857"/>
                        <a14:foregroundMark x1="73429" y1="99571" x2="68857" y2="99714"/>
                        <a14:foregroundMark x1="68857" y1="99571" x2="73714" y2="99857"/>
                        <a14:foregroundMark x1="73000" y1="99714" x2="73000" y2="99714"/>
                        <a14:foregroundMark x1="64714" y1="99857" x2="72714" y2="99857"/>
                        <a14:foregroundMark x1="72714" y1="99857" x2="73000" y2="99857"/>
                        <a14:backgroundMark x1="54143" y1="1429" x2="96143" y2="3714"/>
                        <a14:backgroundMark x1="97000" y1="3714" x2="96000" y2="75714"/>
                        <a14:backgroundMark x1="76571" y1="99714" x2="73733" y2="99714"/>
                        <a14:backgroundMark x1="46143" y1="99857" x2="47000" y2="99857"/>
                        <a14:backgroundMark x1="47000" y1="99571" x2="48571" y2="99714"/>
                        <a14:backgroundMark x1="56429" y1="99857" x2="57714" y2="99714"/>
                        <a14:backgroundMark x1="57857" y1="99714" x2="59143" y2="99857"/>
                        <a14:backgroundMark x1="59000" y1="99857" x2="60429" y2="99714"/>
                        <a14:backgroundMark x1="60429" y1="99714" x2="61857" y2="99714"/>
                        <a14:backgroundMark x1="61857" y1="99714" x2="63429" y2="99714"/>
                      </a14:backgroundRemoval>
                    </a14:imgEffect>
                    <a14:imgEffect>
                      <a14:saturation sat="50000"/>
                    </a14:imgEffect>
                    <a14:imgEffect>
                      <a14:brightnessContrast bright="-34000" contrast="-78000"/>
                    </a14:imgEffect>
                  </a14:imgLayer>
                </a14:imgProps>
              </a:ext>
              <a:ext uri="{28A0092B-C50C-407E-A947-70E740481C1C}">
                <a14:useLocalDpi xmlns:a14="http://schemas.microsoft.com/office/drawing/2010/main" val="0"/>
              </a:ext>
            </a:extLst>
          </a:blip>
          <a:srcRect b="1401"/>
          <a:stretch>
            <a:fillRect/>
          </a:stretch>
        </p:blipFill>
        <p:spPr>
          <a:xfrm>
            <a:off x="8256240" y="908720"/>
            <a:ext cx="3359422" cy="3312368"/>
          </a:xfrm>
          <a:prstGeom prst="rect">
            <a:avLst/>
          </a:prstGeom>
          <a:effectLst>
            <a:softEdge rad="38100"/>
          </a:effectLst>
        </p:spPr>
      </p:pic>
      <p:sp>
        <p:nvSpPr>
          <p:cNvPr id="2" name="Para 1 - Rectangle 35">
            <a:extLst>
              <a:ext uri="{FF2B5EF4-FFF2-40B4-BE49-F238E27FC236}">
                <a16:creationId xmlns:a16="http://schemas.microsoft.com/office/drawing/2014/main" id="{1836C72F-3AB5-778F-6B31-FCA24D04D4F9}"/>
              </a:ext>
            </a:extLst>
          </p:cNvPr>
          <p:cNvSpPr>
            <a:spLocks noChangeArrowheads="1"/>
          </p:cNvSpPr>
          <p:nvPr/>
        </p:nvSpPr>
        <p:spPr bwMode="auto">
          <a:xfrm>
            <a:off x="695400" y="3036845"/>
            <a:ext cx="7416824" cy="909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628650" lvl="1" indent="-628650" algn="just">
              <a:lnSpc>
                <a:spcPct val="90000"/>
              </a:lnSpc>
              <a:spcBef>
                <a:spcPts val="0"/>
              </a:spcBef>
              <a:spcAft>
                <a:spcPts val="600"/>
              </a:spcAft>
              <a:buClr>
                <a:srgbClr val="5FF0FF"/>
              </a:buClr>
              <a:buFont typeface="Symbol" panose="05050102010706020507" pitchFamily="18" charset="2"/>
              <a:buNone/>
              <a:tabLst>
                <a:tab pos="628650" algn="l"/>
              </a:tabLst>
            </a:pPr>
            <a:r>
              <a:rPr lang="es-419" sz="3200" noProof="0" dirty="0">
                <a:solidFill>
                  <a:srgbClr val="FFFF00"/>
                </a:solidFill>
                <a:effectLst>
                  <a:outerShdw blurRad="50800" dist="50800" dir="3300000" algn="tl" rotWithShape="0">
                    <a:prstClr val="black">
                      <a:alpha val="90000"/>
                    </a:prstClr>
                  </a:outerShdw>
                </a:effectLst>
                <a:latin typeface="Arial" panose="020B0604020202020204" pitchFamily="34" charset="0"/>
                <a:cs typeface="Arial" panose="020B0604020202020204" pitchFamily="34" charset="0"/>
              </a:rPr>
              <a:t>	Remodelación, renovación, mejora, cambio, transformación.</a:t>
            </a:r>
          </a:p>
        </p:txBody>
      </p:sp>
      <p:sp>
        <p:nvSpPr>
          <p:cNvPr id="4" name="Para 1 - Rectangle 35">
            <a:extLst>
              <a:ext uri="{FF2B5EF4-FFF2-40B4-BE49-F238E27FC236}">
                <a16:creationId xmlns:a16="http://schemas.microsoft.com/office/drawing/2014/main" id="{80DD7AB9-3126-DB63-A326-74454699364F}"/>
              </a:ext>
            </a:extLst>
          </p:cNvPr>
          <p:cNvSpPr>
            <a:spLocks noChangeArrowheads="1"/>
          </p:cNvSpPr>
          <p:nvPr/>
        </p:nvSpPr>
        <p:spPr bwMode="auto">
          <a:xfrm>
            <a:off x="695400" y="1052736"/>
            <a:ext cx="7416824" cy="485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628650" lvl="1" indent="-628650" algn="just">
              <a:lnSpc>
                <a:spcPct val="90000"/>
              </a:lnSpc>
              <a:spcBef>
                <a:spcPts val="0"/>
              </a:spcBef>
              <a:spcAft>
                <a:spcPts val="600"/>
              </a:spcAft>
              <a:buClr>
                <a:srgbClr val="5FF0FF"/>
              </a:buClr>
              <a:buFont typeface="Symbol" panose="05050102010706020507" pitchFamily="18" charset="2"/>
              <a:buNone/>
              <a:tabLst>
                <a:tab pos="628650" algn="l"/>
              </a:tabLst>
            </a:pPr>
            <a:r>
              <a:rPr lang="es-419" sz="3200" noProof="0" dirty="0">
                <a:solidFill>
                  <a:schemeClr val="bg2">
                    <a:lumMod val="50000"/>
                    <a:alpha val="0"/>
                  </a:schemeClr>
                </a:solidFill>
                <a:effectLst/>
                <a:latin typeface="Arial" panose="020B0604020202020204" pitchFamily="34" charset="0"/>
                <a:cs typeface="Arial" panose="020B0604020202020204" pitchFamily="34" charset="0"/>
              </a:rPr>
              <a:t>DICCIONARIO: </a:t>
            </a:r>
            <a:r>
              <a:rPr lang="es-419" sz="3200" noProof="0" dirty="0">
                <a:solidFill>
                  <a:schemeClr val="bg2">
                    <a:lumMod val="50000"/>
                  </a:schemeClr>
                </a:solidFill>
                <a:effectLst/>
                <a:latin typeface="Arial" panose="020B0604020202020204" pitchFamily="34" charset="0"/>
                <a:cs typeface="Arial" panose="020B0604020202020204" pitchFamily="34" charset="0"/>
              </a:rPr>
              <a:t> </a:t>
            </a:r>
            <a:r>
              <a:rPr lang="es-419" sz="3200" i="1" u="sng" noProof="0" dirty="0">
                <a:solidFill>
                  <a:schemeClr val="bg1"/>
                </a:solidFill>
                <a:latin typeface="Arial" panose="020B0604020202020204" pitchFamily="34" charset="0"/>
                <a:cs typeface="Arial" panose="020B0604020202020204" pitchFamily="34" charset="0"/>
              </a:rPr>
              <a:t>REFORMA:</a:t>
            </a:r>
            <a:endParaRPr lang="es-419" sz="3200" u="sng" noProof="0" dirty="0">
              <a:solidFill>
                <a:schemeClr val="bg2">
                  <a:lumMod val="50000"/>
                </a:schemeClr>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7975405"/>
      </p:ext>
    </p:extLst>
  </p:cSld>
  <p:clrMapOvr>
    <a:masterClrMapping/>
  </p:clrMapOvr>
  <p:transition spd="med" advTm="1000">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0468B315-AE32-7A44-0D9E-57E153207795}"/>
              </a:ext>
            </a:extLst>
          </p:cNvPr>
          <p:cNvSpPr>
            <a:spLocks noChangeArrowheads="1"/>
          </p:cNvSpPr>
          <p:nvPr/>
        </p:nvSpPr>
        <p:spPr bwMode="auto">
          <a:xfrm>
            <a:off x="0" y="3"/>
            <a:ext cx="12192000" cy="6811963"/>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419" noProof="0" dirty="0"/>
          </a:p>
        </p:txBody>
      </p:sp>
      <p:sp>
        <p:nvSpPr>
          <p:cNvPr id="210948" name="Text Box 4">
            <a:extLst>
              <a:ext uri="{FF2B5EF4-FFF2-40B4-BE49-F238E27FC236}">
                <a16:creationId xmlns:a16="http://schemas.microsoft.com/office/drawing/2014/main" id="{55073043-DD1E-62EE-9E1A-30A5CB5D84D0}"/>
              </a:ext>
            </a:extLst>
          </p:cNvPr>
          <p:cNvSpPr txBox="1">
            <a:spLocks noChangeArrowheads="1"/>
          </p:cNvSpPr>
          <p:nvPr/>
        </p:nvSpPr>
        <p:spPr bwMode="auto">
          <a:xfrm>
            <a:off x="3429000" y="1981200"/>
            <a:ext cx="5867400" cy="1446550"/>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s-419" sz="1600" b="1" noProof="0" dirty="0">
                <a:latin typeface="Arial" panose="020B0604020202020204" pitchFamily="34" charset="0"/>
              </a:rPr>
              <a:t>Preparado por:</a:t>
            </a:r>
          </a:p>
          <a:p>
            <a:pPr algn="ctr">
              <a:spcBef>
                <a:spcPct val="50000"/>
              </a:spcBef>
            </a:pPr>
            <a:r>
              <a:rPr lang="es-419" sz="1600" b="1" noProof="0" dirty="0">
                <a:latin typeface="Arial" panose="020B0604020202020204" pitchFamily="34" charset="0"/>
              </a:rPr>
              <a:t>Stuart Allsop</a:t>
            </a:r>
          </a:p>
          <a:p>
            <a:pPr algn="ctr">
              <a:spcBef>
                <a:spcPct val="50000"/>
              </a:spcBef>
            </a:pPr>
            <a:r>
              <a:rPr lang="es-419" sz="1600" b="1" noProof="0" dirty="0">
                <a:latin typeface="Arial" panose="020B0604020202020204" pitchFamily="34" charset="0"/>
              </a:rPr>
              <a:t>Santiago, CHILE</a:t>
            </a:r>
          </a:p>
          <a:p>
            <a:pPr algn="ctr">
              <a:spcBef>
                <a:spcPct val="50000"/>
              </a:spcBef>
            </a:pPr>
            <a:r>
              <a:rPr lang="es-419" sz="1600" b="1" noProof="0" dirty="0">
                <a:latin typeface="Arial" panose="020B0604020202020204" pitchFamily="34" charset="0"/>
                <a:hlinkClick r:id="rId3">
                  <a:extLst>
                    <a:ext uri="{A12FA001-AC4F-418D-AE19-62706E023703}">
                      <ahyp:hlinkClr xmlns:ahyp="http://schemas.microsoft.com/office/drawing/2018/hyperlinkcolor" val="tx"/>
                    </a:ext>
                  </a:extLst>
                </a:hlinkClick>
              </a:rPr>
              <a:t>i-ccc.cl</a:t>
            </a:r>
            <a:r>
              <a:rPr lang="es-419" sz="1600" b="1" noProof="0" dirty="0">
                <a:latin typeface="Arial" panose="020B0604020202020204" pitchFamily="34" charset="0"/>
              </a:rPr>
              <a:t> – </a:t>
            </a:r>
            <a:r>
              <a:rPr lang="es-419" sz="1600" b="1" noProof="0" dirty="0">
                <a:latin typeface="Arial" panose="020B0604020202020204" pitchFamily="34" charset="0"/>
                <a:hlinkClick r:id="rId4">
                  <a:extLst>
                    <a:ext uri="{A12FA001-AC4F-418D-AE19-62706E023703}">
                      <ahyp:hlinkClr xmlns:ahyp="http://schemas.microsoft.com/office/drawing/2018/hyperlinkcolor" val="tx"/>
                    </a:ext>
                  </a:extLst>
                </a:hlinkClick>
              </a:rPr>
              <a:t>ChristLink.cl</a:t>
            </a:r>
            <a:endParaRPr lang="es-419" sz="1600" noProof="0" dirty="0">
              <a:latin typeface="Arial" panose="020B0604020202020204" pitchFamily="34" charset="0"/>
            </a:endParaRPr>
          </a:p>
        </p:txBody>
      </p:sp>
    </p:spTree>
  </p:cSld>
  <p:clrMapOvr>
    <a:masterClrMapping/>
  </p:clrMapOvr>
  <p:transition spd="slow">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BDCF9-6800-E8C4-3E11-7EAAA6366E1C}"/>
            </a:ext>
          </a:extLst>
        </p:cNvPr>
        <p:cNvGrpSpPr/>
        <p:nvPr/>
      </p:nvGrpSpPr>
      <p:grpSpPr>
        <a:xfrm>
          <a:off x="0" y="0"/>
          <a:ext cx="0" cy="0"/>
          <a:chOff x="0" y="0"/>
          <a:chExt cx="0" cy="0"/>
        </a:xfrm>
      </p:grpSpPr>
      <p:sp>
        <p:nvSpPr>
          <p:cNvPr id="11" name="Para 1 - Rectangle 35">
            <a:extLst>
              <a:ext uri="{FF2B5EF4-FFF2-40B4-BE49-F238E27FC236}">
                <a16:creationId xmlns:a16="http://schemas.microsoft.com/office/drawing/2014/main" id="{55D13F0B-0B81-1931-7EB8-555606EBEFD6}"/>
              </a:ext>
            </a:extLst>
          </p:cNvPr>
          <p:cNvSpPr>
            <a:spLocks noChangeArrowheads="1"/>
          </p:cNvSpPr>
          <p:nvPr/>
        </p:nvSpPr>
        <p:spPr bwMode="auto">
          <a:xfrm>
            <a:off x="695400" y="1052736"/>
            <a:ext cx="5472608" cy="485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628650" lvl="1" indent="-628650" algn="just">
              <a:lnSpc>
                <a:spcPct val="90000"/>
              </a:lnSpc>
              <a:spcBef>
                <a:spcPts val="0"/>
              </a:spcBef>
              <a:spcAft>
                <a:spcPts val="600"/>
              </a:spcAft>
              <a:buClr>
                <a:srgbClr val="5FF0FF"/>
              </a:buClr>
              <a:buFont typeface="Symbol" panose="05050102010706020507" pitchFamily="18" charset="2"/>
              <a:buNone/>
              <a:tabLst>
                <a:tab pos="628650" algn="l"/>
              </a:tabLst>
            </a:pPr>
            <a:r>
              <a:rPr lang="es-419" sz="3200" noProof="0" dirty="0">
                <a:solidFill>
                  <a:schemeClr val="bg2">
                    <a:lumMod val="50000"/>
                    <a:alpha val="0"/>
                  </a:schemeClr>
                </a:solidFill>
                <a:effectLst/>
                <a:latin typeface="Arial" panose="020B0604020202020204" pitchFamily="34" charset="0"/>
                <a:cs typeface="Arial" panose="020B0604020202020204" pitchFamily="34" charset="0"/>
              </a:rPr>
              <a:t>DICCIONARIO: </a:t>
            </a:r>
            <a:r>
              <a:rPr lang="es-419" sz="3200" noProof="0" dirty="0">
                <a:solidFill>
                  <a:schemeClr val="bg2">
                    <a:lumMod val="50000"/>
                  </a:schemeClr>
                </a:solidFill>
                <a:effectLst/>
                <a:latin typeface="Arial" panose="020B0604020202020204" pitchFamily="34" charset="0"/>
                <a:cs typeface="Arial" panose="020B0604020202020204" pitchFamily="34" charset="0"/>
              </a:rPr>
              <a:t> </a:t>
            </a:r>
            <a:r>
              <a:rPr lang="es-419" sz="3200" i="1" u="sng" noProof="0" dirty="0">
                <a:solidFill>
                  <a:schemeClr val="bg1"/>
                </a:solidFill>
                <a:latin typeface="Arial" panose="020B0604020202020204" pitchFamily="34" charset="0"/>
                <a:cs typeface="Arial" panose="020B0604020202020204" pitchFamily="34" charset="0"/>
              </a:rPr>
              <a:t>REFORMA:</a:t>
            </a:r>
            <a:endParaRPr lang="es-419" sz="3200" u="sng" noProof="0" dirty="0">
              <a:solidFill>
                <a:schemeClr val="bg2">
                  <a:lumMod val="50000"/>
                </a:schemeClr>
              </a:solidFill>
              <a:effectLst/>
              <a:latin typeface="Arial" panose="020B0604020202020204" pitchFamily="34" charset="0"/>
              <a:cs typeface="Arial" panose="020B0604020202020204" pitchFamily="34" charset="0"/>
            </a:endParaRPr>
          </a:p>
        </p:txBody>
      </p:sp>
      <p:sp>
        <p:nvSpPr>
          <p:cNvPr id="3" name="Para 1 - Rectangle 35">
            <a:extLst>
              <a:ext uri="{FF2B5EF4-FFF2-40B4-BE49-F238E27FC236}">
                <a16:creationId xmlns:a16="http://schemas.microsoft.com/office/drawing/2014/main" id="{ADB22710-814C-9F73-C6F6-D7F6874932F9}"/>
              </a:ext>
            </a:extLst>
          </p:cNvPr>
          <p:cNvSpPr>
            <a:spLocks noChangeArrowheads="1"/>
          </p:cNvSpPr>
          <p:nvPr/>
        </p:nvSpPr>
        <p:spPr bwMode="auto">
          <a:xfrm>
            <a:off x="648000" y="836712"/>
            <a:ext cx="10944000" cy="2200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87000"/>
              </a:lnSpc>
              <a:spcBef>
                <a:spcPts val="0"/>
              </a:spcBef>
              <a:spcAft>
                <a:spcPts val="200"/>
              </a:spcAft>
              <a:buClr>
                <a:srgbClr val="5FF0FF"/>
              </a:buClr>
              <a:buFont typeface="Symbol" panose="05050102010706020507" pitchFamily="18" charset="2"/>
              <a:buNone/>
            </a:pPr>
            <a:r>
              <a:rPr lang="es-419" sz="3100" noProof="0" dirty="0">
                <a:solidFill>
                  <a:schemeClr val="bg1"/>
                </a:solidFill>
                <a:latin typeface="Arial" panose="020B0604020202020204" pitchFamily="34" charset="0"/>
                <a:cs typeface="Arial" panose="020B0604020202020204" pitchFamily="34" charset="0"/>
              </a:rPr>
              <a:t>La sesión de hoy será un poco diferente a las demás de esta serie: quiero contarles una historia sobre unas personas que estuvieron "solas" 5 veces, pero cambiaron el mundo. </a:t>
            </a:r>
          </a:p>
          <a:p>
            <a:pPr marL="0" lvl="1" indent="0" algn="just">
              <a:lnSpc>
                <a:spcPct val="87000"/>
              </a:lnSpc>
              <a:spcBef>
                <a:spcPts val="0"/>
              </a:spcBef>
              <a:spcAft>
                <a:spcPts val="200"/>
              </a:spcAft>
              <a:buClr>
                <a:srgbClr val="5FF0FF"/>
              </a:buClr>
              <a:buFont typeface="Symbol" panose="05050102010706020507" pitchFamily="18" charset="2"/>
              <a:buNone/>
            </a:pPr>
            <a:r>
              <a:rPr lang="es-419" sz="3100" noProof="0" dirty="0">
                <a:solidFill>
                  <a:schemeClr val="bg1"/>
                </a:solidFill>
                <a:latin typeface="Arial" panose="020B0604020202020204" pitchFamily="34" charset="0"/>
                <a:cs typeface="Arial" panose="020B0604020202020204" pitchFamily="34" charset="0"/>
              </a:rPr>
              <a:t>Tal como dice el diccionario: ellas "remodelaron, renovaron, mejoraron, cambiaron y transformaron</a:t>
            </a:r>
            <a:r>
              <a:rPr lang="es-419" sz="3100" dirty="0">
                <a:solidFill>
                  <a:schemeClr val="bg1"/>
                </a:solidFill>
                <a:latin typeface="Arial" panose="020B0604020202020204" pitchFamily="34" charset="0"/>
                <a:cs typeface="Arial" panose="020B0604020202020204" pitchFamily="34" charset="0"/>
              </a:rPr>
              <a:t>"</a:t>
            </a:r>
            <a:r>
              <a:rPr lang="es-419" sz="3100" noProof="0" dirty="0">
                <a:solidFill>
                  <a:schemeClr val="bg1"/>
                </a:solidFill>
                <a:latin typeface="Arial" panose="020B0604020202020204" pitchFamily="34" charset="0"/>
                <a:cs typeface="Arial" panose="020B0604020202020204" pitchFamily="34" charset="0"/>
              </a:rPr>
              <a:t> el mundo espiritual.</a:t>
            </a:r>
          </a:p>
        </p:txBody>
      </p:sp>
      <p:sp>
        <p:nvSpPr>
          <p:cNvPr id="2" name="TITLE - Rectangle 5">
            <a:extLst>
              <a:ext uri="{FF2B5EF4-FFF2-40B4-BE49-F238E27FC236}">
                <a16:creationId xmlns:a16="http://schemas.microsoft.com/office/drawing/2014/main" id="{BC0DA62B-57A2-57CB-5309-86C0BB6A4192}"/>
              </a:ext>
            </a:extLst>
          </p:cNvPr>
          <p:cNvSpPr>
            <a:spLocks noChangeArrowheads="1"/>
          </p:cNvSpPr>
          <p:nvPr/>
        </p:nvSpPr>
        <p:spPr bwMode="auto">
          <a:xfrm>
            <a:off x="1752600" y="508771"/>
            <a:ext cx="8686800" cy="255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nchorCtr="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ctr">
              <a:spcBef>
                <a:spcPct val="15000"/>
              </a:spcBef>
              <a:buClrTx/>
              <a:buSzTx/>
              <a:buFontTx/>
              <a:buNone/>
            </a:pPr>
            <a:r>
              <a:rPr kumimoji="0" lang="es-419" sz="3900" b="1" i="1" u="sng" spc="300" noProof="0" dirty="0">
                <a:solidFill>
                  <a:srgbClr val="EFF9FF"/>
                </a:solidFill>
                <a:effectLst>
                  <a:outerShdw blurRad="63500" dist="63500" dir="3300000" algn="tl" rotWithShape="0">
                    <a:schemeClr val="tx1">
                      <a:alpha val="80000"/>
                    </a:schemeClr>
                  </a:outerShdw>
                </a:effectLst>
                <a:latin typeface="Arial" panose="020B0604020202020204" pitchFamily="34" charset="0"/>
              </a:rPr>
              <a:t>La Reforma – Parte 1</a:t>
            </a:r>
            <a:endParaRPr kumimoji="0" lang="es-419" sz="2200" b="1" i="1" u="sng" spc="300" noProof="0" dirty="0">
              <a:solidFill>
                <a:srgbClr val="EFF9FF"/>
              </a:solidFill>
              <a:effectLst>
                <a:outerShdw blurRad="63500" dist="63500" dir="3300000" algn="tl" rotWithShape="0">
                  <a:schemeClr val="tx1">
                    <a:alpha val="80000"/>
                  </a:schemeClr>
                </a:outerShdw>
              </a:effectLst>
              <a:latin typeface="Arial" panose="020B0604020202020204" pitchFamily="34" charset="0"/>
            </a:endParaRPr>
          </a:p>
        </p:txBody>
      </p:sp>
      <p:sp>
        <p:nvSpPr>
          <p:cNvPr id="6" name="Para 2 - Rectangle 36">
            <a:extLst>
              <a:ext uri="{FF2B5EF4-FFF2-40B4-BE49-F238E27FC236}">
                <a16:creationId xmlns:a16="http://schemas.microsoft.com/office/drawing/2014/main" id="{9A617C61-5F91-1609-BB57-5FF949C1C449}"/>
              </a:ext>
            </a:extLst>
          </p:cNvPr>
          <p:cNvSpPr>
            <a:spLocks noChangeArrowheads="1"/>
          </p:cNvSpPr>
          <p:nvPr/>
        </p:nvSpPr>
        <p:spPr bwMode="auto">
          <a:xfrm>
            <a:off x="648000" y="4005064"/>
            <a:ext cx="10944000"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85000"/>
              </a:lnSpc>
              <a:spcBef>
                <a:spcPts val="0"/>
              </a:spcBef>
              <a:spcAft>
                <a:spcPts val="100"/>
              </a:spcAft>
              <a:buClr>
                <a:srgbClr val="5FF0FF"/>
              </a:buClr>
              <a:buFont typeface="Symbol" panose="05050102010706020507" pitchFamily="18" charset="2"/>
              <a:buNone/>
            </a:pPr>
            <a:r>
              <a:rPr lang="es-419" sz="3100" noProof="0" dirty="0">
                <a:solidFill>
                  <a:schemeClr val="bg1"/>
                </a:solidFill>
                <a:latin typeface="Arial" panose="020B0604020202020204" pitchFamily="34" charset="0"/>
                <a:cs typeface="Arial" panose="020B0604020202020204" pitchFamily="34" charset="0"/>
              </a:rPr>
              <a:t>Gracias a estas personas, hoy tienes en tus manos la Palabra de Dios en tu idioma, y puedes leerla </a:t>
            </a:r>
            <a:r>
              <a:rPr lang="es-419" sz="3100" i="1" u="sng" noProof="0" dirty="0">
                <a:solidFill>
                  <a:schemeClr val="bg1"/>
                </a:solidFill>
                <a:latin typeface="Arial" panose="020B0604020202020204" pitchFamily="34" charset="0"/>
                <a:cs typeface="Arial" panose="020B0604020202020204" pitchFamily="34" charset="0"/>
              </a:rPr>
              <a:t>tú mismo</a:t>
            </a:r>
            <a:r>
              <a:rPr lang="es-419" sz="3100" noProof="0" dirty="0">
                <a:solidFill>
                  <a:schemeClr val="bg1"/>
                </a:solidFill>
                <a:latin typeface="Arial" panose="020B0604020202020204" pitchFamily="34" charset="0"/>
                <a:cs typeface="Arial" panose="020B0604020202020204" pitchFamily="34" charset="0"/>
              </a:rPr>
              <a:t>, libremente, estudiarla, aprender sobre ella, adorando y glorificando a Dios como </a:t>
            </a:r>
            <a:r>
              <a:rPr lang="es-419" sz="3100" i="1" u="sng" noProof="0" dirty="0">
                <a:solidFill>
                  <a:schemeClr val="bg1"/>
                </a:solidFill>
                <a:latin typeface="Arial" panose="020B0604020202020204" pitchFamily="34" charset="0"/>
                <a:cs typeface="Arial" panose="020B0604020202020204" pitchFamily="34" charset="0"/>
              </a:rPr>
              <a:t>Él</a:t>
            </a:r>
            <a:r>
              <a:rPr lang="es-419" sz="3100" noProof="0" dirty="0">
                <a:solidFill>
                  <a:schemeClr val="bg1"/>
                </a:solidFill>
                <a:latin typeface="Arial" panose="020B0604020202020204" pitchFamily="34" charset="0"/>
                <a:cs typeface="Arial" panose="020B0604020202020204" pitchFamily="34" charset="0"/>
              </a:rPr>
              <a:t> lo ha mandado (no los hombres).</a:t>
            </a:r>
          </a:p>
          <a:p>
            <a:pPr marL="0" lvl="1" indent="0" algn="just">
              <a:lnSpc>
                <a:spcPct val="85000"/>
              </a:lnSpc>
              <a:spcBef>
                <a:spcPts val="0"/>
              </a:spcBef>
              <a:spcAft>
                <a:spcPts val="100"/>
              </a:spcAft>
              <a:buClr>
                <a:srgbClr val="5FF0FF"/>
              </a:buClr>
              <a:buFont typeface="Symbol" panose="05050102010706020507" pitchFamily="18" charset="2"/>
              <a:buNone/>
            </a:pPr>
            <a:r>
              <a:rPr lang="es-419" sz="3100" noProof="0" dirty="0">
                <a:solidFill>
                  <a:schemeClr val="bg1"/>
                </a:solidFill>
                <a:latin typeface="Arial" panose="020B0604020202020204" pitchFamily="34" charset="0"/>
                <a:cs typeface="Arial" panose="020B0604020202020204" pitchFamily="34" charset="0"/>
              </a:rPr>
              <a:t>Y puedes ser salvo, en la forma que Él dispuso: sin la intervención de ningún ser humano.</a:t>
            </a:r>
          </a:p>
        </p:txBody>
      </p:sp>
      <p:sp>
        <p:nvSpPr>
          <p:cNvPr id="12" name="Para 1 - Rectangle 35">
            <a:extLst>
              <a:ext uri="{FF2B5EF4-FFF2-40B4-BE49-F238E27FC236}">
                <a16:creationId xmlns:a16="http://schemas.microsoft.com/office/drawing/2014/main" id="{237E6F1B-85AD-B329-E22F-F1A1E7EDCD3F}"/>
              </a:ext>
            </a:extLst>
          </p:cNvPr>
          <p:cNvSpPr>
            <a:spLocks noChangeArrowheads="1"/>
          </p:cNvSpPr>
          <p:nvPr/>
        </p:nvSpPr>
        <p:spPr bwMode="auto">
          <a:xfrm>
            <a:off x="695400" y="3036845"/>
            <a:ext cx="7416824" cy="909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628650" lvl="1" indent="-628650" algn="just">
              <a:lnSpc>
                <a:spcPct val="90000"/>
              </a:lnSpc>
              <a:spcBef>
                <a:spcPts val="0"/>
              </a:spcBef>
              <a:spcAft>
                <a:spcPts val="600"/>
              </a:spcAft>
              <a:buClr>
                <a:srgbClr val="5FF0FF"/>
              </a:buClr>
              <a:buFont typeface="Symbol" panose="05050102010706020507" pitchFamily="18" charset="2"/>
              <a:buNone/>
              <a:tabLst>
                <a:tab pos="628650" algn="l"/>
              </a:tabLst>
            </a:pPr>
            <a:r>
              <a:rPr lang="es-419" sz="3200" noProof="0" dirty="0">
                <a:solidFill>
                  <a:srgbClr val="FFFF00"/>
                </a:solidFill>
                <a:effectLst>
                  <a:outerShdw blurRad="50800" dist="50800" dir="3300000" algn="tl" rotWithShape="0">
                    <a:prstClr val="black">
                      <a:alpha val="90000"/>
                    </a:prstClr>
                  </a:outerShdw>
                </a:effectLst>
                <a:latin typeface="Arial" panose="020B0604020202020204" pitchFamily="34" charset="0"/>
                <a:cs typeface="Arial" panose="020B0604020202020204" pitchFamily="34" charset="0"/>
              </a:rPr>
              <a:t>	Remodelación, renovación, mejora, cambio, transformación.</a:t>
            </a:r>
          </a:p>
        </p:txBody>
      </p:sp>
    </p:spTree>
    <p:extLst>
      <p:ext uri="{BB962C8B-B14F-4D97-AF65-F5344CB8AC3E}">
        <p14:creationId xmlns:p14="http://schemas.microsoft.com/office/powerpoint/2010/main" val="298008838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xEl>
                                              <p:pRg st="0" end="0"/>
                                            </p:txEl>
                                          </p:spTgt>
                                        </p:tgtEl>
                                        <p:attrNameLst>
                                          <p:attrName>ppt_y</p:attrName>
                                        </p:attrNameLst>
                                      </p:cBhvr>
                                      <p:tavLst>
                                        <p:tav tm="0" fmla="#ppt_y+(sin(-2*pi*(1-$))*-#ppt_x+cos(-2*pi*(1-$))*(1-#ppt_y))*(1-$)">
                                          <p:val>
                                            <p:fltVal val="0"/>
                                          </p:val>
                                        </p:tav>
                                        <p:tav tm="100000">
                                          <p:val>
                                            <p:fltVal val="1"/>
                                          </p:val>
                                        </p:tav>
                                      </p:tavLst>
                                    </p:anim>
                                  </p:childTnLst>
                                </p:cTn>
                              </p:par>
                              <p:par>
                                <p:cTn id="11" presetID="10" presetClass="exit" presetSubtype="0" fill="hold" grpId="0" nodeType="withEffect">
                                  <p:stCondLst>
                                    <p:cond delay="0"/>
                                  </p:stCondLst>
                                  <p:childTnLst>
                                    <p:animEffect transition="out" filter="fade">
                                      <p:cBhvr>
                                        <p:cTn id="12" dur="750"/>
                                        <p:tgtEl>
                                          <p:spTgt spid="11"/>
                                        </p:tgtEl>
                                      </p:cBhvr>
                                    </p:animEffect>
                                    <p:set>
                                      <p:cBhvr>
                                        <p:cTn id="13" dur="1" fill="hold">
                                          <p:stCondLst>
                                            <p:cond delay="749"/>
                                          </p:stCondLst>
                                        </p:cTn>
                                        <p:tgtEl>
                                          <p:spTgt spid="11"/>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5" presetClass="entr" presetSubtype="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9"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0" dur="1000" fill="hold"/>
                                        <p:tgtEl>
                                          <p:spTgt spid="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wipe(up)">
                                      <p:cBhvr>
                                        <p:cTn id="26" dur="500"/>
                                        <p:tgtEl>
                                          <p:spTgt spid="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animEffect transition="in" filter="wipe(up)">
                                      <p:cBhvr>
                                        <p:cTn id="31"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uiExpand="1" build="p"/>
      <p:bldP spid="6"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F70DF8-98DC-A77A-E7B2-D04756C8E8E7}"/>
            </a:ext>
          </a:extLst>
        </p:cNvPr>
        <p:cNvGrpSpPr/>
        <p:nvPr/>
      </p:nvGrpSpPr>
      <p:grpSpPr>
        <a:xfrm>
          <a:off x="0" y="0"/>
          <a:ext cx="0" cy="0"/>
          <a:chOff x="0" y="0"/>
          <a:chExt cx="0" cy="0"/>
        </a:xfrm>
      </p:grpSpPr>
      <p:sp>
        <p:nvSpPr>
          <p:cNvPr id="4" name="Para 1 - Rectangle 35">
            <a:extLst>
              <a:ext uri="{FF2B5EF4-FFF2-40B4-BE49-F238E27FC236}">
                <a16:creationId xmlns:a16="http://schemas.microsoft.com/office/drawing/2014/main" id="{00A7B4F7-03F4-D960-572E-5925BEB231D2}"/>
              </a:ext>
            </a:extLst>
          </p:cNvPr>
          <p:cNvSpPr>
            <a:spLocks noChangeArrowheads="1"/>
          </p:cNvSpPr>
          <p:nvPr/>
        </p:nvSpPr>
        <p:spPr bwMode="auto">
          <a:xfrm>
            <a:off x="695400" y="1251867"/>
            <a:ext cx="10945216" cy="1313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just">
              <a:lnSpc>
                <a:spcPct val="91000"/>
              </a:lnSpc>
              <a:spcBef>
                <a:spcPts val="0"/>
              </a:spcBef>
              <a:spcAft>
                <a:spcPts val="600"/>
              </a:spcAft>
              <a:buClr>
                <a:srgbClr val="5FF0FF"/>
              </a:buClr>
              <a:buFont typeface="Symbol" panose="05050102010706020507" pitchFamily="18" charset="2"/>
              <a:buNone/>
            </a:pPr>
            <a:r>
              <a:rPr lang="es-419" sz="3200" noProof="0" dirty="0">
                <a:solidFill>
                  <a:schemeClr val="bg1"/>
                </a:solidFill>
                <a:latin typeface="Arial" panose="020B0604020202020204" pitchFamily="34" charset="0"/>
                <a:cs typeface="Arial" panose="020B0604020202020204" pitchFamily="34" charset="0"/>
              </a:rPr>
              <a:t>La mayoría de la gente piensa que la Reforma comenzó en Alemania con un joven monje, así que veamos esto primero . . .</a:t>
            </a:r>
          </a:p>
        </p:txBody>
      </p:sp>
    </p:spTree>
    <p:extLst>
      <p:ext uri="{BB962C8B-B14F-4D97-AF65-F5344CB8AC3E}">
        <p14:creationId xmlns:p14="http://schemas.microsoft.com/office/powerpoint/2010/main" val="29555456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outVertical)">
                                      <p:cBhvr>
                                        <p:cTn id="7" dur="35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theme/theme1.xml><?xml version="1.0" encoding="utf-8"?>
<a:theme xmlns:a="http://schemas.openxmlformats.org/drawingml/2006/main" name="Whirlpool">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lumMod val="40000"/>
            <a:lumOff val="60000"/>
            <a:alpha val="23000"/>
          </a:schemeClr>
        </a:solidFill>
        <a:ln w="63500">
          <a:solidFill>
            <a:srgbClr val="6FFF2F"/>
          </a:solidFill>
        </a:ln>
        <a:effectLst>
          <a:outerShdw blurRad="50800" dist="50800" dir="3300000" algn="tl" rotWithShape="0">
            <a:prstClr val="black">
              <a:alpha val="70000"/>
            </a:prstClr>
          </a:outerShdw>
        </a:effectLst>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45749</TotalTime>
  <Words>6310</Words>
  <Application>Microsoft Office PowerPoint</Application>
  <PresentationFormat>Widescreen</PresentationFormat>
  <Paragraphs>430</Paragraphs>
  <Slides>70</Slides>
  <Notes>67</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70</vt:i4>
      </vt:variant>
    </vt:vector>
  </HeadingPairs>
  <TitlesOfParts>
    <vt:vector size="78" baseType="lpstr">
      <vt:lpstr>APPLE CHANCERY</vt:lpstr>
      <vt:lpstr>Aptos</vt:lpstr>
      <vt:lpstr>Arial</vt:lpstr>
      <vt:lpstr>Symbol</vt:lpstr>
      <vt:lpstr>Times New Roman</vt:lpstr>
      <vt:lpstr>Wingdings</vt:lpstr>
      <vt:lpstr>Whirlpool</vt:lpstr>
      <vt:lpstr>Photo Editor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Digistar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Oración y Fe:</dc:title>
  <dc:creator>Stuart</dc:creator>
  <cp:lastModifiedBy>Stuart David Allsop C</cp:lastModifiedBy>
  <cp:revision>2124</cp:revision>
  <dcterms:created xsi:type="dcterms:W3CDTF">2004-02-17T04:13:14Z</dcterms:created>
  <dcterms:modified xsi:type="dcterms:W3CDTF">2025-07-28T22:42:31Z</dcterms:modified>
</cp:coreProperties>
</file>