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70" r:id="rId11"/>
    <p:sldId id="271" r:id="rId12"/>
    <p:sldId id="266" r:id="rId13"/>
    <p:sldId id="269" r:id="rId14"/>
    <p:sldId id="267" r:id="rId15"/>
    <p:sldId id="268" r:id="rId16"/>
    <p:sldId id="272" r:id="rId17"/>
    <p:sldId id="273" r:id="rId18"/>
    <p:sldId id="274" r:id="rId19"/>
    <p:sldId id="275" r:id="rId20"/>
    <p:sldId id="276" r:id="rId21"/>
    <p:sldId id="277" r:id="rId22"/>
    <p:sldId id="278" r:id="rId23"/>
  </p:sldIdLst>
  <p:sldSz cx="12192000" cy="6858000"/>
  <p:notesSz cx="6858000" cy="9144000"/>
  <p:defaultText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104"/>
  </p:normalViewPr>
  <p:slideViewPr>
    <p:cSldViewPr snapToGrid="0">
      <p:cViewPr varScale="1">
        <p:scale>
          <a:sx n="92" d="100"/>
          <a:sy n="92" d="100"/>
        </p:scale>
        <p:origin x="200"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A2F11-40EE-EC4D-B142-B49B661C3F4B}" type="datetimeFigureOut">
              <a:rPr lang="en-CL" smtClean="0"/>
              <a:t>03-08-25</a:t>
            </a:fld>
            <a:endParaRPr lang="en-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A018B-CEE0-F545-B953-B8E539EAE44B}" type="slidenum">
              <a:rPr lang="en-CL" smtClean="0"/>
              <a:t>‹#›</a:t>
            </a:fld>
            <a:endParaRPr lang="en-CL"/>
          </a:p>
        </p:txBody>
      </p:sp>
    </p:spTree>
    <p:extLst>
      <p:ext uri="{BB962C8B-B14F-4D97-AF65-F5344CB8AC3E}">
        <p14:creationId xmlns:p14="http://schemas.microsoft.com/office/powerpoint/2010/main" val="2059859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CDBB7-F630-0534-A6C6-B582C01F9B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L"/>
          </a:p>
        </p:txBody>
      </p:sp>
      <p:sp>
        <p:nvSpPr>
          <p:cNvPr id="3" name="Subtitle 2">
            <a:extLst>
              <a:ext uri="{FF2B5EF4-FFF2-40B4-BE49-F238E27FC236}">
                <a16:creationId xmlns:a16="http://schemas.microsoft.com/office/drawing/2014/main" id="{A6BE69DC-1AEC-DC74-8B2E-D9C75EB723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L"/>
          </a:p>
        </p:txBody>
      </p:sp>
      <p:sp>
        <p:nvSpPr>
          <p:cNvPr id="4" name="Date Placeholder 3">
            <a:extLst>
              <a:ext uri="{FF2B5EF4-FFF2-40B4-BE49-F238E27FC236}">
                <a16:creationId xmlns:a16="http://schemas.microsoft.com/office/drawing/2014/main" id="{FE7AD054-9D7D-C175-4E16-253857CA6554}"/>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5" name="Footer Placeholder 4">
            <a:extLst>
              <a:ext uri="{FF2B5EF4-FFF2-40B4-BE49-F238E27FC236}">
                <a16:creationId xmlns:a16="http://schemas.microsoft.com/office/drawing/2014/main" id="{2046E221-C558-2494-97A5-84A554C10EAC}"/>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D24B54CB-C033-8640-9D3F-B09A289705CE}"/>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4259707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BF6C-74C7-53A5-2482-35253B703B04}"/>
              </a:ext>
            </a:extLst>
          </p:cNvPr>
          <p:cNvSpPr>
            <a:spLocks noGrp="1"/>
          </p:cNvSpPr>
          <p:nvPr>
            <p:ph type="title"/>
          </p:nvPr>
        </p:nvSpPr>
        <p:spPr/>
        <p:txBody>
          <a:bodyPr/>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8C7F1D01-E1B5-A1ED-AEC6-B12F54B5BB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66DB20DE-9FDC-B48E-DABD-BC18E9A0E1A3}"/>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5" name="Footer Placeholder 4">
            <a:extLst>
              <a:ext uri="{FF2B5EF4-FFF2-40B4-BE49-F238E27FC236}">
                <a16:creationId xmlns:a16="http://schemas.microsoft.com/office/drawing/2014/main" id="{6CB3F44D-756F-2150-CD02-BC32B4BDC2B0}"/>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A3C23FFA-C6B9-5934-2BB4-8D0CA4307080}"/>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284006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001839-5862-37F6-3C7E-660D842C90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BFC6AA0F-2FCA-E0B1-B44B-83C45D15F2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E818CF46-7077-E1EC-3E41-43B6CAD1BD43}"/>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5" name="Footer Placeholder 4">
            <a:extLst>
              <a:ext uri="{FF2B5EF4-FFF2-40B4-BE49-F238E27FC236}">
                <a16:creationId xmlns:a16="http://schemas.microsoft.com/office/drawing/2014/main" id="{5135B173-9623-03F6-C1CC-CDFEF86A35A2}"/>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0BB46549-B2C4-8A64-A7EC-7266C9B3B93E}"/>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2396241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1176-F014-AB2E-94C6-7C81F69C4AEE}"/>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30E79378-3C9A-E995-B572-FCDE6035A8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3933788E-3D71-531E-C6B3-C538F5EE3968}"/>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5" name="Footer Placeholder 4">
            <a:extLst>
              <a:ext uri="{FF2B5EF4-FFF2-40B4-BE49-F238E27FC236}">
                <a16:creationId xmlns:a16="http://schemas.microsoft.com/office/drawing/2014/main" id="{00695F09-E272-32BB-DD77-651ED29160B6}"/>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B4C35153-5483-F69C-6D18-0681534222E0}"/>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290211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2CB23-A651-C502-EE1B-FEAAE26913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L"/>
          </a:p>
        </p:txBody>
      </p:sp>
      <p:sp>
        <p:nvSpPr>
          <p:cNvPr id="3" name="Text Placeholder 2">
            <a:extLst>
              <a:ext uri="{FF2B5EF4-FFF2-40B4-BE49-F238E27FC236}">
                <a16:creationId xmlns:a16="http://schemas.microsoft.com/office/drawing/2014/main" id="{AF706E52-7263-9127-233D-497EC45AA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A13C3D-B978-0F94-B180-F248B6213227}"/>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5" name="Footer Placeholder 4">
            <a:extLst>
              <a:ext uri="{FF2B5EF4-FFF2-40B4-BE49-F238E27FC236}">
                <a16:creationId xmlns:a16="http://schemas.microsoft.com/office/drawing/2014/main" id="{6AA4C7B5-F85A-844A-AC59-56DAEB54001D}"/>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1E0D1B53-F175-9761-9E9B-A239F038979C}"/>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206555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EE36C-E783-FC02-96F1-B363196C3605}"/>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D36997CC-0E49-4C0B-74AB-DBF7419A08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Content Placeholder 3">
            <a:extLst>
              <a:ext uri="{FF2B5EF4-FFF2-40B4-BE49-F238E27FC236}">
                <a16:creationId xmlns:a16="http://schemas.microsoft.com/office/drawing/2014/main" id="{54911053-9519-D980-65B9-9E742AC4B2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Date Placeholder 4">
            <a:extLst>
              <a:ext uri="{FF2B5EF4-FFF2-40B4-BE49-F238E27FC236}">
                <a16:creationId xmlns:a16="http://schemas.microsoft.com/office/drawing/2014/main" id="{5E7C6A5E-665C-2242-9626-EA50F44D3FFC}"/>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6" name="Footer Placeholder 5">
            <a:extLst>
              <a:ext uri="{FF2B5EF4-FFF2-40B4-BE49-F238E27FC236}">
                <a16:creationId xmlns:a16="http://schemas.microsoft.com/office/drawing/2014/main" id="{E9495B86-CB1A-9C15-B5ED-21893F640F4F}"/>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2942657A-B980-1A2E-B3AD-0929007A7C51}"/>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74060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F348B-AAB5-880F-99DC-94FA92C6637F}"/>
              </a:ext>
            </a:extLst>
          </p:cNvPr>
          <p:cNvSpPr>
            <a:spLocks noGrp="1"/>
          </p:cNvSpPr>
          <p:nvPr>
            <p:ph type="title"/>
          </p:nvPr>
        </p:nvSpPr>
        <p:spPr>
          <a:xfrm>
            <a:off x="839788" y="365125"/>
            <a:ext cx="10515600" cy="1325563"/>
          </a:xfrm>
        </p:spPr>
        <p:txBody>
          <a:bodyPr/>
          <a:lstStyle/>
          <a:p>
            <a:r>
              <a:rPr lang="en-US"/>
              <a:t>Click to edit Master title style</a:t>
            </a:r>
            <a:endParaRPr lang="en-CL"/>
          </a:p>
        </p:txBody>
      </p:sp>
      <p:sp>
        <p:nvSpPr>
          <p:cNvPr id="3" name="Text Placeholder 2">
            <a:extLst>
              <a:ext uri="{FF2B5EF4-FFF2-40B4-BE49-F238E27FC236}">
                <a16:creationId xmlns:a16="http://schemas.microsoft.com/office/drawing/2014/main" id="{8B142ED0-F04F-F900-B119-4AC9779664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30F0E-AB8F-B6D3-AFF7-4DFE7B01F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Text Placeholder 4">
            <a:extLst>
              <a:ext uri="{FF2B5EF4-FFF2-40B4-BE49-F238E27FC236}">
                <a16:creationId xmlns:a16="http://schemas.microsoft.com/office/drawing/2014/main" id="{C136220A-12C6-DA18-163C-3B7001A9EC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A81DC4-E8CA-7BF4-1CB4-434B6AC23D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7" name="Date Placeholder 6">
            <a:extLst>
              <a:ext uri="{FF2B5EF4-FFF2-40B4-BE49-F238E27FC236}">
                <a16:creationId xmlns:a16="http://schemas.microsoft.com/office/drawing/2014/main" id="{C42DE222-D88C-22AB-99FA-50C9EC7C9D00}"/>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8" name="Footer Placeholder 7">
            <a:extLst>
              <a:ext uri="{FF2B5EF4-FFF2-40B4-BE49-F238E27FC236}">
                <a16:creationId xmlns:a16="http://schemas.microsoft.com/office/drawing/2014/main" id="{FF92CF33-FF8F-1A7F-7E2D-2A8FB4483D5D}"/>
              </a:ext>
            </a:extLst>
          </p:cNvPr>
          <p:cNvSpPr>
            <a:spLocks noGrp="1"/>
          </p:cNvSpPr>
          <p:nvPr>
            <p:ph type="ftr" sz="quarter" idx="11"/>
          </p:nvPr>
        </p:nvSpPr>
        <p:spPr/>
        <p:txBody>
          <a:bodyPr/>
          <a:lstStyle/>
          <a:p>
            <a:endParaRPr lang="en-CL"/>
          </a:p>
        </p:txBody>
      </p:sp>
      <p:sp>
        <p:nvSpPr>
          <p:cNvPr id="9" name="Slide Number Placeholder 8">
            <a:extLst>
              <a:ext uri="{FF2B5EF4-FFF2-40B4-BE49-F238E27FC236}">
                <a16:creationId xmlns:a16="http://schemas.microsoft.com/office/drawing/2014/main" id="{249CF710-03C2-5AAC-8014-D00CDBC32D6A}"/>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3440887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B853E-8ECC-FDFB-5C50-E7B7B387A66A}"/>
              </a:ext>
            </a:extLst>
          </p:cNvPr>
          <p:cNvSpPr>
            <a:spLocks noGrp="1"/>
          </p:cNvSpPr>
          <p:nvPr>
            <p:ph type="title"/>
          </p:nvPr>
        </p:nvSpPr>
        <p:spPr/>
        <p:txBody>
          <a:bodyPr/>
          <a:lstStyle/>
          <a:p>
            <a:r>
              <a:rPr lang="en-US"/>
              <a:t>Click to edit Master title style</a:t>
            </a:r>
            <a:endParaRPr lang="en-CL"/>
          </a:p>
        </p:txBody>
      </p:sp>
      <p:sp>
        <p:nvSpPr>
          <p:cNvPr id="3" name="Date Placeholder 2">
            <a:extLst>
              <a:ext uri="{FF2B5EF4-FFF2-40B4-BE49-F238E27FC236}">
                <a16:creationId xmlns:a16="http://schemas.microsoft.com/office/drawing/2014/main" id="{1BA0F373-D49A-3326-47B8-BD290ED4E289}"/>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4" name="Footer Placeholder 3">
            <a:extLst>
              <a:ext uri="{FF2B5EF4-FFF2-40B4-BE49-F238E27FC236}">
                <a16:creationId xmlns:a16="http://schemas.microsoft.com/office/drawing/2014/main" id="{F69ABAC9-2E1B-42ED-7D1C-491F0A6434BF}"/>
              </a:ext>
            </a:extLst>
          </p:cNvPr>
          <p:cNvSpPr>
            <a:spLocks noGrp="1"/>
          </p:cNvSpPr>
          <p:nvPr>
            <p:ph type="ftr" sz="quarter" idx="11"/>
          </p:nvPr>
        </p:nvSpPr>
        <p:spPr/>
        <p:txBody>
          <a:bodyPr/>
          <a:lstStyle/>
          <a:p>
            <a:endParaRPr lang="en-CL"/>
          </a:p>
        </p:txBody>
      </p:sp>
      <p:sp>
        <p:nvSpPr>
          <p:cNvPr id="5" name="Slide Number Placeholder 4">
            <a:extLst>
              <a:ext uri="{FF2B5EF4-FFF2-40B4-BE49-F238E27FC236}">
                <a16:creationId xmlns:a16="http://schemas.microsoft.com/office/drawing/2014/main" id="{B34C9851-B2D2-F570-D38D-4F6F3A7952A2}"/>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127672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F0262-2DE5-E5A4-1E0E-D3C31EE39660}"/>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3" name="Footer Placeholder 2">
            <a:extLst>
              <a:ext uri="{FF2B5EF4-FFF2-40B4-BE49-F238E27FC236}">
                <a16:creationId xmlns:a16="http://schemas.microsoft.com/office/drawing/2014/main" id="{18898E63-C1B0-F118-F5F4-566152BAA2CD}"/>
              </a:ext>
            </a:extLst>
          </p:cNvPr>
          <p:cNvSpPr>
            <a:spLocks noGrp="1"/>
          </p:cNvSpPr>
          <p:nvPr>
            <p:ph type="ftr" sz="quarter" idx="11"/>
          </p:nvPr>
        </p:nvSpPr>
        <p:spPr/>
        <p:txBody>
          <a:bodyPr/>
          <a:lstStyle/>
          <a:p>
            <a:endParaRPr lang="en-CL"/>
          </a:p>
        </p:txBody>
      </p:sp>
      <p:sp>
        <p:nvSpPr>
          <p:cNvPr id="4" name="Slide Number Placeholder 3">
            <a:extLst>
              <a:ext uri="{FF2B5EF4-FFF2-40B4-BE49-F238E27FC236}">
                <a16:creationId xmlns:a16="http://schemas.microsoft.com/office/drawing/2014/main" id="{FB7756A2-3859-579D-C945-658924B0D6A7}"/>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189837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17FD4-FBEA-7737-A88E-8028B858A6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Content Placeholder 2">
            <a:extLst>
              <a:ext uri="{FF2B5EF4-FFF2-40B4-BE49-F238E27FC236}">
                <a16:creationId xmlns:a16="http://schemas.microsoft.com/office/drawing/2014/main" id="{8E42DE83-D1E2-8362-EDAE-3019BE82B8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Text Placeholder 3">
            <a:extLst>
              <a:ext uri="{FF2B5EF4-FFF2-40B4-BE49-F238E27FC236}">
                <a16:creationId xmlns:a16="http://schemas.microsoft.com/office/drawing/2014/main" id="{E4F32D2A-B967-9EAD-6869-437184585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359DAF-537B-66DF-ED87-2C633D6B1413}"/>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6" name="Footer Placeholder 5">
            <a:extLst>
              <a:ext uri="{FF2B5EF4-FFF2-40B4-BE49-F238E27FC236}">
                <a16:creationId xmlns:a16="http://schemas.microsoft.com/office/drawing/2014/main" id="{2353C821-DB9A-A449-10CD-8FF8D9CDFE54}"/>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BFEB3B85-4535-79BF-BA54-3272091CBF09}"/>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1362232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D32CD-E29B-226C-1DAC-7090946ED6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Picture Placeholder 2">
            <a:extLst>
              <a:ext uri="{FF2B5EF4-FFF2-40B4-BE49-F238E27FC236}">
                <a16:creationId xmlns:a16="http://schemas.microsoft.com/office/drawing/2014/main" id="{D3642A3D-6F20-9893-DC72-426C608BEB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L"/>
          </a:p>
        </p:txBody>
      </p:sp>
      <p:sp>
        <p:nvSpPr>
          <p:cNvPr id="4" name="Text Placeholder 3">
            <a:extLst>
              <a:ext uri="{FF2B5EF4-FFF2-40B4-BE49-F238E27FC236}">
                <a16:creationId xmlns:a16="http://schemas.microsoft.com/office/drawing/2014/main" id="{2CF40083-DA73-3C8C-CE1B-E234DC0C40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450F8B-D5E5-479F-66B6-C17E52DAD459}"/>
              </a:ext>
            </a:extLst>
          </p:cNvPr>
          <p:cNvSpPr>
            <a:spLocks noGrp="1"/>
          </p:cNvSpPr>
          <p:nvPr>
            <p:ph type="dt" sz="half" idx="10"/>
          </p:nvPr>
        </p:nvSpPr>
        <p:spPr/>
        <p:txBody>
          <a:bodyPr/>
          <a:lstStyle/>
          <a:p>
            <a:fld id="{60A95081-8E81-114A-8A40-18E7F182CB4D}" type="datetimeFigureOut">
              <a:rPr lang="en-CL" smtClean="0"/>
              <a:t>03-08-25</a:t>
            </a:fld>
            <a:endParaRPr lang="en-CL"/>
          </a:p>
        </p:txBody>
      </p:sp>
      <p:sp>
        <p:nvSpPr>
          <p:cNvPr id="6" name="Footer Placeholder 5">
            <a:extLst>
              <a:ext uri="{FF2B5EF4-FFF2-40B4-BE49-F238E27FC236}">
                <a16:creationId xmlns:a16="http://schemas.microsoft.com/office/drawing/2014/main" id="{4A20CA19-4070-BE16-D039-1D8CB679F879}"/>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86CB9237-62A7-4131-7631-FD66922D9FC0}"/>
              </a:ext>
            </a:extLst>
          </p:cNvPr>
          <p:cNvSpPr>
            <a:spLocks noGrp="1"/>
          </p:cNvSpPr>
          <p:nvPr>
            <p:ph type="sldNum" sz="quarter" idx="12"/>
          </p:nvPr>
        </p:nvSpPr>
        <p:spPr/>
        <p:txBody>
          <a:bodyPr/>
          <a:lstStyle/>
          <a:p>
            <a:fld id="{F05B8EF3-87BE-F440-8F30-4CD4582425C7}" type="slidenum">
              <a:rPr lang="en-CL" smtClean="0"/>
              <a:t>‹#›</a:t>
            </a:fld>
            <a:endParaRPr lang="en-CL"/>
          </a:p>
        </p:txBody>
      </p:sp>
    </p:spTree>
    <p:extLst>
      <p:ext uri="{BB962C8B-B14F-4D97-AF65-F5344CB8AC3E}">
        <p14:creationId xmlns:p14="http://schemas.microsoft.com/office/powerpoint/2010/main" val="401081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A0B57-0484-F694-ABBF-3170B2239C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L"/>
          </a:p>
        </p:txBody>
      </p:sp>
      <p:sp>
        <p:nvSpPr>
          <p:cNvPr id="3" name="Text Placeholder 2">
            <a:extLst>
              <a:ext uri="{FF2B5EF4-FFF2-40B4-BE49-F238E27FC236}">
                <a16:creationId xmlns:a16="http://schemas.microsoft.com/office/drawing/2014/main" id="{1A51A53A-B20B-604E-E4C7-A23BC00369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6E54B8EF-29A4-28F5-E2D8-8B048378EE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A95081-8E81-114A-8A40-18E7F182CB4D}" type="datetimeFigureOut">
              <a:rPr lang="en-CL" smtClean="0"/>
              <a:t>03-08-25</a:t>
            </a:fld>
            <a:endParaRPr lang="en-CL"/>
          </a:p>
        </p:txBody>
      </p:sp>
      <p:sp>
        <p:nvSpPr>
          <p:cNvPr id="5" name="Footer Placeholder 4">
            <a:extLst>
              <a:ext uri="{FF2B5EF4-FFF2-40B4-BE49-F238E27FC236}">
                <a16:creationId xmlns:a16="http://schemas.microsoft.com/office/drawing/2014/main" id="{E2FB8880-405E-27D9-0D04-91D0D5E5B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L"/>
          </a:p>
        </p:txBody>
      </p:sp>
      <p:sp>
        <p:nvSpPr>
          <p:cNvPr id="6" name="Slide Number Placeholder 5">
            <a:extLst>
              <a:ext uri="{FF2B5EF4-FFF2-40B4-BE49-F238E27FC236}">
                <a16:creationId xmlns:a16="http://schemas.microsoft.com/office/drawing/2014/main" id="{982A5C2A-301C-C243-B18B-DFCF296B79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B8EF3-87BE-F440-8F30-4CD4582425C7}" type="slidenum">
              <a:rPr lang="en-CL" smtClean="0"/>
              <a:t>‹#›</a:t>
            </a:fld>
            <a:endParaRPr lang="en-CL"/>
          </a:p>
        </p:txBody>
      </p:sp>
    </p:spTree>
    <p:extLst>
      <p:ext uri="{BB962C8B-B14F-4D97-AF65-F5344CB8AC3E}">
        <p14:creationId xmlns:p14="http://schemas.microsoft.com/office/powerpoint/2010/main" val="316864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google.com/search?newwindow=1&amp;sca_esv=d0444d30016ff5d8&amp;rlz=1C5CHFA_enCL959CL959&amp;cs=0&amp;sxsrf=AE3TifO4h5iTjElhCFNS1OwQELlv7cE87Q%3A1753919287557&amp;q=Speedwell&amp;sa=X&amp;ved=2ahUKEwjrlsLA4uWOAxUhL7kGHSvCAPwQxccNegQIBBAB&amp;mstk=AUtExfA075iTRZEskb8TCvTdMHqgydKDUUfn4ppLvXHj3pCaAKKzvCosF9rR9TVBz4m0dCsC-3MURmmK8EAL3uVwJox3uPscnEXvdWp2sAIXcpKdEZb1htILDiZodUw5oukG0Sk2v6jCK4glcGVg0zrKWeof8RPnW6mskEgpXI1oLQh3GHJQZwwmFDmitqN9_8qLR_xkW_8iCnJZAfh51FzIT_yr-xIfLlA9OcJc0No1iQe2nuRt8tPC3DUBhBVl40lYzXKhLR300rjp1R7-khX5LJ5mt2GuKF19k_JINp6PPRUQsA&amp;csui=3"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ogle.com/search?newwindow=1&amp;sca_esv=d0444d30016ff5d8&amp;rlz=1C5CHFA_enCL959CL959&amp;cs=0&amp;sxsrf=AE3TifO4h5iTjElhCFNS1OwQELlv7cE87Q%3A1753919287557&amp;q=Pacto+del+Mayflower&amp;sa=X&amp;ved=2ahUKEwjrlsLA4uWOAxUhL7kGHSvCAPwQxccNegQIIhAB&amp;mstk=AUtExfA075iTRZEskb8TCvTdMHqgydKDUUfn4ppLvXHj3pCaAKKzvCosF9rR9TVBz4m0dCsC-3MURmmK8EAL3uVwJox3uPscnEXvdWp2sAIXcpKdEZb1htILDiZodUw5oukG0Sk2v6jCK4glcGVg0zrKWeof8RPnW6mskEgpXI1oLQh3GHJQZwwmFDmitqN9_8qLR_xkW_8iCnJZAfh51FzIT_yr-xIfLlA9OcJc0No1iQe2nuRt8tPC3DUBhBVl40lYzXKhLR300rjp1R7-khX5LJ5mt2GuKF19k_JINp6PPRUQsA&amp;csui=3" TargetMode="Externa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BFDD-A187-C05A-4BF6-E8557746EEF0}"/>
              </a:ext>
            </a:extLst>
          </p:cNvPr>
          <p:cNvSpPr>
            <a:spLocks noGrp="1"/>
          </p:cNvSpPr>
          <p:nvPr>
            <p:ph type="title"/>
          </p:nvPr>
        </p:nvSpPr>
        <p:spPr/>
        <p:txBody>
          <a:bodyPr/>
          <a:lstStyle/>
          <a:p>
            <a:r>
              <a:rPr lang="en-CL" dirty="0"/>
              <a:t>                  </a:t>
            </a:r>
            <a:r>
              <a:rPr lang="en-CL" sz="5400" b="1" dirty="0">
                <a:latin typeface="APPLE CHANCERY" panose="03020702040506060504" pitchFamily="66" charset="-79"/>
                <a:cs typeface="APPLE CHANCERY" panose="03020702040506060504" pitchFamily="66" charset="-79"/>
              </a:rPr>
              <a:t>Historia de la Iglesia</a:t>
            </a:r>
          </a:p>
        </p:txBody>
      </p:sp>
      <p:pic>
        <p:nvPicPr>
          <p:cNvPr id="5" name="Content Placeholder 4">
            <a:extLst>
              <a:ext uri="{FF2B5EF4-FFF2-40B4-BE49-F238E27FC236}">
                <a16:creationId xmlns:a16="http://schemas.microsoft.com/office/drawing/2014/main" id="{590EE618-ADE6-1419-5383-E5772A7CCFDD}"/>
              </a:ext>
            </a:extLst>
          </p:cNvPr>
          <p:cNvPicPr>
            <a:picLocks noGrp="1" noChangeAspect="1"/>
          </p:cNvPicPr>
          <p:nvPr>
            <p:ph idx="1"/>
          </p:nvPr>
        </p:nvPicPr>
        <p:blipFill>
          <a:blip r:embed="rId2"/>
          <a:stretch>
            <a:fillRect/>
          </a:stretch>
        </p:blipFill>
        <p:spPr>
          <a:xfrm>
            <a:off x="838199" y="1413163"/>
            <a:ext cx="10979727" cy="5079711"/>
          </a:xfrm>
        </p:spPr>
      </p:pic>
    </p:spTree>
    <p:extLst>
      <p:ext uri="{BB962C8B-B14F-4D97-AF65-F5344CB8AC3E}">
        <p14:creationId xmlns:p14="http://schemas.microsoft.com/office/powerpoint/2010/main" val="1557284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0000">
            <a:alpha val="56810"/>
          </a:srgbClr>
        </a:solidFill>
        <a:effectLst/>
      </p:bgPr>
    </p:bg>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2886EB1-C142-8176-D19F-E6315AD421A0}"/>
              </a:ext>
            </a:extLst>
          </p:cNvPr>
          <p:cNvPicPr>
            <a:picLocks noGrp="1" noChangeAspect="1"/>
          </p:cNvPicPr>
          <p:nvPr>
            <p:ph type="pic" idx="1"/>
          </p:nvPr>
        </p:nvPicPr>
        <p:blipFill>
          <a:blip r:embed="rId2"/>
          <a:srcRect t="2410" b="2410"/>
          <a:stretch>
            <a:fillRect/>
          </a:stretch>
        </p:blipFill>
        <p:spPr>
          <a:xfrm>
            <a:off x="4975225" y="138113"/>
            <a:ext cx="6884988" cy="6553200"/>
          </a:xfrm>
        </p:spPr>
      </p:pic>
      <p:sp>
        <p:nvSpPr>
          <p:cNvPr id="6" name="Text Placeholder 5">
            <a:extLst>
              <a:ext uri="{FF2B5EF4-FFF2-40B4-BE49-F238E27FC236}">
                <a16:creationId xmlns:a16="http://schemas.microsoft.com/office/drawing/2014/main" id="{596AD26C-0A15-4E81-D466-6B6A11882F87}"/>
              </a:ext>
            </a:extLst>
          </p:cNvPr>
          <p:cNvSpPr>
            <a:spLocks noGrp="1"/>
          </p:cNvSpPr>
          <p:nvPr>
            <p:ph type="body" sz="half" idx="2"/>
          </p:nvPr>
        </p:nvSpPr>
        <p:spPr>
          <a:xfrm>
            <a:off x="124692" y="138545"/>
            <a:ext cx="4647333" cy="6553200"/>
          </a:xfrm>
        </p:spPr>
        <p:txBody>
          <a:bodyPr/>
          <a:lstStyle/>
          <a:p>
            <a:endParaRPr lang="en-CL" dirty="0"/>
          </a:p>
          <a:p>
            <a:endParaRPr lang="en-CL" dirty="0"/>
          </a:p>
          <a:p>
            <a:r>
              <a:rPr lang="en-CL" sz="5400" dirty="0"/>
              <a:t>Cual fue la respuesta a la Reforma de la Iglesia Católica Romana?</a:t>
            </a:r>
          </a:p>
        </p:txBody>
      </p:sp>
    </p:spTree>
    <p:extLst>
      <p:ext uri="{BB962C8B-B14F-4D97-AF65-F5344CB8AC3E}">
        <p14:creationId xmlns:p14="http://schemas.microsoft.com/office/powerpoint/2010/main" val="1648563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F4220AC-DF0E-7F45-AE74-1F4F05361F14}"/>
              </a:ext>
            </a:extLst>
          </p:cNvPr>
          <p:cNvSpPr>
            <a:spLocks noGrp="1"/>
          </p:cNvSpPr>
          <p:nvPr>
            <p:ph idx="1"/>
          </p:nvPr>
        </p:nvSpPr>
        <p:spPr>
          <a:xfrm>
            <a:off x="0" y="0"/>
            <a:ext cx="12025745" cy="6858000"/>
          </a:xfrm>
        </p:spPr>
        <p:txBody>
          <a:bodyPr>
            <a:normAutofit fontScale="92500"/>
          </a:bodyPr>
          <a:lstStyle/>
          <a:p>
            <a:pPr marL="0" indent="0">
              <a:buNone/>
            </a:pPr>
            <a:r>
              <a:rPr lang="en-CL" sz="3600" dirty="0"/>
              <a:t>La respuesta fue la </a:t>
            </a:r>
            <a:r>
              <a:rPr lang="en-CL" sz="3600" b="1" i="1" dirty="0"/>
              <a:t>Contrarreforma</a:t>
            </a:r>
            <a:r>
              <a:rPr lang="en-CL" sz="3600" dirty="0"/>
              <a:t>,aunque no hubo reforma sino enduercimiento de posición por parte de Roma.</a:t>
            </a:r>
          </a:p>
          <a:p>
            <a:pPr marL="0" indent="0">
              <a:buNone/>
            </a:pPr>
            <a:r>
              <a:rPr lang="en-CL" sz="3600" dirty="0"/>
              <a:t>Consideraremos tres aspectos de respuesta.</a:t>
            </a:r>
          </a:p>
          <a:p>
            <a:pPr marL="0" indent="0">
              <a:buNone/>
            </a:pPr>
            <a:endParaRPr lang="en-CL" sz="3600" dirty="0"/>
          </a:p>
          <a:p>
            <a:pPr marL="0" indent="0">
              <a:buNone/>
            </a:pPr>
            <a:r>
              <a:rPr lang="en-CL" sz="3600" b="1" dirty="0"/>
              <a:t>1</a:t>
            </a:r>
            <a:r>
              <a:rPr lang="en-CL" sz="3600" dirty="0"/>
              <a:t> El Concilio de Trento, entre los años 1545 y 1563, la tan esperada respuesta ante los planteamientos hechos por la Reforma, entregó una declaración con un alcance nunca antes visto.</a:t>
            </a:r>
          </a:p>
          <a:p>
            <a:pPr marL="0" indent="0">
              <a:buNone/>
            </a:pPr>
            <a:r>
              <a:rPr lang="en-CL" sz="3600" b="1" dirty="0"/>
              <a:t>2</a:t>
            </a:r>
            <a:r>
              <a:rPr lang="en-CL" sz="3600" dirty="0"/>
              <a:t> La Inquisición medieval fue revivida durante el siglo XVI, especialmente en Italia y España y sus colonias. En los Paises Bajos no tuvo éxito.</a:t>
            </a:r>
          </a:p>
          <a:p>
            <a:pPr marL="0" indent="0">
              <a:buNone/>
            </a:pPr>
            <a:r>
              <a:rPr lang="en-CL" sz="3600" b="1" dirty="0"/>
              <a:t>3</a:t>
            </a:r>
            <a:r>
              <a:rPr lang="en-CL" sz="3600" dirty="0"/>
              <a:t> La Sociedad de Jesús o jesuitas , fundada en París en 1534 por Ignacio de Loyola, presentó cuestionables métodos para convertir al pagano, combatir la herejía e impulsar la educación.</a:t>
            </a:r>
          </a:p>
          <a:p>
            <a:pPr marL="0" indent="0">
              <a:buNone/>
            </a:pPr>
            <a:endParaRPr lang="en-CL" dirty="0"/>
          </a:p>
        </p:txBody>
      </p:sp>
    </p:spTree>
    <p:extLst>
      <p:ext uri="{BB962C8B-B14F-4D97-AF65-F5344CB8AC3E}">
        <p14:creationId xmlns:p14="http://schemas.microsoft.com/office/powerpoint/2010/main" val="1129001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alpha val="44000"/>
          </a:srgb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79813F7-BE6B-2236-6792-105348B0DE20}"/>
              </a:ext>
            </a:extLst>
          </p:cNvPr>
          <p:cNvPicPr>
            <a:picLocks noGrp="1" noChangeAspect="1"/>
          </p:cNvPicPr>
          <p:nvPr>
            <p:ph idx="1"/>
          </p:nvPr>
        </p:nvPicPr>
        <p:blipFill>
          <a:blip r:embed="rId2"/>
          <a:stretch>
            <a:fillRect/>
          </a:stretch>
        </p:blipFill>
        <p:spPr>
          <a:xfrm>
            <a:off x="4558145" y="304800"/>
            <a:ext cx="6858000" cy="6359236"/>
          </a:xfrm>
        </p:spPr>
      </p:pic>
      <p:sp>
        <p:nvSpPr>
          <p:cNvPr id="6" name="Text Placeholder 5">
            <a:extLst>
              <a:ext uri="{FF2B5EF4-FFF2-40B4-BE49-F238E27FC236}">
                <a16:creationId xmlns:a16="http://schemas.microsoft.com/office/drawing/2014/main" id="{55C621AD-1BBE-B587-C7FD-FAB8DBA4F0ED}"/>
              </a:ext>
            </a:extLst>
          </p:cNvPr>
          <p:cNvSpPr>
            <a:spLocks noGrp="1"/>
          </p:cNvSpPr>
          <p:nvPr>
            <p:ph type="body" sz="half" idx="2"/>
          </p:nvPr>
        </p:nvSpPr>
        <p:spPr>
          <a:xfrm>
            <a:off x="152400" y="138545"/>
            <a:ext cx="4821382" cy="6525491"/>
          </a:xfrm>
        </p:spPr>
        <p:txBody>
          <a:bodyPr>
            <a:normAutofit lnSpcReduction="10000"/>
          </a:bodyPr>
          <a:lstStyle/>
          <a:p>
            <a:r>
              <a:rPr lang="en-CL" sz="3200" dirty="0"/>
              <a:t>Los cuaqueros.</a:t>
            </a:r>
          </a:p>
          <a:p>
            <a:r>
              <a:rPr lang="en-CL" sz="3200" dirty="0"/>
              <a:t>El swedenborgismo.</a:t>
            </a:r>
          </a:p>
          <a:p>
            <a:r>
              <a:rPr lang="en-CL" sz="3200" dirty="0"/>
              <a:t>El quietismo.</a:t>
            </a:r>
          </a:p>
          <a:p>
            <a:r>
              <a:rPr lang="en-CL" sz="3200" dirty="0"/>
              <a:t>El jansenismo.</a:t>
            </a:r>
          </a:p>
          <a:p>
            <a:r>
              <a:rPr lang="en-CL" sz="3200" dirty="0"/>
              <a:t>El pietismo.</a:t>
            </a:r>
          </a:p>
          <a:p>
            <a:r>
              <a:rPr lang="en-CL" sz="3200" dirty="0"/>
              <a:t>El luteranismo.</a:t>
            </a:r>
          </a:p>
          <a:p>
            <a:r>
              <a:rPr lang="en-CL" sz="3200" dirty="0"/>
              <a:t>El socinianismo.</a:t>
            </a:r>
          </a:p>
          <a:p>
            <a:r>
              <a:rPr lang="en-CL" sz="3200" dirty="0"/>
              <a:t>El racionalismo.</a:t>
            </a:r>
          </a:p>
          <a:p>
            <a:r>
              <a:rPr lang="en-CL" sz="3200" dirty="0"/>
              <a:t>El deismo.</a:t>
            </a:r>
          </a:p>
          <a:p>
            <a:r>
              <a:rPr lang="en-CL" sz="3200" dirty="0"/>
              <a:t>Los moravos.</a:t>
            </a:r>
          </a:p>
          <a:p>
            <a:r>
              <a:rPr lang="en-CL" sz="3200" dirty="0"/>
              <a:t>La filosofīa de Locke.</a:t>
            </a:r>
          </a:p>
          <a:p>
            <a:r>
              <a:rPr lang="en-CL" sz="3200" dirty="0"/>
              <a:t>El metodismo.</a:t>
            </a:r>
          </a:p>
          <a:p>
            <a:endParaRPr lang="en-CL" dirty="0"/>
          </a:p>
          <a:p>
            <a:endParaRPr lang="en-CL" dirty="0"/>
          </a:p>
          <a:p>
            <a:endParaRPr lang="en-CL" dirty="0"/>
          </a:p>
        </p:txBody>
      </p:sp>
    </p:spTree>
    <p:extLst>
      <p:ext uri="{BB962C8B-B14F-4D97-AF65-F5344CB8AC3E}">
        <p14:creationId xmlns:p14="http://schemas.microsoft.com/office/powerpoint/2010/main" val="2423044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DC86D4-91EA-D0D7-BDFC-CE83BA588239}"/>
              </a:ext>
            </a:extLst>
          </p:cNvPr>
          <p:cNvSpPr>
            <a:spLocks noGrp="1"/>
          </p:cNvSpPr>
          <p:nvPr>
            <p:ph idx="1"/>
          </p:nvPr>
        </p:nvSpPr>
        <p:spPr>
          <a:xfrm>
            <a:off x="124691" y="124691"/>
            <a:ext cx="11956473" cy="6553200"/>
          </a:xfrm>
        </p:spPr>
        <p:txBody>
          <a:bodyPr/>
          <a:lstStyle/>
          <a:p>
            <a:pPr marL="0" indent="0" algn="l" fontAlgn="ctr">
              <a:buNone/>
            </a:pPr>
            <a:r>
              <a:rPr lang="en-US" b="1" i="1" dirty="0">
                <a:solidFill>
                  <a:srgbClr val="001D35"/>
                </a:solidFill>
                <a:effectLst/>
                <a:latin typeface="Google Sans"/>
              </a:rPr>
              <a:t>La </a:t>
            </a:r>
            <a:r>
              <a:rPr lang="en-US" b="1" i="1" dirty="0" err="1">
                <a:solidFill>
                  <a:srgbClr val="001D35"/>
                </a:solidFill>
                <a:effectLst/>
                <a:latin typeface="Google Sans"/>
              </a:rPr>
              <a:t>Iglesia</a:t>
            </a:r>
            <a:r>
              <a:rPr lang="en-US" b="1" i="1" dirty="0">
                <a:solidFill>
                  <a:srgbClr val="001D35"/>
                </a:solidFill>
                <a:effectLst/>
                <a:latin typeface="Google Sans"/>
              </a:rPr>
              <a:t> Bautista</a:t>
            </a:r>
            <a:r>
              <a:rPr lang="en-US" b="0" i="0" dirty="0">
                <a:solidFill>
                  <a:srgbClr val="001D35"/>
                </a:solidFill>
                <a:effectLst/>
                <a:latin typeface="Google Sans"/>
              </a:rPr>
              <a:t>: </a:t>
            </a:r>
            <a:r>
              <a:rPr lang="en-US" b="0" i="0" dirty="0" err="1">
                <a:solidFill>
                  <a:srgbClr val="001D35"/>
                </a:solidFill>
                <a:effectLst/>
                <a:latin typeface="Google Sans"/>
              </a:rPr>
              <a:t>el</a:t>
            </a:r>
            <a:r>
              <a:rPr lang="en-US" b="0" i="0" dirty="0">
                <a:solidFill>
                  <a:srgbClr val="001D35"/>
                </a:solidFill>
                <a:effectLst/>
                <a:latin typeface="Google Sans"/>
              </a:rPr>
              <a:t> </a:t>
            </a:r>
            <a:r>
              <a:rPr lang="en-US" b="0" i="0" dirty="0" err="1">
                <a:solidFill>
                  <a:srgbClr val="001D35"/>
                </a:solidFill>
                <a:effectLst/>
                <a:latin typeface="Google Sans"/>
              </a:rPr>
              <a:t>movimiento</a:t>
            </a:r>
            <a:r>
              <a:rPr lang="en-US" b="0" i="0" dirty="0">
                <a:solidFill>
                  <a:srgbClr val="001D35"/>
                </a:solidFill>
                <a:effectLst/>
                <a:latin typeface="Google Sans"/>
              </a:rPr>
              <a:t> </a:t>
            </a:r>
            <a:r>
              <a:rPr lang="en-US" b="0" i="0" dirty="0" err="1">
                <a:solidFill>
                  <a:srgbClr val="001D35"/>
                </a:solidFill>
                <a:effectLst/>
                <a:latin typeface="Google Sans"/>
              </a:rPr>
              <a:t>bautista</a:t>
            </a:r>
            <a:r>
              <a:rPr lang="en-US" b="0" i="0" dirty="0">
                <a:solidFill>
                  <a:srgbClr val="001D35"/>
                </a:solidFill>
                <a:effectLst/>
                <a:latin typeface="Google Sans"/>
              </a:rPr>
              <a:t> </a:t>
            </a:r>
            <a:r>
              <a:rPr lang="en-US" b="0" i="0" dirty="0" err="1">
                <a:solidFill>
                  <a:srgbClr val="001D35"/>
                </a:solidFill>
                <a:effectLst/>
                <a:latin typeface="Google Sans"/>
              </a:rPr>
              <a:t>surgió</a:t>
            </a:r>
            <a:r>
              <a:rPr lang="en-US" b="0" i="0" dirty="0">
                <a:solidFill>
                  <a:srgbClr val="001D35"/>
                </a:solidFill>
                <a:effectLst/>
                <a:latin typeface="Google Sans"/>
              </a:rPr>
              <a:t> </a:t>
            </a:r>
            <a:r>
              <a:rPr lang="en-US" b="0" i="0" dirty="0" err="1">
                <a:solidFill>
                  <a:srgbClr val="001D35"/>
                </a:solidFill>
                <a:effectLst/>
                <a:latin typeface="Google Sans"/>
              </a:rPr>
              <a:t>en</a:t>
            </a:r>
            <a:r>
              <a:rPr lang="en-US" b="0" i="0" dirty="0">
                <a:solidFill>
                  <a:srgbClr val="001D35"/>
                </a:solidFill>
                <a:effectLst/>
                <a:latin typeface="Google Sans"/>
              </a:rPr>
              <a:t> </a:t>
            </a:r>
            <a:r>
              <a:rPr lang="en-US" b="0" i="0" dirty="0" err="1">
                <a:solidFill>
                  <a:srgbClr val="001D35"/>
                </a:solidFill>
                <a:effectLst/>
                <a:latin typeface="Google Sans"/>
              </a:rPr>
              <a:t>Inglaterra</a:t>
            </a:r>
            <a:r>
              <a:rPr lang="en-US" b="0" i="0" dirty="0">
                <a:solidFill>
                  <a:srgbClr val="001D35"/>
                </a:solidFill>
                <a:effectLst/>
                <a:latin typeface="Google Sans"/>
              </a:rPr>
              <a:t> a </a:t>
            </a:r>
            <a:r>
              <a:rPr lang="en-US" b="0" i="0" dirty="0" err="1">
                <a:solidFill>
                  <a:srgbClr val="001D35"/>
                </a:solidFill>
                <a:effectLst/>
                <a:latin typeface="Google Sans"/>
              </a:rPr>
              <a:t>principios</a:t>
            </a:r>
            <a:r>
              <a:rPr lang="en-US" b="0" i="0" dirty="0">
                <a:solidFill>
                  <a:srgbClr val="001D35"/>
                </a:solidFill>
                <a:effectLst/>
                <a:latin typeface="Google Sans"/>
              </a:rPr>
              <a:t> del </a:t>
            </a:r>
            <a:r>
              <a:rPr lang="en-US" b="0" i="0" dirty="0" err="1">
                <a:solidFill>
                  <a:srgbClr val="001D35"/>
                </a:solidFill>
                <a:effectLst/>
                <a:latin typeface="Google Sans"/>
              </a:rPr>
              <a:t>siglo</a:t>
            </a:r>
            <a:r>
              <a:rPr lang="en-US" b="0" i="0" dirty="0">
                <a:solidFill>
                  <a:srgbClr val="001D35"/>
                </a:solidFill>
                <a:effectLst/>
                <a:latin typeface="Google Sans"/>
              </a:rPr>
              <a:t> XVII, </a:t>
            </a:r>
            <a:r>
              <a:rPr lang="en-US" b="0" i="0" dirty="0" err="1">
                <a:solidFill>
                  <a:srgbClr val="001D35"/>
                </a:solidFill>
                <a:effectLst/>
                <a:latin typeface="Google Sans"/>
              </a:rPr>
              <a:t>liderado</a:t>
            </a:r>
            <a:r>
              <a:rPr lang="en-US" b="0" i="0" dirty="0">
                <a:solidFill>
                  <a:srgbClr val="001D35"/>
                </a:solidFill>
                <a:effectLst/>
                <a:latin typeface="Google Sans"/>
              </a:rPr>
              <a:t> </a:t>
            </a:r>
            <a:r>
              <a:rPr lang="en-US" b="0" i="0" dirty="0" err="1">
                <a:solidFill>
                  <a:srgbClr val="001D35"/>
                </a:solidFill>
                <a:effectLst/>
                <a:latin typeface="Google Sans"/>
              </a:rPr>
              <a:t>por</a:t>
            </a:r>
            <a:r>
              <a:rPr lang="en-US" b="0" i="0" dirty="0">
                <a:solidFill>
                  <a:srgbClr val="001D35"/>
                </a:solidFill>
                <a:effectLst/>
                <a:latin typeface="Google Sans"/>
              </a:rPr>
              <a:t> John Smyth y Thomas </a:t>
            </a:r>
            <a:r>
              <a:rPr lang="en-US" b="0" i="0" dirty="0" err="1">
                <a:solidFill>
                  <a:srgbClr val="001D35"/>
                </a:solidFill>
                <a:effectLst/>
                <a:latin typeface="Google Sans"/>
              </a:rPr>
              <a:t>Helwys</a:t>
            </a:r>
            <a:r>
              <a:rPr lang="en-US" b="0" i="0" dirty="0">
                <a:solidFill>
                  <a:srgbClr val="001D35"/>
                </a:solidFill>
                <a:effectLst/>
                <a:latin typeface="Google Sans"/>
              </a:rPr>
              <a:t>. </a:t>
            </a:r>
            <a:endParaRPr lang="en-US" b="0" i="0" dirty="0">
              <a:solidFill>
                <a:srgbClr val="0B57D0"/>
              </a:solidFill>
              <a:effectLst/>
              <a:latin typeface="Google Sans"/>
            </a:endParaRPr>
          </a:p>
          <a:p>
            <a:pPr marL="0" indent="0" algn="l">
              <a:buNone/>
            </a:pPr>
            <a:r>
              <a:rPr lang="en-US" b="0" i="0" dirty="0">
                <a:solidFill>
                  <a:srgbClr val="001D35"/>
                </a:solidFill>
                <a:effectLst/>
                <a:latin typeface="Google Sans"/>
              </a:rPr>
              <a:t>Se </a:t>
            </a:r>
            <a:r>
              <a:rPr lang="en-US" b="0" i="0" dirty="0" err="1">
                <a:solidFill>
                  <a:srgbClr val="001D35"/>
                </a:solidFill>
                <a:effectLst/>
                <a:latin typeface="Google Sans"/>
              </a:rPr>
              <a:t>extendió</a:t>
            </a:r>
            <a:r>
              <a:rPr lang="en-US" b="0" i="0" dirty="0">
                <a:solidFill>
                  <a:srgbClr val="001D35"/>
                </a:solidFill>
                <a:effectLst/>
                <a:latin typeface="Google Sans"/>
              </a:rPr>
              <a:t> a </a:t>
            </a:r>
            <a:r>
              <a:rPr lang="en-US" b="0" i="0" dirty="0" err="1">
                <a:solidFill>
                  <a:srgbClr val="001D35"/>
                </a:solidFill>
                <a:effectLst/>
                <a:latin typeface="Google Sans"/>
              </a:rPr>
              <a:t>otras</a:t>
            </a:r>
            <a:r>
              <a:rPr lang="en-US" b="0" i="0" dirty="0">
                <a:solidFill>
                  <a:srgbClr val="001D35"/>
                </a:solidFill>
                <a:effectLst/>
                <a:latin typeface="Google Sans"/>
              </a:rPr>
              <a:t> </a:t>
            </a:r>
            <a:r>
              <a:rPr lang="en-US" b="0" i="0" dirty="0" err="1">
                <a:solidFill>
                  <a:srgbClr val="001D35"/>
                </a:solidFill>
                <a:effectLst/>
                <a:latin typeface="Google Sans"/>
              </a:rPr>
              <a:t>partes</a:t>
            </a:r>
            <a:r>
              <a:rPr lang="en-US" b="0" i="0" dirty="0">
                <a:solidFill>
                  <a:srgbClr val="001D35"/>
                </a:solidFill>
                <a:effectLst/>
                <a:latin typeface="Google Sans"/>
              </a:rPr>
              <a:t> del </a:t>
            </a:r>
            <a:r>
              <a:rPr lang="en-US" b="0" i="0" dirty="0" err="1">
                <a:solidFill>
                  <a:srgbClr val="001D35"/>
                </a:solidFill>
                <a:effectLst/>
                <a:latin typeface="Google Sans"/>
              </a:rPr>
              <a:t>mundo</a:t>
            </a:r>
            <a:r>
              <a:rPr lang="en-US" b="0" i="0" dirty="0">
                <a:solidFill>
                  <a:srgbClr val="001D35"/>
                </a:solidFill>
                <a:effectLst/>
                <a:latin typeface="Google Sans"/>
              </a:rPr>
              <a:t>, </a:t>
            </a:r>
            <a:r>
              <a:rPr lang="en-US" b="0" i="0" dirty="0" err="1">
                <a:solidFill>
                  <a:srgbClr val="001D35"/>
                </a:solidFill>
                <a:effectLst/>
                <a:latin typeface="Google Sans"/>
              </a:rPr>
              <a:t>incluyendo</a:t>
            </a:r>
            <a:r>
              <a:rPr lang="en-US" b="0" i="0" dirty="0">
                <a:solidFill>
                  <a:srgbClr val="001D35"/>
                </a:solidFill>
                <a:effectLst/>
                <a:latin typeface="Google Sans"/>
              </a:rPr>
              <a:t> América del Norte, </a:t>
            </a:r>
            <a:r>
              <a:rPr lang="en-US" b="0" i="0" dirty="0" err="1">
                <a:solidFill>
                  <a:srgbClr val="001D35"/>
                </a:solidFill>
                <a:effectLst/>
                <a:latin typeface="Google Sans"/>
              </a:rPr>
              <a:t>donde</a:t>
            </a:r>
            <a:r>
              <a:rPr lang="en-US" b="0" i="0" dirty="0">
                <a:solidFill>
                  <a:srgbClr val="001D35"/>
                </a:solidFill>
                <a:effectLst/>
                <a:latin typeface="Google Sans"/>
              </a:rPr>
              <a:t> </a:t>
            </a:r>
            <a:r>
              <a:rPr lang="en-US" b="0" i="0" dirty="0" err="1">
                <a:solidFill>
                  <a:srgbClr val="001D35"/>
                </a:solidFill>
                <a:effectLst/>
                <a:latin typeface="Google Sans"/>
              </a:rPr>
              <a:t>tuvo</a:t>
            </a:r>
            <a:r>
              <a:rPr lang="en-US" b="0" i="0" dirty="0">
                <a:solidFill>
                  <a:srgbClr val="001D35"/>
                </a:solidFill>
                <a:effectLst/>
                <a:latin typeface="Google Sans"/>
              </a:rPr>
              <a:t> un gran </a:t>
            </a:r>
            <a:r>
              <a:rPr lang="en-US" b="0" i="0" dirty="0" err="1">
                <a:solidFill>
                  <a:srgbClr val="001D35"/>
                </a:solidFill>
                <a:effectLst/>
                <a:latin typeface="Google Sans"/>
              </a:rPr>
              <a:t>impacto</a:t>
            </a:r>
            <a:r>
              <a:rPr lang="en-US" b="0" i="0" dirty="0">
                <a:solidFill>
                  <a:srgbClr val="001D35"/>
                </a:solidFill>
                <a:effectLst/>
                <a:latin typeface="Google Sans"/>
              </a:rPr>
              <a:t>. </a:t>
            </a:r>
          </a:p>
          <a:p>
            <a:pPr marL="0" indent="0" algn="l">
              <a:buNone/>
            </a:pPr>
            <a:r>
              <a:rPr lang="en-US" b="0" i="0" dirty="0">
                <a:solidFill>
                  <a:srgbClr val="001D35"/>
                </a:solidFill>
                <a:effectLst/>
                <a:latin typeface="Google Sans"/>
              </a:rPr>
              <a:t>Los </a:t>
            </a:r>
            <a:r>
              <a:rPr lang="en-US" b="0" i="0" dirty="0" err="1">
                <a:solidFill>
                  <a:srgbClr val="001D35"/>
                </a:solidFill>
                <a:effectLst/>
                <a:latin typeface="Google Sans"/>
              </a:rPr>
              <a:t>bautistas</a:t>
            </a:r>
            <a:r>
              <a:rPr lang="en-US" b="0" i="0" dirty="0">
                <a:solidFill>
                  <a:srgbClr val="001D35"/>
                </a:solidFill>
                <a:effectLst/>
                <a:latin typeface="Google Sans"/>
              </a:rPr>
              <a:t> son </a:t>
            </a:r>
            <a:r>
              <a:rPr lang="en-US" b="0" i="0" dirty="0" err="1">
                <a:solidFill>
                  <a:srgbClr val="001D35"/>
                </a:solidFill>
                <a:effectLst/>
                <a:latin typeface="Google Sans"/>
              </a:rPr>
              <a:t>conocidos</a:t>
            </a:r>
            <a:r>
              <a:rPr lang="en-US" b="0" i="0" dirty="0">
                <a:solidFill>
                  <a:srgbClr val="001D35"/>
                </a:solidFill>
                <a:effectLst/>
                <a:latin typeface="Google Sans"/>
              </a:rPr>
              <a:t> </a:t>
            </a:r>
            <a:r>
              <a:rPr lang="en-US" b="0" i="0" dirty="0" err="1">
                <a:solidFill>
                  <a:srgbClr val="001D35"/>
                </a:solidFill>
                <a:effectLst/>
                <a:latin typeface="Google Sans"/>
              </a:rPr>
              <a:t>por</a:t>
            </a:r>
            <a:r>
              <a:rPr lang="en-US" b="0" i="0" dirty="0">
                <a:solidFill>
                  <a:srgbClr val="001D35"/>
                </a:solidFill>
                <a:effectLst/>
                <a:latin typeface="Google Sans"/>
              </a:rPr>
              <a:t> </a:t>
            </a:r>
            <a:r>
              <a:rPr lang="en-US" b="0" i="0" dirty="0" err="1">
                <a:solidFill>
                  <a:srgbClr val="001D35"/>
                </a:solidFill>
                <a:effectLst/>
                <a:latin typeface="Google Sans"/>
              </a:rPr>
              <a:t>su</a:t>
            </a:r>
            <a:r>
              <a:rPr lang="en-US" b="0" i="0" dirty="0">
                <a:solidFill>
                  <a:srgbClr val="001D35"/>
                </a:solidFill>
                <a:effectLst/>
                <a:latin typeface="Google Sans"/>
              </a:rPr>
              <a:t> </a:t>
            </a:r>
            <a:r>
              <a:rPr lang="en-US" b="0" i="0" dirty="0" err="1">
                <a:solidFill>
                  <a:srgbClr val="001D35"/>
                </a:solidFill>
                <a:effectLst/>
                <a:latin typeface="Google Sans"/>
              </a:rPr>
              <a:t>énfasis</a:t>
            </a:r>
            <a:r>
              <a:rPr lang="en-US" b="0" i="0" dirty="0">
                <a:solidFill>
                  <a:srgbClr val="001D35"/>
                </a:solidFill>
                <a:effectLst/>
                <a:latin typeface="Google Sans"/>
              </a:rPr>
              <a:t> </a:t>
            </a:r>
            <a:r>
              <a:rPr lang="en-US" b="0" i="0" dirty="0" err="1">
                <a:solidFill>
                  <a:srgbClr val="001D35"/>
                </a:solidFill>
                <a:effectLst/>
                <a:latin typeface="Google Sans"/>
              </a:rPr>
              <a:t>en</a:t>
            </a:r>
            <a:r>
              <a:rPr lang="en-US" b="0" i="0" dirty="0">
                <a:solidFill>
                  <a:srgbClr val="001D35"/>
                </a:solidFill>
                <a:effectLst/>
                <a:latin typeface="Google Sans"/>
              </a:rPr>
              <a:t> </a:t>
            </a:r>
            <a:r>
              <a:rPr lang="en-US" b="0" i="0" dirty="0" err="1">
                <a:solidFill>
                  <a:srgbClr val="001D35"/>
                </a:solidFill>
                <a:effectLst/>
                <a:latin typeface="Google Sans"/>
              </a:rPr>
              <a:t>el</a:t>
            </a:r>
            <a:r>
              <a:rPr lang="en-US" b="0" i="0" dirty="0">
                <a:solidFill>
                  <a:srgbClr val="001D35"/>
                </a:solidFill>
                <a:effectLst/>
                <a:latin typeface="Google Sans"/>
              </a:rPr>
              <a:t> </a:t>
            </a:r>
            <a:r>
              <a:rPr lang="en-US" b="0" i="0" dirty="0" err="1">
                <a:solidFill>
                  <a:srgbClr val="001D35"/>
                </a:solidFill>
                <a:effectLst/>
                <a:latin typeface="Google Sans"/>
              </a:rPr>
              <a:t>bautismo</a:t>
            </a:r>
            <a:r>
              <a:rPr lang="en-US" b="0" i="0" dirty="0">
                <a:solidFill>
                  <a:srgbClr val="001D35"/>
                </a:solidFill>
                <a:effectLst/>
                <a:latin typeface="Google Sans"/>
              </a:rPr>
              <a:t> </a:t>
            </a:r>
            <a:r>
              <a:rPr lang="en-US" b="0" i="0" dirty="0" err="1">
                <a:solidFill>
                  <a:srgbClr val="001D35"/>
                </a:solidFill>
                <a:effectLst/>
                <a:latin typeface="Google Sans"/>
              </a:rPr>
              <a:t>por</a:t>
            </a:r>
            <a:r>
              <a:rPr lang="en-US" b="0" i="0" dirty="0">
                <a:solidFill>
                  <a:srgbClr val="001D35"/>
                </a:solidFill>
                <a:effectLst/>
                <a:latin typeface="Google Sans"/>
              </a:rPr>
              <a:t> </a:t>
            </a:r>
            <a:r>
              <a:rPr lang="en-US" b="0" i="0" dirty="0" err="1">
                <a:solidFill>
                  <a:srgbClr val="001D35"/>
                </a:solidFill>
                <a:effectLst/>
                <a:latin typeface="Google Sans"/>
              </a:rPr>
              <a:t>inmersión</a:t>
            </a:r>
            <a:r>
              <a:rPr lang="en-US" b="0" i="0" dirty="0">
                <a:solidFill>
                  <a:srgbClr val="001D35"/>
                </a:solidFill>
                <a:effectLst/>
                <a:latin typeface="Google Sans"/>
              </a:rPr>
              <a:t> de </a:t>
            </a:r>
            <a:r>
              <a:rPr lang="en-US" b="0" i="0" dirty="0" err="1">
                <a:solidFill>
                  <a:srgbClr val="001D35"/>
                </a:solidFill>
                <a:effectLst/>
                <a:latin typeface="Google Sans"/>
              </a:rPr>
              <a:t>creyentes</a:t>
            </a:r>
            <a:r>
              <a:rPr lang="en-US" b="0" i="0" dirty="0">
                <a:solidFill>
                  <a:srgbClr val="001D35"/>
                </a:solidFill>
                <a:effectLst/>
                <a:latin typeface="Google Sans"/>
              </a:rPr>
              <a:t> </a:t>
            </a:r>
            <a:r>
              <a:rPr lang="en-US" b="0" i="0" dirty="0" err="1">
                <a:solidFill>
                  <a:srgbClr val="001D35"/>
                </a:solidFill>
                <a:effectLst/>
                <a:latin typeface="Google Sans"/>
              </a:rPr>
              <a:t>adultos</a:t>
            </a:r>
            <a:r>
              <a:rPr lang="en-US" b="0" i="0" dirty="0">
                <a:solidFill>
                  <a:srgbClr val="001D35"/>
                </a:solidFill>
                <a:effectLst/>
                <a:latin typeface="Google Sans"/>
              </a:rPr>
              <a:t>, la </a:t>
            </a:r>
            <a:r>
              <a:rPr lang="en-US" b="0" i="0" dirty="0" err="1">
                <a:solidFill>
                  <a:srgbClr val="001D35"/>
                </a:solidFill>
                <a:effectLst/>
                <a:latin typeface="Google Sans"/>
              </a:rPr>
              <a:t>autonomía</a:t>
            </a:r>
            <a:r>
              <a:rPr lang="en-US" b="0" i="0" dirty="0">
                <a:solidFill>
                  <a:srgbClr val="001D35"/>
                </a:solidFill>
                <a:effectLst/>
                <a:latin typeface="Google Sans"/>
              </a:rPr>
              <a:t> de la </a:t>
            </a:r>
            <a:r>
              <a:rPr lang="en-US" b="0" i="0" dirty="0" err="1">
                <a:solidFill>
                  <a:srgbClr val="001D35"/>
                </a:solidFill>
                <a:effectLst/>
                <a:latin typeface="Google Sans"/>
              </a:rPr>
              <a:t>iglesia</a:t>
            </a:r>
            <a:r>
              <a:rPr lang="en-US" b="0" i="0" dirty="0">
                <a:solidFill>
                  <a:srgbClr val="001D35"/>
                </a:solidFill>
                <a:effectLst/>
                <a:latin typeface="Google Sans"/>
              </a:rPr>
              <a:t> local, y la Biblia </a:t>
            </a:r>
            <a:r>
              <a:rPr lang="en-US" b="0" i="0" dirty="0" err="1">
                <a:solidFill>
                  <a:srgbClr val="001D35"/>
                </a:solidFill>
                <a:effectLst/>
                <a:latin typeface="Google Sans"/>
              </a:rPr>
              <a:t>como</a:t>
            </a:r>
            <a:r>
              <a:rPr lang="en-US" b="0" i="0" dirty="0">
                <a:solidFill>
                  <a:srgbClr val="001D35"/>
                </a:solidFill>
                <a:effectLst/>
                <a:latin typeface="Google Sans"/>
              </a:rPr>
              <a:t> </a:t>
            </a:r>
            <a:r>
              <a:rPr lang="en-US" b="0" i="0" dirty="0" err="1">
                <a:solidFill>
                  <a:srgbClr val="001D35"/>
                </a:solidFill>
                <a:effectLst/>
                <a:latin typeface="Google Sans"/>
              </a:rPr>
              <a:t>autoridad</a:t>
            </a:r>
            <a:r>
              <a:rPr lang="en-US" b="0" i="0" dirty="0">
                <a:solidFill>
                  <a:srgbClr val="001D35"/>
                </a:solidFill>
                <a:effectLst/>
                <a:latin typeface="Google Sans"/>
              </a:rPr>
              <a:t> suprema. </a:t>
            </a:r>
          </a:p>
          <a:p>
            <a:pPr marL="0" indent="0">
              <a:buNone/>
            </a:pPr>
            <a:r>
              <a:rPr lang="en-US" b="0" i="0" dirty="0">
                <a:solidFill>
                  <a:srgbClr val="001D35"/>
                </a:solidFill>
                <a:effectLst/>
                <a:latin typeface="Google Sans"/>
              </a:rPr>
              <a:t>Hay </a:t>
            </a:r>
            <a:r>
              <a:rPr lang="en-US" b="0" i="0" dirty="0" err="1">
                <a:solidFill>
                  <a:srgbClr val="001D35"/>
                </a:solidFill>
                <a:effectLst/>
                <a:latin typeface="Google Sans"/>
              </a:rPr>
              <a:t>varias</a:t>
            </a:r>
            <a:r>
              <a:rPr lang="en-US" b="0" i="0" dirty="0">
                <a:solidFill>
                  <a:srgbClr val="001D35"/>
                </a:solidFill>
                <a:effectLst/>
                <a:latin typeface="Google Sans"/>
              </a:rPr>
              <a:t> </a:t>
            </a:r>
            <a:r>
              <a:rPr lang="en-US" b="0" i="0" dirty="0" err="1">
                <a:solidFill>
                  <a:srgbClr val="001D35"/>
                </a:solidFill>
                <a:effectLst/>
                <a:latin typeface="Google Sans"/>
              </a:rPr>
              <a:t>denominaciones</a:t>
            </a:r>
            <a:r>
              <a:rPr lang="en-US" b="0" i="0" dirty="0">
                <a:solidFill>
                  <a:srgbClr val="001D35"/>
                </a:solidFill>
                <a:effectLst/>
                <a:latin typeface="Google Sans"/>
              </a:rPr>
              <a:t> </a:t>
            </a:r>
            <a:r>
              <a:rPr lang="en-US" b="0" i="0" dirty="0" err="1">
                <a:solidFill>
                  <a:srgbClr val="001D35"/>
                </a:solidFill>
                <a:effectLst/>
                <a:latin typeface="Google Sans"/>
              </a:rPr>
              <a:t>dentro</a:t>
            </a:r>
            <a:r>
              <a:rPr lang="en-US" b="0" i="0" dirty="0">
                <a:solidFill>
                  <a:srgbClr val="001D35"/>
                </a:solidFill>
                <a:effectLst/>
                <a:latin typeface="Google Sans"/>
              </a:rPr>
              <a:t> del </a:t>
            </a:r>
            <a:r>
              <a:rPr lang="en-US" b="0" i="0" dirty="0" err="1">
                <a:solidFill>
                  <a:srgbClr val="001D35"/>
                </a:solidFill>
                <a:effectLst/>
                <a:latin typeface="Google Sans"/>
              </a:rPr>
              <a:t>movimiento</a:t>
            </a:r>
            <a:r>
              <a:rPr lang="en-US" b="0" i="0" dirty="0">
                <a:solidFill>
                  <a:srgbClr val="001D35"/>
                </a:solidFill>
                <a:effectLst/>
                <a:latin typeface="Google Sans"/>
              </a:rPr>
              <a:t> </a:t>
            </a:r>
            <a:r>
              <a:rPr lang="en-US" b="0" i="0" dirty="0" err="1">
                <a:solidFill>
                  <a:srgbClr val="001D35"/>
                </a:solidFill>
                <a:effectLst/>
                <a:latin typeface="Google Sans"/>
              </a:rPr>
              <a:t>bautista</a:t>
            </a:r>
            <a:r>
              <a:rPr lang="en-US" b="0" i="0" dirty="0">
                <a:solidFill>
                  <a:srgbClr val="001D35"/>
                </a:solidFill>
                <a:effectLst/>
                <a:latin typeface="Google Sans"/>
              </a:rPr>
              <a:t>, </a:t>
            </a:r>
            <a:r>
              <a:rPr lang="en-US" b="0" i="0" dirty="0" err="1">
                <a:solidFill>
                  <a:srgbClr val="001D35"/>
                </a:solidFill>
                <a:effectLst/>
                <a:latin typeface="Google Sans"/>
              </a:rPr>
              <a:t>en</a:t>
            </a:r>
            <a:r>
              <a:rPr lang="en-US" b="0" i="0" dirty="0">
                <a:solidFill>
                  <a:srgbClr val="001D35"/>
                </a:solidFill>
                <a:effectLst/>
                <a:latin typeface="Google Sans"/>
              </a:rPr>
              <a:t> Chile </a:t>
            </a:r>
            <a:r>
              <a:rPr lang="en-US" b="0" i="0" dirty="0" err="1">
                <a:solidFill>
                  <a:srgbClr val="001D35"/>
                </a:solidFill>
                <a:effectLst/>
                <a:latin typeface="Google Sans"/>
              </a:rPr>
              <a:t>los</a:t>
            </a:r>
            <a:r>
              <a:rPr lang="en-US" b="0" i="0" dirty="0">
                <a:solidFill>
                  <a:srgbClr val="001D35"/>
                </a:solidFill>
                <a:effectLst/>
                <a:latin typeface="Google Sans"/>
              </a:rPr>
              <a:t> </a:t>
            </a:r>
            <a:r>
              <a:rPr lang="en-US" b="0" i="0" dirty="0" err="1">
                <a:solidFill>
                  <a:srgbClr val="001D35"/>
                </a:solidFill>
                <a:effectLst/>
                <a:latin typeface="Google Sans"/>
              </a:rPr>
              <a:t>bautistas</a:t>
            </a:r>
            <a:r>
              <a:rPr lang="en-US" b="0" i="0" dirty="0">
                <a:solidFill>
                  <a:srgbClr val="001D35"/>
                </a:solidFill>
                <a:effectLst/>
                <a:latin typeface="Google Sans"/>
              </a:rPr>
              <a:t> del sur o de la </a:t>
            </a:r>
            <a:r>
              <a:rPr lang="en-US" dirty="0" err="1">
                <a:solidFill>
                  <a:srgbClr val="001D35"/>
                </a:solidFill>
                <a:latin typeface="Google Sans"/>
              </a:rPr>
              <a:t>C</a:t>
            </a:r>
            <a:r>
              <a:rPr lang="en-US" b="0" i="0" dirty="0" err="1">
                <a:solidFill>
                  <a:srgbClr val="001D35"/>
                </a:solidFill>
                <a:effectLst/>
                <a:latin typeface="Google Sans"/>
              </a:rPr>
              <a:t>onvención</a:t>
            </a:r>
            <a:r>
              <a:rPr lang="en-US" b="0" i="0" dirty="0">
                <a:solidFill>
                  <a:srgbClr val="001D35"/>
                </a:solidFill>
                <a:effectLst/>
                <a:latin typeface="Google Sans"/>
              </a:rPr>
              <a:t> son </a:t>
            </a:r>
            <a:r>
              <a:rPr lang="en-US" b="0" i="0" dirty="0" err="1">
                <a:solidFill>
                  <a:srgbClr val="001D35"/>
                </a:solidFill>
                <a:effectLst/>
                <a:latin typeface="Google Sans"/>
              </a:rPr>
              <a:t>los</a:t>
            </a:r>
            <a:r>
              <a:rPr lang="en-US" b="0" i="0" dirty="0">
                <a:solidFill>
                  <a:srgbClr val="001D35"/>
                </a:solidFill>
                <a:effectLst/>
                <a:latin typeface="Google Sans"/>
              </a:rPr>
              <a:t> </a:t>
            </a:r>
            <a:r>
              <a:rPr lang="en-US" b="0" i="0" dirty="0" err="1">
                <a:solidFill>
                  <a:srgbClr val="001D35"/>
                </a:solidFill>
                <a:effectLst/>
                <a:latin typeface="Google Sans"/>
              </a:rPr>
              <a:t>mayoritarios</a:t>
            </a:r>
            <a:r>
              <a:rPr lang="en-US" b="0" i="0" dirty="0">
                <a:solidFill>
                  <a:srgbClr val="001D35"/>
                </a:solidFill>
                <a:effectLst/>
                <a:latin typeface="Google Sans"/>
              </a:rPr>
              <a:t>, </a:t>
            </a:r>
            <a:r>
              <a:rPr lang="en-US" b="0" i="0" dirty="0" err="1">
                <a:solidFill>
                  <a:srgbClr val="001D35"/>
                </a:solidFill>
                <a:effectLst/>
                <a:latin typeface="Google Sans"/>
              </a:rPr>
              <a:t>escencialmente</a:t>
            </a:r>
            <a:r>
              <a:rPr lang="en-US" b="0" i="0" dirty="0">
                <a:solidFill>
                  <a:srgbClr val="001D35"/>
                </a:solidFill>
                <a:effectLst/>
                <a:latin typeface="Google Sans"/>
              </a:rPr>
              <a:t> </a:t>
            </a:r>
            <a:r>
              <a:rPr lang="en-US" b="0" i="0" dirty="0" err="1">
                <a:solidFill>
                  <a:srgbClr val="001D35"/>
                </a:solidFill>
                <a:effectLst/>
                <a:latin typeface="Google Sans"/>
              </a:rPr>
              <a:t>arminianos</a:t>
            </a:r>
            <a:r>
              <a:rPr lang="en-US" b="0" i="0" dirty="0">
                <a:solidFill>
                  <a:srgbClr val="001D35"/>
                </a:solidFill>
                <a:effectLst/>
                <a:latin typeface="Google Sans"/>
              </a:rPr>
              <a:t>, y </a:t>
            </a:r>
            <a:r>
              <a:rPr lang="en-US" b="0" i="0" dirty="0" err="1">
                <a:solidFill>
                  <a:srgbClr val="001D35"/>
                </a:solidFill>
                <a:effectLst/>
                <a:latin typeface="Google Sans"/>
              </a:rPr>
              <a:t>los</a:t>
            </a:r>
            <a:r>
              <a:rPr lang="en-US" b="0" i="0" dirty="0">
                <a:solidFill>
                  <a:srgbClr val="001D35"/>
                </a:solidFill>
                <a:effectLst/>
                <a:latin typeface="Google Sans"/>
              </a:rPr>
              <a:t> </a:t>
            </a:r>
            <a:r>
              <a:rPr lang="en-US" b="0" i="0" dirty="0" err="1">
                <a:solidFill>
                  <a:srgbClr val="001D35"/>
                </a:solidFill>
                <a:effectLst/>
                <a:latin typeface="Google Sans"/>
              </a:rPr>
              <a:t>bautistas</a:t>
            </a:r>
            <a:r>
              <a:rPr lang="en-US" b="0" i="0" dirty="0">
                <a:solidFill>
                  <a:srgbClr val="001D35"/>
                </a:solidFill>
                <a:effectLst/>
                <a:latin typeface="Google Sans"/>
              </a:rPr>
              <a:t> </a:t>
            </a:r>
            <a:r>
              <a:rPr lang="en-US" b="0" i="0" dirty="0" err="1">
                <a:solidFill>
                  <a:srgbClr val="001D35"/>
                </a:solidFill>
                <a:effectLst/>
                <a:latin typeface="Google Sans"/>
              </a:rPr>
              <a:t>reformados</a:t>
            </a:r>
            <a:r>
              <a:rPr lang="en-US" b="0" i="0" dirty="0">
                <a:solidFill>
                  <a:srgbClr val="001D35"/>
                </a:solidFill>
                <a:effectLst/>
                <a:latin typeface="Google Sans"/>
              </a:rPr>
              <a:t> o del </a:t>
            </a:r>
            <a:r>
              <a:rPr lang="en-US" b="0" i="0" dirty="0" err="1">
                <a:solidFill>
                  <a:srgbClr val="001D35"/>
                </a:solidFill>
                <a:effectLst/>
                <a:latin typeface="Google Sans"/>
              </a:rPr>
              <a:t>norte</a:t>
            </a:r>
            <a:r>
              <a:rPr lang="en-US" b="0" i="0" dirty="0">
                <a:solidFill>
                  <a:srgbClr val="001D35"/>
                </a:solidFill>
                <a:effectLst/>
                <a:latin typeface="Google Sans"/>
              </a:rPr>
              <a:t>, </a:t>
            </a:r>
            <a:r>
              <a:rPr lang="en-US" b="0" i="0" dirty="0" err="1">
                <a:solidFill>
                  <a:srgbClr val="001D35"/>
                </a:solidFill>
                <a:effectLst/>
                <a:latin typeface="Google Sans"/>
              </a:rPr>
              <a:t>escencialmente</a:t>
            </a:r>
            <a:r>
              <a:rPr lang="en-US" b="0" i="0" dirty="0">
                <a:solidFill>
                  <a:srgbClr val="001D35"/>
                </a:solidFill>
                <a:effectLst/>
                <a:latin typeface="Google Sans"/>
              </a:rPr>
              <a:t> </a:t>
            </a:r>
            <a:r>
              <a:rPr lang="en-US" b="0" i="0" dirty="0" err="1">
                <a:solidFill>
                  <a:srgbClr val="001D35"/>
                </a:solidFill>
                <a:effectLst/>
                <a:latin typeface="Google Sans"/>
              </a:rPr>
              <a:t>calvinistas</a:t>
            </a:r>
            <a:r>
              <a:rPr lang="en-US" b="0" i="0" dirty="0">
                <a:solidFill>
                  <a:srgbClr val="001D35"/>
                </a:solidFill>
                <a:effectLst/>
                <a:latin typeface="Google Sans"/>
              </a:rPr>
              <a:t>.</a:t>
            </a:r>
          </a:p>
          <a:p>
            <a:pPr marL="0" indent="0">
              <a:buNone/>
            </a:pPr>
            <a:r>
              <a:rPr lang="en-US" dirty="0">
                <a:solidFill>
                  <a:srgbClr val="001D35"/>
                </a:solidFill>
                <a:latin typeface="Google Sans"/>
              </a:rPr>
              <a:t>La </a:t>
            </a:r>
            <a:r>
              <a:rPr lang="en-US" dirty="0" err="1">
                <a:solidFill>
                  <a:srgbClr val="001D35"/>
                </a:solidFill>
                <a:latin typeface="Google Sans"/>
              </a:rPr>
              <a:t>presencia</a:t>
            </a:r>
            <a:r>
              <a:rPr lang="en-US" dirty="0">
                <a:solidFill>
                  <a:srgbClr val="001D35"/>
                </a:solidFill>
                <a:latin typeface="Google Sans"/>
              </a:rPr>
              <a:t> Bautista </a:t>
            </a:r>
            <a:r>
              <a:rPr lang="en-US" dirty="0" err="1">
                <a:solidFill>
                  <a:srgbClr val="001D35"/>
                </a:solidFill>
                <a:latin typeface="Google Sans"/>
              </a:rPr>
              <a:t>en</a:t>
            </a:r>
            <a:r>
              <a:rPr lang="en-US" dirty="0">
                <a:solidFill>
                  <a:srgbClr val="001D35"/>
                </a:solidFill>
                <a:latin typeface="Google Sans"/>
              </a:rPr>
              <a:t> Chile se </a:t>
            </a:r>
            <a:r>
              <a:rPr lang="en-US" dirty="0" err="1">
                <a:solidFill>
                  <a:srgbClr val="001D35"/>
                </a:solidFill>
                <a:latin typeface="Google Sans"/>
              </a:rPr>
              <a:t>remonta</a:t>
            </a:r>
            <a:r>
              <a:rPr lang="en-US" dirty="0">
                <a:solidFill>
                  <a:srgbClr val="001D35"/>
                </a:solidFill>
                <a:latin typeface="Google Sans"/>
              </a:rPr>
              <a:t> a la </a:t>
            </a:r>
            <a:r>
              <a:rPr lang="en-US" dirty="0" err="1">
                <a:solidFill>
                  <a:srgbClr val="001D35"/>
                </a:solidFill>
                <a:latin typeface="Google Sans"/>
              </a:rPr>
              <a:t>llegada</a:t>
            </a:r>
            <a:r>
              <a:rPr lang="en-US" dirty="0">
                <a:solidFill>
                  <a:srgbClr val="001D35"/>
                </a:solidFill>
                <a:latin typeface="Google Sans"/>
              </a:rPr>
              <a:t> de </a:t>
            </a:r>
            <a:r>
              <a:rPr lang="en-US" dirty="0" err="1">
                <a:solidFill>
                  <a:srgbClr val="001D35"/>
                </a:solidFill>
                <a:latin typeface="Google Sans"/>
              </a:rPr>
              <a:t>colonos</a:t>
            </a:r>
            <a:r>
              <a:rPr lang="en-US" dirty="0">
                <a:solidFill>
                  <a:srgbClr val="001D35"/>
                </a:solidFill>
                <a:latin typeface="Google Sans"/>
              </a:rPr>
              <a:t> </a:t>
            </a:r>
            <a:r>
              <a:rPr lang="en-US" dirty="0" err="1">
                <a:solidFill>
                  <a:srgbClr val="001D35"/>
                </a:solidFill>
                <a:latin typeface="Google Sans"/>
              </a:rPr>
              <a:t>alemanes</a:t>
            </a:r>
            <a:r>
              <a:rPr lang="en-US" dirty="0">
                <a:solidFill>
                  <a:srgbClr val="001D35"/>
                </a:solidFill>
                <a:latin typeface="Google Sans"/>
              </a:rPr>
              <a:t> al sur de Chile a </a:t>
            </a:r>
            <a:r>
              <a:rPr lang="en-US" dirty="0" err="1">
                <a:solidFill>
                  <a:srgbClr val="001D35"/>
                </a:solidFill>
                <a:latin typeface="Google Sans"/>
              </a:rPr>
              <a:t>partir</a:t>
            </a:r>
            <a:r>
              <a:rPr lang="en-US" dirty="0">
                <a:solidFill>
                  <a:srgbClr val="001D35"/>
                </a:solidFill>
                <a:latin typeface="Google Sans"/>
              </a:rPr>
              <a:t> de 1884.</a:t>
            </a:r>
          </a:p>
          <a:p>
            <a:pPr marL="0" indent="0">
              <a:buNone/>
            </a:pPr>
            <a:r>
              <a:rPr lang="en-US" dirty="0" err="1">
                <a:solidFill>
                  <a:srgbClr val="001D35"/>
                </a:solidFill>
                <a:latin typeface="Google Sans"/>
              </a:rPr>
              <a:t>En</a:t>
            </a:r>
            <a:r>
              <a:rPr lang="en-US" dirty="0">
                <a:solidFill>
                  <a:srgbClr val="001D35"/>
                </a:solidFill>
                <a:latin typeface="Google Sans"/>
              </a:rPr>
              <a:t> 1890 </a:t>
            </a:r>
            <a:r>
              <a:rPr lang="en-US" dirty="0" err="1">
                <a:solidFill>
                  <a:srgbClr val="001D35"/>
                </a:solidFill>
                <a:latin typeface="Google Sans"/>
              </a:rPr>
              <a:t>llega</a:t>
            </a:r>
            <a:r>
              <a:rPr lang="en-US" dirty="0">
                <a:solidFill>
                  <a:srgbClr val="001D35"/>
                </a:solidFill>
                <a:latin typeface="Google Sans"/>
              </a:rPr>
              <a:t> a Chile </a:t>
            </a:r>
            <a:r>
              <a:rPr lang="en-US" dirty="0" err="1">
                <a:solidFill>
                  <a:srgbClr val="001D35"/>
                </a:solidFill>
                <a:latin typeface="Google Sans"/>
              </a:rPr>
              <a:t>el</a:t>
            </a:r>
            <a:r>
              <a:rPr lang="en-US" dirty="0">
                <a:solidFill>
                  <a:srgbClr val="001D35"/>
                </a:solidFill>
                <a:latin typeface="Google Sans"/>
              </a:rPr>
              <a:t> </a:t>
            </a:r>
            <a:r>
              <a:rPr lang="en-US" dirty="0" err="1">
                <a:solidFill>
                  <a:srgbClr val="001D35"/>
                </a:solidFill>
                <a:latin typeface="Google Sans"/>
              </a:rPr>
              <a:t>misionero</a:t>
            </a:r>
            <a:r>
              <a:rPr lang="en-US" dirty="0">
                <a:solidFill>
                  <a:srgbClr val="001D35"/>
                </a:solidFill>
                <a:latin typeface="Google Sans"/>
              </a:rPr>
              <a:t> </a:t>
            </a:r>
            <a:r>
              <a:rPr lang="en-US" dirty="0" err="1">
                <a:solidFill>
                  <a:srgbClr val="001D35"/>
                </a:solidFill>
                <a:latin typeface="Google Sans"/>
              </a:rPr>
              <a:t>escocés</a:t>
            </a:r>
            <a:r>
              <a:rPr lang="en-US" dirty="0">
                <a:solidFill>
                  <a:srgbClr val="001D35"/>
                </a:solidFill>
                <a:latin typeface="Google Sans"/>
              </a:rPr>
              <a:t> Daniel Macdonald. </a:t>
            </a:r>
            <a:r>
              <a:rPr lang="en-US" dirty="0" err="1">
                <a:solidFill>
                  <a:srgbClr val="001D35"/>
                </a:solidFill>
                <a:latin typeface="Google Sans"/>
              </a:rPr>
              <a:t>En</a:t>
            </a:r>
            <a:r>
              <a:rPr lang="en-US" dirty="0">
                <a:solidFill>
                  <a:srgbClr val="001D35"/>
                </a:solidFill>
                <a:latin typeface="Google Sans"/>
              </a:rPr>
              <a:t> 1908 es </a:t>
            </a:r>
            <a:r>
              <a:rPr lang="en-US" dirty="0" err="1">
                <a:solidFill>
                  <a:srgbClr val="001D35"/>
                </a:solidFill>
                <a:latin typeface="Google Sans"/>
              </a:rPr>
              <a:t>fundada</a:t>
            </a:r>
            <a:r>
              <a:rPr lang="en-US" dirty="0">
                <a:solidFill>
                  <a:srgbClr val="001D35"/>
                </a:solidFill>
                <a:latin typeface="Google Sans"/>
              </a:rPr>
              <a:t> la UBACH.</a:t>
            </a:r>
            <a:endParaRPr lang="en-CL" dirty="0"/>
          </a:p>
        </p:txBody>
      </p:sp>
    </p:spTree>
    <p:extLst>
      <p:ext uri="{BB962C8B-B14F-4D97-AF65-F5344CB8AC3E}">
        <p14:creationId xmlns:p14="http://schemas.microsoft.com/office/powerpoint/2010/main" val="2410343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75A77F-2700-E941-1F5D-7254E83EE735}"/>
              </a:ext>
            </a:extLst>
          </p:cNvPr>
          <p:cNvSpPr>
            <a:spLocks noGrp="1"/>
          </p:cNvSpPr>
          <p:nvPr>
            <p:ph idx="1"/>
          </p:nvPr>
        </p:nvSpPr>
        <p:spPr>
          <a:xfrm>
            <a:off x="138545" y="166255"/>
            <a:ext cx="11928764" cy="6553200"/>
          </a:xfrm>
        </p:spPr>
        <p:txBody>
          <a:bodyPr>
            <a:noAutofit/>
          </a:bodyPr>
          <a:lstStyle/>
          <a:p>
            <a:pPr marL="0" indent="0">
              <a:buNone/>
            </a:pPr>
            <a:r>
              <a:rPr lang="en-CL" sz="3000" b="1" i="1" dirty="0"/>
              <a:t>Metodismo</a:t>
            </a:r>
            <a:r>
              <a:rPr lang="en-CL" sz="3000" dirty="0"/>
              <a:t>: nombre dado en Oxford al “ Club santo “ ,en el siglo XVIII,  al que pertenecían Juan y Carlos Wesley y Jorge Whitefield. Juan y Jorge eran los predicadores mientras Carlos Wesley era el escritor de himnos, mas de 7270 himnos a su haber.</a:t>
            </a:r>
          </a:p>
          <a:p>
            <a:pPr marL="0" indent="0">
              <a:buNone/>
            </a:pPr>
            <a:r>
              <a:rPr lang="en-CL" sz="3000" dirty="0"/>
              <a:t>Dada la débil Iglesia Anglicana, con templos cerrados, se valieron de la predicación al aire libre con gran éxito.</a:t>
            </a:r>
          </a:p>
          <a:p>
            <a:pPr marL="0" indent="0">
              <a:buNone/>
            </a:pPr>
            <a:r>
              <a:rPr lang="en-CL" sz="3000" dirty="0"/>
              <a:t>El metodismo se separó de la Iglesia Anglicana en el año 1800 aproximadamente.</a:t>
            </a:r>
          </a:p>
          <a:p>
            <a:pPr marL="0" indent="0">
              <a:buNone/>
            </a:pPr>
            <a:r>
              <a:rPr lang="en-CL" sz="3000" dirty="0"/>
              <a:t>Fue una respuesta ante el deísmo en Inglaterra, con especial impacto en la clase media y baja, dando un mensaje de esperanza.</a:t>
            </a:r>
          </a:p>
          <a:p>
            <a:pPr marL="0" indent="0">
              <a:buNone/>
            </a:pPr>
            <a:r>
              <a:rPr lang="en-CL" sz="3000" dirty="0"/>
              <a:t>La Iglesia Metodista en Chile se fundó en 1888 por el misionero estadounidense William Taylor.</a:t>
            </a:r>
          </a:p>
          <a:p>
            <a:pPr marL="0" indent="0">
              <a:buNone/>
            </a:pPr>
            <a:r>
              <a:rPr lang="en-CL" sz="3000" dirty="0"/>
              <a:t>La iglesia Metodista Pentecostal nace el año 1909, a partir de su separación de la Iglesia Metodista.</a:t>
            </a:r>
          </a:p>
        </p:txBody>
      </p:sp>
    </p:spTree>
    <p:extLst>
      <p:ext uri="{BB962C8B-B14F-4D97-AF65-F5344CB8AC3E}">
        <p14:creationId xmlns:p14="http://schemas.microsoft.com/office/powerpoint/2010/main" val="2016393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A9F634-F62B-7D23-4996-72C972E5ACB3}"/>
              </a:ext>
            </a:extLst>
          </p:cNvPr>
          <p:cNvSpPr>
            <a:spLocks noGrp="1"/>
          </p:cNvSpPr>
          <p:nvPr>
            <p:ph idx="1"/>
          </p:nvPr>
        </p:nvSpPr>
        <p:spPr>
          <a:xfrm>
            <a:off x="124691" y="221673"/>
            <a:ext cx="11928764" cy="6456218"/>
          </a:xfrm>
        </p:spPr>
        <p:txBody>
          <a:bodyPr/>
          <a:lstStyle/>
          <a:p>
            <a:pPr marL="0" indent="0">
              <a:buNone/>
            </a:pPr>
            <a:r>
              <a:rPr lang="en-CL" sz="3600" b="1" i="1" dirty="0"/>
              <a:t>Pentecostalismo</a:t>
            </a:r>
            <a:r>
              <a:rPr lang="en-CL" dirty="0"/>
              <a:t>: surge a principios del siglo XX en Estados Unidos, específicamente en el llamado Avivamiento de la Calle Azusa en Los Angeles,en 1906.</a:t>
            </a:r>
          </a:p>
          <a:p>
            <a:pPr marL="0" indent="0">
              <a:buNone/>
            </a:pPr>
            <a:r>
              <a:rPr lang="en-CL" dirty="0"/>
              <a:t>Se expande rápidamente por todo el mundo, incluyendo a Chile, donde llegó en 1909 con el avivamiento de la Iglesia Metodista de Valparaíso liderada por el pastor metodista Willis Hover.</a:t>
            </a:r>
          </a:p>
          <a:p>
            <a:pPr marL="0" indent="0">
              <a:buNone/>
            </a:pPr>
            <a:endParaRPr lang="en-CL" dirty="0"/>
          </a:p>
          <a:p>
            <a:pPr marL="0" indent="0">
              <a:buNone/>
            </a:pPr>
            <a:r>
              <a:rPr lang="en-CL" sz="3600" b="1" i="1" dirty="0"/>
              <a:t>Asambleas de Dios</a:t>
            </a:r>
            <a:r>
              <a:rPr lang="en-CL" dirty="0"/>
              <a:t>: fundada en 1914, en Hot Springs, Arkansas. Adheridos a la teología arminiana, con énfasis en doctrinas pentecostales, como el hablar en lenguas y considerarlas como señal del bautismo del Espíritu Santo.</a:t>
            </a:r>
          </a:p>
          <a:p>
            <a:pPr marL="0" indent="0">
              <a:buNone/>
            </a:pPr>
            <a:r>
              <a:rPr lang="en-CL" dirty="0"/>
              <a:t>En 1945 llegan a Chile los primeros misioneros norteamericanos de las AD., siendo constituida legalmente en 1953. </a:t>
            </a:r>
          </a:p>
        </p:txBody>
      </p:sp>
    </p:spTree>
    <p:extLst>
      <p:ext uri="{BB962C8B-B14F-4D97-AF65-F5344CB8AC3E}">
        <p14:creationId xmlns:p14="http://schemas.microsoft.com/office/powerpoint/2010/main" val="3142549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75582E5-C5CE-9072-ABB4-F7064FFAB294}"/>
              </a:ext>
            </a:extLst>
          </p:cNvPr>
          <p:cNvPicPr>
            <a:picLocks noGrp="1" noChangeAspect="1"/>
          </p:cNvPicPr>
          <p:nvPr>
            <p:ph idx="1"/>
          </p:nvPr>
        </p:nvPicPr>
        <p:blipFill>
          <a:blip r:embed="rId2"/>
          <a:stretch>
            <a:fillRect/>
          </a:stretch>
        </p:blipFill>
        <p:spPr>
          <a:xfrm>
            <a:off x="0" y="0"/>
            <a:ext cx="12192000" cy="6724650"/>
          </a:xfrm>
        </p:spPr>
      </p:pic>
    </p:spTree>
    <p:extLst>
      <p:ext uri="{BB962C8B-B14F-4D97-AF65-F5344CB8AC3E}">
        <p14:creationId xmlns:p14="http://schemas.microsoft.com/office/powerpoint/2010/main" val="2213680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B02D7D-C84A-5A09-1512-5CC4C9358131}"/>
              </a:ext>
            </a:extLst>
          </p:cNvPr>
          <p:cNvSpPr>
            <a:spLocks noGrp="1"/>
          </p:cNvSpPr>
          <p:nvPr>
            <p:ph idx="1"/>
          </p:nvPr>
        </p:nvSpPr>
        <p:spPr>
          <a:xfrm>
            <a:off x="152400" y="171450"/>
            <a:ext cx="11791950" cy="6515100"/>
          </a:xfrm>
        </p:spPr>
        <p:txBody>
          <a:bodyPr>
            <a:normAutofit/>
          </a:bodyPr>
          <a:lstStyle/>
          <a:p>
            <a:pPr marL="0" indent="0" algn="l" fontAlgn="ctr">
              <a:buNone/>
            </a:pPr>
            <a:r>
              <a:rPr lang="en-US" sz="4000" b="0" i="0" dirty="0">
                <a:solidFill>
                  <a:srgbClr val="001D35"/>
                </a:solidFill>
                <a:effectLst/>
                <a:latin typeface="Google Sans"/>
              </a:rPr>
              <a:t>El </a:t>
            </a:r>
            <a:r>
              <a:rPr lang="en-US" sz="4000" b="1" i="0" dirty="0">
                <a:solidFill>
                  <a:srgbClr val="001D35"/>
                </a:solidFill>
                <a:effectLst/>
                <a:latin typeface="Google Sans"/>
              </a:rPr>
              <a:t>Mayflower</a:t>
            </a:r>
            <a:r>
              <a:rPr lang="en-US" sz="4000" b="0" i="0" dirty="0">
                <a:solidFill>
                  <a:srgbClr val="001D35"/>
                </a:solidFill>
                <a:effectLst/>
                <a:latin typeface="Google Sans"/>
              </a:rPr>
              <a:t> </a:t>
            </a:r>
            <a:r>
              <a:rPr lang="en-US" sz="4000" b="0" i="0" dirty="0" err="1">
                <a:solidFill>
                  <a:srgbClr val="001D35"/>
                </a:solidFill>
                <a:effectLst/>
                <a:latin typeface="Google Sans"/>
              </a:rPr>
              <a:t>fue</a:t>
            </a:r>
            <a:r>
              <a:rPr lang="en-US" sz="4000" b="0" i="0" dirty="0">
                <a:solidFill>
                  <a:srgbClr val="001D35"/>
                </a:solidFill>
                <a:effectLst/>
                <a:latin typeface="Google Sans"/>
              </a:rPr>
              <a:t> un </a:t>
            </a:r>
            <a:r>
              <a:rPr lang="en-US" sz="4000" b="0" i="0" dirty="0" err="1">
                <a:solidFill>
                  <a:srgbClr val="001D35"/>
                </a:solidFill>
                <a:effectLst/>
                <a:latin typeface="Google Sans"/>
              </a:rPr>
              <a:t>barco</a:t>
            </a:r>
            <a:r>
              <a:rPr lang="en-US" sz="4000" b="0" i="0" dirty="0">
                <a:solidFill>
                  <a:srgbClr val="001D35"/>
                </a:solidFill>
                <a:effectLst/>
                <a:latin typeface="Google Sans"/>
              </a:rPr>
              <a:t> </a:t>
            </a:r>
            <a:r>
              <a:rPr lang="en-US" sz="4000" b="0" i="0" dirty="0" err="1">
                <a:solidFill>
                  <a:srgbClr val="001D35"/>
                </a:solidFill>
                <a:effectLst/>
                <a:latin typeface="Google Sans"/>
              </a:rPr>
              <a:t>histórico</a:t>
            </a:r>
            <a:r>
              <a:rPr lang="en-US" sz="4000" b="0" i="0" dirty="0">
                <a:solidFill>
                  <a:srgbClr val="001D35"/>
                </a:solidFill>
                <a:effectLst/>
                <a:latin typeface="Google Sans"/>
              </a:rPr>
              <a:t> que </a:t>
            </a:r>
            <a:r>
              <a:rPr lang="en-US" sz="4000" b="0" i="0" dirty="0" err="1">
                <a:solidFill>
                  <a:srgbClr val="001D35"/>
                </a:solidFill>
                <a:effectLst/>
                <a:latin typeface="Google Sans"/>
              </a:rPr>
              <a:t>en</a:t>
            </a:r>
            <a:r>
              <a:rPr lang="en-US" sz="4000" b="0" i="0" dirty="0">
                <a:solidFill>
                  <a:srgbClr val="001D35"/>
                </a:solidFill>
                <a:effectLst/>
                <a:latin typeface="Google Sans"/>
              </a:rPr>
              <a:t> 1620 </a:t>
            </a:r>
            <a:r>
              <a:rPr lang="en-US" sz="4000" b="0" i="0" dirty="0" err="1">
                <a:solidFill>
                  <a:srgbClr val="001D35"/>
                </a:solidFill>
                <a:effectLst/>
                <a:latin typeface="Google Sans"/>
              </a:rPr>
              <a:t>transportó</a:t>
            </a:r>
            <a:r>
              <a:rPr lang="en-US" sz="4000" b="0" i="0" dirty="0">
                <a:solidFill>
                  <a:srgbClr val="001D35"/>
                </a:solidFill>
                <a:effectLst/>
                <a:latin typeface="Google Sans"/>
              </a:rPr>
              <a:t> a 102 de </a:t>
            </a:r>
            <a:r>
              <a:rPr lang="en-US" sz="4000" b="0" i="0" dirty="0" err="1">
                <a:solidFill>
                  <a:srgbClr val="001D35"/>
                </a:solidFill>
                <a:effectLst/>
                <a:latin typeface="Google Sans"/>
              </a:rPr>
              <a:t>los</a:t>
            </a:r>
            <a:r>
              <a:rPr lang="en-US" sz="4000" b="0" i="0" dirty="0">
                <a:solidFill>
                  <a:srgbClr val="001D35"/>
                </a:solidFill>
                <a:effectLst/>
                <a:latin typeface="Google Sans"/>
              </a:rPr>
              <a:t> </a:t>
            </a:r>
            <a:r>
              <a:rPr lang="en-US" sz="4000" b="0" i="0" dirty="0" err="1">
                <a:solidFill>
                  <a:srgbClr val="001D35"/>
                </a:solidFill>
                <a:effectLst/>
                <a:latin typeface="Google Sans"/>
              </a:rPr>
              <a:t>llamados</a:t>
            </a:r>
            <a:r>
              <a:rPr lang="en-US" sz="4000" b="0" i="0" dirty="0">
                <a:solidFill>
                  <a:srgbClr val="001D35"/>
                </a:solidFill>
                <a:effectLst/>
                <a:latin typeface="Google Sans"/>
              </a:rPr>
              <a:t> </a:t>
            </a:r>
            <a:r>
              <a:rPr lang="en-US" sz="4000" b="0" i="0" dirty="0" err="1">
                <a:solidFill>
                  <a:srgbClr val="001D35"/>
                </a:solidFill>
                <a:effectLst/>
                <a:latin typeface="Google Sans"/>
              </a:rPr>
              <a:t>Peregrinos</a:t>
            </a:r>
            <a:r>
              <a:rPr lang="en-US" sz="4000" b="0" i="0" dirty="0">
                <a:solidFill>
                  <a:srgbClr val="001D35"/>
                </a:solidFill>
                <a:effectLst/>
                <a:latin typeface="Google Sans"/>
              </a:rPr>
              <a:t> </a:t>
            </a:r>
            <a:r>
              <a:rPr lang="en-US" sz="4000" b="0" i="0" dirty="0" err="1">
                <a:solidFill>
                  <a:srgbClr val="001D35"/>
                </a:solidFill>
                <a:effectLst/>
                <a:latin typeface="Google Sans"/>
              </a:rPr>
              <a:t>desde</a:t>
            </a:r>
            <a:r>
              <a:rPr lang="en-US" sz="4000" b="0" i="0" dirty="0">
                <a:solidFill>
                  <a:srgbClr val="001D35"/>
                </a:solidFill>
                <a:effectLst/>
                <a:latin typeface="Google Sans"/>
              </a:rPr>
              <a:t> </a:t>
            </a:r>
            <a:r>
              <a:rPr lang="en-US" sz="4000" b="0" i="0" dirty="0" err="1">
                <a:solidFill>
                  <a:srgbClr val="001D35"/>
                </a:solidFill>
                <a:effectLst/>
                <a:latin typeface="Google Sans"/>
              </a:rPr>
              <a:t>Inglaterra</a:t>
            </a:r>
            <a:r>
              <a:rPr lang="en-US" sz="4000" b="0" i="0" dirty="0">
                <a:solidFill>
                  <a:srgbClr val="001D35"/>
                </a:solidFill>
                <a:effectLst/>
                <a:latin typeface="Google Sans"/>
              </a:rPr>
              <a:t> hasta América del Norte, mas 30 </a:t>
            </a:r>
            <a:r>
              <a:rPr lang="en-US" sz="4000" b="0" i="0" dirty="0" err="1">
                <a:solidFill>
                  <a:srgbClr val="001D35"/>
                </a:solidFill>
                <a:effectLst/>
                <a:latin typeface="Google Sans"/>
              </a:rPr>
              <a:t>tripulantes</a:t>
            </a:r>
            <a:r>
              <a:rPr lang="en-US" sz="4000" b="0" i="0" dirty="0">
                <a:solidFill>
                  <a:srgbClr val="001D35"/>
                </a:solidFill>
                <a:effectLst/>
                <a:latin typeface="Google Sans"/>
              </a:rPr>
              <a:t>, </a:t>
            </a:r>
            <a:r>
              <a:rPr lang="en-US" sz="4000" b="0" i="0" dirty="0" err="1">
                <a:solidFill>
                  <a:srgbClr val="001D35"/>
                </a:solidFill>
                <a:effectLst/>
                <a:latin typeface="Google Sans"/>
              </a:rPr>
              <a:t>donde</a:t>
            </a:r>
            <a:r>
              <a:rPr lang="en-US" sz="4000" b="0" i="0" dirty="0">
                <a:solidFill>
                  <a:srgbClr val="001D35"/>
                </a:solidFill>
                <a:effectLst/>
                <a:latin typeface="Google Sans"/>
              </a:rPr>
              <a:t> </a:t>
            </a:r>
            <a:r>
              <a:rPr lang="en-US" sz="4000" b="0" i="0" dirty="0" err="1">
                <a:solidFill>
                  <a:srgbClr val="001D35"/>
                </a:solidFill>
                <a:effectLst/>
                <a:latin typeface="Google Sans"/>
              </a:rPr>
              <a:t>fundaron</a:t>
            </a:r>
            <a:r>
              <a:rPr lang="en-US" sz="4000" b="0" i="0" dirty="0">
                <a:solidFill>
                  <a:srgbClr val="001D35"/>
                </a:solidFill>
                <a:effectLst/>
                <a:latin typeface="Google Sans"/>
              </a:rPr>
              <a:t> la </a:t>
            </a:r>
            <a:r>
              <a:rPr lang="en-US" sz="4000" b="0" i="0" dirty="0" err="1">
                <a:solidFill>
                  <a:srgbClr val="001D35"/>
                </a:solidFill>
                <a:effectLst/>
                <a:latin typeface="Google Sans"/>
              </a:rPr>
              <a:t>colonia</a:t>
            </a:r>
            <a:r>
              <a:rPr lang="en-US" sz="4000" b="0" i="0" dirty="0">
                <a:solidFill>
                  <a:srgbClr val="001D35"/>
                </a:solidFill>
                <a:effectLst/>
                <a:latin typeface="Google Sans"/>
              </a:rPr>
              <a:t> de Plymouth </a:t>
            </a:r>
            <a:r>
              <a:rPr lang="en-US" sz="4000" b="0" i="0" dirty="0" err="1">
                <a:solidFill>
                  <a:srgbClr val="001D35"/>
                </a:solidFill>
                <a:effectLst/>
                <a:latin typeface="Google Sans"/>
              </a:rPr>
              <a:t>en</a:t>
            </a:r>
            <a:r>
              <a:rPr lang="en-US" sz="4000" b="0" i="0" dirty="0">
                <a:solidFill>
                  <a:srgbClr val="001D35"/>
                </a:solidFill>
                <a:effectLst/>
                <a:latin typeface="Google Sans"/>
              </a:rPr>
              <a:t> lo que hoy es Massachusetts. Este </a:t>
            </a:r>
            <a:r>
              <a:rPr lang="en-US" sz="4000" b="0" i="0" dirty="0" err="1">
                <a:solidFill>
                  <a:srgbClr val="001D35"/>
                </a:solidFill>
                <a:effectLst/>
                <a:latin typeface="Google Sans"/>
              </a:rPr>
              <a:t>viaje</a:t>
            </a:r>
            <a:r>
              <a:rPr lang="en-US" sz="4000" b="0" i="0" dirty="0">
                <a:solidFill>
                  <a:srgbClr val="001D35"/>
                </a:solidFill>
                <a:effectLst/>
                <a:latin typeface="Google Sans"/>
              </a:rPr>
              <a:t> se </a:t>
            </a:r>
            <a:r>
              <a:rPr lang="en-US" sz="4000" b="0" i="0" dirty="0" err="1">
                <a:solidFill>
                  <a:srgbClr val="001D35"/>
                </a:solidFill>
                <a:effectLst/>
                <a:latin typeface="Google Sans"/>
              </a:rPr>
              <a:t>convirtió</a:t>
            </a:r>
            <a:r>
              <a:rPr lang="en-US" sz="4000" b="0" i="0" dirty="0">
                <a:solidFill>
                  <a:srgbClr val="001D35"/>
                </a:solidFill>
                <a:effectLst/>
                <a:latin typeface="Google Sans"/>
              </a:rPr>
              <a:t> </a:t>
            </a:r>
            <a:r>
              <a:rPr lang="en-US" sz="4000" b="0" i="0" dirty="0" err="1">
                <a:solidFill>
                  <a:srgbClr val="001D35"/>
                </a:solidFill>
                <a:effectLst/>
                <a:latin typeface="Google Sans"/>
              </a:rPr>
              <a:t>en</a:t>
            </a:r>
            <a:r>
              <a:rPr lang="en-US" sz="4000" b="0" i="0" dirty="0">
                <a:solidFill>
                  <a:srgbClr val="001D35"/>
                </a:solidFill>
                <a:effectLst/>
                <a:latin typeface="Google Sans"/>
              </a:rPr>
              <a:t> un </a:t>
            </a:r>
            <a:r>
              <a:rPr lang="en-US" sz="4000" b="0" i="0" dirty="0" err="1">
                <a:solidFill>
                  <a:srgbClr val="001D35"/>
                </a:solidFill>
                <a:effectLst/>
                <a:latin typeface="Google Sans"/>
              </a:rPr>
              <a:t>evento</a:t>
            </a:r>
            <a:r>
              <a:rPr lang="en-US" sz="4000" b="0" i="0" dirty="0">
                <a:solidFill>
                  <a:srgbClr val="001D35"/>
                </a:solidFill>
                <a:effectLst/>
                <a:latin typeface="Google Sans"/>
              </a:rPr>
              <a:t> </a:t>
            </a:r>
            <a:r>
              <a:rPr lang="en-US" sz="4000" b="0" i="0" dirty="0" err="1">
                <a:solidFill>
                  <a:srgbClr val="001D35"/>
                </a:solidFill>
                <a:effectLst/>
                <a:latin typeface="Google Sans"/>
              </a:rPr>
              <a:t>fundacional</a:t>
            </a:r>
            <a:r>
              <a:rPr lang="en-US" sz="4000" b="0" i="0" dirty="0">
                <a:solidFill>
                  <a:srgbClr val="001D35"/>
                </a:solidFill>
                <a:effectLst/>
                <a:latin typeface="Google Sans"/>
              </a:rPr>
              <a:t> para </a:t>
            </a:r>
            <a:r>
              <a:rPr lang="en-US" sz="4000" b="0" i="0" dirty="0" err="1">
                <a:solidFill>
                  <a:srgbClr val="001D35"/>
                </a:solidFill>
                <a:effectLst/>
                <a:latin typeface="Google Sans"/>
              </a:rPr>
              <a:t>los</a:t>
            </a:r>
            <a:r>
              <a:rPr lang="en-US" sz="4000" b="0" i="0" dirty="0">
                <a:solidFill>
                  <a:srgbClr val="001D35"/>
                </a:solidFill>
                <a:effectLst/>
                <a:latin typeface="Google Sans"/>
              </a:rPr>
              <a:t> </a:t>
            </a:r>
            <a:r>
              <a:rPr lang="en-US" sz="4000" b="0" i="0" dirty="0" err="1">
                <a:solidFill>
                  <a:srgbClr val="001D35"/>
                </a:solidFill>
                <a:effectLst/>
                <a:latin typeface="Google Sans"/>
              </a:rPr>
              <a:t>Estados</a:t>
            </a:r>
            <a:r>
              <a:rPr lang="en-US" sz="4000" b="0" i="0" dirty="0">
                <a:solidFill>
                  <a:srgbClr val="001D35"/>
                </a:solidFill>
                <a:effectLst/>
                <a:latin typeface="Google Sans"/>
              </a:rPr>
              <a:t> Unidos, a </a:t>
            </a:r>
            <a:r>
              <a:rPr lang="en-US" sz="4000" b="0" i="0" dirty="0" err="1">
                <a:solidFill>
                  <a:srgbClr val="001D35"/>
                </a:solidFill>
                <a:effectLst/>
                <a:latin typeface="Google Sans"/>
              </a:rPr>
              <a:t>pesar</a:t>
            </a:r>
            <a:r>
              <a:rPr lang="en-US" sz="4000" b="0" i="0" dirty="0">
                <a:solidFill>
                  <a:srgbClr val="001D35"/>
                </a:solidFill>
                <a:effectLst/>
                <a:latin typeface="Google Sans"/>
              </a:rPr>
              <a:t> de que </a:t>
            </a:r>
            <a:r>
              <a:rPr lang="en-US" sz="4000" b="0" i="0" dirty="0" err="1">
                <a:solidFill>
                  <a:srgbClr val="001D35"/>
                </a:solidFill>
                <a:effectLst/>
                <a:latin typeface="Google Sans"/>
              </a:rPr>
              <a:t>el</a:t>
            </a:r>
            <a:r>
              <a:rPr lang="en-US" sz="4000" b="0" i="0" dirty="0">
                <a:solidFill>
                  <a:srgbClr val="001D35"/>
                </a:solidFill>
                <a:effectLst/>
                <a:latin typeface="Google Sans"/>
              </a:rPr>
              <a:t> Mayflower no </a:t>
            </a:r>
            <a:r>
              <a:rPr lang="en-US" sz="4000" b="0" i="0" dirty="0" err="1">
                <a:solidFill>
                  <a:srgbClr val="001D35"/>
                </a:solidFill>
                <a:effectLst/>
                <a:latin typeface="Google Sans"/>
              </a:rPr>
              <a:t>fue</a:t>
            </a:r>
            <a:r>
              <a:rPr lang="en-US" sz="4000" b="0" i="0" dirty="0">
                <a:solidFill>
                  <a:srgbClr val="001D35"/>
                </a:solidFill>
                <a:effectLst/>
                <a:latin typeface="Google Sans"/>
              </a:rPr>
              <a:t> </a:t>
            </a:r>
            <a:r>
              <a:rPr lang="en-US" sz="4000" b="0" i="0" dirty="0" err="1">
                <a:solidFill>
                  <a:srgbClr val="001D35"/>
                </a:solidFill>
                <a:effectLst/>
                <a:latin typeface="Google Sans"/>
              </a:rPr>
              <a:t>el</a:t>
            </a:r>
            <a:r>
              <a:rPr lang="en-US" sz="4000" b="0" i="0" dirty="0">
                <a:solidFill>
                  <a:srgbClr val="001D35"/>
                </a:solidFill>
                <a:effectLst/>
                <a:latin typeface="Google Sans"/>
              </a:rPr>
              <a:t> </a:t>
            </a:r>
            <a:r>
              <a:rPr lang="en-US" sz="4000" b="0" i="0" dirty="0" err="1">
                <a:solidFill>
                  <a:srgbClr val="001D35"/>
                </a:solidFill>
                <a:effectLst/>
                <a:latin typeface="Google Sans"/>
              </a:rPr>
              <a:t>único</a:t>
            </a:r>
            <a:r>
              <a:rPr lang="en-US" sz="4000" b="0" i="0" dirty="0">
                <a:solidFill>
                  <a:srgbClr val="001D35"/>
                </a:solidFill>
                <a:effectLst/>
                <a:latin typeface="Google Sans"/>
              </a:rPr>
              <a:t> </a:t>
            </a:r>
            <a:r>
              <a:rPr lang="en-US" sz="4000" b="0" i="0" dirty="0" err="1">
                <a:solidFill>
                  <a:srgbClr val="001D35"/>
                </a:solidFill>
                <a:effectLst/>
                <a:latin typeface="Google Sans"/>
              </a:rPr>
              <a:t>barco</a:t>
            </a:r>
            <a:r>
              <a:rPr lang="en-US" sz="4000" b="0" i="0" dirty="0">
                <a:solidFill>
                  <a:srgbClr val="001D35"/>
                </a:solidFill>
                <a:effectLst/>
                <a:latin typeface="Google Sans"/>
              </a:rPr>
              <a:t> </a:t>
            </a:r>
            <a:r>
              <a:rPr lang="en-US" sz="4000" b="0" i="0" dirty="0" err="1">
                <a:solidFill>
                  <a:srgbClr val="001D35"/>
                </a:solidFill>
                <a:effectLst/>
                <a:latin typeface="Google Sans"/>
              </a:rPr>
              <a:t>previsto</a:t>
            </a:r>
            <a:r>
              <a:rPr lang="en-US" sz="4000" b="0" i="0" dirty="0">
                <a:solidFill>
                  <a:srgbClr val="001D35"/>
                </a:solidFill>
                <a:effectLst/>
                <a:latin typeface="Google Sans"/>
              </a:rPr>
              <a:t> para la </a:t>
            </a:r>
            <a:r>
              <a:rPr lang="en-US" sz="4000" b="0" i="0" dirty="0" err="1">
                <a:solidFill>
                  <a:srgbClr val="001D35"/>
                </a:solidFill>
                <a:effectLst/>
                <a:latin typeface="Google Sans"/>
              </a:rPr>
              <a:t>expedición</a:t>
            </a:r>
            <a:r>
              <a:rPr lang="en-US" sz="4000" b="0" i="0" dirty="0">
                <a:solidFill>
                  <a:srgbClr val="001D35"/>
                </a:solidFill>
                <a:effectLst/>
                <a:latin typeface="Google Sans"/>
              </a:rPr>
              <a:t> (</a:t>
            </a:r>
            <a:r>
              <a:rPr lang="en-US" sz="4000" b="0" i="0" dirty="0" err="1">
                <a:solidFill>
                  <a:srgbClr val="001D35"/>
                </a:solidFill>
                <a:effectLst/>
                <a:latin typeface="Google Sans"/>
              </a:rPr>
              <a:t>el</a:t>
            </a:r>
            <a:r>
              <a:rPr lang="en-US" sz="4000" b="0" i="0" dirty="0">
                <a:solidFill>
                  <a:srgbClr val="001D35"/>
                </a:solidFill>
                <a:effectLst/>
                <a:latin typeface="Google Sans"/>
              </a:rPr>
              <a:t> </a:t>
            </a:r>
            <a:r>
              <a:rPr lang="en-US" sz="4000" b="0" i="0" dirty="0">
                <a:effectLst/>
                <a:latin typeface="Google Sans"/>
                <a:hlinkClick r:id="rId2">
                  <a:extLst>
                    <a:ext uri="{A12FA001-AC4F-418D-AE19-62706E023703}">
                      <ahyp:hlinkClr xmlns:ahyp="http://schemas.microsoft.com/office/drawing/2018/hyperlinkcolor" val="tx"/>
                    </a:ext>
                  </a:extLst>
                </a:hlinkClick>
              </a:rPr>
              <a:t>Speedwell</a:t>
            </a:r>
            <a:r>
              <a:rPr lang="en-US" sz="4000" b="0" i="0" dirty="0">
                <a:solidFill>
                  <a:srgbClr val="001D35"/>
                </a:solidFill>
                <a:effectLst/>
                <a:latin typeface="Google Sans"/>
              </a:rPr>
              <a:t> </a:t>
            </a:r>
            <a:r>
              <a:rPr lang="en-US" sz="4000" b="0" i="0" dirty="0" err="1">
                <a:solidFill>
                  <a:srgbClr val="001D35"/>
                </a:solidFill>
                <a:effectLst/>
                <a:latin typeface="Google Sans"/>
              </a:rPr>
              <a:t>sufrió</a:t>
            </a:r>
            <a:r>
              <a:rPr lang="en-US" sz="4000" b="0" i="0" dirty="0">
                <a:solidFill>
                  <a:srgbClr val="001D35"/>
                </a:solidFill>
                <a:effectLst/>
                <a:latin typeface="Google Sans"/>
              </a:rPr>
              <a:t> </a:t>
            </a:r>
            <a:r>
              <a:rPr lang="en-US" sz="4000" b="0" i="0" dirty="0" err="1">
                <a:solidFill>
                  <a:srgbClr val="001D35"/>
                </a:solidFill>
                <a:effectLst/>
                <a:latin typeface="Google Sans"/>
              </a:rPr>
              <a:t>averías</a:t>
            </a:r>
            <a:r>
              <a:rPr lang="en-US" sz="4000" b="0" i="0" dirty="0">
                <a:solidFill>
                  <a:srgbClr val="001D35"/>
                </a:solidFill>
                <a:effectLst/>
                <a:latin typeface="Google Sans"/>
              </a:rPr>
              <a:t> y no </a:t>
            </a:r>
            <a:r>
              <a:rPr lang="en-US" sz="4000" b="0" i="0" dirty="0" err="1">
                <a:solidFill>
                  <a:srgbClr val="001D35"/>
                </a:solidFill>
                <a:effectLst/>
                <a:latin typeface="Google Sans"/>
              </a:rPr>
              <a:t>pudo</a:t>
            </a:r>
            <a:r>
              <a:rPr lang="en-US" sz="4000" b="0" i="0" dirty="0">
                <a:solidFill>
                  <a:srgbClr val="001D35"/>
                </a:solidFill>
                <a:effectLst/>
                <a:latin typeface="Google Sans"/>
              </a:rPr>
              <a:t> </a:t>
            </a:r>
            <a:r>
              <a:rPr lang="en-US" sz="4000" b="0" i="0" dirty="0" err="1">
                <a:solidFill>
                  <a:srgbClr val="001D35"/>
                </a:solidFill>
                <a:effectLst/>
                <a:latin typeface="Google Sans"/>
              </a:rPr>
              <a:t>completar</a:t>
            </a:r>
            <a:r>
              <a:rPr lang="en-US" sz="4000" b="0" i="0" dirty="0">
                <a:solidFill>
                  <a:srgbClr val="001D35"/>
                </a:solidFill>
                <a:effectLst/>
                <a:latin typeface="Google Sans"/>
              </a:rPr>
              <a:t> </a:t>
            </a:r>
            <a:r>
              <a:rPr lang="en-US" sz="4000" b="0" i="0" dirty="0" err="1">
                <a:solidFill>
                  <a:srgbClr val="001D35"/>
                </a:solidFill>
                <a:effectLst/>
                <a:latin typeface="Google Sans"/>
              </a:rPr>
              <a:t>el</a:t>
            </a:r>
            <a:r>
              <a:rPr lang="en-US" sz="4000" b="0" i="0" dirty="0">
                <a:solidFill>
                  <a:srgbClr val="001D35"/>
                </a:solidFill>
                <a:effectLst/>
                <a:latin typeface="Google Sans"/>
              </a:rPr>
              <a:t> </a:t>
            </a:r>
            <a:r>
              <a:rPr lang="en-US" sz="4000" b="0" i="0" dirty="0" err="1">
                <a:solidFill>
                  <a:srgbClr val="001D35"/>
                </a:solidFill>
                <a:effectLst/>
                <a:latin typeface="Google Sans"/>
              </a:rPr>
              <a:t>viaje</a:t>
            </a:r>
            <a:r>
              <a:rPr lang="en-US" sz="4000" b="0" i="0" dirty="0">
                <a:solidFill>
                  <a:srgbClr val="001D35"/>
                </a:solidFill>
                <a:effectLst/>
                <a:latin typeface="Google Sans"/>
              </a:rPr>
              <a:t>), y a </a:t>
            </a:r>
            <a:r>
              <a:rPr lang="en-US" sz="4000" b="0" i="0" dirty="0" err="1">
                <a:solidFill>
                  <a:srgbClr val="001D35"/>
                </a:solidFill>
                <a:effectLst/>
                <a:latin typeface="Google Sans"/>
              </a:rPr>
              <a:t>pesar</a:t>
            </a:r>
            <a:r>
              <a:rPr lang="en-US" sz="4000" b="0" i="0" dirty="0">
                <a:solidFill>
                  <a:srgbClr val="001D35"/>
                </a:solidFill>
                <a:effectLst/>
                <a:latin typeface="Google Sans"/>
              </a:rPr>
              <a:t> de que la </a:t>
            </a:r>
            <a:r>
              <a:rPr lang="en-US" sz="4000" b="0" i="0" dirty="0" err="1">
                <a:solidFill>
                  <a:srgbClr val="001D35"/>
                </a:solidFill>
                <a:effectLst/>
                <a:latin typeface="Google Sans"/>
              </a:rPr>
              <a:t>llegada</a:t>
            </a:r>
            <a:r>
              <a:rPr lang="en-US" sz="4000" b="0" i="0" dirty="0">
                <a:solidFill>
                  <a:srgbClr val="001D35"/>
                </a:solidFill>
                <a:effectLst/>
                <a:latin typeface="Google Sans"/>
              </a:rPr>
              <a:t> se </a:t>
            </a:r>
            <a:r>
              <a:rPr lang="en-US" sz="4000" b="0" i="0" dirty="0" err="1">
                <a:solidFill>
                  <a:srgbClr val="001D35"/>
                </a:solidFill>
                <a:effectLst/>
                <a:latin typeface="Google Sans"/>
              </a:rPr>
              <a:t>produjo</a:t>
            </a:r>
            <a:r>
              <a:rPr lang="en-US" sz="4000" b="0" i="0" dirty="0">
                <a:solidFill>
                  <a:srgbClr val="001D35"/>
                </a:solidFill>
                <a:effectLst/>
                <a:latin typeface="Google Sans"/>
              </a:rPr>
              <a:t> </a:t>
            </a:r>
            <a:r>
              <a:rPr lang="en-US" sz="4000" b="0" i="0" dirty="0" err="1">
                <a:solidFill>
                  <a:srgbClr val="001D35"/>
                </a:solidFill>
                <a:effectLst/>
                <a:latin typeface="Google Sans"/>
              </a:rPr>
              <a:t>en</a:t>
            </a:r>
            <a:r>
              <a:rPr lang="en-US" sz="4000" b="0" i="0" dirty="0">
                <a:solidFill>
                  <a:srgbClr val="001D35"/>
                </a:solidFill>
                <a:effectLst/>
                <a:latin typeface="Google Sans"/>
              </a:rPr>
              <a:t> </a:t>
            </a:r>
            <a:r>
              <a:rPr lang="en-US" sz="4000" b="0" i="0" dirty="0" err="1">
                <a:solidFill>
                  <a:srgbClr val="001D35"/>
                </a:solidFill>
                <a:effectLst/>
                <a:latin typeface="Google Sans"/>
              </a:rPr>
              <a:t>invierno</a:t>
            </a:r>
            <a:r>
              <a:rPr lang="en-US" sz="4000" b="0" i="0" dirty="0">
                <a:solidFill>
                  <a:srgbClr val="001D35"/>
                </a:solidFill>
                <a:effectLst/>
                <a:latin typeface="Google Sans"/>
              </a:rPr>
              <a:t> y </a:t>
            </a:r>
            <a:r>
              <a:rPr lang="en-US" sz="4000" b="0" i="0" dirty="0" err="1">
                <a:solidFill>
                  <a:srgbClr val="001D35"/>
                </a:solidFill>
                <a:effectLst/>
                <a:latin typeface="Google Sans"/>
              </a:rPr>
              <a:t>muchos</a:t>
            </a:r>
            <a:r>
              <a:rPr lang="en-US" sz="4000" b="0" i="0" dirty="0">
                <a:solidFill>
                  <a:srgbClr val="001D35"/>
                </a:solidFill>
                <a:effectLst/>
                <a:latin typeface="Google Sans"/>
              </a:rPr>
              <a:t> </a:t>
            </a:r>
            <a:r>
              <a:rPr lang="en-US" sz="4000" b="0" i="0" dirty="0" err="1">
                <a:solidFill>
                  <a:srgbClr val="001D35"/>
                </a:solidFill>
                <a:effectLst/>
                <a:latin typeface="Google Sans"/>
              </a:rPr>
              <a:t>pasajeros</a:t>
            </a:r>
            <a:r>
              <a:rPr lang="en-US" sz="4000" b="0" i="0" dirty="0">
                <a:solidFill>
                  <a:srgbClr val="001D35"/>
                </a:solidFill>
                <a:effectLst/>
                <a:latin typeface="Google Sans"/>
              </a:rPr>
              <a:t> </a:t>
            </a:r>
            <a:r>
              <a:rPr lang="en-US" sz="4000" b="0" i="0" dirty="0" err="1">
                <a:solidFill>
                  <a:srgbClr val="001D35"/>
                </a:solidFill>
                <a:effectLst/>
                <a:latin typeface="Google Sans"/>
              </a:rPr>
              <a:t>murieron</a:t>
            </a:r>
            <a:r>
              <a:rPr lang="en-US" sz="4000" b="0" i="0" dirty="0">
                <a:solidFill>
                  <a:srgbClr val="001D35"/>
                </a:solidFill>
                <a:effectLst/>
                <a:latin typeface="Google Sans"/>
              </a:rPr>
              <a:t> </a:t>
            </a:r>
            <a:r>
              <a:rPr lang="en-US" sz="4000" b="0" i="0" dirty="0" err="1">
                <a:solidFill>
                  <a:srgbClr val="001D35"/>
                </a:solidFill>
                <a:effectLst/>
                <a:latin typeface="Google Sans"/>
              </a:rPr>
              <a:t>durante</a:t>
            </a:r>
            <a:r>
              <a:rPr lang="en-US" sz="4000" b="0" i="0" dirty="0">
                <a:solidFill>
                  <a:srgbClr val="001D35"/>
                </a:solidFill>
                <a:effectLst/>
                <a:latin typeface="Google Sans"/>
              </a:rPr>
              <a:t> </a:t>
            </a:r>
            <a:r>
              <a:rPr lang="en-US" sz="4000" b="0" i="0" dirty="0" err="1">
                <a:solidFill>
                  <a:srgbClr val="001D35"/>
                </a:solidFill>
                <a:effectLst/>
                <a:latin typeface="Google Sans"/>
              </a:rPr>
              <a:t>el</a:t>
            </a:r>
            <a:r>
              <a:rPr lang="en-US" sz="4000" b="0" i="0" dirty="0">
                <a:solidFill>
                  <a:srgbClr val="001D35"/>
                </a:solidFill>
                <a:effectLst/>
                <a:latin typeface="Google Sans"/>
              </a:rPr>
              <a:t> primer </a:t>
            </a:r>
            <a:r>
              <a:rPr lang="en-US" sz="4000" b="0" i="0" dirty="0" err="1">
                <a:solidFill>
                  <a:srgbClr val="001D35"/>
                </a:solidFill>
                <a:effectLst/>
                <a:latin typeface="Google Sans"/>
              </a:rPr>
              <a:t>año</a:t>
            </a:r>
            <a:r>
              <a:rPr lang="en-US" sz="4000" b="0" i="0" dirty="0">
                <a:solidFill>
                  <a:srgbClr val="001D35"/>
                </a:solidFill>
                <a:effectLst/>
                <a:latin typeface="Google Sans"/>
              </a:rPr>
              <a:t> </a:t>
            </a:r>
            <a:r>
              <a:rPr lang="en-US" sz="4000" b="0" i="0" dirty="0" err="1">
                <a:solidFill>
                  <a:srgbClr val="001D35"/>
                </a:solidFill>
                <a:effectLst/>
                <a:latin typeface="Google Sans"/>
              </a:rPr>
              <a:t>en</a:t>
            </a:r>
            <a:r>
              <a:rPr lang="en-US" sz="4000" b="0" i="0" dirty="0">
                <a:solidFill>
                  <a:srgbClr val="001D35"/>
                </a:solidFill>
                <a:effectLst/>
                <a:latin typeface="Google Sans"/>
              </a:rPr>
              <a:t> la </a:t>
            </a:r>
            <a:r>
              <a:rPr lang="en-US" sz="4000" b="0" i="0" dirty="0" err="1">
                <a:solidFill>
                  <a:srgbClr val="001D35"/>
                </a:solidFill>
                <a:effectLst/>
                <a:latin typeface="Google Sans"/>
              </a:rPr>
              <a:t>nueva</a:t>
            </a:r>
            <a:r>
              <a:rPr lang="en-US" sz="4000" b="0" i="0" dirty="0">
                <a:solidFill>
                  <a:srgbClr val="001D35"/>
                </a:solidFill>
                <a:effectLst/>
                <a:latin typeface="Google Sans"/>
              </a:rPr>
              <a:t> tierra.</a:t>
            </a:r>
            <a:br>
              <a:rPr lang="en-US" sz="4000" b="0" i="0" dirty="0">
                <a:solidFill>
                  <a:srgbClr val="001D35"/>
                </a:solidFill>
                <a:effectLst/>
                <a:latin typeface="Google Sans"/>
              </a:rPr>
            </a:br>
            <a:r>
              <a:rPr lang="en-US" b="0" i="0" dirty="0">
                <a:solidFill>
                  <a:srgbClr val="001D35"/>
                </a:solidFill>
                <a:effectLst/>
                <a:latin typeface="Google Sans"/>
              </a:rPr>
              <a:t> </a:t>
            </a:r>
            <a:endParaRPr lang="en-US" b="0" i="0" dirty="0">
              <a:solidFill>
                <a:srgbClr val="0B57D0"/>
              </a:solidFill>
              <a:effectLst/>
              <a:latin typeface="Google Sans"/>
            </a:endParaRPr>
          </a:p>
          <a:p>
            <a:pPr marL="0" indent="0" algn="l">
              <a:buNone/>
            </a:pPr>
            <a:endParaRPr lang="en-US" b="0" i="0" dirty="0">
              <a:solidFill>
                <a:srgbClr val="001D35"/>
              </a:solidFill>
              <a:effectLst/>
              <a:latin typeface="Google Sans"/>
            </a:endParaRPr>
          </a:p>
          <a:p>
            <a:pPr marL="0" indent="0">
              <a:buNone/>
            </a:pPr>
            <a:endParaRPr lang="en-CL" dirty="0"/>
          </a:p>
        </p:txBody>
      </p:sp>
    </p:spTree>
    <p:extLst>
      <p:ext uri="{BB962C8B-B14F-4D97-AF65-F5344CB8AC3E}">
        <p14:creationId xmlns:p14="http://schemas.microsoft.com/office/powerpoint/2010/main" val="122957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53000"/>
          </a:srgb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587FBFF-C932-7932-BA62-5A36BC77A40B}"/>
              </a:ext>
            </a:extLst>
          </p:cNvPr>
          <p:cNvPicPr>
            <a:picLocks noGrp="1" noChangeAspect="1"/>
          </p:cNvPicPr>
          <p:nvPr>
            <p:ph idx="1"/>
          </p:nvPr>
        </p:nvPicPr>
        <p:blipFill>
          <a:blip r:embed="rId2"/>
          <a:stretch>
            <a:fillRect/>
          </a:stretch>
        </p:blipFill>
        <p:spPr>
          <a:xfrm>
            <a:off x="5105400" y="0"/>
            <a:ext cx="6953250" cy="6857998"/>
          </a:xfrm>
        </p:spPr>
      </p:pic>
      <p:sp>
        <p:nvSpPr>
          <p:cNvPr id="6" name="Text Placeholder 5">
            <a:extLst>
              <a:ext uri="{FF2B5EF4-FFF2-40B4-BE49-F238E27FC236}">
                <a16:creationId xmlns:a16="http://schemas.microsoft.com/office/drawing/2014/main" id="{E94B82C1-2C25-53EE-9D22-9219B9549692}"/>
              </a:ext>
            </a:extLst>
          </p:cNvPr>
          <p:cNvSpPr>
            <a:spLocks noGrp="1"/>
          </p:cNvSpPr>
          <p:nvPr>
            <p:ph type="body" sz="half" idx="2"/>
          </p:nvPr>
        </p:nvSpPr>
        <p:spPr>
          <a:xfrm>
            <a:off x="133350" y="0"/>
            <a:ext cx="4638675" cy="6857998"/>
          </a:xfrm>
        </p:spPr>
        <p:txBody>
          <a:bodyPr>
            <a:normAutofit fontScale="77500" lnSpcReduction="20000"/>
          </a:bodyPr>
          <a:lstStyle/>
          <a:p>
            <a:pPr algn="l"/>
            <a:endParaRPr lang="en-US" b="0" i="0" dirty="0">
              <a:solidFill>
                <a:srgbClr val="001D35"/>
              </a:solidFill>
              <a:effectLst/>
              <a:latin typeface="Google Sans"/>
            </a:endParaRPr>
          </a:p>
          <a:p>
            <a:pPr algn="l" fontAlgn="ctr"/>
            <a:r>
              <a:rPr lang="en-US" sz="3200" b="0" i="0" dirty="0">
                <a:solidFill>
                  <a:srgbClr val="545D7E"/>
                </a:solidFill>
                <a:effectLst/>
                <a:latin typeface="Google Sans"/>
              </a:rPr>
              <a:t>El Mayflower </a:t>
            </a:r>
            <a:r>
              <a:rPr lang="en-US" sz="3200" b="0" i="0" dirty="0" err="1">
                <a:solidFill>
                  <a:srgbClr val="545D7E"/>
                </a:solidFill>
                <a:effectLst/>
                <a:latin typeface="Google Sans"/>
              </a:rPr>
              <a:t>transportó</a:t>
            </a:r>
            <a:r>
              <a:rPr lang="en-US" sz="3200" b="0" i="0" dirty="0">
                <a:solidFill>
                  <a:srgbClr val="545D7E"/>
                </a:solidFill>
                <a:effectLst/>
                <a:latin typeface="Google Sans"/>
              </a:rPr>
              <a:t> a un </a:t>
            </a:r>
            <a:r>
              <a:rPr lang="en-US" sz="3200" b="0" i="0" dirty="0" err="1">
                <a:solidFill>
                  <a:srgbClr val="545D7E"/>
                </a:solidFill>
                <a:effectLst/>
                <a:latin typeface="Google Sans"/>
              </a:rPr>
              <a:t>grupo</a:t>
            </a:r>
            <a:r>
              <a:rPr lang="en-US" sz="3200" b="0" i="0" dirty="0">
                <a:solidFill>
                  <a:srgbClr val="545D7E"/>
                </a:solidFill>
                <a:effectLst/>
                <a:latin typeface="Google Sans"/>
              </a:rPr>
              <a:t> de </a:t>
            </a:r>
            <a:r>
              <a:rPr lang="en-US" sz="3200" b="0" i="0" dirty="0" err="1">
                <a:solidFill>
                  <a:srgbClr val="545D7E"/>
                </a:solidFill>
                <a:effectLst/>
                <a:latin typeface="Google Sans"/>
              </a:rPr>
              <a:t>puritanos</a:t>
            </a:r>
            <a:r>
              <a:rPr lang="en-US" sz="3200" b="0" i="0" dirty="0">
                <a:solidFill>
                  <a:srgbClr val="545D7E"/>
                </a:solidFill>
                <a:effectLst/>
                <a:latin typeface="Google Sans"/>
              </a:rPr>
              <a:t> </a:t>
            </a:r>
            <a:r>
              <a:rPr lang="en-US" sz="3200" b="0" i="0" dirty="0" err="1">
                <a:solidFill>
                  <a:srgbClr val="545D7E"/>
                </a:solidFill>
                <a:effectLst/>
                <a:latin typeface="Google Sans"/>
              </a:rPr>
              <a:t>ingleses</a:t>
            </a:r>
            <a:r>
              <a:rPr lang="en-US" sz="3200" b="0" i="0" dirty="0">
                <a:solidFill>
                  <a:srgbClr val="545D7E"/>
                </a:solidFill>
                <a:effectLst/>
                <a:latin typeface="Google Sans"/>
              </a:rPr>
              <a:t>, </a:t>
            </a:r>
            <a:r>
              <a:rPr lang="en-US" sz="3200" b="0" i="0" dirty="0" err="1">
                <a:solidFill>
                  <a:srgbClr val="545D7E"/>
                </a:solidFill>
                <a:effectLst/>
                <a:latin typeface="Google Sans"/>
              </a:rPr>
              <a:t>conocidos</a:t>
            </a:r>
            <a:r>
              <a:rPr lang="en-US" sz="3200" b="0" i="0" dirty="0">
                <a:solidFill>
                  <a:srgbClr val="545D7E"/>
                </a:solidFill>
                <a:effectLst/>
                <a:latin typeface="Google Sans"/>
              </a:rPr>
              <a:t> </a:t>
            </a:r>
            <a:r>
              <a:rPr lang="en-US" sz="3200" b="0" i="0" dirty="0" err="1">
                <a:solidFill>
                  <a:srgbClr val="545D7E"/>
                </a:solidFill>
                <a:effectLst/>
                <a:latin typeface="Google Sans"/>
              </a:rPr>
              <a:t>como</a:t>
            </a:r>
            <a:r>
              <a:rPr lang="en-US" sz="3200" b="0" i="0" dirty="0">
                <a:solidFill>
                  <a:srgbClr val="545D7E"/>
                </a:solidFill>
                <a:effectLst/>
                <a:latin typeface="Google Sans"/>
              </a:rPr>
              <a:t> </a:t>
            </a:r>
            <a:r>
              <a:rPr lang="en-US" sz="3200" b="0" i="0" dirty="0" err="1">
                <a:solidFill>
                  <a:srgbClr val="545D7E"/>
                </a:solidFill>
                <a:effectLst/>
                <a:latin typeface="Google Sans"/>
              </a:rPr>
              <a:t>los</a:t>
            </a:r>
            <a:r>
              <a:rPr lang="en-US" sz="3200" b="0" i="0" dirty="0">
                <a:solidFill>
                  <a:srgbClr val="545D7E"/>
                </a:solidFill>
                <a:effectLst/>
                <a:latin typeface="Google Sans"/>
              </a:rPr>
              <a:t> "</a:t>
            </a:r>
            <a:r>
              <a:rPr lang="en-US" sz="3200" b="0" i="0" dirty="0" err="1">
                <a:solidFill>
                  <a:srgbClr val="545D7E"/>
                </a:solidFill>
                <a:effectLst/>
                <a:latin typeface="Google Sans"/>
              </a:rPr>
              <a:t>Peregrinos</a:t>
            </a:r>
            <a:r>
              <a:rPr lang="en-US" sz="3200" b="0" i="0" dirty="0">
                <a:solidFill>
                  <a:srgbClr val="545D7E"/>
                </a:solidFill>
                <a:effectLst/>
                <a:latin typeface="Google Sans"/>
              </a:rPr>
              <a:t>", que </a:t>
            </a:r>
            <a:r>
              <a:rPr lang="en-US" sz="3200" b="0" i="0" dirty="0" err="1">
                <a:solidFill>
                  <a:srgbClr val="545D7E"/>
                </a:solidFill>
                <a:effectLst/>
                <a:latin typeface="Google Sans"/>
              </a:rPr>
              <a:t>huían</a:t>
            </a:r>
            <a:r>
              <a:rPr lang="en-US" sz="3200" b="0" i="0" dirty="0">
                <a:solidFill>
                  <a:srgbClr val="545D7E"/>
                </a:solidFill>
                <a:effectLst/>
                <a:latin typeface="Google Sans"/>
              </a:rPr>
              <a:t> de la </a:t>
            </a:r>
            <a:r>
              <a:rPr lang="en-US" sz="3200" b="0" i="0" dirty="0" err="1">
                <a:solidFill>
                  <a:srgbClr val="545D7E"/>
                </a:solidFill>
                <a:effectLst/>
                <a:latin typeface="Google Sans"/>
              </a:rPr>
              <a:t>persecución</a:t>
            </a:r>
            <a:r>
              <a:rPr lang="en-US" sz="3200" b="0" i="0" dirty="0">
                <a:solidFill>
                  <a:srgbClr val="545D7E"/>
                </a:solidFill>
                <a:effectLst/>
                <a:latin typeface="Google Sans"/>
              </a:rPr>
              <a:t> religiosa </a:t>
            </a:r>
            <a:r>
              <a:rPr lang="en-US" sz="3200" b="0" i="0" dirty="0" err="1">
                <a:solidFill>
                  <a:srgbClr val="545D7E"/>
                </a:solidFill>
                <a:effectLst/>
                <a:latin typeface="Google Sans"/>
              </a:rPr>
              <a:t>en</a:t>
            </a:r>
            <a:r>
              <a:rPr lang="en-US" sz="3200" b="0" i="0" dirty="0">
                <a:solidFill>
                  <a:srgbClr val="545D7E"/>
                </a:solidFill>
                <a:effectLst/>
                <a:latin typeface="Google Sans"/>
              </a:rPr>
              <a:t> </a:t>
            </a:r>
            <a:r>
              <a:rPr lang="en-US" sz="3200" b="0" i="0" dirty="0" err="1">
                <a:solidFill>
                  <a:srgbClr val="545D7E"/>
                </a:solidFill>
                <a:effectLst/>
                <a:latin typeface="Google Sans"/>
              </a:rPr>
              <a:t>Inglaterra</a:t>
            </a:r>
            <a:r>
              <a:rPr lang="en-US" sz="3200" b="0" i="0" dirty="0">
                <a:solidFill>
                  <a:srgbClr val="545D7E"/>
                </a:solidFill>
                <a:effectLst/>
                <a:latin typeface="Google Sans"/>
              </a:rPr>
              <a:t>. </a:t>
            </a:r>
            <a:endParaRPr lang="en-US" sz="3200" b="0" i="0" dirty="0">
              <a:solidFill>
                <a:srgbClr val="0B57D0"/>
              </a:solidFill>
              <a:effectLst/>
              <a:latin typeface="Google Sans"/>
            </a:endParaRPr>
          </a:p>
          <a:p>
            <a:pPr algn="l"/>
            <a:r>
              <a:rPr lang="en-US" sz="3200" b="1" i="0" dirty="0" err="1">
                <a:solidFill>
                  <a:srgbClr val="001D35"/>
                </a:solidFill>
                <a:effectLst/>
                <a:latin typeface="Google Sans"/>
              </a:rPr>
              <a:t>Viaje</a:t>
            </a:r>
            <a:r>
              <a:rPr lang="en-US" sz="3200" b="1" i="0" dirty="0">
                <a:solidFill>
                  <a:srgbClr val="001D35"/>
                </a:solidFill>
                <a:effectLst/>
                <a:latin typeface="Google Sans"/>
              </a:rPr>
              <a:t>:</a:t>
            </a:r>
            <a:endParaRPr lang="en-US" sz="3200" b="0" i="0" dirty="0">
              <a:solidFill>
                <a:srgbClr val="001D35"/>
              </a:solidFill>
              <a:effectLst/>
              <a:latin typeface="Google Sans"/>
            </a:endParaRPr>
          </a:p>
          <a:p>
            <a:pPr algn="l" fontAlgn="ctr"/>
            <a:r>
              <a:rPr lang="en-US" sz="3200" b="0" i="0" dirty="0" err="1">
                <a:solidFill>
                  <a:srgbClr val="545D7E"/>
                </a:solidFill>
                <a:effectLst/>
                <a:latin typeface="Google Sans"/>
              </a:rPr>
              <a:t>Zarpó</a:t>
            </a:r>
            <a:r>
              <a:rPr lang="en-US" sz="3200" b="0" i="0" dirty="0">
                <a:solidFill>
                  <a:srgbClr val="545D7E"/>
                </a:solidFill>
                <a:effectLst/>
                <a:latin typeface="Google Sans"/>
              </a:rPr>
              <a:t> de Southampton, </a:t>
            </a:r>
            <a:r>
              <a:rPr lang="en-US" sz="3200" b="0" i="0" dirty="0" err="1">
                <a:solidFill>
                  <a:srgbClr val="545D7E"/>
                </a:solidFill>
                <a:effectLst/>
                <a:latin typeface="Google Sans"/>
              </a:rPr>
              <a:t>Inglaterra</a:t>
            </a:r>
            <a:r>
              <a:rPr lang="en-US" sz="3200" b="0" i="0" dirty="0">
                <a:solidFill>
                  <a:srgbClr val="545D7E"/>
                </a:solidFill>
                <a:effectLst/>
                <a:latin typeface="Google Sans"/>
              </a:rPr>
              <a:t>, </a:t>
            </a:r>
            <a:r>
              <a:rPr lang="en-US" sz="3200" b="0" i="0" dirty="0" err="1">
                <a:solidFill>
                  <a:srgbClr val="545D7E"/>
                </a:solidFill>
                <a:effectLst/>
                <a:latin typeface="Google Sans"/>
              </a:rPr>
              <a:t>el</a:t>
            </a:r>
            <a:r>
              <a:rPr lang="en-US" sz="3200" b="0" i="0" dirty="0">
                <a:solidFill>
                  <a:srgbClr val="545D7E"/>
                </a:solidFill>
                <a:effectLst/>
                <a:latin typeface="Google Sans"/>
              </a:rPr>
              <a:t> 5 de </a:t>
            </a:r>
            <a:r>
              <a:rPr lang="en-US" sz="3200" b="0" i="0" dirty="0" err="1">
                <a:solidFill>
                  <a:srgbClr val="545D7E"/>
                </a:solidFill>
                <a:effectLst/>
                <a:latin typeface="Google Sans"/>
              </a:rPr>
              <a:t>agosto</a:t>
            </a:r>
            <a:r>
              <a:rPr lang="en-US" sz="3200" b="0" i="0" dirty="0">
                <a:solidFill>
                  <a:srgbClr val="545D7E"/>
                </a:solidFill>
                <a:effectLst/>
                <a:latin typeface="Google Sans"/>
              </a:rPr>
              <a:t> de 1620, </a:t>
            </a:r>
            <a:r>
              <a:rPr lang="en-US" sz="3200" b="0" i="0" dirty="0" err="1">
                <a:solidFill>
                  <a:srgbClr val="545D7E"/>
                </a:solidFill>
                <a:effectLst/>
                <a:latin typeface="Google Sans"/>
              </a:rPr>
              <a:t>pero</a:t>
            </a:r>
            <a:r>
              <a:rPr lang="en-US" sz="3200" b="0" i="0" dirty="0">
                <a:solidFill>
                  <a:srgbClr val="545D7E"/>
                </a:solidFill>
                <a:effectLst/>
                <a:latin typeface="Google Sans"/>
              </a:rPr>
              <a:t> </a:t>
            </a:r>
            <a:r>
              <a:rPr lang="en-US" sz="3200" b="0" i="0" dirty="0" err="1">
                <a:solidFill>
                  <a:srgbClr val="545D7E"/>
                </a:solidFill>
                <a:effectLst/>
                <a:latin typeface="Google Sans"/>
              </a:rPr>
              <a:t>debido</a:t>
            </a:r>
            <a:r>
              <a:rPr lang="en-US" sz="3200" b="0" i="0" dirty="0">
                <a:solidFill>
                  <a:srgbClr val="545D7E"/>
                </a:solidFill>
                <a:effectLst/>
                <a:latin typeface="Google Sans"/>
              </a:rPr>
              <a:t> a </a:t>
            </a:r>
            <a:r>
              <a:rPr lang="en-US" sz="3200" b="0" i="0" dirty="0" err="1">
                <a:solidFill>
                  <a:srgbClr val="545D7E"/>
                </a:solidFill>
                <a:effectLst/>
                <a:latin typeface="Google Sans"/>
              </a:rPr>
              <a:t>problemas</a:t>
            </a:r>
            <a:r>
              <a:rPr lang="en-US" sz="3200" b="0" i="0" dirty="0">
                <a:solidFill>
                  <a:srgbClr val="545D7E"/>
                </a:solidFill>
                <a:effectLst/>
                <a:latin typeface="Google Sans"/>
              </a:rPr>
              <a:t> con </a:t>
            </a:r>
            <a:r>
              <a:rPr lang="en-US" sz="3200" b="0" i="0" dirty="0" err="1">
                <a:solidFill>
                  <a:srgbClr val="545D7E"/>
                </a:solidFill>
                <a:effectLst/>
                <a:latin typeface="Google Sans"/>
              </a:rPr>
              <a:t>el</a:t>
            </a:r>
            <a:r>
              <a:rPr lang="en-US" sz="3200" b="0" i="0" dirty="0">
                <a:solidFill>
                  <a:srgbClr val="545D7E"/>
                </a:solidFill>
                <a:effectLst/>
                <a:latin typeface="Google Sans"/>
              </a:rPr>
              <a:t> Speedwell, </a:t>
            </a:r>
            <a:r>
              <a:rPr lang="en-US" sz="3200" b="0" i="0" dirty="0" err="1">
                <a:solidFill>
                  <a:srgbClr val="545D7E"/>
                </a:solidFill>
                <a:effectLst/>
                <a:latin typeface="Google Sans"/>
              </a:rPr>
              <a:t>el</a:t>
            </a:r>
            <a:r>
              <a:rPr lang="en-US" sz="3200" b="0" i="0" dirty="0">
                <a:solidFill>
                  <a:srgbClr val="545D7E"/>
                </a:solidFill>
                <a:effectLst/>
                <a:latin typeface="Google Sans"/>
              </a:rPr>
              <a:t> </a:t>
            </a:r>
            <a:r>
              <a:rPr lang="en-US" sz="3200" b="0" i="0" dirty="0" err="1">
                <a:solidFill>
                  <a:srgbClr val="545D7E"/>
                </a:solidFill>
                <a:effectLst/>
                <a:latin typeface="Google Sans"/>
              </a:rPr>
              <a:t>viaje</a:t>
            </a:r>
            <a:r>
              <a:rPr lang="en-US" sz="3200" b="0" i="0" dirty="0">
                <a:solidFill>
                  <a:srgbClr val="545D7E"/>
                </a:solidFill>
                <a:effectLst/>
                <a:latin typeface="Google Sans"/>
              </a:rPr>
              <a:t> </a:t>
            </a:r>
            <a:r>
              <a:rPr lang="en-US" sz="3200" b="0" i="0" dirty="0" err="1">
                <a:solidFill>
                  <a:srgbClr val="545D7E"/>
                </a:solidFill>
                <a:effectLst/>
                <a:latin typeface="Google Sans"/>
              </a:rPr>
              <a:t>definitivo</a:t>
            </a:r>
            <a:r>
              <a:rPr lang="en-US" sz="3200" b="0" i="0" dirty="0">
                <a:solidFill>
                  <a:srgbClr val="545D7E"/>
                </a:solidFill>
                <a:effectLst/>
                <a:latin typeface="Google Sans"/>
              </a:rPr>
              <a:t> se </a:t>
            </a:r>
            <a:r>
              <a:rPr lang="en-US" sz="3200" b="0" i="0" dirty="0" err="1">
                <a:solidFill>
                  <a:srgbClr val="545D7E"/>
                </a:solidFill>
                <a:effectLst/>
                <a:latin typeface="Google Sans"/>
              </a:rPr>
              <a:t>realizó</a:t>
            </a:r>
            <a:r>
              <a:rPr lang="en-US" sz="3200" b="0" i="0" dirty="0">
                <a:solidFill>
                  <a:srgbClr val="545D7E"/>
                </a:solidFill>
                <a:effectLst/>
                <a:latin typeface="Google Sans"/>
              </a:rPr>
              <a:t> solo </a:t>
            </a:r>
            <a:r>
              <a:rPr lang="en-US" sz="3200" b="0" i="0" dirty="0" err="1">
                <a:solidFill>
                  <a:srgbClr val="545D7E"/>
                </a:solidFill>
                <a:effectLst/>
                <a:latin typeface="Google Sans"/>
              </a:rPr>
              <a:t>en</a:t>
            </a:r>
            <a:r>
              <a:rPr lang="en-US" sz="3200" b="0" i="0" dirty="0">
                <a:solidFill>
                  <a:srgbClr val="545D7E"/>
                </a:solidFill>
                <a:effectLst/>
                <a:latin typeface="Google Sans"/>
              </a:rPr>
              <a:t> </a:t>
            </a:r>
            <a:r>
              <a:rPr lang="en-US" sz="3200" b="0" i="0" dirty="0" err="1">
                <a:solidFill>
                  <a:srgbClr val="545D7E"/>
                </a:solidFill>
                <a:effectLst/>
                <a:latin typeface="Google Sans"/>
              </a:rPr>
              <a:t>el</a:t>
            </a:r>
            <a:r>
              <a:rPr lang="en-US" sz="3200" b="0" i="0" dirty="0">
                <a:solidFill>
                  <a:srgbClr val="545D7E"/>
                </a:solidFill>
                <a:effectLst/>
                <a:latin typeface="Google Sans"/>
              </a:rPr>
              <a:t> Mayflower, </a:t>
            </a:r>
            <a:r>
              <a:rPr lang="en-US" sz="3200" b="0" i="0" dirty="0" err="1">
                <a:solidFill>
                  <a:srgbClr val="545D7E"/>
                </a:solidFill>
                <a:effectLst/>
                <a:latin typeface="Google Sans"/>
              </a:rPr>
              <a:t>partiendo</a:t>
            </a:r>
            <a:r>
              <a:rPr lang="en-US" sz="3200" b="0" i="0" dirty="0">
                <a:solidFill>
                  <a:srgbClr val="545D7E"/>
                </a:solidFill>
                <a:effectLst/>
                <a:latin typeface="Google Sans"/>
              </a:rPr>
              <a:t> </a:t>
            </a:r>
            <a:r>
              <a:rPr lang="en-US" sz="3200" b="0" i="0" dirty="0" err="1">
                <a:solidFill>
                  <a:srgbClr val="545D7E"/>
                </a:solidFill>
                <a:effectLst/>
                <a:latin typeface="Google Sans"/>
              </a:rPr>
              <a:t>el</a:t>
            </a:r>
            <a:r>
              <a:rPr lang="en-US" sz="3200" b="0" i="0" dirty="0">
                <a:solidFill>
                  <a:srgbClr val="545D7E"/>
                </a:solidFill>
                <a:effectLst/>
                <a:latin typeface="Google Sans"/>
              </a:rPr>
              <a:t> 16 de </a:t>
            </a:r>
            <a:r>
              <a:rPr lang="en-US" sz="3200" b="0" i="0" dirty="0" err="1">
                <a:solidFill>
                  <a:srgbClr val="545D7E"/>
                </a:solidFill>
                <a:effectLst/>
                <a:latin typeface="Google Sans"/>
              </a:rPr>
              <a:t>septiembre</a:t>
            </a:r>
            <a:r>
              <a:rPr lang="en-US" sz="3200" b="0" i="0" dirty="0">
                <a:solidFill>
                  <a:srgbClr val="545D7E"/>
                </a:solidFill>
                <a:effectLst/>
                <a:latin typeface="Google Sans"/>
              </a:rPr>
              <a:t> de 1620. </a:t>
            </a:r>
            <a:endParaRPr lang="en-US" sz="3200" b="0" i="0" dirty="0">
              <a:solidFill>
                <a:srgbClr val="0B57D0"/>
              </a:solidFill>
              <a:effectLst/>
              <a:latin typeface="Google Sans"/>
            </a:endParaRPr>
          </a:p>
          <a:p>
            <a:pPr algn="l"/>
            <a:r>
              <a:rPr lang="en-US" sz="3200" b="1" i="0" dirty="0" err="1">
                <a:solidFill>
                  <a:srgbClr val="001D35"/>
                </a:solidFill>
                <a:effectLst/>
                <a:latin typeface="Google Sans"/>
              </a:rPr>
              <a:t>Llegada</a:t>
            </a:r>
            <a:r>
              <a:rPr lang="en-US" sz="3200" b="1" i="0" dirty="0">
                <a:solidFill>
                  <a:srgbClr val="001D35"/>
                </a:solidFill>
                <a:effectLst/>
                <a:latin typeface="Google Sans"/>
              </a:rPr>
              <a:t> y </a:t>
            </a:r>
            <a:r>
              <a:rPr lang="en-US" sz="3200" b="1" i="0" dirty="0" err="1">
                <a:solidFill>
                  <a:srgbClr val="001D35"/>
                </a:solidFill>
                <a:effectLst/>
                <a:latin typeface="Google Sans"/>
              </a:rPr>
              <a:t>asentamiento</a:t>
            </a:r>
            <a:r>
              <a:rPr lang="en-US" sz="3200" b="1" i="0" dirty="0">
                <a:solidFill>
                  <a:srgbClr val="001D35"/>
                </a:solidFill>
                <a:effectLst/>
                <a:latin typeface="Google Sans"/>
              </a:rPr>
              <a:t>:</a:t>
            </a:r>
            <a:endParaRPr lang="en-US" sz="3200" b="0" i="0" dirty="0">
              <a:solidFill>
                <a:srgbClr val="001D35"/>
              </a:solidFill>
              <a:effectLst/>
              <a:latin typeface="Google Sans"/>
            </a:endParaRPr>
          </a:p>
          <a:p>
            <a:pPr algn="l" fontAlgn="ctr"/>
            <a:r>
              <a:rPr lang="en-US" sz="3200" b="0" i="0" dirty="0" err="1">
                <a:solidFill>
                  <a:srgbClr val="545D7E"/>
                </a:solidFill>
                <a:effectLst/>
                <a:latin typeface="Google Sans"/>
              </a:rPr>
              <a:t>Llegaron</a:t>
            </a:r>
            <a:r>
              <a:rPr lang="en-US" sz="3200" b="0" i="0" dirty="0">
                <a:solidFill>
                  <a:srgbClr val="545D7E"/>
                </a:solidFill>
                <a:effectLst/>
                <a:latin typeface="Google Sans"/>
              </a:rPr>
              <a:t> a Cape Cod, Massachusetts, </a:t>
            </a:r>
            <a:r>
              <a:rPr lang="en-US" sz="3200" b="0" i="0" dirty="0" err="1">
                <a:solidFill>
                  <a:srgbClr val="545D7E"/>
                </a:solidFill>
                <a:effectLst/>
                <a:latin typeface="Google Sans"/>
              </a:rPr>
              <a:t>el</a:t>
            </a:r>
            <a:r>
              <a:rPr lang="en-US" sz="3200" b="0" i="0" dirty="0">
                <a:solidFill>
                  <a:srgbClr val="545D7E"/>
                </a:solidFill>
                <a:effectLst/>
                <a:latin typeface="Google Sans"/>
              </a:rPr>
              <a:t> 11 de </a:t>
            </a:r>
            <a:r>
              <a:rPr lang="en-US" sz="3200" b="0" i="0" dirty="0" err="1">
                <a:solidFill>
                  <a:srgbClr val="545D7E"/>
                </a:solidFill>
                <a:effectLst/>
                <a:latin typeface="Google Sans"/>
              </a:rPr>
              <a:t>noviembre</a:t>
            </a:r>
            <a:r>
              <a:rPr lang="en-US" sz="3200" b="0" i="0" dirty="0">
                <a:solidFill>
                  <a:srgbClr val="545D7E"/>
                </a:solidFill>
                <a:effectLst/>
                <a:latin typeface="Google Sans"/>
              </a:rPr>
              <a:t> de 1620, y </a:t>
            </a:r>
            <a:r>
              <a:rPr lang="en-US" sz="3200" b="0" i="0" dirty="0" err="1">
                <a:solidFill>
                  <a:srgbClr val="545D7E"/>
                </a:solidFill>
                <a:effectLst/>
                <a:latin typeface="Google Sans"/>
              </a:rPr>
              <a:t>allí</a:t>
            </a:r>
            <a:r>
              <a:rPr lang="en-US" sz="3200" b="0" i="0" dirty="0">
                <a:solidFill>
                  <a:srgbClr val="545D7E"/>
                </a:solidFill>
                <a:effectLst/>
                <a:latin typeface="Google Sans"/>
              </a:rPr>
              <a:t> </a:t>
            </a:r>
            <a:r>
              <a:rPr lang="en-US" sz="3200" b="0" i="0" dirty="0" err="1">
                <a:solidFill>
                  <a:srgbClr val="545D7E"/>
                </a:solidFill>
                <a:effectLst/>
                <a:latin typeface="Google Sans"/>
              </a:rPr>
              <a:t>firmaron</a:t>
            </a:r>
            <a:r>
              <a:rPr lang="en-US" sz="3200" b="0" i="0" dirty="0">
                <a:solidFill>
                  <a:srgbClr val="545D7E"/>
                </a:solidFill>
                <a:effectLst/>
                <a:latin typeface="Google Sans"/>
              </a:rPr>
              <a:t> </a:t>
            </a:r>
            <a:r>
              <a:rPr lang="en-US" sz="3200" b="0" i="0" dirty="0" err="1">
                <a:solidFill>
                  <a:srgbClr val="545D7E"/>
                </a:solidFill>
                <a:effectLst/>
                <a:latin typeface="Google Sans"/>
              </a:rPr>
              <a:t>el</a:t>
            </a:r>
            <a:r>
              <a:rPr lang="en-US" sz="3200" b="0" i="0" dirty="0">
                <a:solidFill>
                  <a:srgbClr val="545D7E"/>
                </a:solidFill>
                <a:effectLst/>
                <a:latin typeface="Google Sans"/>
              </a:rPr>
              <a:t> </a:t>
            </a:r>
            <a:r>
              <a:rPr lang="en-US" sz="3200" b="0" i="0" dirty="0">
                <a:solidFill>
                  <a:srgbClr val="545D7E"/>
                </a:solidFill>
                <a:effectLst/>
                <a:latin typeface="Google Sans"/>
                <a:hlinkClick r:id="rId3"/>
              </a:rPr>
              <a:t>Pacto del Mayflower</a:t>
            </a:r>
            <a:r>
              <a:rPr lang="en-US" sz="3200" b="0" i="0" dirty="0">
                <a:solidFill>
                  <a:srgbClr val="545D7E"/>
                </a:solidFill>
                <a:effectLst/>
                <a:latin typeface="Google Sans"/>
              </a:rPr>
              <a:t>, un </a:t>
            </a:r>
            <a:r>
              <a:rPr lang="en-US" sz="3200" b="0" i="0" dirty="0" err="1">
                <a:solidFill>
                  <a:srgbClr val="545D7E"/>
                </a:solidFill>
                <a:effectLst/>
                <a:latin typeface="Google Sans"/>
              </a:rPr>
              <a:t>acuerdo</a:t>
            </a:r>
            <a:r>
              <a:rPr lang="en-US" sz="3200" b="0" i="0" dirty="0">
                <a:solidFill>
                  <a:srgbClr val="545D7E"/>
                </a:solidFill>
                <a:effectLst/>
                <a:latin typeface="Google Sans"/>
              </a:rPr>
              <a:t> para </a:t>
            </a:r>
            <a:r>
              <a:rPr lang="en-US" sz="3200" b="0" i="0" dirty="0" err="1">
                <a:solidFill>
                  <a:srgbClr val="545D7E"/>
                </a:solidFill>
                <a:effectLst/>
                <a:latin typeface="Google Sans"/>
              </a:rPr>
              <a:t>establecer</a:t>
            </a:r>
            <a:r>
              <a:rPr lang="en-US" sz="3200" b="0" i="0" dirty="0">
                <a:solidFill>
                  <a:srgbClr val="545D7E"/>
                </a:solidFill>
                <a:effectLst/>
                <a:latin typeface="Google Sans"/>
              </a:rPr>
              <a:t> </a:t>
            </a:r>
            <a:r>
              <a:rPr lang="en-US" sz="3200" b="0" i="0" dirty="0" err="1">
                <a:solidFill>
                  <a:srgbClr val="545D7E"/>
                </a:solidFill>
                <a:effectLst/>
                <a:latin typeface="Google Sans"/>
              </a:rPr>
              <a:t>leyes</a:t>
            </a:r>
            <a:r>
              <a:rPr lang="en-US" sz="3200" b="0" i="0" dirty="0">
                <a:solidFill>
                  <a:srgbClr val="545D7E"/>
                </a:solidFill>
                <a:effectLst/>
                <a:latin typeface="Google Sans"/>
              </a:rPr>
              <a:t> y </a:t>
            </a:r>
            <a:r>
              <a:rPr lang="en-US" sz="3200" b="0" i="0" dirty="0" err="1">
                <a:solidFill>
                  <a:srgbClr val="545D7E"/>
                </a:solidFill>
                <a:effectLst/>
                <a:latin typeface="Google Sans"/>
              </a:rPr>
              <a:t>gobierno</a:t>
            </a:r>
            <a:r>
              <a:rPr lang="en-US" sz="3200" b="0" i="0" dirty="0">
                <a:solidFill>
                  <a:srgbClr val="545D7E"/>
                </a:solidFill>
                <a:effectLst/>
                <a:latin typeface="Google Sans"/>
              </a:rPr>
              <a:t> </a:t>
            </a:r>
            <a:r>
              <a:rPr lang="en-US" sz="3200" b="0" i="0" dirty="0" err="1">
                <a:solidFill>
                  <a:srgbClr val="545D7E"/>
                </a:solidFill>
                <a:effectLst/>
                <a:latin typeface="Google Sans"/>
              </a:rPr>
              <a:t>en</a:t>
            </a:r>
            <a:r>
              <a:rPr lang="en-US" sz="3200" b="0" i="0" dirty="0">
                <a:solidFill>
                  <a:srgbClr val="545D7E"/>
                </a:solidFill>
                <a:effectLst/>
                <a:latin typeface="Google Sans"/>
              </a:rPr>
              <a:t> la </a:t>
            </a:r>
            <a:r>
              <a:rPr lang="en-US" sz="3200" b="0" i="0" dirty="0" err="1">
                <a:solidFill>
                  <a:srgbClr val="545D7E"/>
                </a:solidFill>
                <a:effectLst/>
                <a:latin typeface="Google Sans"/>
              </a:rPr>
              <a:t>colonia</a:t>
            </a:r>
            <a:r>
              <a:rPr lang="en-US" sz="3200" b="0" i="0" dirty="0">
                <a:solidFill>
                  <a:srgbClr val="545D7E"/>
                </a:solidFill>
                <a:effectLst/>
                <a:latin typeface="Google Sans"/>
              </a:rPr>
              <a:t>.</a:t>
            </a:r>
          </a:p>
          <a:p>
            <a:pPr algn="l" fontAlgn="ctr"/>
            <a:r>
              <a:rPr lang="en-US" sz="3200" b="1" i="1" dirty="0">
                <a:solidFill>
                  <a:srgbClr val="545D7E"/>
                </a:solidFill>
                <a:latin typeface="Google Sans"/>
              </a:rPr>
              <a:t>Squanto</a:t>
            </a:r>
            <a:endParaRPr lang="en-CL" sz="3200" b="1" i="1" dirty="0"/>
          </a:p>
        </p:txBody>
      </p:sp>
    </p:spTree>
    <p:extLst>
      <p:ext uri="{BB962C8B-B14F-4D97-AF65-F5344CB8AC3E}">
        <p14:creationId xmlns:p14="http://schemas.microsoft.com/office/powerpoint/2010/main" val="1732252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486B17A-2A79-055A-E536-532EA9BD4B6F}"/>
              </a:ext>
            </a:extLst>
          </p:cNvPr>
          <p:cNvPicPr>
            <a:picLocks noGrp="1" noChangeAspect="1"/>
          </p:cNvPicPr>
          <p:nvPr>
            <p:ph sz="half" idx="1"/>
          </p:nvPr>
        </p:nvPicPr>
        <p:blipFill>
          <a:blip r:embed="rId2"/>
          <a:stretch>
            <a:fillRect/>
          </a:stretch>
        </p:blipFill>
        <p:spPr>
          <a:xfrm>
            <a:off x="636634" y="111125"/>
            <a:ext cx="4954494" cy="6580188"/>
          </a:xfrm>
        </p:spPr>
      </p:pic>
      <p:pic>
        <p:nvPicPr>
          <p:cNvPr id="11" name="Content Placeholder 10">
            <a:extLst>
              <a:ext uri="{FF2B5EF4-FFF2-40B4-BE49-F238E27FC236}">
                <a16:creationId xmlns:a16="http://schemas.microsoft.com/office/drawing/2014/main" id="{772097DC-E15B-B735-B653-7E809EF4478A}"/>
              </a:ext>
            </a:extLst>
          </p:cNvPr>
          <p:cNvPicPr>
            <a:picLocks noGrp="1" noChangeAspect="1"/>
          </p:cNvPicPr>
          <p:nvPr>
            <p:ph sz="half" idx="2"/>
          </p:nvPr>
        </p:nvPicPr>
        <p:blipFill>
          <a:blip r:embed="rId3"/>
          <a:stretch>
            <a:fillRect/>
          </a:stretch>
        </p:blipFill>
        <p:spPr>
          <a:xfrm>
            <a:off x="6600872" y="111125"/>
            <a:ext cx="4954494" cy="6580188"/>
          </a:xfrm>
        </p:spPr>
      </p:pic>
    </p:spTree>
    <p:extLst>
      <p:ext uri="{BB962C8B-B14F-4D97-AF65-F5344CB8AC3E}">
        <p14:creationId xmlns:p14="http://schemas.microsoft.com/office/powerpoint/2010/main" val="3544615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38F7-FE57-AA30-EE82-3DBBDF6C705F}"/>
              </a:ext>
            </a:extLst>
          </p:cNvPr>
          <p:cNvSpPr>
            <a:spLocks noGrp="1"/>
          </p:cNvSpPr>
          <p:nvPr>
            <p:ph type="title"/>
          </p:nvPr>
        </p:nvSpPr>
        <p:spPr/>
        <p:txBody>
          <a:bodyPr/>
          <a:lstStyle/>
          <a:p>
            <a:r>
              <a:rPr lang="en-CL" dirty="0"/>
              <a:t>		</a:t>
            </a:r>
            <a:r>
              <a:rPr lang="en-CL" sz="8000" b="1" i="1" dirty="0"/>
              <a:t>Reforma 2da Parte</a:t>
            </a:r>
          </a:p>
        </p:txBody>
      </p:sp>
      <p:pic>
        <p:nvPicPr>
          <p:cNvPr id="5" name="Content Placeholder 4">
            <a:extLst>
              <a:ext uri="{FF2B5EF4-FFF2-40B4-BE49-F238E27FC236}">
                <a16:creationId xmlns:a16="http://schemas.microsoft.com/office/drawing/2014/main" id="{27CDC8E7-C61D-7E44-C4A7-CC1736F247CC}"/>
              </a:ext>
            </a:extLst>
          </p:cNvPr>
          <p:cNvPicPr>
            <a:picLocks noGrp="1" noChangeAspect="1"/>
          </p:cNvPicPr>
          <p:nvPr>
            <p:ph idx="1"/>
          </p:nvPr>
        </p:nvPicPr>
        <p:blipFill>
          <a:blip r:embed="rId2"/>
          <a:stretch>
            <a:fillRect/>
          </a:stretch>
        </p:blipFill>
        <p:spPr>
          <a:xfrm>
            <a:off x="838200" y="1825625"/>
            <a:ext cx="10515599" cy="4852988"/>
          </a:xfrm>
        </p:spPr>
      </p:pic>
    </p:spTree>
    <p:extLst>
      <p:ext uri="{BB962C8B-B14F-4D97-AF65-F5344CB8AC3E}">
        <p14:creationId xmlns:p14="http://schemas.microsoft.com/office/powerpoint/2010/main" val="795977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D478C15-272C-9BF1-C926-130B4A178084}"/>
              </a:ext>
            </a:extLst>
          </p:cNvPr>
          <p:cNvPicPr>
            <a:picLocks noGrp="1" noChangeAspect="1"/>
          </p:cNvPicPr>
          <p:nvPr>
            <p:ph sz="half" idx="1"/>
          </p:nvPr>
        </p:nvPicPr>
        <p:blipFill>
          <a:blip r:embed="rId2"/>
          <a:stretch>
            <a:fillRect/>
          </a:stretch>
        </p:blipFill>
        <p:spPr>
          <a:xfrm>
            <a:off x="1044774" y="255588"/>
            <a:ext cx="4768452" cy="6357937"/>
          </a:xfrm>
        </p:spPr>
      </p:pic>
      <p:pic>
        <p:nvPicPr>
          <p:cNvPr id="6" name="Content Placeholder 5">
            <a:extLst>
              <a:ext uri="{FF2B5EF4-FFF2-40B4-BE49-F238E27FC236}">
                <a16:creationId xmlns:a16="http://schemas.microsoft.com/office/drawing/2014/main" id="{48C12173-A591-B4A3-282E-84F5B7BD674C}"/>
              </a:ext>
            </a:extLst>
          </p:cNvPr>
          <p:cNvPicPr>
            <a:picLocks noGrp="1" noChangeAspect="1"/>
          </p:cNvPicPr>
          <p:nvPr>
            <p:ph sz="half" idx="2"/>
          </p:nvPr>
        </p:nvPicPr>
        <p:blipFill>
          <a:blip r:embed="rId3"/>
          <a:stretch>
            <a:fillRect/>
          </a:stretch>
        </p:blipFill>
        <p:spPr>
          <a:xfrm>
            <a:off x="6369424" y="255588"/>
            <a:ext cx="4787152" cy="6357937"/>
          </a:xfrm>
        </p:spPr>
      </p:pic>
    </p:spTree>
    <p:extLst>
      <p:ext uri="{BB962C8B-B14F-4D97-AF65-F5344CB8AC3E}">
        <p14:creationId xmlns:p14="http://schemas.microsoft.com/office/powerpoint/2010/main" val="261129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30A0">
            <a:alpha val="31231"/>
          </a:srgbClr>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8D482C2-9B45-147B-CA34-EE8FA0E81C44}"/>
              </a:ext>
            </a:extLst>
          </p:cNvPr>
          <p:cNvSpPr>
            <a:spLocks noGrp="1"/>
          </p:cNvSpPr>
          <p:nvPr>
            <p:ph idx="1"/>
          </p:nvPr>
        </p:nvSpPr>
        <p:spPr>
          <a:xfrm>
            <a:off x="124691" y="166255"/>
            <a:ext cx="11928764" cy="6511636"/>
          </a:xfrm>
        </p:spPr>
        <p:txBody>
          <a:bodyPr>
            <a:normAutofit fontScale="92500" lnSpcReduction="10000"/>
          </a:bodyPr>
          <a:lstStyle/>
          <a:p>
            <a:pPr marL="0" indent="0">
              <a:buNone/>
            </a:pPr>
            <a:r>
              <a:rPr lang="en-CL" sz="3600" dirty="0"/>
              <a:t>Esta historia , que seguramente se repitió miles de veces en otros escenarios del mundo, muestran que Dios, en su Soberanía y Poder, llevó a cabo su plan, en su tiempo, cumpliendo sus propósitos. Tal vez en su momento estos peregrinos pensaron en la prueba de la persecución en Inglaterra y la desgracia de tener que huir, pero era el plan de Dios que el evangelio llegara a América del Norte y luego a muchos más……entre esos, nosotros.</a:t>
            </a:r>
          </a:p>
          <a:p>
            <a:pPr marL="0" indent="0">
              <a:buNone/>
            </a:pPr>
            <a:endParaRPr lang="en-CL" sz="3600" dirty="0"/>
          </a:p>
          <a:p>
            <a:pPr marL="0" indent="0">
              <a:buNone/>
            </a:pPr>
            <a:endParaRPr lang="en-CL" sz="3600" dirty="0"/>
          </a:p>
          <a:p>
            <a:pPr marL="0" indent="0">
              <a:buNone/>
            </a:pPr>
            <a:r>
              <a:rPr lang="en-CL" sz="3600" dirty="0"/>
              <a:t>Y otra conclusión….satanás trató de destruir, desviar y engañar a la Iglesia de Jesucristo durante todo este período que hemos revisado.</a:t>
            </a:r>
          </a:p>
          <a:p>
            <a:pPr marL="0" indent="0">
              <a:buNone/>
            </a:pPr>
            <a:endParaRPr lang="en-CL" sz="3600" dirty="0"/>
          </a:p>
          <a:p>
            <a:pPr marL="0" indent="0">
              <a:buNone/>
            </a:pPr>
            <a:r>
              <a:rPr lang="en-CL" sz="3600" dirty="0"/>
              <a:t>Pero……….</a:t>
            </a:r>
          </a:p>
          <a:p>
            <a:pPr marL="0" indent="0">
              <a:buNone/>
            </a:pPr>
            <a:endParaRPr lang="en-CL" dirty="0"/>
          </a:p>
          <a:p>
            <a:pPr marL="0" indent="0">
              <a:buNone/>
            </a:pPr>
            <a:endParaRPr lang="en-CL" dirty="0"/>
          </a:p>
        </p:txBody>
      </p:sp>
    </p:spTree>
    <p:extLst>
      <p:ext uri="{BB962C8B-B14F-4D97-AF65-F5344CB8AC3E}">
        <p14:creationId xmlns:p14="http://schemas.microsoft.com/office/powerpoint/2010/main" val="2896146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0000">
            <a:alpha val="37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E986B7-BF75-4314-356C-2F6787EA96C4}"/>
              </a:ext>
            </a:extLst>
          </p:cNvPr>
          <p:cNvSpPr>
            <a:spLocks noGrp="1"/>
          </p:cNvSpPr>
          <p:nvPr>
            <p:ph idx="1"/>
          </p:nvPr>
        </p:nvSpPr>
        <p:spPr>
          <a:xfrm>
            <a:off x="124691" y="152400"/>
            <a:ext cx="11873345" cy="6470073"/>
          </a:xfrm>
        </p:spPr>
        <p:txBody>
          <a:bodyPr/>
          <a:lstStyle/>
          <a:p>
            <a:pPr marL="0" indent="0" algn="l">
              <a:buNone/>
            </a:pPr>
            <a:r>
              <a:rPr lang="en-US" sz="6000" b="1" i="0" dirty="0">
                <a:solidFill>
                  <a:srgbClr val="000000"/>
                </a:solidFill>
                <a:effectLst/>
                <a:latin typeface="system-ui"/>
              </a:rPr>
              <a:t>Mateo 16:18</a:t>
            </a:r>
            <a:r>
              <a:rPr lang="en-US" sz="6000" b="0" i="0" dirty="0">
                <a:solidFill>
                  <a:srgbClr val="000000"/>
                </a:solidFill>
                <a:effectLst/>
                <a:latin typeface="system-ui"/>
              </a:rPr>
              <a:t> RVR 1960</a:t>
            </a:r>
          </a:p>
          <a:p>
            <a:pPr marL="0" indent="0" algn="l">
              <a:buNone/>
            </a:pPr>
            <a:r>
              <a:rPr lang="en-US" sz="6000" b="1" i="0" baseline="30000" dirty="0">
                <a:solidFill>
                  <a:srgbClr val="000000"/>
                </a:solidFill>
                <a:effectLst/>
                <a:latin typeface="system-ui"/>
              </a:rPr>
              <a:t>18 </a:t>
            </a:r>
            <a:r>
              <a:rPr lang="en-US" sz="6000" b="0" i="0" dirty="0">
                <a:solidFill>
                  <a:srgbClr val="000000"/>
                </a:solidFill>
                <a:effectLst/>
                <a:latin typeface="system-ui"/>
              </a:rPr>
              <a:t>Y </a:t>
            </a:r>
            <a:r>
              <a:rPr lang="en-US" sz="6000" b="0" i="0" dirty="0" err="1">
                <a:solidFill>
                  <a:srgbClr val="000000"/>
                </a:solidFill>
                <a:effectLst/>
                <a:latin typeface="system-ui"/>
              </a:rPr>
              <a:t>yo</a:t>
            </a:r>
            <a:r>
              <a:rPr lang="en-US" sz="6000" b="0" i="0" dirty="0">
                <a:solidFill>
                  <a:srgbClr val="000000"/>
                </a:solidFill>
                <a:effectLst/>
                <a:latin typeface="system-ui"/>
              </a:rPr>
              <a:t> </a:t>
            </a:r>
            <a:r>
              <a:rPr lang="en-US" sz="6000" b="0" i="0" dirty="0" err="1">
                <a:solidFill>
                  <a:srgbClr val="000000"/>
                </a:solidFill>
                <a:effectLst/>
                <a:latin typeface="system-ui"/>
              </a:rPr>
              <a:t>también</a:t>
            </a:r>
            <a:r>
              <a:rPr lang="en-US" sz="6000" b="0" i="0" dirty="0">
                <a:solidFill>
                  <a:srgbClr val="000000"/>
                </a:solidFill>
                <a:effectLst/>
                <a:latin typeface="system-ui"/>
              </a:rPr>
              <a:t> </a:t>
            </a:r>
            <a:r>
              <a:rPr lang="en-US" sz="6000" b="0" i="0" dirty="0" err="1">
                <a:solidFill>
                  <a:srgbClr val="000000"/>
                </a:solidFill>
                <a:effectLst/>
                <a:latin typeface="system-ui"/>
              </a:rPr>
              <a:t>te</a:t>
            </a:r>
            <a:r>
              <a:rPr lang="en-US" sz="6000" b="0" i="0" dirty="0">
                <a:solidFill>
                  <a:srgbClr val="000000"/>
                </a:solidFill>
                <a:effectLst/>
                <a:latin typeface="system-ui"/>
              </a:rPr>
              <a:t> </a:t>
            </a:r>
            <a:r>
              <a:rPr lang="en-US" sz="6000" b="0" i="0" dirty="0" err="1">
                <a:solidFill>
                  <a:srgbClr val="000000"/>
                </a:solidFill>
                <a:effectLst/>
                <a:latin typeface="system-ui"/>
              </a:rPr>
              <a:t>digo</a:t>
            </a:r>
            <a:r>
              <a:rPr lang="en-US" sz="6000" b="0" i="0" dirty="0">
                <a:solidFill>
                  <a:srgbClr val="000000"/>
                </a:solidFill>
                <a:effectLst/>
                <a:latin typeface="system-ui"/>
              </a:rPr>
              <a:t>, que </a:t>
            </a:r>
            <a:r>
              <a:rPr lang="en-US" sz="6000" b="0" i="0" dirty="0" err="1">
                <a:solidFill>
                  <a:srgbClr val="000000"/>
                </a:solidFill>
                <a:effectLst/>
                <a:latin typeface="system-ui"/>
              </a:rPr>
              <a:t>tú</a:t>
            </a:r>
            <a:r>
              <a:rPr lang="en-US" sz="6000" b="0" i="0" dirty="0">
                <a:solidFill>
                  <a:srgbClr val="000000"/>
                </a:solidFill>
                <a:effectLst/>
                <a:latin typeface="system-ui"/>
              </a:rPr>
              <a:t> </a:t>
            </a:r>
            <a:r>
              <a:rPr lang="en-US" sz="6000" b="0" i="0" dirty="0" err="1">
                <a:solidFill>
                  <a:srgbClr val="000000"/>
                </a:solidFill>
                <a:effectLst/>
                <a:latin typeface="system-ui"/>
              </a:rPr>
              <a:t>eres</a:t>
            </a:r>
            <a:r>
              <a:rPr lang="en-US" sz="6000" b="0" i="0" dirty="0">
                <a:solidFill>
                  <a:srgbClr val="000000"/>
                </a:solidFill>
                <a:effectLst/>
                <a:latin typeface="system-ui"/>
              </a:rPr>
              <a:t> Pedro, y </a:t>
            </a:r>
            <a:r>
              <a:rPr lang="en-US" sz="6000" b="0" i="0" dirty="0" err="1">
                <a:solidFill>
                  <a:srgbClr val="000000"/>
                </a:solidFill>
                <a:effectLst/>
                <a:latin typeface="system-ui"/>
              </a:rPr>
              <a:t>sobre</a:t>
            </a:r>
            <a:r>
              <a:rPr lang="en-US" sz="6000" b="0" i="0" dirty="0">
                <a:solidFill>
                  <a:srgbClr val="000000"/>
                </a:solidFill>
                <a:effectLst/>
                <a:latin typeface="system-ui"/>
              </a:rPr>
              <a:t> </a:t>
            </a:r>
            <a:r>
              <a:rPr lang="en-US" sz="6000" b="0" i="0" dirty="0" err="1">
                <a:solidFill>
                  <a:srgbClr val="000000"/>
                </a:solidFill>
                <a:effectLst/>
                <a:latin typeface="system-ui"/>
              </a:rPr>
              <a:t>esta</a:t>
            </a:r>
            <a:r>
              <a:rPr lang="en-US" sz="6000" b="0" i="0" dirty="0">
                <a:solidFill>
                  <a:srgbClr val="000000"/>
                </a:solidFill>
                <a:effectLst/>
                <a:latin typeface="system-ui"/>
              </a:rPr>
              <a:t> </a:t>
            </a:r>
            <a:r>
              <a:rPr lang="en-US" sz="6000" b="0" i="0" dirty="0" err="1">
                <a:solidFill>
                  <a:srgbClr val="000000"/>
                </a:solidFill>
                <a:effectLst/>
                <a:latin typeface="system-ui"/>
              </a:rPr>
              <a:t>roca</a:t>
            </a:r>
            <a:r>
              <a:rPr lang="en-US" sz="6000" b="0" i="0" dirty="0">
                <a:solidFill>
                  <a:srgbClr val="000000"/>
                </a:solidFill>
                <a:effectLst/>
                <a:latin typeface="system-ui"/>
              </a:rPr>
              <a:t> </a:t>
            </a:r>
            <a:r>
              <a:rPr lang="en-US" sz="6000" b="0" i="0" dirty="0" err="1">
                <a:solidFill>
                  <a:srgbClr val="000000"/>
                </a:solidFill>
                <a:effectLst/>
                <a:latin typeface="system-ui"/>
              </a:rPr>
              <a:t>edificaré</a:t>
            </a:r>
            <a:r>
              <a:rPr lang="en-US" sz="6000" b="0" i="0" dirty="0">
                <a:solidFill>
                  <a:srgbClr val="000000"/>
                </a:solidFill>
                <a:effectLst/>
                <a:latin typeface="system-ui"/>
              </a:rPr>
              <a:t> mi </a:t>
            </a:r>
            <a:r>
              <a:rPr lang="en-US" sz="6000" b="0" i="0" dirty="0" err="1">
                <a:solidFill>
                  <a:srgbClr val="000000"/>
                </a:solidFill>
                <a:effectLst/>
                <a:latin typeface="system-ui"/>
              </a:rPr>
              <a:t>iglesia</a:t>
            </a:r>
            <a:r>
              <a:rPr lang="en-US" sz="6000" b="0" i="0" dirty="0">
                <a:solidFill>
                  <a:srgbClr val="000000"/>
                </a:solidFill>
                <a:effectLst/>
                <a:latin typeface="system-ui"/>
              </a:rPr>
              <a:t>; </a:t>
            </a:r>
            <a:r>
              <a:rPr lang="en-US" sz="6000" b="1" i="1" dirty="0">
                <a:solidFill>
                  <a:srgbClr val="000000"/>
                </a:solidFill>
                <a:effectLst/>
                <a:latin typeface="system-ui"/>
              </a:rPr>
              <a:t>y las </a:t>
            </a:r>
            <a:r>
              <a:rPr lang="en-US" sz="6000" b="1" i="1" dirty="0" err="1">
                <a:solidFill>
                  <a:srgbClr val="000000"/>
                </a:solidFill>
                <a:effectLst/>
                <a:latin typeface="system-ui"/>
              </a:rPr>
              <a:t>puertas</a:t>
            </a:r>
            <a:r>
              <a:rPr lang="en-US" sz="6000" b="1" i="1" dirty="0">
                <a:solidFill>
                  <a:srgbClr val="000000"/>
                </a:solidFill>
                <a:effectLst/>
                <a:latin typeface="system-ui"/>
              </a:rPr>
              <a:t> del Hades no </a:t>
            </a:r>
            <a:r>
              <a:rPr lang="en-US" sz="6000" b="1" i="1" dirty="0" err="1">
                <a:solidFill>
                  <a:srgbClr val="000000"/>
                </a:solidFill>
                <a:effectLst/>
                <a:latin typeface="system-ui"/>
              </a:rPr>
              <a:t>prevalecerán</a:t>
            </a:r>
            <a:r>
              <a:rPr lang="en-US" sz="6000" b="1" i="1" dirty="0">
                <a:solidFill>
                  <a:srgbClr val="000000"/>
                </a:solidFill>
                <a:effectLst/>
                <a:latin typeface="system-ui"/>
              </a:rPr>
              <a:t> contra </a:t>
            </a:r>
            <a:r>
              <a:rPr lang="en-US" sz="6000" b="1" i="1" dirty="0" err="1">
                <a:solidFill>
                  <a:srgbClr val="000000"/>
                </a:solidFill>
                <a:effectLst/>
                <a:latin typeface="system-ui"/>
              </a:rPr>
              <a:t>ella</a:t>
            </a:r>
            <a:r>
              <a:rPr lang="en-US" sz="6000" b="1" i="1" dirty="0">
                <a:solidFill>
                  <a:srgbClr val="000000"/>
                </a:solidFill>
                <a:effectLst/>
                <a:latin typeface="system-ui"/>
              </a:rPr>
              <a:t>.</a:t>
            </a:r>
          </a:p>
          <a:p>
            <a:pPr marL="0" indent="0">
              <a:buNone/>
            </a:pPr>
            <a:endParaRPr lang="en-CL" dirty="0"/>
          </a:p>
        </p:txBody>
      </p:sp>
    </p:spTree>
    <p:extLst>
      <p:ext uri="{BB962C8B-B14F-4D97-AF65-F5344CB8AC3E}">
        <p14:creationId xmlns:p14="http://schemas.microsoft.com/office/powerpoint/2010/main" val="156798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D4312EB-B6A6-FA72-6D63-A9A75EF510F0}"/>
              </a:ext>
            </a:extLst>
          </p:cNvPr>
          <p:cNvPicPr>
            <a:picLocks noGrp="1" noChangeAspect="1"/>
          </p:cNvPicPr>
          <p:nvPr>
            <p:ph idx="1"/>
          </p:nvPr>
        </p:nvPicPr>
        <p:blipFill>
          <a:blip r:embed="rId2"/>
          <a:stretch>
            <a:fillRect/>
          </a:stretch>
        </p:blipFill>
        <p:spPr>
          <a:xfrm>
            <a:off x="5264727" y="0"/>
            <a:ext cx="6788727" cy="6733309"/>
          </a:xfrm>
        </p:spPr>
      </p:pic>
      <p:sp>
        <p:nvSpPr>
          <p:cNvPr id="6" name="Text Placeholder 5">
            <a:extLst>
              <a:ext uri="{FF2B5EF4-FFF2-40B4-BE49-F238E27FC236}">
                <a16:creationId xmlns:a16="http://schemas.microsoft.com/office/drawing/2014/main" id="{E4083A37-3DBB-8636-CB59-013E984F87BD}"/>
              </a:ext>
            </a:extLst>
          </p:cNvPr>
          <p:cNvSpPr>
            <a:spLocks noGrp="1"/>
          </p:cNvSpPr>
          <p:nvPr>
            <p:ph type="body" sz="half" idx="2"/>
          </p:nvPr>
        </p:nvSpPr>
        <p:spPr>
          <a:xfrm>
            <a:off x="138546" y="96983"/>
            <a:ext cx="4932218" cy="6636326"/>
          </a:xfrm>
        </p:spPr>
        <p:txBody>
          <a:bodyPr>
            <a:noAutofit/>
          </a:bodyPr>
          <a:lstStyle/>
          <a:p>
            <a:r>
              <a:rPr lang="en-CL" sz="2400" dirty="0"/>
              <a:t>Ulrico Zuinglio encendió la chispa de la Reforma entre los suizos de habla alemana. Estudió en Berna, Viena y Basilea y fue finalmente ordenado sacerdote de Glaris por diez años, tiempo en que estudió los idiomas clásicos, sentando las bases de su futuro rol en la Reforma.</a:t>
            </a:r>
          </a:p>
          <a:p>
            <a:r>
              <a:rPr lang="en-CL" sz="2400" dirty="0"/>
              <a:t>Después de llegar a ser sacerdote de una gran catedral en Zurich (1519), manifestó abiertamente sus puntos de vista. Rompió con el papado, se casó, predicando contra el celibato. Presentó sus 67 artículos, los cuales causaron que el Consejo de la cuidad instara a otros a predicar su doctrina llegando a abolirse la misa y la adoración a imágenes, mientras mas sacerdotes seguían casándose.</a:t>
            </a:r>
          </a:p>
        </p:txBody>
      </p:sp>
    </p:spTree>
    <p:extLst>
      <p:ext uri="{BB962C8B-B14F-4D97-AF65-F5344CB8AC3E}">
        <p14:creationId xmlns:p14="http://schemas.microsoft.com/office/powerpoint/2010/main" val="2014010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67B3B2B-1E58-F5EA-D84F-BAA881D029FB}"/>
              </a:ext>
            </a:extLst>
          </p:cNvPr>
          <p:cNvPicPr>
            <a:picLocks noGrp="1" noChangeAspect="1"/>
          </p:cNvPicPr>
          <p:nvPr>
            <p:ph idx="1"/>
          </p:nvPr>
        </p:nvPicPr>
        <p:blipFill>
          <a:blip r:embed="rId2"/>
          <a:stretch>
            <a:fillRect/>
          </a:stretch>
        </p:blipFill>
        <p:spPr>
          <a:xfrm>
            <a:off x="5209309" y="193965"/>
            <a:ext cx="6816435" cy="6442362"/>
          </a:xfrm>
        </p:spPr>
      </p:pic>
      <p:sp>
        <p:nvSpPr>
          <p:cNvPr id="4" name="Text Placeholder 3">
            <a:extLst>
              <a:ext uri="{FF2B5EF4-FFF2-40B4-BE49-F238E27FC236}">
                <a16:creationId xmlns:a16="http://schemas.microsoft.com/office/drawing/2014/main" id="{2B823727-45BD-4B8F-835D-65FCF27E83EE}"/>
              </a:ext>
            </a:extLst>
          </p:cNvPr>
          <p:cNvSpPr>
            <a:spLocks noGrp="1"/>
          </p:cNvSpPr>
          <p:nvPr>
            <p:ph type="body" sz="half" idx="2"/>
          </p:nvPr>
        </p:nvSpPr>
        <p:spPr>
          <a:xfrm>
            <a:off x="166256" y="193965"/>
            <a:ext cx="4862944" cy="6442362"/>
          </a:xfrm>
        </p:spPr>
        <p:txBody>
          <a:bodyPr>
            <a:noAutofit/>
          </a:bodyPr>
          <a:lstStyle/>
          <a:p>
            <a:r>
              <a:rPr lang="en-CL" sz="2200" dirty="0"/>
              <a:t>La Reforma triunfó en los cantones de los valles mientras los cantones de las montañas permanecieron católicos. Estos últimos se aliaron con Fernando de Austria inicando una guerra del 1529 al 1531, donde los protestantes fueron derrotados y Zuinglio fue muerto en batalla. Mientras decaía la reforma en Suiza se levanta Heinrich Bullinger, quien vino a ser un capaz sucesor de Zuinglio en Zurich.</a:t>
            </a:r>
          </a:p>
          <a:p>
            <a:r>
              <a:rPr lang="en-CL" sz="2200" dirty="0"/>
              <a:t>La teología de Zuinglio se basaba en la soberanía de Dios y en la elección en la salvación. Sostenía que la Cena no era salvífica, si conmemorativa y simbólica, distanciándose de Lutero quien creía en la presencia física de Cristo en la comunión.</a:t>
            </a:r>
          </a:p>
          <a:p>
            <a:r>
              <a:rPr lang="en-US" sz="2200" dirty="0"/>
              <a:t>E</a:t>
            </a:r>
            <a:r>
              <a:rPr lang="en-CL" sz="2200" dirty="0"/>
              <a:t>l movimiento de Zuinglio se fusionó con el calvinismo , posteriormente, en el siglo XVI.</a:t>
            </a:r>
          </a:p>
        </p:txBody>
      </p:sp>
    </p:spTree>
    <p:extLst>
      <p:ext uri="{BB962C8B-B14F-4D97-AF65-F5344CB8AC3E}">
        <p14:creationId xmlns:p14="http://schemas.microsoft.com/office/powerpoint/2010/main" val="1625189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B7525A4-8F27-DFAB-81AC-A9DB167E19F8}"/>
              </a:ext>
            </a:extLst>
          </p:cNvPr>
          <p:cNvPicPr>
            <a:picLocks noGrp="1" noChangeAspect="1"/>
          </p:cNvPicPr>
          <p:nvPr>
            <p:ph idx="1"/>
          </p:nvPr>
        </p:nvPicPr>
        <p:blipFill>
          <a:blip r:embed="rId2"/>
          <a:stretch>
            <a:fillRect/>
          </a:stretch>
        </p:blipFill>
        <p:spPr>
          <a:xfrm>
            <a:off x="6096000" y="96980"/>
            <a:ext cx="6096000" cy="6608617"/>
          </a:xfrm>
        </p:spPr>
      </p:pic>
      <p:sp>
        <p:nvSpPr>
          <p:cNvPr id="4" name="Text Placeholder 3">
            <a:extLst>
              <a:ext uri="{FF2B5EF4-FFF2-40B4-BE49-F238E27FC236}">
                <a16:creationId xmlns:a16="http://schemas.microsoft.com/office/drawing/2014/main" id="{6E002A6C-CBC4-6A72-A604-9F95CA0794E3}"/>
              </a:ext>
            </a:extLst>
          </p:cNvPr>
          <p:cNvSpPr>
            <a:spLocks noGrp="1"/>
          </p:cNvSpPr>
          <p:nvPr>
            <p:ph type="body" sz="half" idx="2"/>
          </p:nvPr>
        </p:nvSpPr>
        <p:spPr>
          <a:xfrm>
            <a:off x="124692" y="96981"/>
            <a:ext cx="5818908" cy="6608617"/>
          </a:xfrm>
        </p:spPr>
        <p:txBody>
          <a:bodyPr/>
          <a:lstStyle/>
          <a:p>
            <a:r>
              <a:rPr lang="en-CL" sz="2400" dirty="0"/>
              <a:t>Juan Calvino nació en Julio del 1509 en Francia y falleció en Suiza en Mayo del 1564.</a:t>
            </a:r>
          </a:p>
          <a:p>
            <a:r>
              <a:rPr lang="en-CL" sz="2400" dirty="0"/>
              <a:t>Fue teólogo y pastor, considerado uno de loa actores importantes de la Reforma Protestante. Las doctrinas de reformadores posteriores se identificarían con Calvino, llamando a sus doctrinas “ calvinismo “.</a:t>
            </a:r>
          </a:p>
          <a:p>
            <a:r>
              <a:rPr lang="en-CL" sz="2400" dirty="0"/>
              <a:t>Gran parte de su trabajo lo realizó en Ginebra. Insistió mucho en la educación, especialmente de jóvenes. Su teología influenció a la Iglesia Protestante de Francia, de Alemania, Escocia, Hungría, Holanda y el puritanismo de Inglaterra.</a:t>
            </a:r>
          </a:p>
          <a:p>
            <a:r>
              <a:rPr lang="en-CL" sz="2400" dirty="0"/>
              <a:t>Autor de  23 comentarios del AT y 26 del NT y su obra mas importante, Institución de la Religión Cristiana, base de la teología sistemática de la Reforma.</a:t>
            </a:r>
          </a:p>
          <a:p>
            <a:endParaRPr lang="en-CL" dirty="0"/>
          </a:p>
        </p:txBody>
      </p:sp>
    </p:spTree>
    <p:extLst>
      <p:ext uri="{BB962C8B-B14F-4D97-AF65-F5344CB8AC3E}">
        <p14:creationId xmlns:p14="http://schemas.microsoft.com/office/powerpoint/2010/main" val="4033272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2B986CB-BADD-DC55-19F0-34A309424B7A}"/>
              </a:ext>
            </a:extLst>
          </p:cNvPr>
          <p:cNvPicPr>
            <a:picLocks noGrp="1" noChangeAspect="1"/>
          </p:cNvPicPr>
          <p:nvPr>
            <p:ph idx="1"/>
          </p:nvPr>
        </p:nvPicPr>
        <p:blipFill>
          <a:blip r:embed="rId2"/>
          <a:stretch>
            <a:fillRect/>
          </a:stretch>
        </p:blipFill>
        <p:spPr>
          <a:xfrm>
            <a:off x="5167744" y="152400"/>
            <a:ext cx="6913419" cy="6553200"/>
          </a:xfrm>
        </p:spPr>
      </p:pic>
      <p:sp>
        <p:nvSpPr>
          <p:cNvPr id="4" name="Text Placeholder 3">
            <a:extLst>
              <a:ext uri="{FF2B5EF4-FFF2-40B4-BE49-F238E27FC236}">
                <a16:creationId xmlns:a16="http://schemas.microsoft.com/office/drawing/2014/main" id="{616C0757-6501-1C39-118F-382CFE1AE604}"/>
              </a:ext>
            </a:extLst>
          </p:cNvPr>
          <p:cNvSpPr>
            <a:spLocks noGrp="1"/>
          </p:cNvSpPr>
          <p:nvPr>
            <p:ph type="body" sz="half" idx="2"/>
          </p:nvPr>
        </p:nvSpPr>
        <p:spPr>
          <a:xfrm>
            <a:off x="110836" y="152400"/>
            <a:ext cx="4932219" cy="6553200"/>
          </a:xfrm>
        </p:spPr>
        <p:txBody>
          <a:bodyPr>
            <a:normAutofit/>
          </a:bodyPr>
          <a:lstStyle/>
          <a:p>
            <a:r>
              <a:rPr lang="en-CL" sz="2400" dirty="0"/>
              <a:t>Jacobo Arminio nació en Octubre del 1560 en Paises Bajos falleciendo, también en Paises Bajos , en Octubre del 1609.</a:t>
            </a:r>
          </a:p>
          <a:p>
            <a:r>
              <a:rPr lang="en-CL" sz="2400" dirty="0"/>
              <a:t>Fue un teólogo holandés , pastor, escritor y profesor de la Universidad de Leiden, ciudad donde falleció.</a:t>
            </a:r>
          </a:p>
          <a:p>
            <a:r>
              <a:rPr lang="en-US" sz="2400" dirty="0"/>
              <a:t>S</a:t>
            </a:r>
            <a:r>
              <a:rPr lang="en-CL" sz="2400" dirty="0"/>
              <a:t>us obras, escritas en latín, fueron publicadas en Liden en 1629 y en Francfort en 1631 y 1635.</a:t>
            </a:r>
          </a:p>
          <a:p>
            <a:r>
              <a:rPr lang="en-CL" sz="2400" dirty="0"/>
              <a:t>Aunque en vida se opuso a la doctrina calvinista de la elección, fueron sus seguidores los que, en 1610, un año después de su muerte, presentaron a la Iglesia de Holanda los cinco puntos de la doctrina armeniana o La Protesta Arminiana.</a:t>
            </a:r>
          </a:p>
          <a:p>
            <a:endParaRPr lang="en-CL" dirty="0"/>
          </a:p>
          <a:p>
            <a:endParaRPr lang="en-CL" dirty="0"/>
          </a:p>
        </p:txBody>
      </p:sp>
    </p:spTree>
    <p:extLst>
      <p:ext uri="{BB962C8B-B14F-4D97-AF65-F5344CB8AC3E}">
        <p14:creationId xmlns:p14="http://schemas.microsoft.com/office/powerpoint/2010/main" val="381533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CDF45-BB9D-7D02-EF65-762895314431}"/>
              </a:ext>
            </a:extLst>
          </p:cNvPr>
          <p:cNvSpPr>
            <a:spLocks noGrp="1"/>
          </p:cNvSpPr>
          <p:nvPr>
            <p:ph type="title"/>
          </p:nvPr>
        </p:nvSpPr>
        <p:spPr>
          <a:xfrm>
            <a:off x="0" y="1"/>
            <a:ext cx="12192000" cy="983672"/>
          </a:xfrm>
        </p:spPr>
        <p:txBody>
          <a:bodyPr/>
          <a:lstStyle/>
          <a:p>
            <a:r>
              <a:rPr lang="en-CL" dirty="0"/>
              <a:t>			</a:t>
            </a:r>
            <a:r>
              <a:rPr lang="en-CL" sz="5400" b="1" i="1" dirty="0"/>
              <a:t>La Protesta Arminiana</a:t>
            </a:r>
          </a:p>
        </p:txBody>
      </p:sp>
      <p:sp>
        <p:nvSpPr>
          <p:cNvPr id="10" name="Content Placeholder 9">
            <a:extLst>
              <a:ext uri="{FF2B5EF4-FFF2-40B4-BE49-F238E27FC236}">
                <a16:creationId xmlns:a16="http://schemas.microsoft.com/office/drawing/2014/main" id="{2287C440-0864-552D-AE07-72A9E34A5DA6}"/>
              </a:ext>
            </a:extLst>
          </p:cNvPr>
          <p:cNvSpPr>
            <a:spLocks noGrp="1"/>
          </p:cNvSpPr>
          <p:nvPr>
            <p:ph idx="1"/>
          </p:nvPr>
        </p:nvSpPr>
        <p:spPr>
          <a:xfrm>
            <a:off x="0" y="983673"/>
            <a:ext cx="12192000" cy="5874326"/>
          </a:xfrm>
        </p:spPr>
        <p:txBody>
          <a:bodyPr>
            <a:normAutofit fontScale="77500" lnSpcReduction="20000"/>
          </a:bodyPr>
          <a:lstStyle/>
          <a:p>
            <a:pPr marL="0" indent="0" algn="l" fontAlgn="base">
              <a:buNone/>
            </a:pPr>
            <a:endParaRPr lang="en-US" b="1" i="0" dirty="0">
              <a:solidFill>
                <a:srgbClr val="777777"/>
              </a:solidFill>
              <a:effectLst/>
              <a:latin typeface="Open Sans" panose="020F0502020204030204" pitchFamily="34" charset="0"/>
            </a:endParaRPr>
          </a:p>
          <a:p>
            <a:pPr marL="0" indent="0" algn="l" fontAlgn="base">
              <a:buNone/>
            </a:pPr>
            <a:r>
              <a:rPr lang="en-US" b="1" i="0" dirty="0">
                <a:solidFill>
                  <a:srgbClr val="777777"/>
                </a:solidFill>
                <a:effectLst/>
                <a:latin typeface="Open Sans" panose="020F0502020204030204" pitchFamily="34" charset="0"/>
              </a:rPr>
              <a:t>1. El libre </a:t>
            </a:r>
            <a:r>
              <a:rPr lang="en-US" b="1" i="0" dirty="0" err="1">
                <a:solidFill>
                  <a:srgbClr val="777777"/>
                </a:solidFill>
                <a:effectLst/>
                <a:latin typeface="Open Sans" panose="020F0502020204030204" pitchFamily="34" charset="0"/>
              </a:rPr>
              <a:t>albedrío</a:t>
            </a:r>
            <a:r>
              <a:rPr lang="en-US" b="1" i="0" dirty="0">
                <a:solidFill>
                  <a:srgbClr val="777777"/>
                </a:solidFill>
                <a:effectLst/>
                <a:latin typeface="Open Sans" panose="020F0502020204030204" pitchFamily="34" charset="0"/>
              </a:rPr>
              <a:t> o la </a:t>
            </a:r>
            <a:r>
              <a:rPr lang="en-US" b="1" i="0" dirty="0" err="1">
                <a:solidFill>
                  <a:srgbClr val="777777"/>
                </a:solidFill>
                <a:effectLst/>
                <a:latin typeface="Open Sans" panose="020F0502020204030204" pitchFamily="34" charset="0"/>
              </a:rPr>
              <a:t>capacidad</a:t>
            </a:r>
            <a:r>
              <a:rPr lang="en-US" b="1" i="0" dirty="0">
                <a:solidFill>
                  <a:srgbClr val="777777"/>
                </a:solidFill>
                <a:effectLst/>
                <a:latin typeface="Open Sans" panose="020F0502020204030204" pitchFamily="34" charset="0"/>
              </a:rPr>
              <a:t> </a:t>
            </a:r>
            <a:r>
              <a:rPr lang="en-US" b="1" i="0" dirty="0" err="1">
                <a:solidFill>
                  <a:srgbClr val="777777"/>
                </a:solidFill>
                <a:effectLst/>
                <a:latin typeface="Open Sans" panose="020F0502020204030204" pitchFamily="34" charset="0"/>
              </a:rPr>
              <a:t>humana</a:t>
            </a:r>
            <a:r>
              <a:rPr lang="en-US" b="1" i="0" dirty="0">
                <a:solidFill>
                  <a:srgbClr val="777777"/>
                </a:solidFill>
                <a:effectLst/>
                <a:latin typeface="Open Sans" panose="020F0502020204030204" pitchFamily="34" charset="0"/>
              </a:rPr>
              <a:t>. </a:t>
            </a:r>
            <a:r>
              <a:rPr lang="en-US" b="0" i="0" dirty="0">
                <a:solidFill>
                  <a:srgbClr val="777777"/>
                </a:solidFill>
                <a:effectLst/>
                <a:latin typeface="Open Sans" panose="020F0502020204030204" pitchFamily="34" charset="0"/>
              </a:rPr>
              <a:t>Este punto </a:t>
            </a:r>
            <a:r>
              <a:rPr lang="en-US" b="0" i="0" dirty="0" err="1">
                <a:solidFill>
                  <a:srgbClr val="777777"/>
                </a:solidFill>
                <a:effectLst/>
                <a:latin typeface="Open Sans" panose="020F0502020204030204" pitchFamily="34" charset="0"/>
              </a:rPr>
              <a:t>enseñaba</a:t>
            </a:r>
            <a:r>
              <a:rPr lang="en-US" b="0" i="0" dirty="0">
                <a:solidFill>
                  <a:srgbClr val="777777"/>
                </a:solidFill>
                <a:effectLst/>
                <a:latin typeface="Open Sans" panose="020F0502020204030204" pitchFamily="34" charset="0"/>
              </a:rPr>
              <a:t> que </a:t>
            </a:r>
            <a:r>
              <a:rPr lang="en-US" b="0" i="0" dirty="0" err="1">
                <a:solidFill>
                  <a:srgbClr val="777777"/>
                </a:solidFill>
                <a:effectLst/>
                <a:latin typeface="Open Sans" panose="020F0502020204030204" pitchFamily="34" charset="0"/>
              </a:rPr>
              <a:t>el</a:t>
            </a:r>
            <a:r>
              <a:rPr lang="en-US" b="0" i="0" dirty="0">
                <a:solidFill>
                  <a:srgbClr val="777777"/>
                </a:solidFill>
                <a:effectLst/>
                <a:latin typeface="Open Sans" panose="020F0502020204030204" pitchFamily="34" charset="0"/>
              </a:rPr>
              <a:t> hombre, </a:t>
            </a:r>
            <a:r>
              <a:rPr lang="en-US" b="0" i="0" dirty="0" err="1">
                <a:solidFill>
                  <a:srgbClr val="777777"/>
                </a:solidFill>
                <a:effectLst/>
                <a:latin typeface="Open Sans" panose="020F0502020204030204" pitchFamily="34" charset="0"/>
              </a:rPr>
              <a:t>aunque</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afectado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por</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caída</a:t>
            </a:r>
            <a:r>
              <a:rPr lang="en-US" b="0" i="0" dirty="0">
                <a:solidFill>
                  <a:srgbClr val="777777"/>
                </a:solidFill>
                <a:effectLst/>
                <a:latin typeface="Open Sans" panose="020F0502020204030204" pitchFamily="34" charset="0"/>
              </a:rPr>
              <a:t> de </a:t>
            </a:r>
            <a:r>
              <a:rPr lang="en-US" b="0" i="0" dirty="0" err="1">
                <a:solidFill>
                  <a:srgbClr val="777777"/>
                </a:solidFill>
                <a:effectLst/>
                <a:latin typeface="Open Sans" panose="020F0502020204030204" pitchFamily="34" charset="0"/>
              </a:rPr>
              <a:t>Adán</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tenía</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capacidad</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espiritual</a:t>
            </a:r>
            <a:r>
              <a:rPr lang="en-US" b="0" i="0" dirty="0">
                <a:solidFill>
                  <a:srgbClr val="777777"/>
                </a:solidFill>
                <a:effectLst/>
                <a:latin typeface="Open Sans" panose="020F0502020204030204" pitchFamily="34" charset="0"/>
              </a:rPr>
              <a:t> de </a:t>
            </a:r>
            <a:r>
              <a:rPr lang="en-US" b="0" i="0" dirty="0" err="1">
                <a:solidFill>
                  <a:srgbClr val="777777"/>
                </a:solidFill>
                <a:effectLst/>
                <a:latin typeface="Open Sans" panose="020F0502020204030204" pitchFamily="34" charset="0"/>
              </a:rPr>
              <a:t>escoger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el</a:t>
            </a:r>
            <a:r>
              <a:rPr lang="en-US" b="0" i="0" dirty="0">
                <a:solidFill>
                  <a:srgbClr val="777777"/>
                </a:solidFill>
                <a:effectLst/>
                <a:latin typeface="Open Sans" panose="020F0502020204030204" pitchFamily="34" charset="0"/>
              </a:rPr>
              <a:t> bien </a:t>
            </a:r>
            <a:r>
              <a:rPr lang="en-US" b="0" i="0" dirty="0" err="1">
                <a:solidFill>
                  <a:srgbClr val="777777"/>
                </a:solidFill>
                <a:effectLst/>
                <a:latin typeface="Open Sans" panose="020F0502020204030204" pitchFamily="34" charset="0"/>
              </a:rPr>
              <a:t>espiritual</a:t>
            </a:r>
            <a:r>
              <a:rPr lang="en-US" b="0" i="0" dirty="0">
                <a:solidFill>
                  <a:srgbClr val="777777"/>
                </a:solidFill>
                <a:effectLst/>
                <a:latin typeface="Open Sans" panose="020F0502020204030204" pitchFamily="34" charset="0"/>
              </a:rPr>
              <a:t>, y era </a:t>
            </a:r>
            <a:r>
              <a:rPr lang="en-US" b="0" i="0" dirty="0" err="1">
                <a:solidFill>
                  <a:srgbClr val="777777"/>
                </a:solidFill>
                <a:effectLst/>
                <a:latin typeface="Open Sans" panose="020F0502020204030204" pitchFamily="34" charset="0"/>
              </a:rPr>
              <a:t>capaz</a:t>
            </a:r>
            <a:r>
              <a:rPr lang="en-US" b="0" i="0" dirty="0">
                <a:solidFill>
                  <a:srgbClr val="777777"/>
                </a:solidFill>
                <a:effectLst/>
                <a:latin typeface="Open Sans" panose="020F0502020204030204" pitchFamily="34" charset="0"/>
              </a:rPr>
              <a:t> de </a:t>
            </a:r>
            <a:r>
              <a:rPr lang="en-US" b="0" i="0" dirty="0" err="1">
                <a:solidFill>
                  <a:srgbClr val="777777"/>
                </a:solidFill>
                <a:effectLst/>
                <a:latin typeface="Open Sans" panose="020F0502020204030204" pitchFamily="34" charset="0"/>
              </a:rPr>
              <a:t>ejercitar</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fe</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en</a:t>
            </a:r>
            <a:r>
              <a:rPr lang="en-US" b="0" i="0" dirty="0">
                <a:solidFill>
                  <a:srgbClr val="777777"/>
                </a:solidFill>
                <a:effectLst/>
                <a:latin typeface="Open Sans" panose="020F0502020204030204" pitchFamily="34" charset="0"/>
              </a:rPr>
              <a:t> Dios, a fin de </a:t>
            </a:r>
            <a:r>
              <a:rPr lang="en-US" b="0" i="0" dirty="0" err="1">
                <a:solidFill>
                  <a:srgbClr val="777777"/>
                </a:solidFill>
                <a:effectLst/>
                <a:latin typeface="Open Sans" panose="020F0502020204030204" pitchFamily="34" charset="0"/>
              </a:rPr>
              <a:t>recibir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el</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Evangelio</a:t>
            </a:r>
            <a:r>
              <a:rPr lang="en-US" b="0" i="0" dirty="0">
                <a:solidFill>
                  <a:srgbClr val="777777"/>
                </a:solidFill>
                <a:effectLst/>
                <a:latin typeface="Open Sans" panose="020F0502020204030204" pitchFamily="34" charset="0"/>
              </a:rPr>
              <a:t>, y de </a:t>
            </a:r>
            <a:r>
              <a:rPr lang="en-US" b="0" i="0" dirty="0" err="1">
                <a:solidFill>
                  <a:srgbClr val="777777"/>
                </a:solidFill>
                <a:effectLst/>
                <a:latin typeface="Open Sans" panose="020F0502020204030204" pitchFamily="34" charset="0"/>
              </a:rPr>
              <a:t>este</a:t>
            </a:r>
            <a:r>
              <a:rPr lang="en-US" b="0" i="0" dirty="0">
                <a:solidFill>
                  <a:srgbClr val="777777"/>
                </a:solidFill>
                <a:effectLst/>
                <a:latin typeface="Open Sans" panose="020F0502020204030204" pitchFamily="34" charset="0"/>
              </a:rPr>
              <a:t> modo </a:t>
            </a:r>
            <a:r>
              <a:rPr lang="en-US" b="0" i="0" dirty="0" err="1">
                <a:solidFill>
                  <a:srgbClr val="777777"/>
                </a:solidFill>
                <a:effectLst/>
                <a:latin typeface="Open Sans" panose="020F0502020204030204" pitchFamily="34" charset="0"/>
              </a:rPr>
              <a:t>obtener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por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sí</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mismo</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salvación</a:t>
            </a:r>
            <a:r>
              <a:rPr lang="en-US" b="0" i="0" dirty="0">
                <a:solidFill>
                  <a:srgbClr val="777777"/>
                </a:solidFill>
                <a:effectLst/>
                <a:latin typeface="Open Sans" panose="020F0502020204030204" pitchFamily="34" charset="0"/>
              </a:rPr>
              <a:t>.</a:t>
            </a:r>
            <a:br>
              <a:rPr lang="en-US" b="0" i="0" dirty="0">
                <a:solidFill>
                  <a:srgbClr val="777777"/>
                </a:solidFill>
                <a:effectLst/>
                <a:latin typeface="Open Sans" panose="020F0502020204030204" pitchFamily="34" charset="0"/>
              </a:rPr>
            </a:br>
            <a:r>
              <a:rPr lang="en-US" b="1" i="0" dirty="0">
                <a:solidFill>
                  <a:srgbClr val="777777"/>
                </a:solidFill>
                <a:effectLst/>
                <a:latin typeface="Open Sans" panose="020F0502020204030204" pitchFamily="34" charset="0"/>
              </a:rPr>
              <a:t>2. La </a:t>
            </a:r>
            <a:r>
              <a:rPr lang="en-US" b="1" i="0" dirty="0" err="1">
                <a:solidFill>
                  <a:srgbClr val="777777"/>
                </a:solidFill>
                <a:effectLst/>
                <a:latin typeface="Open Sans" panose="020F0502020204030204" pitchFamily="34" charset="0"/>
              </a:rPr>
              <a:t>elección</a:t>
            </a:r>
            <a:r>
              <a:rPr lang="en-US" b="1" i="0" dirty="0">
                <a:solidFill>
                  <a:srgbClr val="777777"/>
                </a:solidFill>
                <a:effectLst/>
                <a:latin typeface="Open Sans" panose="020F0502020204030204" pitchFamily="34" charset="0"/>
              </a:rPr>
              <a:t> </a:t>
            </a:r>
            <a:r>
              <a:rPr lang="en-US" b="1" i="0" dirty="0" err="1">
                <a:solidFill>
                  <a:srgbClr val="777777"/>
                </a:solidFill>
                <a:effectLst/>
                <a:latin typeface="Open Sans" panose="020F0502020204030204" pitchFamily="34" charset="0"/>
              </a:rPr>
              <a:t>condicional</a:t>
            </a:r>
            <a:r>
              <a:rPr lang="en-US" b="0" i="0" dirty="0">
                <a:solidFill>
                  <a:srgbClr val="777777"/>
                </a:solidFill>
                <a:effectLst/>
                <a:latin typeface="Open Sans" panose="020F0502020204030204" pitchFamily="34" charset="0"/>
              </a:rPr>
              <a:t>. Este punto </a:t>
            </a:r>
            <a:r>
              <a:rPr lang="en-US" b="0" i="0" dirty="0" err="1">
                <a:solidFill>
                  <a:srgbClr val="777777"/>
                </a:solidFill>
                <a:effectLst/>
                <a:latin typeface="Open Sans" panose="020F0502020204030204" pitchFamily="34" charset="0"/>
              </a:rPr>
              <a:t>enseñaba</a:t>
            </a:r>
            <a:r>
              <a:rPr lang="en-US" b="0" i="0" dirty="0">
                <a:solidFill>
                  <a:srgbClr val="777777"/>
                </a:solidFill>
                <a:effectLst/>
                <a:latin typeface="Open Sans" panose="020F0502020204030204" pitchFamily="34" charset="0"/>
              </a:rPr>
              <a:t> que Dios </a:t>
            </a:r>
            <a:r>
              <a:rPr lang="en-US" b="0" i="0" dirty="0" err="1">
                <a:solidFill>
                  <a:srgbClr val="777777"/>
                </a:solidFill>
                <a:effectLst/>
                <a:latin typeface="Open Sans" panose="020F0502020204030204" pitchFamily="34" charset="0"/>
              </a:rPr>
              <a:t>puso</a:t>
            </a:r>
            <a:r>
              <a:rPr lang="en-US" b="0" i="0" dirty="0">
                <a:solidFill>
                  <a:srgbClr val="777777"/>
                </a:solidFill>
                <a:effectLst/>
                <a:latin typeface="Open Sans" panose="020F0502020204030204" pitchFamily="34" charset="0"/>
              </a:rPr>
              <a:t> Sus manos </a:t>
            </a:r>
            <a:r>
              <a:rPr lang="en-US" b="0" i="0" dirty="0" err="1">
                <a:solidFill>
                  <a:srgbClr val="777777"/>
                </a:solidFill>
                <a:effectLst/>
                <a:latin typeface="Open Sans" panose="020F0502020204030204" pitchFamily="34" charset="0"/>
              </a:rPr>
              <a:t>sobre</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todos</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aquellos</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individuos</a:t>
            </a:r>
            <a:r>
              <a:rPr lang="en-US" b="0" i="0" dirty="0">
                <a:solidFill>
                  <a:srgbClr val="777777"/>
                </a:solidFill>
                <a:effectLst/>
                <a:latin typeface="Open Sans" panose="020F0502020204030204" pitchFamily="34" charset="0"/>
              </a:rPr>
              <a:t> que </a:t>
            </a:r>
            <a:r>
              <a:rPr lang="en-US" b="0" i="0" dirty="0" err="1">
                <a:solidFill>
                  <a:srgbClr val="777777"/>
                </a:solidFill>
                <a:effectLst/>
                <a:latin typeface="Open Sans" panose="020F0502020204030204" pitchFamily="34" charset="0"/>
              </a:rPr>
              <a:t>sabía</a:t>
            </a:r>
            <a:r>
              <a:rPr lang="en-US" b="0" i="0" dirty="0">
                <a:solidFill>
                  <a:srgbClr val="777777"/>
                </a:solidFill>
                <a:effectLst/>
                <a:latin typeface="Open Sans" panose="020F0502020204030204" pitchFamily="34" charset="0"/>
              </a:rPr>
              <a:t>, o </a:t>
            </a:r>
            <a:r>
              <a:rPr lang="en-US" b="0" i="0" dirty="0" err="1">
                <a:solidFill>
                  <a:srgbClr val="777777"/>
                </a:solidFill>
                <a:effectLst/>
                <a:latin typeface="Open Sans" panose="020F0502020204030204" pitchFamily="34" charset="0"/>
              </a:rPr>
              <a:t>preveía</a:t>
            </a:r>
            <a:r>
              <a:rPr lang="en-US" b="0" i="0" dirty="0">
                <a:solidFill>
                  <a:srgbClr val="777777"/>
                </a:solidFill>
                <a:effectLst/>
                <a:latin typeface="Open Sans" panose="020F0502020204030204" pitchFamily="34" charset="0"/>
              </a:rPr>
              <a:t>, que </a:t>
            </a:r>
            <a:r>
              <a:rPr lang="en-US" b="0" i="0" dirty="0" err="1">
                <a:solidFill>
                  <a:srgbClr val="777777"/>
                </a:solidFill>
                <a:effectLst/>
                <a:latin typeface="Open Sans" panose="020F0502020204030204" pitchFamily="34" charset="0"/>
              </a:rPr>
              <a:t>iban</a:t>
            </a:r>
            <a:r>
              <a:rPr lang="en-US" b="0" i="0" dirty="0">
                <a:solidFill>
                  <a:srgbClr val="777777"/>
                </a:solidFill>
                <a:effectLst/>
                <a:latin typeface="Open Sans" panose="020F0502020204030204" pitchFamily="34" charset="0"/>
              </a:rPr>
              <a:t> a responder al </a:t>
            </a:r>
            <a:r>
              <a:rPr lang="en-US" b="0" i="0" dirty="0" err="1">
                <a:solidFill>
                  <a:srgbClr val="777777"/>
                </a:solidFill>
                <a:effectLst/>
                <a:latin typeface="Open Sans" panose="020F0502020204030204" pitchFamily="34" charset="0"/>
              </a:rPr>
              <a:t>Evangelio</a:t>
            </a:r>
            <a:r>
              <a:rPr lang="en-US" b="0" i="0" dirty="0">
                <a:solidFill>
                  <a:srgbClr val="777777"/>
                </a:solidFill>
                <a:effectLst/>
                <a:latin typeface="Open Sans" panose="020F0502020204030204" pitchFamily="34" charset="0"/>
              </a:rPr>
              <a:t>. Dios </a:t>
            </a:r>
            <a:r>
              <a:rPr lang="en-US" b="0" i="0" dirty="0" err="1">
                <a:solidFill>
                  <a:srgbClr val="777777"/>
                </a:solidFill>
                <a:effectLst/>
                <a:latin typeface="Open Sans" panose="020F0502020204030204" pitchFamily="34" charset="0"/>
              </a:rPr>
              <a:t>eligió</a:t>
            </a:r>
            <a:r>
              <a:rPr lang="en-US" b="0" i="0" dirty="0">
                <a:solidFill>
                  <a:srgbClr val="777777"/>
                </a:solidFill>
                <a:effectLst/>
                <a:latin typeface="Open Sans" panose="020F0502020204030204" pitchFamily="34" charset="0"/>
              </a:rPr>
              <a:t> a </a:t>
            </a:r>
            <a:r>
              <a:rPr lang="en-US" b="0" i="0" dirty="0" err="1">
                <a:solidFill>
                  <a:srgbClr val="777777"/>
                </a:solidFill>
                <a:effectLst/>
                <a:latin typeface="Open Sans" panose="020F0502020204030204" pitchFamily="34" charset="0"/>
              </a:rPr>
              <a:t>aquellas</a:t>
            </a:r>
            <a:r>
              <a:rPr lang="en-US" b="0" i="0" dirty="0">
                <a:solidFill>
                  <a:srgbClr val="777777"/>
                </a:solidFill>
                <a:effectLst/>
                <a:latin typeface="Open Sans" panose="020F0502020204030204" pitchFamily="34" charset="0"/>
              </a:rPr>
              <a:t> personas que </a:t>
            </a:r>
            <a:r>
              <a:rPr lang="en-US" b="0" i="0" dirty="0" err="1">
                <a:solidFill>
                  <a:srgbClr val="777777"/>
                </a:solidFill>
                <a:effectLst/>
                <a:latin typeface="Open Sans" panose="020F0502020204030204" pitchFamily="34" charset="0"/>
              </a:rPr>
              <a:t>Él</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vio</a:t>
            </a:r>
            <a:r>
              <a:rPr lang="en-US" b="0" i="0" dirty="0">
                <a:solidFill>
                  <a:srgbClr val="777777"/>
                </a:solidFill>
                <a:effectLst/>
                <a:latin typeface="Open Sans" panose="020F0502020204030204" pitchFamily="34" charset="0"/>
              </a:rPr>
              <a:t> que </a:t>
            </a:r>
            <a:r>
              <a:rPr lang="en-US" b="0" i="0" dirty="0" err="1">
                <a:solidFill>
                  <a:srgbClr val="777777"/>
                </a:solidFill>
                <a:effectLst/>
                <a:latin typeface="Open Sans" panose="020F0502020204030204" pitchFamily="34" charset="0"/>
              </a:rPr>
              <a:t>querrían</a:t>
            </a:r>
            <a:r>
              <a:rPr lang="en-US" b="0" i="0" dirty="0">
                <a:solidFill>
                  <a:srgbClr val="777777"/>
                </a:solidFill>
                <a:effectLst/>
                <a:latin typeface="Open Sans" panose="020F0502020204030204" pitchFamily="34" charset="0"/>
              </a:rPr>
              <a:t> ser </a:t>
            </a:r>
            <a:r>
              <a:rPr lang="en-US" b="0" i="0" dirty="0" err="1">
                <a:solidFill>
                  <a:srgbClr val="777777"/>
                </a:solidFill>
                <a:effectLst/>
                <a:latin typeface="Open Sans" panose="020F0502020204030204" pitchFamily="34" charset="0"/>
              </a:rPr>
              <a:t>salvadas</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por</a:t>
            </a:r>
            <a:r>
              <a:rPr lang="en-US" b="0" i="0" dirty="0">
                <a:solidFill>
                  <a:srgbClr val="777777"/>
                </a:solidFill>
                <a:effectLst/>
                <a:latin typeface="Open Sans" panose="020F0502020204030204" pitchFamily="34" charset="0"/>
              </a:rPr>
              <a:t> medio de </a:t>
            </a:r>
            <a:r>
              <a:rPr lang="en-US" b="0" i="0" dirty="0" err="1">
                <a:solidFill>
                  <a:srgbClr val="777777"/>
                </a:solidFill>
                <a:effectLst/>
                <a:latin typeface="Open Sans" panose="020F0502020204030204" pitchFamily="34" charset="0"/>
              </a:rPr>
              <a:t>su</a:t>
            </a:r>
            <a:r>
              <a:rPr lang="en-US" b="0" i="0" dirty="0">
                <a:solidFill>
                  <a:srgbClr val="777777"/>
                </a:solidFill>
                <a:effectLst/>
                <a:latin typeface="Open Sans" panose="020F0502020204030204" pitchFamily="34" charset="0"/>
              </a:rPr>
              <a:t> libre </a:t>
            </a:r>
            <a:r>
              <a:rPr lang="en-US" b="0" i="0" dirty="0" err="1">
                <a:solidFill>
                  <a:srgbClr val="777777"/>
                </a:solidFill>
                <a:effectLst/>
                <a:latin typeface="Open Sans" panose="020F0502020204030204" pitchFamily="34" charset="0"/>
              </a:rPr>
              <a:t>albedrío</a:t>
            </a:r>
            <a:r>
              <a:rPr lang="en-US" b="0" i="0" dirty="0">
                <a:solidFill>
                  <a:srgbClr val="777777"/>
                </a:solidFill>
                <a:effectLst/>
                <a:latin typeface="Open Sans" panose="020F0502020204030204" pitchFamily="34" charset="0"/>
              </a:rPr>
              <a:t>, a </a:t>
            </a:r>
            <a:r>
              <a:rPr lang="en-US" b="0" i="0" dirty="0" err="1">
                <a:solidFill>
                  <a:srgbClr val="777777"/>
                </a:solidFill>
                <a:effectLst/>
                <a:latin typeface="Open Sans" panose="020F0502020204030204" pitchFamily="34" charset="0"/>
              </a:rPr>
              <a:t>pesar</a:t>
            </a:r>
            <a:r>
              <a:rPr lang="en-US" b="0" i="0" dirty="0">
                <a:solidFill>
                  <a:srgbClr val="777777"/>
                </a:solidFill>
                <a:effectLst/>
                <a:latin typeface="Open Sans" panose="020F0502020204030204" pitchFamily="34" charset="0"/>
              </a:rPr>
              <a:t> de </a:t>
            </a:r>
            <a:r>
              <a:rPr lang="en-US" b="0" i="0" dirty="0" err="1">
                <a:solidFill>
                  <a:srgbClr val="777777"/>
                </a:solidFill>
                <a:effectLst/>
                <a:latin typeface="Open Sans" panose="020F0502020204030204" pitchFamily="34" charset="0"/>
              </a:rPr>
              <a:t>su</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estado</a:t>
            </a:r>
            <a:r>
              <a:rPr lang="en-US" b="0" i="0" dirty="0">
                <a:solidFill>
                  <a:srgbClr val="777777"/>
                </a:solidFill>
                <a:effectLst/>
                <a:latin typeface="Open Sans" panose="020F0502020204030204" pitchFamily="34" charset="0"/>
              </a:rPr>
              <a:t> natural </a:t>
            </a:r>
            <a:r>
              <a:rPr lang="en-US" b="0" i="0" dirty="0" err="1">
                <a:solidFill>
                  <a:srgbClr val="777777"/>
                </a:solidFill>
                <a:effectLst/>
                <a:latin typeface="Open Sans" panose="020F0502020204030204" pitchFamily="34" charset="0"/>
              </a:rPr>
              <a:t>caído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por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supuesto</a:t>
            </a:r>
            <a:r>
              <a:rPr lang="en-US" b="0" i="0" dirty="0">
                <a:solidFill>
                  <a:srgbClr val="777777"/>
                </a:solidFill>
                <a:effectLst/>
                <a:latin typeface="Open Sans" panose="020F0502020204030204" pitchFamily="34" charset="0"/>
              </a:rPr>
              <a:t> que, de </a:t>
            </a:r>
            <a:r>
              <a:rPr lang="en-US" b="0" i="0" dirty="0" err="1">
                <a:solidFill>
                  <a:srgbClr val="777777"/>
                </a:solidFill>
                <a:effectLst/>
                <a:latin typeface="Open Sans" panose="020F0502020204030204" pitchFamily="34" charset="0"/>
              </a:rPr>
              <a:t>conformidad</a:t>
            </a:r>
            <a:r>
              <a:rPr lang="en-US" b="0" i="0" dirty="0">
                <a:solidFill>
                  <a:srgbClr val="777777"/>
                </a:solidFill>
                <a:effectLst/>
                <a:latin typeface="Open Sans" panose="020F0502020204030204" pitchFamily="34" charset="0"/>
              </a:rPr>
              <a:t> al primer punto del </a:t>
            </a:r>
            <a:r>
              <a:rPr lang="en-US" b="0" i="0" dirty="0" err="1">
                <a:solidFill>
                  <a:srgbClr val="777777"/>
                </a:solidFill>
                <a:effectLst/>
                <a:latin typeface="Open Sans" panose="020F0502020204030204" pitchFamily="34" charset="0"/>
              </a:rPr>
              <a:t>arminianismo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este</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estado</a:t>
            </a:r>
            <a:r>
              <a:rPr lang="en-US" b="0" i="0" dirty="0">
                <a:solidFill>
                  <a:srgbClr val="777777"/>
                </a:solidFill>
                <a:effectLst/>
                <a:latin typeface="Open Sans" panose="020F0502020204030204" pitchFamily="34" charset="0"/>
              </a:rPr>
              <a:t> no era de </a:t>
            </a:r>
            <a:r>
              <a:rPr lang="en-US" b="0" i="0" dirty="0" err="1">
                <a:solidFill>
                  <a:srgbClr val="777777"/>
                </a:solidFill>
                <a:effectLst/>
                <a:latin typeface="Open Sans" panose="020F0502020204030204" pitchFamily="34" charset="0"/>
              </a:rPr>
              <a:t>caída</a:t>
            </a:r>
            <a:r>
              <a:rPr lang="en-US" b="0" i="0" dirty="0">
                <a:solidFill>
                  <a:srgbClr val="777777"/>
                </a:solidFill>
                <a:effectLst/>
                <a:latin typeface="Open Sans" panose="020F0502020204030204" pitchFamily="34" charset="0"/>
              </a:rPr>
              <a:t> total o de </a:t>
            </a:r>
            <a:r>
              <a:rPr lang="en-US" b="0" i="0" dirty="0" err="1">
                <a:solidFill>
                  <a:srgbClr val="777777"/>
                </a:solidFill>
                <a:effectLst/>
                <a:latin typeface="Open Sans" panose="020F0502020204030204" pitchFamily="34" charset="0"/>
              </a:rPr>
              <a:t>depravación</a:t>
            </a:r>
            <a:r>
              <a:rPr lang="en-US" b="0" i="0" dirty="0">
                <a:solidFill>
                  <a:srgbClr val="777777"/>
                </a:solidFill>
                <a:effectLst/>
                <a:latin typeface="Open Sans" panose="020F0502020204030204" pitchFamily="34" charset="0"/>
              </a:rPr>
              <a:t> total.</a:t>
            </a:r>
            <a:br>
              <a:rPr lang="en-US" b="0" i="0" dirty="0">
                <a:solidFill>
                  <a:srgbClr val="777777"/>
                </a:solidFill>
                <a:effectLst/>
                <a:latin typeface="Open Sans" panose="020F0502020204030204" pitchFamily="34" charset="0"/>
              </a:rPr>
            </a:br>
            <a:r>
              <a:rPr lang="en-US" b="1" i="0" dirty="0">
                <a:solidFill>
                  <a:srgbClr val="777777"/>
                </a:solidFill>
                <a:effectLst/>
                <a:latin typeface="Open Sans" panose="020F0502020204030204" pitchFamily="34" charset="0"/>
              </a:rPr>
              <a:t>3. La </a:t>
            </a:r>
            <a:r>
              <a:rPr lang="en-US" b="1" i="0" dirty="0" err="1">
                <a:solidFill>
                  <a:srgbClr val="777777"/>
                </a:solidFill>
                <a:effectLst/>
                <a:latin typeface="Open Sans" panose="020F0502020204030204" pitchFamily="34" charset="0"/>
              </a:rPr>
              <a:t>redención</a:t>
            </a:r>
            <a:r>
              <a:rPr lang="en-US" b="1" i="0" dirty="0">
                <a:solidFill>
                  <a:srgbClr val="777777"/>
                </a:solidFill>
                <a:effectLst/>
                <a:latin typeface="Open Sans" panose="020F0502020204030204" pitchFamily="34" charset="0"/>
              </a:rPr>
              <a:t> universal o </a:t>
            </a:r>
            <a:r>
              <a:rPr lang="en-US" b="1" i="0" dirty="0" err="1">
                <a:solidFill>
                  <a:srgbClr val="777777"/>
                </a:solidFill>
                <a:effectLst/>
                <a:latin typeface="Open Sans" panose="020F0502020204030204" pitchFamily="34" charset="0"/>
              </a:rPr>
              <a:t>expiación</a:t>
            </a:r>
            <a:r>
              <a:rPr lang="en-US" b="1" i="0" dirty="0">
                <a:solidFill>
                  <a:srgbClr val="777777"/>
                </a:solidFill>
                <a:effectLst/>
                <a:latin typeface="Open Sans" panose="020F0502020204030204" pitchFamily="34" charset="0"/>
              </a:rPr>
              <a:t> general.</a:t>
            </a:r>
            <a:r>
              <a:rPr lang="en-US" b="0" i="0" dirty="0">
                <a:solidFill>
                  <a:srgbClr val="777777"/>
                </a:solidFill>
                <a:effectLst/>
                <a:latin typeface="Open Sans" panose="020F0502020204030204" pitchFamily="34" charset="0"/>
              </a:rPr>
              <a:t> Este punto </a:t>
            </a:r>
            <a:r>
              <a:rPr lang="en-US" b="0" i="0" dirty="0" err="1">
                <a:solidFill>
                  <a:srgbClr val="777777"/>
                </a:solidFill>
                <a:effectLst/>
                <a:latin typeface="Open Sans" panose="020F0502020204030204" pitchFamily="34" charset="0"/>
              </a:rPr>
              <a:t>enseñaba</a:t>
            </a:r>
            <a:r>
              <a:rPr lang="en-US" b="0" i="0" dirty="0">
                <a:solidFill>
                  <a:srgbClr val="777777"/>
                </a:solidFill>
                <a:effectLst/>
                <a:latin typeface="Open Sans" panose="020F0502020204030204" pitchFamily="34" charset="0"/>
              </a:rPr>
              <a:t> que Cristo </a:t>
            </a:r>
            <a:r>
              <a:rPr lang="en-US" b="0" i="0" dirty="0" err="1">
                <a:solidFill>
                  <a:srgbClr val="777777"/>
                </a:solidFill>
                <a:effectLst/>
                <a:latin typeface="Open Sans" panose="020F0502020204030204" pitchFamily="34" charset="0"/>
              </a:rPr>
              <a:t>murió</a:t>
            </a:r>
            <a:r>
              <a:rPr lang="en-US" b="0" i="0" dirty="0">
                <a:solidFill>
                  <a:srgbClr val="777777"/>
                </a:solidFill>
                <a:effectLst/>
                <a:latin typeface="Open Sans" panose="020F0502020204030204" pitchFamily="34" charset="0"/>
              </a:rPr>
              <a:t> para </a:t>
            </a:r>
            <a:r>
              <a:rPr lang="en-US" b="0" i="0" dirty="0" err="1">
                <a:solidFill>
                  <a:srgbClr val="777777"/>
                </a:solidFill>
                <a:effectLst/>
                <a:latin typeface="Open Sans" panose="020F0502020204030204" pitchFamily="34" charset="0"/>
              </a:rPr>
              <a:t>salvar</a:t>
            </a:r>
            <a:r>
              <a:rPr lang="en-US" b="0" i="0" dirty="0">
                <a:solidFill>
                  <a:srgbClr val="777777"/>
                </a:solidFill>
                <a:effectLst/>
                <a:latin typeface="Open Sans" panose="020F0502020204030204" pitchFamily="34" charset="0"/>
              </a:rPr>
              <a:t> a </a:t>
            </a:r>
            <a:r>
              <a:rPr lang="en-US" b="0" i="0" dirty="0" err="1">
                <a:solidFill>
                  <a:srgbClr val="777777"/>
                </a:solidFill>
                <a:effectLst/>
                <a:latin typeface="Open Sans" panose="020F0502020204030204" pitchFamily="34" charset="0"/>
              </a:rPr>
              <a:t>todos</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los</a:t>
            </a:r>
            <a:r>
              <a:rPr lang="en-US" b="0" i="0" dirty="0">
                <a:solidFill>
                  <a:srgbClr val="777777"/>
                </a:solidFill>
                <a:effectLst/>
                <a:latin typeface="Open Sans" panose="020F0502020204030204" pitchFamily="34" charset="0"/>
              </a:rPr>
              <a:t> hombres; </a:t>
            </a:r>
            <a:r>
              <a:rPr lang="en-US" b="0" i="0" dirty="0" err="1">
                <a:solidFill>
                  <a:srgbClr val="777777"/>
                </a:solidFill>
                <a:effectLst/>
                <a:latin typeface="Open Sans" panose="020F0502020204030204" pitchFamily="34" charset="0"/>
              </a:rPr>
              <a:t>pero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sólo</a:t>
            </a:r>
            <a:r>
              <a:rPr lang="en-US" b="0" i="0" dirty="0">
                <a:solidFill>
                  <a:srgbClr val="777777"/>
                </a:solidFill>
                <a:effectLst/>
                <a:latin typeface="Open Sans" panose="020F0502020204030204" pitchFamily="34" charset="0"/>
              </a:rPr>
              <a:t> de un modo </a:t>
            </a:r>
            <a:r>
              <a:rPr lang="en-US" b="0" i="0" dirty="0" err="1">
                <a:solidFill>
                  <a:srgbClr val="777777"/>
                </a:solidFill>
                <a:effectLst/>
                <a:latin typeface="Open Sans" panose="020F0502020204030204" pitchFamily="34" charset="0"/>
              </a:rPr>
              <a:t>potencial</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muerte</a:t>
            </a:r>
            <a:r>
              <a:rPr lang="en-US" b="0" i="0" dirty="0">
                <a:solidFill>
                  <a:srgbClr val="777777"/>
                </a:solidFill>
                <a:effectLst/>
                <a:latin typeface="Open Sans" panose="020F0502020204030204" pitchFamily="34" charset="0"/>
              </a:rPr>
              <a:t> de Cristo </a:t>
            </a:r>
            <a:r>
              <a:rPr lang="en-US" b="0" i="0" dirty="0" err="1">
                <a:solidFill>
                  <a:srgbClr val="777777"/>
                </a:solidFill>
                <a:effectLst/>
                <a:latin typeface="Open Sans" panose="020F0502020204030204" pitchFamily="34" charset="0"/>
              </a:rPr>
              <a:t>hizo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posible</a:t>
            </a:r>
            <a:r>
              <a:rPr lang="en-US" b="0" i="0" dirty="0">
                <a:solidFill>
                  <a:srgbClr val="777777"/>
                </a:solidFill>
                <a:effectLst/>
                <a:latin typeface="Open Sans" panose="020F0502020204030204" pitchFamily="34" charset="0"/>
              </a:rPr>
              <a:t> que Dios </a:t>
            </a:r>
            <a:r>
              <a:rPr lang="en-US" b="0" i="0" dirty="0" err="1">
                <a:solidFill>
                  <a:srgbClr val="777777"/>
                </a:solidFill>
                <a:effectLst/>
                <a:latin typeface="Open Sans" panose="020F0502020204030204" pitchFamily="34" charset="0"/>
              </a:rPr>
              <a:t>perdonara</a:t>
            </a:r>
            <a:r>
              <a:rPr lang="en-US" b="0" i="0" dirty="0">
                <a:solidFill>
                  <a:srgbClr val="777777"/>
                </a:solidFill>
                <a:effectLst/>
                <a:latin typeface="Open Sans" panose="020F0502020204030204" pitchFamily="34" charset="0"/>
              </a:rPr>
              <a:t> a </a:t>
            </a:r>
            <a:r>
              <a:rPr lang="en-US" b="0" i="0" dirty="0" err="1">
                <a:solidFill>
                  <a:srgbClr val="777777"/>
                </a:solidFill>
                <a:effectLst/>
                <a:latin typeface="Open Sans" panose="020F0502020204030204" pitchFamily="34" charset="0"/>
              </a:rPr>
              <a:t>los</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pecadores</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pero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únicamente</a:t>
            </a:r>
            <a:r>
              <a:rPr lang="en-US" b="0" i="0" dirty="0">
                <a:solidFill>
                  <a:srgbClr val="777777"/>
                </a:solidFill>
                <a:effectLst/>
                <a:latin typeface="Open Sans" panose="020F0502020204030204" pitchFamily="34" charset="0"/>
              </a:rPr>
              <a:t> a </a:t>
            </a:r>
            <a:r>
              <a:rPr lang="en-US" b="0" i="0" dirty="0" err="1">
                <a:solidFill>
                  <a:srgbClr val="777777"/>
                </a:solidFill>
                <a:effectLst/>
                <a:latin typeface="Open Sans" panose="020F0502020204030204" pitchFamily="34" charset="0"/>
              </a:rPr>
              <a:t>condición</a:t>
            </a:r>
            <a:r>
              <a:rPr lang="en-US" b="0" i="0" dirty="0">
                <a:solidFill>
                  <a:srgbClr val="777777"/>
                </a:solidFill>
                <a:effectLst/>
                <a:latin typeface="Open Sans" panose="020F0502020204030204" pitchFamily="34" charset="0"/>
              </a:rPr>
              <a:t> que </a:t>
            </a:r>
            <a:r>
              <a:rPr lang="en-US" b="0" i="0" dirty="0" err="1">
                <a:solidFill>
                  <a:srgbClr val="777777"/>
                </a:solidFill>
                <a:effectLst/>
                <a:latin typeface="Open Sans" panose="020F0502020204030204" pitchFamily="34" charset="0"/>
              </a:rPr>
              <a:t>ellos</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creyeran</a:t>
            </a:r>
            <a:r>
              <a:rPr lang="en-US" b="0" i="0" dirty="0">
                <a:solidFill>
                  <a:srgbClr val="777777"/>
                </a:solidFill>
                <a:effectLst/>
                <a:latin typeface="Open Sans" panose="020F0502020204030204" pitchFamily="34" charset="0"/>
              </a:rPr>
              <a:t>.</a:t>
            </a:r>
            <a:br>
              <a:rPr lang="en-US" b="0" i="0" dirty="0">
                <a:solidFill>
                  <a:srgbClr val="777777"/>
                </a:solidFill>
                <a:effectLst/>
                <a:latin typeface="Open Sans" panose="020F0502020204030204" pitchFamily="34" charset="0"/>
              </a:rPr>
            </a:br>
            <a:r>
              <a:rPr lang="en-US" b="1" i="0" dirty="0">
                <a:solidFill>
                  <a:srgbClr val="777777"/>
                </a:solidFill>
                <a:effectLst/>
                <a:latin typeface="Open Sans" panose="020F0502020204030204" pitchFamily="34" charset="0"/>
              </a:rPr>
              <a:t>4. La </a:t>
            </a:r>
            <a:r>
              <a:rPr lang="en-US" b="1" i="0" dirty="0" err="1">
                <a:solidFill>
                  <a:srgbClr val="777777"/>
                </a:solidFill>
                <a:effectLst/>
                <a:latin typeface="Open Sans" panose="020F0502020204030204" pitchFamily="34" charset="0"/>
              </a:rPr>
              <a:t>obra</a:t>
            </a:r>
            <a:r>
              <a:rPr lang="en-US" b="1" i="0" dirty="0">
                <a:solidFill>
                  <a:srgbClr val="777777"/>
                </a:solidFill>
                <a:effectLst/>
                <a:latin typeface="Open Sans" panose="020F0502020204030204" pitchFamily="34" charset="0"/>
              </a:rPr>
              <a:t> del </a:t>
            </a:r>
            <a:r>
              <a:rPr lang="en-US" b="1" i="0" dirty="0" err="1">
                <a:solidFill>
                  <a:srgbClr val="777777"/>
                </a:solidFill>
                <a:effectLst/>
                <a:latin typeface="Open Sans" panose="020F0502020204030204" pitchFamily="34" charset="0"/>
              </a:rPr>
              <a:t>Espíritu</a:t>
            </a:r>
            <a:r>
              <a:rPr lang="en-US" b="1" i="0" dirty="0">
                <a:solidFill>
                  <a:srgbClr val="777777"/>
                </a:solidFill>
                <a:effectLst/>
                <a:latin typeface="Open Sans" panose="020F0502020204030204" pitchFamily="34" charset="0"/>
              </a:rPr>
              <a:t> Santo </a:t>
            </a:r>
            <a:r>
              <a:rPr lang="en-US" b="1" i="0" dirty="0" err="1">
                <a:solidFill>
                  <a:srgbClr val="777777"/>
                </a:solidFill>
                <a:effectLst/>
                <a:latin typeface="Open Sans" panose="020F0502020204030204" pitchFamily="34" charset="0"/>
              </a:rPr>
              <a:t>en</a:t>
            </a:r>
            <a:r>
              <a:rPr lang="en-US" b="1" i="0" dirty="0">
                <a:solidFill>
                  <a:srgbClr val="777777"/>
                </a:solidFill>
                <a:effectLst/>
                <a:latin typeface="Open Sans" panose="020F0502020204030204" pitchFamily="34" charset="0"/>
              </a:rPr>
              <a:t> la </a:t>
            </a:r>
            <a:r>
              <a:rPr lang="en-US" b="1" i="0" dirty="0" err="1">
                <a:solidFill>
                  <a:srgbClr val="777777"/>
                </a:solidFill>
                <a:effectLst/>
                <a:latin typeface="Open Sans" panose="020F0502020204030204" pitchFamily="34" charset="0"/>
              </a:rPr>
              <a:t>regeneración</a:t>
            </a:r>
            <a:r>
              <a:rPr lang="en-US" b="1" i="0" dirty="0">
                <a:solidFill>
                  <a:srgbClr val="777777"/>
                </a:solidFill>
                <a:effectLst/>
                <a:latin typeface="Open Sans" panose="020F0502020204030204" pitchFamily="34" charset="0"/>
              </a:rPr>
              <a:t> </a:t>
            </a:r>
            <a:r>
              <a:rPr lang="en-US" b="1" i="0" dirty="0" err="1">
                <a:solidFill>
                  <a:srgbClr val="777777"/>
                </a:solidFill>
                <a:effectLst/>
                <a:latin typeface="Open Sans" panose="020F0502020204030204" pitchFamily="34" charset="0"/>
              </a:rPr>
              <a:t>está</a:t>
            </a:r>
            <a:r>
              <a:rPr lang="en-US" b="1" i="0" dirty="0">
                <a:solidFill>
                  <a:srgbClr val="777777"/>
                </a:solidFill>
                <a:effectLst/>
                <a:latin typeface="Open Sans" panose="020F0502020204030204" pitchFamily="34" charset="0"/>
              </a:rPr>
              <a:t> </a:t>
            </a:r>
            <a:r>
              <a:rPr lang="en-US" b="1" i="0" dirty="0" err="1">
                <a:solidFill>
                  <a:srgbClr val="777777"/>
                </a:solidFill>
                <a:effectLst/>
                <a:latin typeface="Open Sans" panose="020F0502020204030204" pitchFamily="34" charset="0"/>
              </a:rPr>
              <a:t>limitada</a:t>
            </a:r>
            <a:r>
              <a:rPr lang="en-US" b="1" i="0" dirty="0">
                <a:solidFill>
                  <a:srgbClr val="777777"/>
                </a:solidFill>
                <a:effectLst/>
                <a:latin typeface="Open Sans" panose="020F0502020204030204" pitchFamily="34" charset="0"/>
              </a:rPr>
              <a:t> </a:t>
            </a:r>
            <a:r>
              <a:rPr lang="en-US" b="1" i="0" dirty="0" err="1">
                <a:solidFill>
                  <a:srgbClr val="777777"/>
                </a:solidFill>
                <a:effectLst/>
                <a:latin typeface="Open Sans" panose="020F0502020204030204" pitchFamily="34" charset="0"/>
              </a:rPr>
              <a:t>por</a:t>
            </a:r>
            <a:r>
              <a:rPr lang="en-US" b="1" i="0" dirty="0">
                <a:solidFill>
                  <a:srgbClr val="777777"/>
                </a:solidFill>
                <a:effectLst/>
                <a:latin typeface="Open Sans" panose="020F0502020204030204" pitchFamily="34" charset="0"/>
              </a:rPr>
              <a:t> la </a:t>
            </a:r>
            <a:r>
              <a:rPr lang="en-US" b="1" i="0" dirty="0" err="1">
                <a:solidFill>
                  <a:srgbClr val="777777"/>
                </a:solidFill>
                <a:effectLst/>
                <a:latin typeface="Open Sans" panose="020F0502020204030204" pitchFamily="34" charset="0"/>
              </a:rPr>
              <a:t>voluntad</a:t>
            </a:r>
            <a:r>
              <a:rPr lang="en-US" b="1" i="0" dirty="0">
                <a:solidFill>
                  <a:srgbClr val="777777"/>
                </a:solidFill>
                <a:effectLst/>
                <a:latin typeface="Open Sans" panose="020F0502020204030204" pitchFamily="34" charset="0"/>
              </a:rPr>
              <a:t> </a:t>
            </a:r>
            <a:r>
              <a:rPr lang="en-US" b="1" i="0" dirty="0" err="1">
                <a:solidFill>
                  <a:srgbClr val="777777"/>
                </a:solidFill>
                <a:effectLst/>
                <a:latin typeface="Open Sans" panose="020F0502020204030204" pitchFamily="34" charset="0"/>
              </a:rPr>
              <a:t>humana</a:t>
            </a:r>
            <a:r>
              <a:rPr lang="en-US" b="0" i="0" dirty="0">
                <a:solidFill>
                  <a:srgbClr val="777777"/>
                </a:solidFill>
                <a:effectLst/>
                <a:latin typeface="Open Sans" panose="020F0502020204030204" pitchFamily="34" charset="0"/>
              </a:rPr>
              <a:t>. Este punto </a:t>
            </a:r>
            <a:r>
              <a:rPr lang="en-US" b="0" i="0" dirty="0" err="1">
                <a:solidFill>
                  <a:srgbClr val="777777"/>
                </a:solidFill>
                <a:effectLst/>
                <a:latin typeface="Open Sans" panose="020F0502020204030204" pitchFamily="34" charset="0"/>
              </a:rPr>
              <a:t>enseñaba</a:t>
            </a:r>
            <a:r>
              <a:rPr lang="en-US" b="0" i="0" dirty="0">
                <a:solidFill>
                  <a:srgbClr val="777777"/>
                </a:solidFill>
                <a:effectLst/>
                <a:latin typeface="Open Sans" panose="020F0502020204030204" pitchFamily="34" charset="0"/>
              </a:rPr>
              <a:t> que </a:t>
            </a:r>
            <a:r>
              <a:rPr lang="en-US" b="0" i="0" dirty="0" err="1">
                <a:solidFill>
                  <a:srgbClr val="777777"/>
                </a:solidFill>
                <a:effectLst/>
                <a:latin typeface="Open Sans" panose="020F0502020204030204" pitchFamily="34" charset="0"/>
              </a:rPr>
              <a:t>el</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Espíritu</a:t>
            </a:r>
            <a:r>
              <a:rPr lang="en-US" b="0" i="0" dirty="0">
                <a:solidFill>
                  <a:srgbClr val="777777"/>
                </a:solidFill>
                <a:effectLst/>
                <a:latin typeface="Open Sans" panose="020F0502020204030204" pitchFamily="34" charset="0"/>
              </a:rPr>
              <a:t> Santo, </a:t>
            </a:r>
            <a:r>
              <a:rPr lang="en-US" b="0" i="0" dirty="0" err="1">
                <a:solidFill>
                  <a:srgbClr val="777777"/>
                </a:solidFill>
                <a:effectLst/>
                <a:latin typeface="Open Sans" panose="020F0502020204030204" pitchFamily="34" charset="0"/>
              </a:rPr>
              <a:t>cuando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comienza</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obra</a:t>
            </a:r>
            <a:r>
              <a:rPr lang="en-US" b="0" i="0" dirty="0">
                <a:solidFill>
                  <a:srgbClr val="777777"/>
                </a:solidFill>
                <a:effectLst/>
                <a:latin typeface="Open Sans" panose="020F0502020204030204" pitchFamily="34" charset="0"/>
              </a:rPr>
              <a:t> de </a:t>
            </a:r>
            <a:r>
              <a:rPr lang="en-US" b="0" i="0" dirty="0" err="1">
                <a:solidFill>
                  <a:srgbClr val="777777"/>
                </a:solidFill>
                <a:effectLst/>
                <a:latin typeface="Open Sans" panose="020F0502020204030204" pitchFamily="34" charset="0"/>
              </a:rPr>
              <a:t>traer</a:t>
            </a:r>
            <a:r>
              <a:rPr lang="en-US" b="0" i="0" dirty="0">
                <a:solidFill>
                  <a:srgbClr val="777777"/>
                </a:solidFill>
                <a:effectLst/>
                <a:latin typeface="Open Sans" panose="020F0502020204030204" pitchFamily="34" charset="0"/>
              </a:rPr>
              <a:t> a </a:t>
            </a:r>
            <a:r>
              <a:rPr lang="en-US" b="0" i="0" dirty="0" err="1">
                <a:solidFill>
                  <a:srgbClr val="777777"/>
                </a:solidFill>
                <a:effectLst/>
                <a:latin typeface="Open Sans" panose="020F0502020204030204" pitchFamily="34" charset="0"/>
              </a:rPr>
              <a:t>una</a:t>
            </a:r>
            <a:r>
              <a:rPr lang="en-US" b="0" i="0" dirty="0">
                <a:solidFill>
                  <a:srgbClr val="777777"/>
                </a:solidFill>
                <a:effectLst/>
                <a:latin typeface="Open Sans" panose="020F0502020204030204" pitchFamily="34" charset="0"/>
              </a:rPr>
              <a:t> persona a Cristo, </a:t>
            </a:r>
            <a:r>
              <a:rPr lang="en-US" b="0" i="0" dirty="0" err="1">
                <a:solidFill>
                  <a:srgbClr val="777777"/>
                </a:solidFill>
                <a:effectLst/>
                <a:latin typeface="Open Sans" panose="020F0502020204030204" pitchFamily="34" charset="0"/>
              </a:rPr>
              <a:t>puede</a:t>
            </a:r>
            <a:r>
              <a:rPr lang="en-US" b="0" i="0" dirty="0">
                <a:solidFill>
                  <a:srgbClr val="777777"/>
                </a:solidFill>
                <a:effectLst/>
                <a:latin typeface="Open Sans" panose="020F0502020204030204" pitchFamily="34" charset="0"/>
              </a:rPr>
              <a:t> ser </a:t>
            </a:r>
            <a:r>
              <a:rPr lang="en-US" b="0" i="0" dirty="0" err="1">
                <a:solidFill>
                  <a:srgbClr val="777777"/>
                </a:solidFill>
                <a:effectLst/>
                <a:latin typeface="Open Sans" panose="020F0502020204030204" pitchFamily="34" charset="0"/>
              </a:rPr>
              <a:t>eficazmente</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resistido</a:t>
            </a:r>
            <a:r>
              <a:rPr lang="en-US" b="0" i="0" dirty="0">
                <a:solidFill>
                  <a:srgbClr val="777777"/>
                </a:solidFill>
                <a:effectLst/>
                <a:latin typeface="Open Sans" panose="020F0502020204030204" pitchFamily="34" charset="0"/>
              </a:rPr>
              <a:t> y Sus </a:t>
            </a:r>
            <a:r>
              <a:rPr lang="en-US" b="0" i="0" dirty="0" err="1">
                <a:solidFill>
                  <a:srgbClr val="777777"/>
                </a:solidFill>
                <a:effectLst/>
                <a:latin typeface="Open Sans" panose="020F0502020204030204" pitchFamily="34" charset="0"/>
              </a:rPr>
              <a:t>propósitos</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frustrados</a:t>
            </a:r>
            <a:r>
              <a:rPr lang="en-US" b="0" i="0" dirty="0">
                <a:solidFill>
                  <a:srgbClr val="777777"/>
                </a:solidFill>
                <a:effectLst/>
                <a:latin typeface="Open Sans" panose="020F0502020204030204" pitchFamily="34" charset="0"/>
              </a:rPr>
              <a:t>. No </a:t>
            </a:r>
            <a:r>
              <a:rPr lang="en-US" b="0" i="0" dirty="0" err="1">
                <a:solidFill>
                  <a:srgbClr val="777777"/>
                </a:solidFill>
                <a:effectLst/>
                <a:latin typeface="Open Sans" panose="020F0502020204030204" pitchFamily="34" charset="0"/>
              </a:rPr>
              <a:t>podría</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impartir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vida</a:t>
            </a:r>
            <a:r>
              <a:rPr lang="en-US" b="0" i="0" dirty="0">
                <a:solidFill>
                  <a:srgbClr val="777777"/>
                </a:solidFill>
                <a:effectLst/>
                <a:latin typeface="Open Sans" panose="020F0502020204030204" pitchFamily="34" charset="0"/>
              </a:rPr>
              <a:t> a </a:t>
            </a:r>
            <a:r>
              <a:rPr lang="en-US" b="0" i="0" dirty="0" err="1">
                <a:solidFill>
                  <a:srgbClr val="777777"/>
                </a:solidFill>
                <a:effectLst/>
                <a:latin typeface="Open Sans" panose="020F0502020204030204" pitchFamily="34" charset="0"/>
              </a:rPr>
              <a:t>menos</a:t>
            </a:r>
            <a:r>
              <a:rPr lang="en-US" b="0" i="0" dirty="0">
                <a:solidFill>
                  <a:srgbClr val="777777"/>
                </a:solidFill>
                <a:effectLst/>
                <a:latin typeface="Open Sans" panose="020F0502020204030204" pitchFamily="34" charset="0"/>
              </a:rPr>
              <a:t> que </a:t>
            </a:r>
            <a:r>
              <a:rPr lang="en-US" b="0" i="0" dirty="0" err="1">
                <a:solidFill>
                  <a:srgbClr val="777777"/>
                </a:solidFill>
                <a:effectLst/>
                <a:latin typeface="Open Sans" panose="020F0502020204030204" pitchFamily="34" charset="0"/>
              </a:rPr>
              <a:t>el</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pecador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quisiera</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voluntariamente</a:t>
            </a:r>
            <a:r>
              <a:rPr lang="en-US" b="0" i="0" dirty="0">
                <a:solidFill>
                  <a:srgbClr val="777777"/>
                </a:solidFill>
                <a:effectLst/>
                <a:latin typeface="Open Sans" panose="020F0502020204030204" pitchFamily="34" charset="0"/>
              </a:rPr>
              <a:t> que </a:t>
            </a:r>
            <a:r>
              <a:rPr lang="en-US" b="0" i="0" dirty="0" err="1">
                <a:solidFill>
                  <a:srgbClr val="777777"/>
                </a:solidFill>
                <a:effectLst/>
                <a:latin typeface="Open Sans" panose="020F0502020204030204" pitchFamily="34" charset="0"/>
              </a:rPr>
              <a:t>esta</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vida</a:t>
            </a:r>
            <a:r>
              <a:rPr lang="en-US" b="0" i="0" dirty="0">
                <a:solidFill>
                  <a:srgbClr val="777777"/>
                </a:solidFill>
                <a:effectLst/>
                <a:latin typeface="Open Sans" panose="020F0502020204030204" pitchFamily="34" charset="0"/>
              </a:rPr>
              <a:t> le </a:t>
            </a:r>
            <a:r>
              <a:rPr lang="en-US" b="0" i="0" dirty="0" err="1">
                <a:solidFill>
                  <a:srgbClr val="777777"/>
                </a:solidFill>
                <a:effectLst/>
                <a:latin typeface="Open Sans" panose="020F0502020204030204" pitchFamily="34" charset="0"/>
              </a:rPr>
              <a:t>fuera</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impartida</a:t>
            </a:r>
            <a:r>
              <a:rPr lang="en-US" b="0" i="0" dirty="0">
                <a:solidFill>
                  <a:srgbClr val="777777"/>
                </a:solidFill>
                <a:effectLst/>
                <a:latin typeface="Open Sans" panose="020F0502020204030204" pitchFamily="34" charset="0"/>
              </a:rPr>
              <a:t>.</a:t>
            </a:r>
            <a:br>
              <a:rPr lang="en-US" b="0" i="0" dirty="0">
                <a:solidFill>
                  <a:srgbClr val="777777"/>
                </a:solidFill>
                <a:effectLst/>
                <a:latin typeface="Open Sans" panose="020F0502020204030204" pitchFamily="34" charset="0"/>
              </a:rPr>
            </a:br>
            <a:r>
              <a:rPr lang="en-US" b="1" i="0" dirty="0">
                <a:solidFill>
                  <a:srgbClr val="777777"/>
                </a:solidFill>
                <a:effectLst/>
                <a:latin typeface="Open Sans" panose="020F0502020204030204" pitchFamily="34" charset="0"/>
              </a:rPr>
              <a:t>5. La </a:t>
            </a:r>
            <a:r>
              <a:rPr lang="en-US" b="1" i="0" dirty="0" err="1">
                <a:solidFill>
                  <a:srgbClr val="777777"/>
                </a:solidFill>
                <a:effectLst/>
                <a:latin typeface="Open Sans" panose="020F0502020204030204" pitchFamily="34" charset="0"/>
              </a:rPr>
              <a:t>caída</a:t>
            </a:r>
            <a:r>
              <a:rPr lang="en-US" b="1" i="0" dirty="0">
                <a:solidFill>
                  <a:srgbClr val="777777"/>
                </a:solidFill>
                <a:effectLst/>
                <a:latin typeface="Open Sans" panose="020F0502020204030204" pitchFamily="34" charset="0"/>
              </a:rPr>
              <a:t> de la </a:t>
            </a:r>
            <a:r>
              <a:rPr lang="en-US" b="1" i="0" dirty="0" err="1">
                <a:solidFill>
                  <a:srgbClr val="777777"/>
                </a:solidFill>
                <a:effectLst/>
                <a:latin typeface="Open Sans" panose="020F0502020204030204" pitchFamily="34" charset="0"/>
              </a:rPr>
              <a:t>gracia</a:t>
            </a:r>
            <a:r>
              <a:rPr lang="en-US" b="1" i="0" dirty="0">
                <a:solidFill>
                  <a:srgbClr val="777777"/>
                </a:solidFill>
                <a:effectLst/>
                <a:latin typeface="Open Sans" panose="020F0502020204030204" pitchFamily="34" charset="0"/>
              </a:rPr>
              <a:t>.</a:t>
            </a:r>
            <a:r>
              <a:rPr lang="en-US" b="0" i="0" dirty="0">
                <a:solidFill>
                  <a:srgbClr val="777777"/>
                </a:solidFill>
                <a:effectLst/>
                <a:latin typeface="Open Sans" panose="020F0502020204030204" pitchFamily="34" charset="0"/>
              </a:rPr>
              <a:t> Este punto </a:t>
            </a:r>
            <a:r>
              <a:rPr lang="en-US" b="0" i="0" dirty="0" err="1">
                <a:solidFill>
                  <a:srgbClr val="777777"/>
                </a:solidFill>
                <a:effectLst/>
                <a:latin typeface="Open Sans" panose="020F0502020204030204" pitchFamily="34" charset="0"/>
              </a:rPr>
              <a:t>enseñaba</a:t>
            </a:r>
            <a:r>
              <a:rPr lang="en-US" b="0" i="0" dirty="0">
                <a:solidFill>
                  <a:srgbClr val="777777"/>
                </a:solidFill>
                <a:effectLst/>
                <a:latin typeface="Open Sans" panose="020F0502020204030204" pitchFamily="34" charset="0"/>
              </a:rPr>
              <a:t> que un hombre salvo, </a:t>
            </a:r>
            <a:r>
              <a:rPr lang="en-US" b="0" i="0" dirty="0" err="1">
                <a:solidFill>
                  <a:srgbClr val="777777"/>
                </a:solidFill>
                <a:effectLst/>
                <a:latin typeface="Open Sans" panose="020F0502020204030204" pitchFamily="34" charset="0"/>
              </a:rPr>
              <a:t>podría</a:t>
            </a:r>
            <a:r>
              <a:rPr lang="en-US" b="0" i="0" dirty="0">
                <a:solidFill>
                  <a:srgbClr val="777777"/>
                </a:solidFill>
                <a:effectLst/>
                <a:latin typeface="Open Sans" panose="020F0502020204030204" pitchFamily="34" charset="0"/>
              </a:rPr>
              <a:t> final y </a:t>
            </a:r>
            <a:r>
              <a:rPr lang="en-US" b="0" i="0" dirty="0" err="1">
                <a:solidFill>
                  <a:srgbClr val="777777"/>
                </a:solidFill>
                <a:effectLst/>
                <a:latin typeface="Open Sans" panose="020F0502020204030204" pitchFamily="34" charset="0"/>
              </a:rPr>
              <a:t>definitivamente</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perder</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salvación</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Esto</a:t>
            </a:r>
            <a:r>
              <a:rPr lang="en-US" b="0" i="0" dirty="0">
                <a:solidFill>
                  <a:srgbClr val="777777"/>
                </a:solidFill>
                <a:effectLst/>
                <a:latin typeface="Open Sans" panose="020F0502020204030204" pitchFamily="34" charset="0"/>
              </a:rPr>
              <a:t> es, </a:t>
            </a:r>
            <a:r>
              <a:rPr lang="en-US" b="0" i="0" dirty="0" err="1">
                <a:solidFill>
                  <a:srgbClr val="777777"/>
                </a:solidFill>
                <a:effectLst/>
                <a:latin typeface="Open Sans" panose="020F0502020204030204" pitchFamily="34" charset="0"/>
              </a:rPr>
              <a:t>por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supuesto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el</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resultado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lógico</a:t>
            </a:r>
            <a:r>
              <a:rPr lang="en-US" b="0" i="0" dirty="0">
                <a:solidFill>
                  <a:srgbClr val="777777"/>
                </a:solidFill>
                <a:effectLst/>
                <a:latin typeface="Open Sans" panose="020F0502020204030204" pitchFamily="34" charset="0"/>
              </a:rPr>
              <a:t> y natural de </a:t>
            </a:r>
            <a:r>
              <a:rPr lang="en-US" b="0" i="0" dirty="0" err="1">
                <a:solidFill>
                  <a:srgbClr val="777777"/>
                </a:solidFill>
                <a:effectLst/>
                <a:latin typeface="Open Sans" panose="020F0502020204030204" pitchFamily="34" charset="0"/>
              </a:rPr>
              <a:t>todo</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el</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sistema</a:t>
            </a:r>
            <a:r>
              <a:rPr lang="en-US" b="0" i="0" dirty="0">
                <a:solidFill>
                  <a:srgbClr val="777777"/>
                </a:solidFill>
                <a:effectLst/>
                <a:latin typeface="Open Sans" panose="020F0502020204030204" pitchFamily="34" charset="0"/>
              </a:rPr>
              <a:t>. Es </a:t>
            </a:r>
            <a:r>
              <a:rPr lang="en-US" b="0" i="0" dirty="0" err="1">
                <a:solidFill>
                  <a:srgbClr val="777777"/>
                </a:solidFill>
                <a:effectLst/>
                <a:latin typeface="Open Sans" panose="020F0502020204030204" pitchFamily="34" charset="0"/>
              </a:rPr>
              <a:t>decir</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si</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el</a:t>
            </a:r>
            <a:r>
              <a:rPr lang="en-US" b="0" i="0" dirty="0">
                <a:solidFill>
                  <a:srgbClr val="777777"/>
                </a:solidFill>
                <a:effectLst/>
                <a:latin typeface="Open Sans" panose="020F0502020204030204" pitchFamily="34" charset="0"/>
              </a:rPr>
              <a:t> hombre </a:t>
            </a:r>
            <a:r>
              <a:rPr lang="en-US" b="0" i="0" dirty="0" err="1">
                <a:solidFill>
                  <a:srgbClr val="777777"/>
                </a:solidFill>
                <a:effectLst/>
                <a:latin typeface="Open Sans" panose="020F0502020204030204" pitchFamily="34" charset="0"/>
              </a:rPr>
              <a:t>debe</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tomar</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iniciativa</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en</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su</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salvación</a:t>
            </a:r>
            <a:r>
              <a:rPr lang="en-US" b="0" i="0" dirty="0">
                <a:solidFill>
                  <a:srgbClr val="777777"/>
                </a:solidFill>
                <a:effectLst/>
                <a:latin typeface="Open Sans" panose="020F0502020204030204" pitchFamily="34" charset="0"/>
              </a:rPr>
              <a:t>, es </a:t>
            </a:r>
            <a:r>
              <a:rPr lang="en-US" b="0" i="0" dirty="0" err="1">
                <a:solidFill>
                  <a:srgbClr val="777777"/>
                </a:solidFill>
                <a:effectLst/>
                <a:latin typeface="Open Sans" panose="020F0502020204030204" pitchFamily="34" charset="0"/>
              </a:rPr>
              <a:t>él</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quien</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debe</a:t>
            </a:r>
            <a:r>
              <a:rPr lang="en-US" b="0" i="0" dirty="0">
                <a:solidFill>
                  <a:srgbClr val="777777"/>
                </a:solidFill>
                <a:effectLst/>
                <a:latin typeface="Open Sans" panose="020F0502020204030204" pitchFamily="34" charset="0"/>
              </a:rPr>
              <a:t> </a:t>
            </a:r>
            <a:r>
              <a:rPr lang="en-US" b="0" i="0" dirty="0" err="1">
                <a:solidFill>
                  <a:srgbClr val="777777"/>
                </a:solidFill>
                <a:effectLst/>
                <a:latin typeface="Open Sans" panose="020F0502020204030204" pitchFamily="34" charset="0"/>
              </a:rPr>
              <a:t>retener</a:t>
            </a:r>
            <a:r>
              <a:rPr lang="en-US" b="0" i="0" dirty="0">
                <a:solidFill>
                  <a:srgbClr val="777777"/>
                </a:solidFill>
                <a:effectLst/>
                <a:latin typeface="Open Sans" panose="020F0502020204030204" pitchFamily="34" charset="0"/>
              </a:rPr>
              <a:t> la </a:t>
            </a:r>
            <a:r>
              <a:rPr lang="en-US" b="0" i="0" dirty="0" err="1">
                <a:solidFill>
                  <a:srgbClr val="777777"/>
                </a:solidFill>
                <a:effectLst/>
                <a:latin typeface="Open Sans" panose="020F0502020204030204" pitchFamily="34" charset="0"/>
              </a:rPr>
              <a:t>responsabilidad</a:t>
            </a:r>
            <a:r>
              <a:rPr lang="en-US" b="0" i="0" dirty="0">
                <a:solidFill>
                  <a:srgbClr val="777777"/>
                </a:solidFill>
                <a:effectLst/>
                <a:latin typeface="Open Sans" panose="020F0502020204030204" pitchFamily="34" charset="0"/>
              </a:rPr>
              <a:t> del </a:t>
            </a:r>
            <a:r>
              <a:rPr lang="en-US" b="0" i="0" dirty="0" err="1">
                <a:solidFill>
                  <a:srgbClr val="777777"/>
                </a:solidFill>
                <a:effectLst/>
                <a:latin typeface="Open Sans" panose="020F0502020204030204" pitchFamily="34" charset="0"/>
              </a:rPr>
              <a:t>resultado</a:t>
            </a:r>
            <a:r>
              <a:rPr lang="en-US" b="0" i="0" dirty="0">
                <a:solidFill>
                  <a:srgbClr val="777777"/>
                </a:solidFill>
                <a:effectLst/>
                <a:latin typeface="Open Sans" panose="020F0502020204030204" pitchFamily="34" charset="0"/>
              </a:rPr>
              <a:t> final.</a:t>
            </a:r>
            <a:br>
              <a:rPr lang="en-US" dirty="0"/>
            </a:br>
            <a:endParaRPr lang="en-CL" dirty="0"/>
          </a:p>
        </p:txBody>
      </p:sp>
    </p:spTree>
    <p:extLst>
      <p:ext uri="{BB962C8B-B14F-4D97-AF65-F5344CB8AC3E}">
        <p14:creationId xmlns:p14="http://schemas.microsoft.com/office/powerpoint/2010/main" val="52298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B267691-535B-EE39-DBA4-FFFA7762DD46}"/>
              </a:ext>
            </a:extLst>
          </p:cNvPr>
          <p:cNvSpPr>
            <a:spLocks noGrp="1"/>
          </p:cNvSpPr>
          <p:nvPr>
            <p:ph type="body" sz="half" idx="2"/>
          </p:nvPr>
        </p:nvSpPr>
        <p:spPr>
          <a:xfrm>
            <a:off x="110836" y="138545"/>
            <a:ext cx="4918363" cy="6525491"/>
          </a:xfrm>
        </p:spPr>
        <p:txBody>
          <a:bodyPr>
            <a:normAutofit/>
          </a:bodyPr>
          <a:lstStyle/>
          <a:p>
            <a:endParaRPr lang="en-CL" dirty="0"/>
          </a:p>
          <a:p>
            <a:r>
              <a:rPr lang="en-CL" sz="3200" dirty="0"/>
              <a:t>La Iglesia holandesa no acogió la Protesta Arminiana, sino en el Sínodo de Dort en 1618 estableció los cinco puntos del calvinismo como respuesta.</a:t>
            </a:r>
          </a:p>
          <a:p>
            <a:r>
              <a:rPr lang="en-CL" sz="3200" dirty="0"/>
              <a:t>Mostramos este conocido acróstico, tomado de la palabra tulip o tulipán, donde se grafican los cinco puntos calvinistas.</a:t>
            </a:r>
          </a:p>
        </p:txBody>
      </p:sp>
      <p:pic>
        <p:nvPicPr>
          <p:cNvPr id="24" name="Picture Placeholder 23">
            <a:extLst>
              <a:ext uri="{FF2B5EF4-FFF2-40B4-BE49-F238E27FC236}">
                <a16:creationId xmlns:a16="http://schemas.microsoft.com/office/drawing/2014/main" id="{2FDFFF8A-0824-0AE8-FF75-58C7EFDE00C0}"/>
              </a:ext>
            </a:extLst>
          </p:cNvPr>
          <p:cNvPicPr>
            <a:picLocks noGrp="1" noChangeAspect="1"/>
          </p:cNvPicPr>
          <p:nvPr>
            <p:ph type="pic" idx="1"/>
          </p:nvPr>
        </p:nvPicPr>
        <p:blipFill>
          <a:blip r:embed="rId2"/>
          <a:srcRect t="12842" b="12842"/>
          <a:stretch>
            <a:fillRect/>
          </a:stretch>
        </p:blipFill>
        <p:spPr>
          <a:xfrm>
            <a:off x="5183188" y="138545"/>
            <a:ext cx="6454630" cy="6525491"/>
          </a:xfrm>
        </p:spPr>
      </p:pic>
    </p:spTree>
    <p:extLst>
      <p:ext uri="{BB962C8B-B14F-4D97-AF65-F5344CB8AC3E}">
        <p14:creationId xmlns:p14="http://schemas.microsoft.com/office/powerpoint/2010/main" val="2692759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4C15CC-29FA-DC07-9A47-BF655F06F801}"/>
              </a:ext>
            </a:extLst>
          </p:cNvPr>
          <p:cNvSpPr>
            <a:spLocks noGrp="1"/>
          </p:cNvSpPr>
          <p:nvPr>
            <p:ph type="title"/>
          </p:nvPr>
        </p:nvSpPr>
        <p:spPr>
          <a:xfrm>
            <a:off x="138545" y="124692"/>
            <a:ext cx="11859491" cy="762000"/>
          </a:xfrm>
        </p:spPr>
        <p:txBody>
          <a:bodyPr>
            <a:normAutofit fontScale="90000"/>
          </a:bodyPr>
          <a:lstStyle/>
          <a:p>
            <a:r>
              <a:rPr lang="en-CL" sz="5400" dirty="0"/>
              <a:t>           </a:t>
            </a:r>
            <a:r>
              <a:rPr lang="en-CL" sz="5400" b="1" i="1" dirty="0"/>
              <a:t>Los cinco puntos calvinistas</a:t>
            </a:r>
          </a:p>
        </p:txBody>
      </p:sp>
      <p:sp>
        <p:nvSpPr>
          <p:cNvPr id="6" name="Content Placeholder 5">
            <a:extLst>
              <a:ext uri="{FF2B5EF4-FFF2-40B4-BE49-F238E27FC236}">
                <a16:creationId xmlns:a16="http://schemas.microsoft.com/office/drawing/2014/main" id="{482773B7-8EEB-9709-05B1-7897BDD3A2CA}"/>
              </a:ext>
            </a:extLst>
          </p:cNvPr>
          <p:cNvSpPr>
            <a:spLocks noGrp="1"/>
          </p:cNvSpPr>
          <p:nvPr>
            <p:ph idx="1"/>
          </p:nvPr>
        </p:nvSpPr>
        <p:spPr>
          <a:xfrm>
            <a:off x="138545" y="886692"/>
            <a:ext cx="11859491" cy="5846617"/>
          </a:xfrm>
        </p:spPr>
        <p:txBody>
          <a:bodyPr>
            <a:normAutofit fontScale="85000" lnSpcReduction="20000"/>
          </a:bodyPr>
          <a:lstStyle/>
          <a:p>
            <a:pPr marL="0" indent="0" algn="l">
              <a:buNone/>
            </a:pPr>
            <a:r>
              <a:rPr lang="en-US" b="1" i="0" dirty="0">
                <a:solidFill>
                  <a:srgbClr val="001D35"/>
                </a:solidFill>
                <a:effectLst/>
                <a:latin typeface="Google Sans"/>
              </a:rPr>
              <a:t>1. </a:t>
            </a:r>
            <a:r>
              <a:rPr lang="en-US" b="1" i="0" dirty="0" err="1">
                <a:solidFill>
                  <a:srgbClr val="001D35"/>
                </a:solidFill>
                <a:effectLst/>
                <a:latin typeface="Google Sans"/>
              </a:rPr>
              <a:t>Depravación</a:t>
            </a:r>
            <a:r>
              <a:rPr lang="en-US" b="1" i="0" dirty="0">
                <a:solidFill>
                  <a:srgbClr val="001D35"/>
                </a:solidFill>
                <a:effectLst/>
                <a:latin typeface="Google Sans"/>
              </a:rPr>
              <a:t> total</a:t>
            </a:r>
            <a:endParaRPr lang="en-US" b="0" i="0" dirty="0">
              <a:solidFill>
                <a:srgbClr val="001D35"/>
              </a:solidFill>
              <a:effectLst/>
              <a:latin typeface="Google Sans"/>
            </a:endParaRPr>
          </a:p>
          <a:p>
            <a:pPr marL="0" indent="0" algn="l">
              <a:buNone/>
            </a:pPr>
            <a:r>
              <a:rPr lang="en-US" b="0" i="0" dirty="0">
                <a:solidFill>
                  <a:srgbClr val="545D7E"/>
                </a:solidFill>
                <a:effectLst/>
                <a:latin typeface="Google Sans"/>
              </a:rPr>
              <a:t>(o Total Depravity): </a:t>
            </a:r>
            <a:r>
              <a:rPr lang="en-US" b="0" i="0" dirty="0" err="1">
                <a:solidFill>
                  <a:srgbClr val="545D7E"/>
                </a:solidFill>
                <a:effectLst/>
                <a:latin typeface="Google Sans"/>
              </a:rPr>
              <a:t>Debido</a:t>
            </a:r>
            <a:r>
              <a:rPr lang="en-US" b="0" i="0" dirty="0">
                <a:solidFill>
                  <a:srgbClr val="545D7E"/>
                </a:solidFill>
                <a:effectLst/>
                <a:latin typeface="Google Sans"/>
              </a:rPr>
              <a:t> a la </a:t>
            </a:r>
            <a:r>
              <a:rPr lang="en-US" b="0" i="0" dirty="0" err="1">
                <a:solidFill>
                  <a:srgbClr val="545D7E"/>
                </a:solidFill>
                <a:effectLst/>
                <a:latin typeface="Google Sans"/>
              </a:rPr>
              <a:t>caída</a:t>
            </a:r>
            <a:r>
              <a:rPr lang="en-US" b="0" i="0" dirty="0">
                <a:solidFill>
                  <a:srgbClr val="545D7E"/>
                </a:solidFill>
                <a:effectLst/>
                <a:latin typeface="Google Sans"/>
              </a:rPr>
              <a:t> de </a:t>
            </a:r>
            <a:r>
              <a:rPr lang="en-US" b="0" i="0" dirty="0" err="1">
                <a:solidFill>
                  <a:srgbClr val="545D7E"/>
                </a:solidFill>
                <a:effectLst/>
                <a:latin typeface="Google Sans"/>
              </a:rPr>
              <a:t>Adán</a:t>
            </a:r>
            <a:r>
              <a:rPr lang="en-US" b="0" i="0" dirty="0">
                <a:solidFill>
                  <a:srgbClr val="545D7E"/>
                </a:solidFill>
                <a:effectLst/>
                <a:latin typeface="Google Sans"/>
              </a:rPr>
              <a:t>, la </a:t>
            </a:r>
            <a:r>
              <a:rPr lang="en-US" b="0" i="0" dirty="0" err="1">
                <a:solidFill>
                  <a:srgbClr val="545D7E"/>
                </a:solidFill>
                <a:effectLst/>
                <a:latin typeface="Google Sans"/>
              </a:rPr>
              <a:t>humanidad</a:t>
            </a:r>
            <a:r>
              <a:rPr lang="en-US" b="0" i="0" dirty="0">
                <a:solidFill>
                  <a:srgbClr val="545D7E"/>
                </a:solidFill>
                <a:effectLst/>
                <a:latin typeface="Google Sans"/>
              </a:rPr>
              <a:t> </a:t>
            </a:r>
            <a:r>
              <a:rPr lang="en-US" b="0" i="0" dirty="0" err="1">
                <a:solidFill>
                  <a:srgbClr val="545D7E"/>
                </a:solidFill>
                <a:effectLst/>
                <a:latin typeface="Google Sans"/>
              </a:rPr>
              <a:t>está</a:t>
            </a:r>
            <a:r>
              <a:rPr lang="en-US" b="0" i="0" dirty="0">
                <a:solidFill>
                  <a:srgbClr val="545D7E"/>
                </a:solidFill>
                <a:effectLst/>
                <a:latin typeface="Google Sans"/>
              </a:rPr>
              <a:t> </a:t>
            </a:r>
            <a:r>
              <a:rPr lang="en-US" b="0" i="0" dirty="0" err="1">
                <a:solidFill>
                  <a:srgbClr val="545D7E"/>
                </a:solidFill>
                <a:effectLst/>
                <a:latin typeface="Google Sans"/>
              </a:rPr>
              <a:t>afectada</a:t>
            </a:r>
            <a:r>
              <a:rPr lang="en-US" b="0" i="0" dirty="0">
                <a:solidFill>
                  <a:srgbClr val="545D7E"/>
                </a:solidFill>
                <a:effectLst/>
                <a:latin typeface="Google Sans"/>
              </a:rPr>
              <a:t> </a:t>
            </a:r>
            <a:r>
              <a:rPr lang="en-US" b="0" i="0" dirty="0" err="1">
                <a:solidFill>
                  <a:srgbClr val="545D7E"/>
                </a:solidFill>
                <a:effectLst/>
                <a:latin typeface="Google Sans"/>
              </a:rPr>
              <a:t>por</a:t>
            </a:r>
            <a:r>
              <a:rPr lang="en-US" b="0" i="0" dirty="0">
                <a:solidFill>
                  <a:srgbClr val="545D7E"/>
                </a:solidFill>
                <a:effectLst/>
                <a:latin typeface="Google Sans"/>
              </a:rPr>
              <a:t> </a:t>
            </a:r>
            <a:r>
              <a:rPr lang="en-US" b="0" i="0" dirty="0" err="1">
                <a:solidFill>
                  <a:srgbClr val="545D7E"/>
                </a:solidFill>
                <a:effectLst/>
                <a:latin typeface="Google Sans"/>
              </a:rPr>
              <a:t>el</a:t>
            </a:r>
            <a:r>
              <a:rPr lang="en-US" b="0" i="0" dirty="0">
                <a:solidFill>
                  <a:srgbClr val="545D7E"/>
                </a:solidFill>
                <a:effectLst/>
                <a:latin typeface="Google Sans"/>
              </a:rPr>
              <a:t> </a:t>
            </a:r>
            <a:r>
              <a:rPr lang="en-US" b="0" i="0" dirty="0" err="1">
                <a:solidFill>
                  <a:srgbClr val="545D7E"/>
                </a:solidFill>
                <a:effectLst/>
                <a:latin typeface="Google Sans"/>
              </a:rPr>
              <a:t>pecado</a:t>
            </a:r>
            <a:r>
              <a:rPr lang="en-US" b="0" i="0" dirty="0">
                <a:solidFill>
                  <a:srgbClr val="545D7E"/>
                </a:solidFill>
                <a:effectLst/>
                <a:latin typeface="Google Sans"/>
              </a:rPr>
              <a:t> y es </a:t>
            </a:r>
            <a:r>
              <a:rPr lang="en-US" b="0" i="0" dirty="0" err="1">
                <a:solidFill>
                  <a:srgbClr val="545D7E"/>
                </a:solidFill>
                <a:effectLst/>
                <a:latin typeface="Google Sans"/>
              </a:rPr>
              <a:t>incapaz</a:t>
            </a:r>
            <a:r>
              <a:rPr lang="en-US" b="0" i="0" dirty="0">
                <a:solidFill>
                  <a:srgbClr val="545D7E"/>
                </a:solidFill>
                <a:effectLst/>
                <a:latin typeface="Google Sans"/>
              </a:rPr>
              <a:t> de </a:t>
            </a:r>
            <a:r>
              <a:rPr lang="en-US" b="0" i="0" dirty="0" err="1">
                <a:solidFill>
                  <a:srgbClr val="545D7E"/>
                </a:solidFill>
                <a:effectLst/>
                <a:latin typeface="Google Sans"/>
              </a:rPr>
              <a:t>salvarse</a:t>
            </a:r>
            <a:r>
              <a:rPr lang="en-US" b="0" i="0" dirty="0">
                <a:solidFill>
                  <a:srgbClr val="545D7E"/>
                </a:solidFill>
                <a:effectLst/>
                <a:latin typeface="Google Sans"/>
              </a:rPr>
              <a:t> a </a:t>
            </a:r>
            <a:r>
              <a:rPr lang="en-US" b="0" i="0" dirty="0" err="1">
                <a:solidFill>
                  <a:srgbClr val="545D7E"/>
                </a:solidFill>
                <a:effectLst/>
                <a:latin typeface="Google Sans"/>
              </a:rPr>
              <a:t>sí</a:t>
            </a:r>
            <a:r>
              <a:rPr lang="en-US" b="0" i="0" dirty="0">
                <a:solidFill>
                  <a:srgbClr val="545D7E"/>
                </a:solidFill>
                <a:effectLst/>
                <a:latin typeface="Google Sans"/>
              </a:rPr>
              <a:t> </a:t>
            </a:r>
            <a:r>
              <a:rPr lang="en-US" b="0" i="0" dirty="0" err="1">
                <a:solidFill>
                  <a:srgbClr val="545D7E"/>
                </a:solidFill>
                <a:effectLst/>
                <a:latin typeface="Google Sans"/>
              </a:rPr>
              <a:t>misma</a:t>
            </a:r>
            <a:r>
              <a:rPr lang="en-US" b="0" i="0" dirty="0">
                <a:solidFill>
                  <a:srgbClr val="545D7E"/>
                </a:solidFill>
                <a:effectLst/>
                <a:latin typeface="Google Sans"/>
              </a:rPr>
              <a:t> sin la </a:t>
            </a:r>
            <a:r>
              <a:rPr lang="en-US" b="0" i="0" dirty="0" err="1">
                <a:solidFill>
                  <a:srgbClr val="545D7E"/>
                </a:solidFill>
                <a:effectLst/>
                <a:latin typeface="Google Sans"/>
              </a:rPr>
              <a:t>intervención</a:t>
            </a:r>
            <a:r>
              <a:rPr lang="en-US" b="0" i="0" dirty="0">
                <a:solidFill>
                  <a:srgbClr val="545D7E"/>
                </a:solidFill>
                <a:effectLst/>
                <a:latin typeface="Google Sans"/>
              </a:rPr>
              <a:t> </a:t>
            </a:r>
            <a:r>
              <a:rPr lang="en-US" b="0" i="0" dirty="0" err="1">
                <a:solidFill>
                  <a:srgbClr val="545D7E"/>
                </a:solidFill>
                <a:effectLst/>
                <a:latin typeface="Google Sans"/>
              </a:rPr>
              <a:t>divina</a:t>
            </a:r>
            <a:r>
              <a:rPr lang="en-US" b="0" i="0" dirty="0">
                <a:solidFill>
                  <a:srgbClr val="545D7E"/>
                </a:solidFill>
                <a:effectLst/>
                <a:latin typeface="Google Sans"/>
              </a:rPr>
              <a:t>.</a:t>
            </a:r>
          </a:p>
          <a:p>
            <a:pPr marL="0" indent="0" algn="l">
              <a:buNone/>
            </a:pPr>
            <a:r>
              <a:rPr lang="en-US" b="1" i="0" dirty="0">
                <a:solidFill>
                  <a:srgbClr val="001D35"/>
                </a:solidFill>
                <a:effectLst/>
                <a:latin typeface="Google Sans"/>
              </a:rPr>
              <a:t>2. </a:t>
            </a:r>
            <a:r>
              <a:rPr lang="en-US" b="1" i="0" dirty="0" err="1">
                <a:solidFill>
                  <a:srgbClr val="001D35"/>
                </a:solidFill>
                <a:effectLst/>
                <a:latin typeface="Google Sans"/>
              </a:rPr>
              <a:t>Elección</a:t>
            </a:r>
            <a:r>
              <a:rPr lang="en-US" b="1" i="0" dirty="0">
                <a:solidFill>
                  <a:srgbClr val="001D35"/>
                </a:solidFill>
                <a:effectLst/>
                <a:latin typeface="Google Sans"/>
              </a:rPr>
              <a:t> </a:t>
            </a:r>
            <a:r>
              <a:rPr lang="en-US" b="1" i="0" dirty="0" err="1">
                <a:solidFill>
                  <a:srgbClr val="001D35"/>
                </a:solidFill>
                <a:effectLst/>
                <a:latin typeface="Google Sans"/>
              </a:rPr>
              <a:t>incondicional</a:t>
            </a:r>
            <a:endParaRPr lang="en-US" b="0" i="0" dirty="0">
              <a:solidFill>
                <a:srgbClr val="001D35"/>
              </a:solidFill>
              <a:effectLst/>
              <a:latin typeface="Google Sans"/>
            </a:endParaRPr>
          </a:p>
          <a:p>
            <a:pPr marL="0" indent="0" algn="l">
              <a:buNone/>
            </a:pPr>
            <a:r>
              <a:rPr lang="en-US" b="0" i="0" dirty="0">
                <a:solidFill>
                  <a:srgbClr val="545D7E"/>
                </a:solidFill>
                <a:effectLst/>
                <a:latin typeface="Google Sans"/>
              </a:rPr>
              <a:t>(o Unconditional Election): Dios, </a:t>
            </a:r>
            <a:r>
              <a:rPr lang="en-US" b="0" i="0" dirty="0" err="1">
                <a:solidFill>
                  <a:srgbClr val="545D7E"/>
                </a:solidFill>
                <a:effectLst/>
                <a:latin typeface="Google Sans"/>
              </a:rPr>
              <a:t>en</a:t>
            </a:r>
            <a:r>
              <a:rPr lang="en-US" b="0" i="0" dirty="0">
                <a:solidFill>
                  <a:srgbClr val="545D7E"/>
                </a:solidFill>
                <a:effectLst/>
                <a:latin typeface="Google Sans"/>
              </a:rPr>
              <a:t> </a:t>
            </a:r>
            <a:r>
              <a:rPr lang="en-US" b="0" i="0" dirty="0" err="1">
                <a:solidFill>
                  <a:srgbClr val="545D7E"/>
                </a:solidFill>
                <a:effectLst/>
                <a:latin typeface="Google Sans"/>
              </a:rPr>
              <a:t>su</a:t>
            </a:r>
            <a:r>
              <a:rPr lang="en-US" b="0" i="0" dirty="0">
                <a:solidFill>
                  <a:srgbClr val="545D7E"/>
                </a:solidFill>
                <a:effectLst/>
                <a:latin typeface="Google Sans"/>
              </a:rPr>
              <a:t> </a:t>
            </a:r>
            <a:r>
              <a:rPr lang="en-US" b="0" i="0" dirty="0" err="1">
                <a:solidFill>
                  <a:srgbClr val="545D7E"/>
                </a:solidFill>
                <a:effectLst/>
                <a:latin typeface="Google Sans"/>
              </a:rPr>
              <a:t>soberanía</a:t>
            </a:r>
            <a:r>
              <a:rPr lang="en-US" b="0" i="0" dirty="0">
                <a:solidFill>
                  <a:srgbClr val="545D7E"/>
                </a:solidFill>
                <a:effectLst/>
                <a:latin typeface="Google Sans"/>
              </a:rPr>
              <a:t>, ha </a:t>
            </a:r>
            <a:r>
              <a:rPr lang="en-US" b="0" i="0" dirty="0" err="1">
                <a:solidFill>
                  <a:srgbClr val="545D7E"/>
                </a:solidFill>
                <a:effectLst/>
                <a:latin typeface="Google Sans"/>
              </a:rPr>
              <a:t>elegido</a:t>
            </a:r>
            <a:r>
              <a:rPr lang="en-US" b="0" i="0" dirty="0">
                <a:solidFill>
                  <a:srgbClr val="545D7E"/>
                </a:solidFill>
                <a:effectLst/>
                <a:latin typeface="Google Sans"/>
              </a:rPr>
              <a:t> a </a:t>
            </a:r>
            <a:r>
              <a:rPr lang="en-US" b="0" i="0" dirty="0" err="1">
                <a:solidFill>
                  <a:srgbClr val="545D7E"/>
                </a:solidFill>
                <a:effectLst/>
                <a:latin typeface="Google Sans"/>
              </a:rPr>
              <a:t>ciertas</a:t>
            </a:r>
            <a:r>
              <a:rPr lang="en-US" b="0" i="0" dirty="0">
                <a:solidFill>
                  <a:srgbClr val="545D7E"/>
                </a:solidFill>
                <a:effectLst/>
                <a:latin typeface="Google Sans"/>
              </a:rPr>
              <a:t> personas para la </a:t>
            </a:r>
            <a:r>
              <a:rPr lang="en-US" b="0" i="0" dirty="0" err="1">
                <a:solidFill>
                  <a:srgbClr val="545D7E"/>
                </a:solidFill>
                <a:effectLst/>
                <a:latin typeface="Google Sans"/>
              </a:rPr>
              <a:t>salvación</a:t>
            </a:r>
            <a:r>
              <a:rPr lang="en-US" b="0" i="0" dirty="0">
                <a:solidFill>
                  <a:srgbClr val="545D7E"/>
                </a:solidFill>
                <a:effectLst/>
                <a:latin typeface="Google Sans"/>
              </a:rPr>
              <a:t> antes de la </a:t>
            </a:r>
            <a:r>
              <a:rPr lang="en-US" b="0" i="0" dirty="0" err="1">
                <a:solidFill>
                  <a:srgbClr val="545D7E"/>
                </a:solidFill>
                <a:effectLst/>
                <a:latin typeface="Google Sans"/>
              </a:rPr>
              <a:t>fundación</a:t>
            </a:r>
            <a:r>
              <a:rPr lang="en-US" b="0" i="0" dirty="0">
                <a:solidFill>
                  <a:srgbClr val="545D7E"/>
                </a:solidFill>
                <a:effectLst/>
                <a:latin typeface="Google Sans"/>
              </a:rPr>
              <a:t> del </a:t>
            </a:r>
            <a:r>
              <a:rPr lang="en-US" b="0" i="0" dirty="0" err="1">
                <a:solidFill>
                  <a:srgbClr val="545D7E"/>
                </a:solidFill>
                <a:effectLst/>
                <a:latin typeface="Google Sans"/>
              </a:rPr>
              <a:t>mundo</a:t>
            </a:r>
            <a:r>
              <a:rPr lang="en-US" b="0" i="0" dirty="0">
                <a:solidFill>
                  <a:srgbClr val="545D7E"/>
                </a:solidFill>
                <a:effectLst/>
                <a:latin typeface="Google Sans"/>
              </a:rPr>
              <a:t>, sin que </a:t>
            </a:r>
            <a:r>
              <a:rPr lang="en-US" b="0" i="0" dirty="0" err="1">
                <a:solidFill>
                  <a:srgbClr val="545D7E"/>
                </a:solidFill>
                <a:effectLst/>
                <a:latin typeface="Google Sans"/>
              </a:rPr>
              <a:t>su</a:t>
            </a:r>
            <a:r>
              <a:rPr lang="en-US" b="0" i="0" dirty="0">
                <a:solidFill>
                  <a:srgbClr val="545D7E"/>
                </a:solidFill>
                <a:effectLst/>
                <a:latin typeface="Google Sans"/>
              </a:rPr>
              <a:t> </a:t>
            </a:r>
            <a:r>
              <a:rPr lang="en-US" b="0" i="0" dirty="0" err="1">
                <a:solidFill>
                  <a:srgbClr val="545D7E"/>
                </a:solidFill>
                <a:effectLst/>
                <a:latin typeface="Google Sans"/>
              </a:rPr>
              <a:t>elección</a:t>
            </a:r>
            <a:r>
              <a:rPr lang="en-US" b="0" i="0" dirty="0">
                <a:solidFill>
                  <a:srgbClr val="545D7E"/>
                </a:solidFill>
                <a:effectLst/>
                <a:latin typeface="Google Sans"/>
              </a:rPr>
              <a:t> </a:t>
            </a:r>
            <a:r>
              <a:rPr lang="en-US" b="0" i="0" dirty="0" err="1">
                <a:solidFill>
                  <a:srgbClr val="545D7E"/>
                </a:solidFill>
                <a:effectLst/>
                <a:latin typeface="Google Sans"/>
              </a:rPr>
              <a:t>dependa</a:t>
            </a:r>
            <a:r>
              <a:rPr lang="en-US" b="0" i="0" dirty="0">
                <a:solidFill>
                  <a:srgbClr val="545D7E"/>
                </a:solidFill>
                <a:effectLst/>
                <a:latin typeface="Google Sans"/>
              </a:rPr>
              <a:t> de </a:t>
            </a:r>
            <a:r>
              <a:rPr lang="en-US" b="0" i="0" dirty="0" err="1">
                <a:solidFill>
                  <a:srgbClr val="545D7E"/>
                </a:solidFill>
                <a:effectLst/>
                <a:latin typeface="Google Sans"/>
              </a:rPr>
              <a:t>algún</a:t>
            </a:r>
            <a:r>
              <a:rPr lang="en-US" b="0" i="0" dirty="0">
                <a:solidFill>
                  <a:srgbClr val="545D7E"/>
                </a:solidFill>
                <a:effectLst/>
                <a:latin typeface="Google Sans"/>
              </a:rPr>
              <a:t> </a:t>
            </a:r>
            <a:r>
              <a:rPr lang="en-US" b="0" i="0" dirty="0" err="1">
                <a:solidFill>
                  <a:srgbClr val="545D7E"/>
                </a:solidFill>
                <a:effectLst/>
                <a:latin typeface="Google Sans"/>
              </a:rPr>
              <a:t>mérito</a:t>
            </a:r>
            <a:r>
              <a:rPr lang="en-US" b="0" i="0" dirty="0">
                <a:solidFill>
                  <a:srgbClr val="545D7E"/>
                </a:solidFill>
                <a:effectLst/>
                <a:latin typeface="Google Sans"/>
              </a:rPr>
              <a:t> o </a:t>
            </a:r>
            <a:r>
              <a:rPr lang="en-US" b="0" i="0" dirty="0" err="1">
                <a:solidFill>
                  <a:srgbClr val="545D7E"/>
                </a:solidFill>
                <a:effectLst/>
                <a:latin typeface="Google Sans"/>
              </a:rPr>
              <a:t>acción</a:t>
            </a:r>
            <a:r>
              <a:rPr lang="en-US" b="0" i="0" dirty="0">
                <a:solidFill>
                  <a:srgbClr val="545D7E"/>
                </a:solidFill>
                <a:effectLst/>
                <a:latin typeface="Google Sans"/>
              </a:rPr>
              <a:t> de </a:t>
            </a:r>
            <a:r>
              <a:rPr lang="en-US" b="0" i="0" dirty="0" err="1">
                <a:solidFill>
                  <a:srgbClr val="545D7E"/>
                </a:solidFill>
                <a:effectLst/>
                <a:latin typeface="Google Sans"/>
              </a:rPr>
              <a:t>parte</a:t>
            </a:r>
            <a:r>
              <a:rPr lang="en-US" b="0" i="0" dirty="0">
                <a:solidFill>
                  <a:srgbClr val="545D7E"/>
                </a:solidFill>
                <a:effectLst/>
                <a:latin typeface="Google Sans"/>
              </a:rPr>
              <a:t> del </a:t>
            </a:r>
            <a:r>
              <a:rPr lang="en-US" b="0" i="0" dirty="0" err="1">
                <a:solidFill>
                  <a:srgbClr val="545D7E"/>
                </a:solidFill>
                <a:effectLst/>
                <a:latin typeface="Google Sans"/>
              </a:rPr>
              <a:t>individuo</a:t>
            </a:r>
            <a:r>
              <a:rPr lang="en-US" b="0" i="0" dirty="0">
                <a:solidFill>
                  <a:srgbClr val="545D7E"/>
                </a:solidFill>
                <a:effectLst/>
                <a:latin typeface="Google Sans"/>
              </a:rPr>
              <a:t>.</a:t>
            </a:r>
          </a:p>
          <a:p>
            <a:pPr marL="0" indent="0" algn="l">
              <a:buNone/>
            </a:pPr>
            <a:r>
              <a:rPr lang="en-US" b="1" i="0" dirty="0">
                <a:solidFill>
                  <a:srgbClr val="001D35"/>
                </a:solidFill>
                <a:effectLst/>
                <a:latin typeface="Google Sans"/>
              </a:rPr>
              <a:t>3. </a:t>
            </a:r>
            <a:r>
              <a:rPr lang="en-US" b="1" i="0" dirty="0" err="1">
                <a:solidFill>
                  <a:srgbClr val="001D35"/>
                </a:solidFill>
                <a:effectLst/>
                <a:latin typeface="Google Sans"/>
              </a:rPr>
              <a:t>Expiación</a:t>
            </a:r>
            <a:r>
              <a:rPr lang="en-US" b="1" i="0" dirty="0">
                <a:solidFill>
                  <a:srgbClr val="001D35"/>
                </a:solidFill>
                <a:effectLst/>
                <a:latin typeface="Google Sans"/>
              </a:rPr>
              <a:t> </a:t>
            </a:r>
            <a:r>
              <a:rPr lang="en-US" b="1" i="0" dirty="0" err="1">
                <a:solidFill>
                  <a:srgbClr val="001D35"/>
                </a:solidFill>
                <a:effectLst/>
                <a:latin typeface="Google Sans"/>
              </a:rPr>
              <a:t>limitada</a:t>
            </a:r>
            <a:endParaRPr lang="en-US" b="0" i="0" dirty="0">
              <a:solidFill>
                <a:srgbClr val="001D35"/>
              </a:solidFill>
              <a:effectLst/>
              <a:latin typeface="Google Sans"/>
            </a:endParaRPr>
          </a:p>
          <a:p>
            <a:pPr marL="0" indent="0" algn="l">
              <a:buNone/>
            </a:pPr>
            <a:r>
              <a:rPr lang="en-US" b="0" i="0" dirty="0">
                <a:solidFill>
                  <a:srgbClr val="545D7E"/>
                </a:solidFill>
                <a:effectLst/>
                <a:latin typeface="Google Sans"/>
              </a:rPr>
              <a:t>(o Limited Atonement): La </a:t>
            </a:r>
            <a:r>
              <a:rPr lang="en-US" b="0" i="0" dirty="0" err="1">
                <a:solidFill>
                  <a:srgbClr val="545D7E"/>
                </a:solidFill>
                <a:effectLst/>
                <a:latin typeface="Google Sans"/>
              </a:rPr>
              <a:t>muerte</a:t>
            </a:r>
            <a:r>
              <a:rPr lang="en-US" b="0" i="0" dirty="0">
                <a:solidFill>
                  <a:srgbClr val="545D7E"/>
                </a:solidFill>
                <a:effectLst/>
                <a:latin typeface="Google Sans"/>
              </a:rPr>
              <a:t> de Cristo </a:t>
            </a:r>
            <a:r>
              <a:rPr lang="en-US" b="0" i="0" dirty="0" err="1">
                <a:solidFill>
                  <a:srgbClr val="545D7E"/>
                </a:solidFill>
                <a:effectLst/>
                <a:latin typeface="Google Sans"/>
              </a:rPr>
              <a:t>en</a:t>
            </a:r>
            <a:r>
              <a:rPr lang="en-US" b="0" i="0" dirty="0">
                <a:solidFill>
                  <a:srgbClr val="545D7E"/>
                </a:solidFill>
                <a:effectLst/>
                <a:latin typeface="Google Sans"/>
              </a:rPr>
              <a:t> la </a:t>
            </a:r>
            <a:r>
              <a:rPr lang="en-US" b="0" i="0" dirty="0" err="1">
                <a:solidFill>
                  <a:srgbClr val="545D7E"/>
                </a:solidFill>
                <a:effectLst/>
                <a:latin typeface="Google Sans"/>
              </a:rPr>
              <a:t>cruz</a:t>
            </a:r>
            <a:r>
              <a:rPr lang="en-US" b="0" i="0" dirty="0">
                <a:solidFill>
                  <a:srgbClr val="545D7E"/>
                </a:solidFill>
                <a:effectLst/>
                <a:latin typeface="Google Sans"/>
              </a:rPr>
              <a:t> </a:t>
            </a:r>
            <a:r>
              <a:rPr lang="en-US" b="0" i="0" dirty="0" err="1">
                <a:solidFill>
                  <a:srgbClr val="545D7E"/>
                </a:solidFill>
                <a:effectLst/>
                <a:latin typeface="Google Sans"/>
              </a:rPr>
              <a:t>fue</a:t>
            </a:r>
            <a:r>
              <a:rPr lang="en-US" b="0" i="0" dirty="0">
                <a:solidFill>
                  <a:srgbClr val="545D7E"/>
                </a:solidFill>
                <a:effectLst/>
                <a:latin typeface="Google Sans"/>
              </a:rPr>
              <a:t> </a:t>
            </a:r>
            <a:r>
              <a:rPr lang="en-US" b="0" i="0" dirty="0" err="1">
                <a:solidFill>
                  <a:srgbClr val="545D7E"/>
                </a:solidFill>
                <a:effectLst/>
                <a:latin typeface="Google Sans"/>
              </a:rPr>
              <a:t>específicamente</a:t>
            </a:r>
            <a:r>
              <a:rPr lang="en-US" b="0" i="0" dirty="0">
                <a:solidFill>
                  <a:srgbClr val="545D7E"/>
                </a:solidFill>
                <a:effectLst/>
                <a:latin typeface="Google Sans"/>
              </a:rPr>
              <a:t> </a:t>
            </a:r>
            <a:r>
              <a:rPr lang="en-US" b="0" i="0" dirty="0" err="1">
                <a:solidFill>
                  <a:srgbClr val="545D7E"/>
                </a:solidFill>
                <a:effectLst/>
                <a:latin typeface="Google Sans"/>
              </a:rPr>
              <a:t>por</a:t>
            </a:r>
            <a:r>
              <a:rPr lang="en-US" b="0" i="0" dirty="0">
                <a:solidFill>
                  <a:srgbClr val="545D7E"/>
                </a:solidFill>
                <a:effectLst/>
                <a:latin typeface="Google Sans"/>
              </a:rPr>
              <a:t> </a:t>
            </a:r>
            <a:r>
              <a:rPr lang="en-US" b="0" i="0" dirty="0" err="1">
                <a:solidFill>
                  <a:srgbClr val="545D7E"/>
                </a:solidFill>
                <a:effectLst/>
                <a:latin typeface="Google Sans"/>
              </a:rPr>
              <a:t>los</a:t>
            </a:r>
            <a:r>
              <a:rPr lang="en-US" b="0" i="0" dirty="0">
                <a:solidFill>
                  <a:srgbClr val="545D7E"/>
                </a:solidFill>
                <a:effectLst/>
                <a:latin typeface="Google Sans"/>
              </a:rPr>
              <a:t> </a:t>
            </a:r>
            <a:r>
              <a:rPr lang="en-US" b="0" i="0" dirty="0" err="1">
                <a:solidFill>
                  <a:srgbClr val="545D7E"/>
                </a:solidFill>
                <a:effectLst/>
                <a:latin typeface="Google Sans"/>
              </a:rPr>
              <a:t>pecados</a:t>
            </a:r>
            <a:r>
              <a:rPr lang="en-US" b="0" i="0" dirty="0">
                <a:solidFill>
                  <a:srgbClr val="545D7E"/>
                </a:solidFill>
                <a:effectLst/>
                <a:latin typeface="Google Sans"/>
              </a:rPr>
              <a:t> de </a:t>
            </a:r>
            <a:r>
              <a:rPr lang="en-US" b="0" i="0" dirty="0" err="1">
                <a:solidFill>
                  <a:srgbClr val="545D7E"/>
                </a:solidFill>
                <a:effectLst/>
                <a:latin typeface="Google Sans"/>
              </a:rPr>
              <a:t>los</a:t>
            </a:r>
            <a:r>
              <a:rPr lang="en-US" b="0" i="0" dirty="0">
                <a:solidFill>
                  <a:srgbClr val="545D7E"/>
                </a:solidFill>
                <a:effectLst/>
                <a:latin typeface="Google Sans"/>
              </a:rPr>
              <a:t> </a:t>
            </a:r>
            <a:r>
              <a:rPr lang="en-US" b="0" i="0" dirty="0" err="1">
                <a:solidFill>
                  <a:srgbClr val="545D7E"/>
                </a:solidFill>
                <a:effectLst/>
                <a:latin typeface="Google Sans"/>
              </a:rPr>
              <a:t>elegidos</a:t>
            </a:r>
            <a:r>
              <a:rPr lang="en-US" b="0" i="0" dirty="0">
                <a:solidFill>
                  <a:srgbClr val="545D7E"/>
                </a:solidFill>
                <a:effectLst/>
                <a:latin typeface="Google Sans"/>
              </a:rPr>
              <a:t>, </a:t>
            </a:r>
            <a:r>
              <a:rPr lang="en-US" b="0" i="0" dirty="0" err="1">
                <a:solidFill>
                  <a:srgbClr val="545D7E"/>
                </a:solidFill>
                <a:effectLst/>
                <a:latin typeface="Google Sans"/>
              </a:rPr>
              <a:t>asegurando</a:t>
            </a:r>
            <a:r>
              <a:rPr lang="en-US" b="0" i="0" dirty="0">
                <a:solidFill>
                  <a:srgbClr val="545D7E"/>
                </a:solidFill>
                <a:effectLst/>
                <a:latin typeface="Google Sans"/>
              </a:rPr>
              <a:t> </a:t>
            </a:r>
            <a:r>
              <a:rPr lang="en-US" b="0" i="0" dirty="0" err="1">
                <a:solidFill>
                  <a:srgbClr val="545D7E"/>
                </a:solidFill>
                <a:effectLst/>
                <a:latin typeface="Google Sans"/>
              </a:rPr>
              <a:t>su</a:t>
            </a:r>
            <a:r>
              <a:rPr lang="en-US" b="0" i="0" dirty="0">
                <a:solidFill>
                  <a:srgbClr val="545D7E"/>
                </a:solidFill>
                <a:effectLst/>
                <a:latin typeface="Google Sans"/>
              </a:rPr>
              <a:t> </a:t>
            </a:r>
            <a:r>
              <a:rPr lang="en-US" b="0" i="0" dirty="0" err="1">
                <a:solidFill>
                  <a:srgbClr val="545D7E"/>
                </a:solidFill>
                <a:effectLst/>
                <a:latin typeface="Google Sans"/>
              </a:rPr>
              <a:t>redención</a:t>
            </a:r>
            <a:r>
              <a:rPr lang="en-US" b="0" i="0" dirty="0">
                <a:solidFill>
                  <a:srgbClr val="545D7E"/>
                </a:solidFill>
                <a:effectLst/>
                <a:latin typeface="Google Sans"/>
              </a:rPr>
              <a:t>.</a:t>
            </a:r>
          </a:p>
          <a:p>
            <a:pPr marL="0" indent="0" algn="l">
              <a:buNone/>
            </a:pPr>
            <a:r>
              <a:rPr lang="en-US" b="1" i="0" dirty="0">
                <a:solidFill>
                  <a:srgbClr val="001D35"/>
                </a:solidFill>
                <a:effectLst/>
                <a:latin typeface="Google Sans"/>
              </a:rPr>
              <a:t>4. </a:t>
            </a:r>
            <a:r>
              <a:rPr lang="en-US" b="1" i="0" dirty="0" err="1">
                <a:solidFill>
                  <a:srgbClr val="001D35"/>
                </a:solidFill>
                <a:effectLst/>
                <a:latin typeface="Google Sans"/>
              </a:rPr>
              <a:t>Gracia</a:t>
            </a:r>
            <a:r>
              <a:rPr lang="en-US" b="1" i="0" dirty="0">
                <a:solidFill>
                  <a:srgbClr val="001D35"/>
                </a:solidFill>
                <a:effectLst/>
                <a:latin typeface="Google Sans"/>
              </a:rPr>
              <a:t> irresistible</a:t>
            </a:r>
            <a:endParaRPr lang="en-US" b="0" i="0" dirty="0">
              <a:solidFill>
                <a:srgbClr val="001D35"/>
              </a:solidFill>
              <a:effectLst/>
              <a:latin typeface="Google Sans"/>
            </a:endParaRPr>
          </a:p>
          <a:p>
            <a:pPr marL="0" indent="0" algn="l">
              <a:buNone/>
            </a:pPr>
            <a:r>
              <a:rPr lang="en-US" b="0" i="0" dirty="0">
                <a:solidFill>
                  <a:srgbClr val="545D7E"/>
                </a:solidFill>
                <a:effectLst/>
                <a:latin typeface="Google Sans"/>
              </a:rPr>
              <a:t>(o Irresistible Grace): </a:t>
            </a:r>
            <a:r>
              <a:rPr lang="en-US" b="0" i="0" dirty="0" err="1">
                <a:solidFill>
                  <a:srgbClr val="545D7E"/>
                </a:solidFill>
                <a:effectLst/>
                <a:latin typeface="Google Sans"/>
              </a:rPr>
              <a:t>Cuando</a:t>
            </a:r>
            <a:r>
              <a:rPr lang="en-US" b="0" i="0" dirty="0">
                <a:solidFill>
                  <a:srgbClr val="545D7E"/>
                </a:solidFill>
                <a:effectLst/>
                <a:latin typeface="Google Sans"/>
              </a:rPr>
              <a:t> Dios llama a </a:t>
            </a:r>
            <a:r>
              <a:rPr lang="en-US" b="0" i="0" dirty="0" err="1">
                <a:solidFill>
                  <a:srgbClr val="545D7E"/>
                </a:solidFill>
                <a:effectLst/>
                <a:latin typeface="Google Sans"/>
              </a:rPr>
              <a:t>los</a:t>
            </a:r>
            <a:r>
              <a:rPr lang="en-US" b="0" i="0" dirty="0">
                <a:solidFill>
                  <a:srgbClr val="545D7E"/>
                </a:solidFill>
                <a:effectLst/>
                <a:latin typeface="Google Sans"/>
              </a:rPr>
              <a:t> </a:t>
            </a:r>
            <a:r>
              <a:rPr lang="en-US" b="0" i="0" dirty="0" err="1">
                <a:solidFill>
                  <a:srgbClr val="545D7E"/>
                </a:solidFill>
                <a:effectLst/>
                <a:latin typeface="Google Sans"/>
              </a:rPr>
              <a:t>elegidos</a:t>
            </a:r>
            <a:r>
              <a:rPr lang="en-US" b="0" i="0" dirty="0">
                <a:solidFill>
                  <a:srgbClr val="545D7E"/>
                </a:solidFill>
                <a:effectLst/>
                <a:latin typeface="Google Sans"/>
              </a:rPr>
              <a:t> a </a:t>
            </a:r>
            <a:r>
              <a:rPr lang="en-US" b="0" i="0" dirty="0" err="1">
                <a:solidFill>
                  <a:srgbClr val="545D7E"/>
                </a:solidFill>
                <a:effectLst/>
                <a:latin typeface="Google Sans"/>
              </a:rPr>
              <a:t>sí</a:t>
            </a:r>
            <a:r>
              <a:rPr lang="en-US" b="0" i="0" dirty="0">
                <a:solidFill>
                  <a:srgbClr val="545D7E"/>
                </a:solidFill>
                <a:effectLst/>
                <a:latin typeface="Google Sans"/>
              </a:rPr>
              <a:t> </a:t>
            </a:r>
            <a:r>
              <a:rPr lang="en-US" b="0" i="0" dirty="0" err="1">
                <a:solidFill>
                  <a:srgbClr val="545D7E"/>
                </a:solidFill>
                <a:effectLst/>
                <a:latin typeface="Google Sans"/>
              </a:rPr>
              <a:t>mismo</a:t>
            </a:r>
            <a:r>
              <a:rPr lang="en-US" b="0" i="0" dirty="0">
                <a:solidFill>
                  <a:srgbClr val="545D7E"/>
                </a:solidFill>
                <a:effectLst/>
                <a:latin typeface="Google Sans"/>
              </a:rPr>
              <a:t>, </a:t>
            </a:r>
            <a:r>
              <a:rPr lang="en-US" b="0" i="0" dirty="0" err="1">
                <a:solidFill>
                  <a:srgbClr val="545D7E"/>
                </a:solidFill>
                <a:effectLst/>
                <a:latin typeface="Google Sans"/>
              </a:rPr>
              <a:t>su</a:t>
            </a:r>
            <a:r>
              <a:rPr lang="en-US" b="0" i="0" dirty="0">
                <a:solidFill>
                  <a:srgbClr val="545D7E"/>
                </a:solidFill>
                <a:effectLst/>
                <a:latin typeface="Google Sans"/>
              </a:rPr>
              <a:t> </a:t>
            </a:r>
            <a:r>
              <a:rPr lang="en-US" b="0" i="0" dirty="0" err="1">
                <a:solidFill>
                  <a:srgbClr val="545D7E"/>
                </a:solidFill>
                <a:effectLst/>
                <a:latin typeface="Google Sans"/>
              </a:rPr>
              <a:t>gracia</a:t>
            </a:r>
            <a:r>
              <a:rPr lang="en-US" b="0" i="0" dirty="0">
                <a:solidFill>
                  <a:srgbClr val="545D7E"/>
                </a:solidFill>
                <a:effectLst/>
                <a:latin typeface="Google Sans"/>
              </a:rPr>
              <a:t> es tan </a:t>
            </a:r>
            <a:r>
              <a:rPr lang="en-US" b="0" i="0" dirty="0" err="1">
                <a:solidFill>
                  <a:srgbClr val="545D7E"/>
                </a:solidFill>
                <a:effectLst/>
                <a:latin typeface="Google Sans"/>
              </a:rPr>
              <a:t>poderosa</a:t>
            </a:r>
            <a:r>
              <a:rPr lang="en-US" b="0" i="0" dirty="0">
                <a:solidFill>
                  <a:srgbClr val="545D7E"/>
                </a:solidFill>
                <a:effectLst/>
                <a:latin typeface="Google Sans"/>
              </a:rPr>
              <a:t> que no </a:t>
            </a:r>
            <a:r>
              <a:rPr lang="en-US" b="0" i="0" dirty="0" err="1">
                <a:solidFill>
                  <a:srgbClr val="545D7E"/>
                </a:solidFill>
                <a:effectLst/>
                <a:latin typeface="Google Sans"/>
              </a:rPr>
              <a:t>pueden</a:t>
            </a:r>
            <a:r>
              <a:rPr lang="en-US" b="0" i="0" dirty="0">
                <a:solidFill>
                  <a:srgbClr val="545D7E"/>
                </a:solidFill>
                <a:effectLst/>
                <a:latin typeface="Google Sans"/>
              </a:rPr>
              <a:t> </a:t>
            </a:r>
            <a:r>
              <a:rPr lang="en-US" b="0" i="0" dirty="0" err="1">
                <a:solidFill>
                  <a:srgbClr val="545D7E"/>
                </a:solidFill>
                <a:effectLst/>
                <a:latin typeface="Google Sans"/>
              </a:rPr>
              <a:t>resistirla</a:t>
            </a:r>
            <a:r>
              <a:rPr lang="en-US" b="0" i="0" dirty="0">
                <a:solidFill>
                  <a:srgbClr val="545D7E"/>
                </a:solidFill>
                <a:effectLst/>
                <a:latin typeface="Google Sans"/>
              </a:rPr>
              <a:t> y son </a:t>
            </a:r>
            <a:r>
              <a:rPr lang="en-US" b="0" i="0" dirty="0" err="1">
                <a:solidFill>
                  <a:srgbClr val="545D7E"/>
                </a:solidFill>
                <a:effectLst/>
                <a:latin typeface="Google Sans"/>
              </a:rPr>
              <a:t>llevados</a:t>
            </a:r>
            <a:r>
              <a:rPr lang="en-US" b="0" i="0" dirty="0">
                <a:solidFill>
                  <a:srgbClr val="545D7E"/>
                </a:solidFill>
                <a:effectLst/>
                <a:latin typeface="Google Sans"/>
              </a:rPr>
              <a:t> a la </a:t>
            </a:r>
            <a:r>
              <a:rPr lang="en-US" b="0" i="0" dirty="0" err="1">
                <a:solidFill>
                  <a:srgbClr val="545D7E"/>
                </a:solidFill>
                <a:effectLst/>
                <a:latin typeface="Google Sans"/>
              </a:rPr>
              <a:t>fe</a:t>
            </a:r>
            <a:r>
              <a:rPr lang="en-US" b="0" i="0" dirty="0">
                <a:solidFill>
                  <a:srgbClr val="545D7E"/>
                </a:solidFill>
                <a:effectLst/>
                <a:latin typeface="Google Sans"/>
              </a:rPr>
              <a:t>.</a:t>
            </a:r>
          </a:p>
          <a:p>
            <a:pPr marL="0" indent="0" algn="l">
              <a:buNone/>
            </a:pPr>
            <a:r>
              <a:rPr lang="en-US" b="1" i="0" dirty="0">
                <a:solidFill>
                  <a:srgbClr val="001D35"/>
                </a:solidFill>
                <a:effectLst/>
                <a:latin typeface="Google Sans"/>
              </a:rPr>
              <a:t>5. </a:t>
            </a:r>
            <a:r>
              <a:rPr lang="en-US" b="1" i="0" dirty="0" err="1">
                <a:solidFill>
                  <a:srgbClr val="001D35"/>
                </a:solidFill>
                <a:effectLst/>
                <a:latin typeface="Google Sans"/>
              </a:rPr>
              <a:t>Perseverancia</a:t>
            </a:r>
            <a:r>
              <a:rPr lang="en-US" b="1" i="0" dirty="0">
                <a:solidFill>
                  <a:srgbClr val="001D35"/>
                </a:solidFill>
                <a:effectLst/>
                <a:latin typeface="Google Sans"/>
              </a:rPr>
              <a:t> de </a:t>
            </a:r>
            <a:r>
              <a:rPr lang="en-US" b="1" i="0" dirty="0" err="1">
                <a:solidFill>
                  <a:srgbClr val="001D35"/>
                </a:solidFill>
                <a:effectLst/>
                <a:latin typeface="Google Sans"/>
              </a:rPr>
              <a:t>los</a:t>
            </a:r>
            <a:r>
              <a:rPr lang="en-US" b="1" i="0" dirty="0">
                <a:solidFill>
                  <a:srgbClr val="001D35"/>
                </a:solidFill>
                <a:effectLst/>
                <a:latin typeface="Google Sans"/>
              </a:rPr>
              <a:t> santos</a:t>
            </a:r>
            <a:endParaRPr lang="en-US" b="0" i="0" dirty="0">
              <a:solidFill>
                <a:srgbClr val="001D35"/>
              </a:solidFill>
              <a:effectLst/>
              <a:latin typeface="Google Sans"/>
            </a:endParaRPr>
          </a:p>
          <a:p>
            <a:pPr marL="0" indent="0" algn="l">
              <a:buNone/>
            </a:pPr>
            <a:r>
              <a:rPr lang="en-US" b="0" i="0" dirty="0">
                <a:solidFill>
                  <a:srgbClr val="545D7E"/>
                </a:solidFill>
                <a:effectLst/>
                <a:latin typeface="Google Sans"/>
              </a:rPr>
              <a:t>(o Perseverance of the Saints): Los que </a:t>
            </a:r>
            <a:r>
              <a:rPr lang="en-US" b="0" i="0" dirty="0" err="1">
                <a:solidFill>
                  <a:srgbClr val="545D7E"/>
                </a:solidFill>
                <a:effectLst/>
                <a:latin typeface="Google Sans"/>
              </a:rPr>
              <a:t>han</a:t>
            </a:r>
            <a:r>
              <a:rPr lang="en-US" b="0" i="0" dirty="0">
                <a:solidFill>
                  <a:srgbClr val="545D7E"/>
                </a:solidFill>
                <a:effectLst/>
                <a:latin typeface="Google Sans"/>
              </a:rPr>
              <a:t> </a:t>
            </a:r>
            <a:r>
              <a:rPr lang="en-US" b="0" i="0" dirty="0" err="1">
                <a:solidFill>
                  <a:srgbClr val="545D7E"/>
                </a:solidFill>
                <a:effectLst/>
                <a:latin typeface="Google Sans"/>
              </a:rPr>
              <a:t>sido</a:t>
            </a:r>
            <a:r>
              <a:rPr lang="en-US" b="0" i="0" dirty="0">
                <a:solidFill>
                  <a:srgbClr val="545D7E"/>
                </a:solidFill>
                <a:effectLst/>
                <a:latin typeface="Google Sans"/>
              </a:rPr>
              <a:t> </a:t>
            </a:r>
            <a:r>
              <a:rPr lang="en-US" b="0" i="0" dirty="0" err="1">
                <a:solidFill>
                  <a:srgbClr val="545D7E"/>
                </a:solidFill>
                <a:effectLst/>
                <a:latin typeface="Google Sans"/>
              </a:rPr>
              <a:t>elegidos</a:t>
            </a:r>
            <a:r>
              <a:rPr lang="en-US" b="0" i="0" dirty="0">
                <a:solidFill>
                  <a:srgbClr val="545D7E"/>
                </a:solidFill>
                <a:effectLst/>
                <a:latin typeface="Google Sans"/>
              </a:rPr>
              <a:t> </a:t>
            </a:r>
            <a:r>
              <a:rPr lang="en-US" b="0" i="0" dirty="0" err="1">
                <a:solidFill>
                  <a:srgbClr val="545D7E"/>
                </a:solidFill>
                <a:effectLst/>
                <a:latin typeface="Google Sans"/>
              </a:rPr>
              <a:t>por</a:t>
            </a:r>
            <a:r>
              <a:rPr lang="en-US" b="0" i="0" dirty="0">
                <a:solidFill>
                  <a:srgbClr val="545D7E"/>
                </a:solidFill>
                <a:effectLst/>
                <a:latin typeface="Google Sans"/>
              </a:rPr>
              <a:t> Dios y </a:t>
            </a:r>
            <a:r>
              <a:rPr lang="en-US" b="0" i="0" dirty="0" err="1">
                <a:solidFill>
                  <a:srgbClr val="545D7E"/>
                </a:solidFill>
                <a:effectLst/>
                <a:latin typeface="Google Sans"/>
              </a:rPr>
              <a:t>han</a:t>
            </a:r>
            <a:r>
              <a:rPr lang="en-US" b="0" i="0" dirty="0">
                <a:solidFill>
                  <a:srgbClr val="545D7E"/>
                </a:solidFill>
                <a:effectLst/>
                <a:latin typeface="Google Sans"/>
              </a:rPr>
              <a:t> </a:t>
            </a:r>
            <a:r>
              <a:rPr lang="en-US" b="0" i="0" dirty="0" err="1">
                <a:solidFill>
                  <a:srgbClr val="545D7E"/>
                </a:solidFill>
                <a:effectLst/>
                <a:latin typeface="Google Sans"/>
              </a:rPr>
              <a:t>recibido</a:t>
            </a:r>
            <a:r>
              <a:rPr lang="en-US" b="0" i="0" dirty="0">
                <a:solidFill>
                  <a:srgbClr val="545D7E"/>
                </a:solidFill>
                <a:effectLst/>
                <a:latin typeface="Google Sans"/>
              </a:rPr>
              <a:t> la </a:t>
            </a:r>
            <a:r>
              <a:rPr lang="en-US" b="0" i="0" dirty="0" err="1">
                <a:solidFill>
                  <a:srgbClr val="545D7E"/>
                </a:solidFill>
                <a:effectLst/>
                <a:latin typeface="Google Sans"/>
              </a:rPr>
              <a:t>gracia</a:t>
            </a:r>
            <a:r>
              <a:rPr lang="en-US" b="0" i="0" dirty="0">
                <a:solidFill>
                  <a:srgbClr val="545D7E"/>
                </a:solidFill>
                <a:effectLst/>
                <a:latin typeface="Google Sans"/>
              </a:rPr>
              <a:t> irresistible </a:t>
            </a:r>
            <a:r>
              <a:rPr lang="en-US" b="0" i="0" dirty="0" err="1">
                <a:solidFill>
                  <a:srgbClr val="545D7E"/>
                </a:solidFill>
                <a:effectLst/>
                <a:latin typeface="Google Sans"/>
              </a:rPr>
              <a:t>perseverarán</a:t>
            </a:r>
            <a:r>
              <a:rPr lang="en-US" b="0" i="0" dirty="0">
                <a:solidFill>
                  <a:srgbClr val="545D7E"/>
                </a:solidFill>
                <a:effectLst/>
                <a:latin typeface="Google Sans"/>
              </a:rPr>
              <a:t> </a:t>
            </a:r>
            <a:r>
              <a:rPr lang="en-US" b="0" i="0" dirty="0" err="1">
                <a:solidFill>
                  <a:srgbClr val="545D7E"/>
                </a:solidFill>
                <a:effectLst/>
                <a:latin typeface="Google Sans"/>
              </a:rPr>
              <a:t>en</a:t>
            </a:r>
            <a:r>
              <a:rPr lang="en-US" b="0" i="0" dirty="0">
                <a:solidFill>
                  <a:srgbClr val="545D7E"/>
                </a:solidFill>
                <a:effectLst/>
                <a:latin typeface="Google Sans"/>
              </a:rPr>
              <a:t> la </a:t>
            </a:r>
            <a:r>
              <a:rPr lang="en-US" b="0" i="0" dirty="0" err="1">
                <a:solidFill>
                  <a:srgbClr val="545D7E"/>
                </a:solidFill>
                <a:effectLst/>
                <a:latin typeface="Google Sans"/>
              </a:rPr>
              <a:t>fe</a:t>
            </a:r>
            <a:r>
              <a:rPr lang="en-US" b="0" i="0" dirty="0">
                <a:solidFill>
                  <a:srgbClr val="545D7E"/>
                </a:solidFill>
                <a:effectLst/>
                <a:latin typeface="Google Sans"/>
              </a:rPr>
              <a:t> hasta </a:t>
            </a:r>
            <a:r>
              <a:rPr lang="en-US" b="0" i="0" dirty="0" err="1">
                <a:solidFill>
                  <a:srgbClr val="545D7E"/>
                </a:solidFill>
                <a:effectLst/>
                <a:latin typeface="Google Sans"/>
              </a:rPr>
              <a:t>el</a:t>
            </a:r>
            <a:r>
              <a:rPr lang="en-US" b="0" i="0" dirty="0">
                <a:solidFill>
                  <a:srgbClr val="545D7E"/>
                </a:solidFill>
                <a:effectLst/>
                <a:latin typeface="Google Sans"/>
              </a:rPr>
              <a:t> fin y no se </a:t>
            </a:r>
            <a:r>
              <a:rPr lang="en-US" b="0" i="0" dirty="0" err="1">
                <a:solidFill>
                  <a:srgbClr val="545D7E"/>
                </a:solidFill>
                <a:effectLst/>
                <a:latin typeface="Google Sans"/>
              </a:rPr>
              <a:t>perderán</a:t>
            </a:r>
            <a:r>
              <a:rPr lang="en-US" b="0" i="0" dirty="0">
                <a:solidFill>
                  <a:srgbClr val="545D7E"/>
                </a:solidFill>
                <a:effectLst/>
                <a:latin typeface="Google Sans"/>
              </a:rPr>
              <a:t>.</a:t>
            </a:r>
          </a:p>
          <a:p>
            <a:endParaRPr lang="en-CL" dirty="0"/>
          </a:p>
        </p:txBody>
      </p:sp>
    </p:spTree>
    <p:extLst>
      <p:ext uri="{BB962C8B-B14F-4D97-AF65-F5344CB8AC3E}">
        <p14:creationId xmlns:p14="http://schemas.microsoft.com/office/powerpoint/2010/main" val="2412457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TotalTime>
  <Words>2026</Words>
  <Application>Microsoft Macintosh PowerPoint</Application>
  <PresentationFormat>Widescreen</PresentationFormat>
  <Paragraphs>87</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APPLE CHANCERY</vt:lpstr>
      <vt:lpstr>Arial</vt:lpstr>
      <vt:lpstr>Calibri</vt:lpstr>
      <vt:lpstr>Calibri Light</vt:lpstr>
      <vt:lpstr>Google Sans</vt:lpstr>
      <vt:lpstr>Open Sans</vt:lpstr>
      <vt:lpstr>system-ui</vt:lpstr>
      <vt:lpstr>Office Theme</vt:lpstr>
      <vt:lpstr>                  Historia de la Iglesia</vt:lpstr>
      <vt:lpstr>  Reforma 2da Parte</vt:lpstr>
      <vt:lpstr>PowerPoint Presentation</vt:lpstr>
      <vt:lpstr>PowerPoint Presentation</vt:lpstr>
      <vt:lpstr>PowerPoint Presentation</vt:lpstr>
      <vt:lpstr>PowerPoint Presentation</vt:lpstr>
      <vt:lpstr>   La Protesta Arminiana</vt:lpstr>
      <vt:lpstr>PowerPoint Presentation</vt:lpstr>
      <vt:lpstr>           Los cinco puntos calvinistas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24</cp:revision>
  <dcterms:created xsi:type="dcterms:W3CDTF">2025-06-04T00:06:08Z</dcterms:created>
  <dcterms:modified xsi:type="dcterms:W3CDTF">2025-08-03T12:38:32Z</dcterms:modified>
</cp:coreProperties>
</file>