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1.jpg" ContentType="image/jpeg"/>
  <Override PartName="/ppt/media/image12.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68"/>
  </p:notesMasterIdLst>
  <p:sldIdLst>
    <p:sldId id="756" r:id="rId2"/>
    <p:sldId id="1260" r:id="rId3"/>
    <p:sldId id="1152" r:id="rId4"/>
    <p:sldId id="1249" r:id="rId5"/>
    <p:sldId id="1190" r:id="rId6"/>
    <p:sldId id="1153" r:id="rId7"/>
    <p:sldId id="1160" r:id="rId8"/>
    <p:sldId id="1154" r:id="rId9"/>
    <p:sldId id="1155" r:id="rId10"/>
    <p:sldId id="1194" r:id="rId11"/>
    <p:sldId id="1165" r:id="rId12"/>
    <p:sldId id="1166" r:id="rId13"/>
    <p:sldId id="1195" r:id="rId14"/>
    <p:sldId id="1196" r:id="rId15"/>
    <p:sldId id="1250" r:id="rId16"/>
    <p:sldId id="1163" r:id="rId17"/>
    <p:sldId id="1164" r:id="rId18"/>
    <p:sldId id="1170" r:id="rId19"/>
    <p:sldId id="1156" r:id="rId20"/>
    <p:sldId id="1157" r:id="rId21"/>
    <p:sldId id="1197" r:id="rId22"/>
    <p:sldId id="1173" r:id="rId23"/>
    <p:sldId id="1172" r:id="rId24"/>
    <p:sldId id="1171" r:id="rId25"/>
    <p:sldId id="1193" r:id="rId26"/>
    <p:sldId id="1258" r:id="rId27"/>
    <p:sldId id="1158" r:id="rId28"/>
    <p:sldId id="1177" r:id="rId29"/>
    <p:sldId id="1174" r:id="rId30"/>
    <p:sldId id="1179" r:id="rId31"/>
    <p:sldId id="1180" r:id="rId32"/>
    <p:sldId id="1178" r:id="rId33"/>
    <p:sldId id="1175" r:id="rId34"/>
    <p:sldId id="1181" r:id="rId35"/>
    <p:sldId id="1182" r:id="rId36"/>
    <p:sldId id="1183" r:id="rId37"/>
    <p:sldId id="1161" r:id="rId38"/>
    <p:sldId id="1198" r:id="rId39"/>
    <p:sldId id="1199" r:id="rId40"/>
    <p:sldId id="1200" r:id="rId41"/>
    <p:sldId id="1191" r:id="rId42"/>
    <p:sldId id="1213" r:id="rId43"/>
    <p:sldId id="1238" r:id="rId44"/>
    <p:sldId id="1239" r:id="rId45"/>
    <p:sldId id="1240" r:id="rId46"/>
    <p:sldId id="1241" r:id="rId47"/>
    <p:sldId id="1242" r:id="rId48"/>
    <p:sldId id="1243" r:id="rId49"/>
    <p:sldId id="1244" r:id="rId50"/>
    <p:sldId id="1245" r:id="rId51"/>
    <p:sldId id="1246" r:id="rId52"/>
    <p:sldId id="1247" r:id="rId53"/>
    <p:sldId id="1248" r:id="rId54"/>
    <p:sldId id="1251" r:id="rId55"/>
    <p:sldId id="1252" r:id="rId56"/>
    <p:sldId id="1253" r:id="rId57"/>
    <p:sldId id="1254" r:id="rId58"/>
    <p:sldId id="1255" r:id="rId59"/>
    <p:sldId id="1256" r:id="rId60"/>
    <p:sldId id="1259" r:id="rId61"/>
    <p:sldId id="1257" r:id="rId62"/>
    <p:sldId id="768" r:id="rId63"/>
    <p:sldId id="767" r:id="rId64"/>
    <p:sldId id="317" r:id="rId65"/>
    <p:sldId id="399" r:id="rId66"/>
    <p:sldId id="1212"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50FF33"/>
    <a:srgbClr val="3FFFFF"/>
    <a:srgbClr val="FFC42F"/>
    <a:srgbClr val="FFA55B"/>
    <a:srgbClr val="FFF307"/>
    <a:srgbClr val="FFFF00"/>
    <a:srgbClr val="FF9933"/>
    <a:srgbClr val="FFFF61"/>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20" autoAdjust="0"/>
    <p:restoredTop sz="90929"/>
  </p:normalViewPr>
  <p:slideViewPr>
    <p:cSldViewPr>
      <p:cViewPr varScale="1">
        <p:scale>
          <a:sx n="81" d="100"/>
          <a:sy n="81" d="100"/>
        </p:scale>
        <p:origin x="612"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76"/>
    </p:cViewPr>
  </p:sorterViewPr>
  <p:notesViewPr>
    <p:cSldViewPr>
      <p:cViewPr varScale="1">
        <p:scale>
          <a:sx n="54" d="100"/>
          <a:sy n="54" d="100"/>
        </p:scale>
        <p:origin x="-219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F748CC3-E7A4-49FB-E861-919D27F76BE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en-US" altLang="en-US"/>
          </a:p>
        </p:txBody>
      </p:sp>
      <p:sp>
        <p:nvSpPr>
          <p:cNvPr id="14339" name="Rectangle 3">
            <a:extLst>
              <a:ext uri="{FF2B5EF4-FFF2-40B4-BE49-F238E27FC236}">
                <a16:creationId xmlns:a16="http://schemas.microsoft.com/office/drawing/2014/main" id="{27F1F838-66D5-1B52-E63F-98D47886C10A}"/>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4340" name="Rectangle 4">
            <a:extLst>
              <a:ext uri="{FF2B5EF4-FFF2-40B4-BE49-F238E27FC236}">
                <a16:creationId xmlns:a16="http://schemas.microsoft.com/office/drawing/2014/main" id="{098409F2-3B0B-2A9A-5C3B-25919017837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a:extLst>
              <a:ext uri="{FF2B5EF4-FFF2-40B4-BE49-F238E27FC236}">
                <a16:creationId xmlns:a16="http://schemas.microsoft.com/office/drawing/2014/main" id="{2F24F63A-56DD-3AEC-927B-F94E28C12049}"/>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42" name="Rectangle 6">
            <a:extLst>
              <a:ext uri="{FF2B5EF4-FFF2-40B4-BE49-F238E27FC236}">
                <a16:creationId xmlns:a16="http://schemas.microsoft.com/office/drawing/2014/main" id="{489579DE-1F1B-6C4C-9CD5-91B83DB32E3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en-US" altLang="en-US"/>
          </a:p>
        </p:txBody>
      </p:sp>
      <p:sp>
        <p:nvSpPr>
          <p:cNvPr id="14343" name="Rectangle 7">
            <a:extLst>
              <a:ext uri="{FF2B5EF4-FFF2-40B4-BE49-F238E27FC236}">
                <a16:creationId xmlns:a16="http://schemas.microsoft.com/office/drawing/2014/main" id="{131DD44D-11C5-A912-EAE6-5057397783CF}"/>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6A809B9-BEB8-4E80-BD76-8B9E111D48B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CD2FD7-5A26-4762-4885-AD887B6E6D40}"/>
              </a:ext>
            </a:extLst>
          </p:cNvPr>
          <p:cNvSpPr>
            <a:spLocks noGrp="1" noChangeArrowheads="1"/>
          </p:cNvSpPr>
          <p:nvPr>
            <p:ph type="sldNum" sz="quarter" idx="5"/>
          </p:nvPr>
        </p:nvSpPr>
        <p:spPr>
          <a:ln/>
        </p:spPr>
        <p:txBody>
          <a:bodyPr/>
          <a:lstStyle/>
          <a:p>
            <a:fld id="{DF2FEA0B-562D-4417-880F-ED09C27DD9E0}" type="slidenum">
              <a:rPr lang="en-US" altLang="en-US"/>
              <a:pPr/>
              <a:t>1</a:t>
            </a:fld>
            <a:endParaRPr lang="en-US" altLang="en-US"/>
          </a:p>
        </p:txBody>
      </p:sp>
      <p:sp>
        <p:nvSpPr>
          <p:cNvPr id="2172930" name="Rectangle 2">
            <a:extLst>
              <a:ext uri="{FF2B5EF4-FFF2-40B4-BE49-F238E27FC236}">
                <a16:creationId xmlns:a16="http://schemas.microsoft.com/office/drawing/2014/main" id="{C3CB29BE-C2E9-75A5-D25A-00B260E16A2D}"/>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72931" name="Rectangle 3">
            <a:extLst>
              <a:ext uri="{FF2B5EF4-FFF2-40B4-BE49-F238E27FC236}">
                <a16:creationId xmlns:a16="http://schemas.microsoft.com/office/drawing/2014/main" id="{0FA07E87-D4CE-9D5C-4177-DD3BA16DA6E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1E54-D517-E7E5-8181-4AD49575EEB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E20D488-B43D-C972-F3F2-0DCF8AD58798}"/>
              </a:ext>
            </a:extLst>
          </p:cNvPr>
          <p:cNvSpPr>
            <a:spLocks noGrp="1" noChangeArrowheads="1"/>
          </p:cNvSpPr>
          <p:nvPr>
            <p:ph type="sldNum" sz="quarter" idx="5"/>
          </p:nvPr>
        </p:nvSpPr>
        <p:spPr>
          <a:ln/>
        </p:spPr>
        <p:txBody>
          <a:bodyPr/>
          <a:lstStyle/>
          <a:p>
            <a:fld id="{E0D0E9EF-E59C-4FD5-B940-86A9A9874203}" type="slidenum">
              <a:rPr lang="en-US" altLang="en-US"/>
              <a:pPr/>
              <a:t>10</a:t>
            </a:fld>
            <a:endParaRPr lang="en-US" altLang="en-US"/>
          </a:p>
        </p:txBody>
      </p:sp>
      <p:sp>
        <p:nvSpPr>
          <p:cNvPr id="3272706" name="Rectangle 2">
            <a:extLst>
              <a:ext uri="{FF2B5EF4-FFF2-40B4-BE49-F238E27FC236}">
                <a16:creationId xmlns:a16="http://schemas.microsoft.com/office/drawing/2014/main" id="{65BFC3CA-791B-CD97-E5B0-6A58D809EE6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72707" name="Rectangle 3">
            <a:extLst>
              <a:ext uri="{FF2B5EF4-FFF2-40B4-BE49-F238E27FC236}">
                <a16:creationId xmlns:a16="http://schemas.microsoft.com/office/drawing/2014/main" id="{AC8A19C7-94B0-D8C4-BDE7-85CB89A1ED1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592790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1AC6A15-F59A-7B4D-04FF-7AD9FE492635}"/>
              </a:ext>
            </a:extLst>
          </p:cNvPr>
          <p:cNvSpPr>
            <a:spLocks noGrp="1" noChangeArrowheads="1"/>
          </p:cNvSpPr>
          <p:nvPr>
            <p:ph type="sldNum" sz="quarter" idx="5"/>
          </p:nvPr>
        </p:nvSpPr>
        <p:spPr>
          <a:ln/>
        </p:spPr>
        <p:txBody>
          <a:bodyPr/>
          <a:lstStyle/>
          <a:p>
            <a:fld id="{66F63881-67A5-484D-9F01-104806021D15}" type="slidenum">
              <a:rPr lang="en-US" altLang="en-US"/>
              <a:pPr/>
              <a:t>11</a:t>
            </a:fld>
            <a:endParaRPr lang="en-US" altLang="en-US"/>
          </a:p>
        </p:txBody>
      </p:sp>
      <p:sp>
        <p:nvSpPr>
          <p:cNvPr id="3295234" name="Rectangle 2">
            <a:extLst>
              <a:ext uri="{FF2B5EF4-FFF2-40B4-BE49-F238E27FC236}">
                <a16:creationId xmlns:a16="http://schemas.microsoft.com/office/drawing/2014/main" id="{B9BFF3E3-74E4-D30F-A5CA-F992F0AEBCB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5235" name="Rectangle 3">
            <a:extLst>
              <a:ext uri="{FF2B5EF4-FFF2-40B4-BE49-F238E27FC236}">
                <a16:creationId xmlns:a16="http://schemas.microsoft.com/office/drawing/2014/main" id="{15C72B39-A8E1-7A45-87E9-8CF2D741C58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0F0FA1-72D5-10C0-E840-2327D5EAC34C}"/>
              </a:ext>
            </a:extLst>
          </p:cNvPr>
          <p:cNvSpPr>
            <a:spLocks noGrp="1" noChangeArrowheads="1"/>
          </p:cNvSpPr>
          <p:nvPr>
            <p:ph type="sldNum" sz="quarter" idx="5"/>
          </p:nvPr>
        </p:nvSpPr>
        <p:spPr>
          <a:ln/>
        </p:spPr>
        <p:txBody>
          <a:bodyPr/>
          <a:lstStyle/>
          <a:p>
            <a:fld id="{8F383550-0F5B-4495-AD5D-7DE8AB47914A}" type="slidenum">
              <a:rPr lang="en-US" altLang="en-US"/>
              <a:pPr/>
              <a:t>12</a:t>
            </a:fld>
            <a:endParaRPr lang="en-US" altLang="en-US"/>
          </a:p>
        </p:txBody>
      </p:sp>
      <p:sp>
        <p:nvSpPr>
          <p:cNvPr id="3297282" name="Rectangle 2">
            <a:extLst>
              <a:ext uri="{FF2B5EF4-FFF2-40B4-BE49-F238E27FC236}">
                <a16:creationId xmlns:a16="http://schemas.microsoft.com/office/drawing/2014/main" id="{6AFA553C-E3E3-B705-E3D0-38ED79D60E7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97283" name="Rectangle 3">
            <a:extLst>
              <a:ext uri="{FF2B5EF4-FFF2-40B4-BE49-F238E27FC236}">
                <a16:creationId xmlns:a16="http://schemas.microsoft.com/office/drawing/2014/main" id="{8E9D37CC-949B-C727-1A8D-A699FCF2A7E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AA224-8446-F7D1-DB74-59562F521457}"/>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87188C6-142E-CD01-23BB-A75F779D7CBE}"/>
              </a:ext>
            </a:extLst>
          </p:cNvPr>
          <p:cNvSpPr>
            <a:spLocks noGrp="1" noChangeArrowheads="1"/>
          </p:cNvSpPr>
          <p:nvPr>
            <p:ph type="sldNum" sz="quarter" idx="5"/>
          </p:nvPr>
        </p:nvSpPr>
        <p:spPr>
          <a:ln/>
        </p:spPr>
        <p:txBody>
          <a:bodyPr/>
          <a:lstStyle/>
          <a:p>
            <a:fld id="{8F383550-0F5B-4495-AD5D-7DE8AB47914A}" type="slidenum">
              <a:rPr lang="en-US" altLang="en-US"/>
              <a:pPr/>
              <a:t>13</a:t>
            </a:fld>
            <a:endParaRPr lang="en-US" altLang="en-US"/>
          </a:p>
        </p:txBody>
      </p:sp>
      <p:sp>
        <p:nvSpPr>
          <p:cNvPr id="3297282" name="Rectangle 2">
            <a:extLst>
              <a:ext uri="{FF2B5EF4-FFF2-40B4-BE49-F238E27FC236}">
                <a16:creationId xmlns:a16="http://schemas.microsoft.com/office/drawing/2014/main" id="{6D19899A-F588-46B0-7B75-DB6D1450260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7283" name="Rectangle 3">
            <a:extLst>
              <a:ext uri="{FF2B5EF4-FFF2-40B4-BE49-F238E27FC236}">
                <a16:creationId xmlns:a16="http://schemas.microsoft.com/office/drawing/2014/main" id="{97DC218F-B723-A9D2-8F97-AB53B961E9A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899493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C7CE-89F9-19D9-5711-86FDFC5A8FE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A852BF2-AE0B-B6F5-75B4-E85AA0698FA3}"/>
              </a:ext>
            </a:extLst>
          </p:cNvPr>
          <p:cNvSpPr>
            <a:spLocks noGrp="1" noChangeArrowheads="1"/>
          </p:cNvSpPr>
          <p:nvPr>
            <p:ph type="sldNum" sz="quarter" idx="5"/>
          </p:nvPr>
        </p:nvSpPr>
        <p:spPr>
          <a:ln/>
        </p:spPr>
        <p:txBody>
          <a:bodyPr/>
          <a:lstStyle/>
          <a:p>
            <a:fld id="{8F383550-0F5B-4495-AD5D-7DE8AB47914A}" type="slidenum">
              <a:rPr lang="en-US" altLang="en-US"/>
              <a:pPr/>
              <a:t>14</a:t>
            </a:fld>
            <a:endParaRPr lang="en-US" altLang="en-US"/>
          </a:p>
        </p:txBody>
      </p:sp>
      <p:sp>
        <p:nvSpPr>
          <p:cNvPr id="3297282" name="Rectangle 2">
            <a:extLst>
              <a:ext uri="{FF2B5EF4-FFF2-40B4-BE49-F238E27FC236}">
                <a16:creationId xmlns:a16="http://schemas.microsoft.com/office/drawing/2014/main" id="{E503B62E-90DC-4D41-41F2-536B2439ED2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7283" name="Rectangle 3">
            <a:extLst>
              <a:ext uri="{FF2B5EF4-FFF2-40B4-BE49-F238E27FC236}">
                <a16:creationId xmlns:a16="http://schemas.microsoft.com/office/drawing/2014/main" id="{CA58D6F3-308A-E3A7-E2DF-45B457BC635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697638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BD5B6-488A-CE19-1187-D5C529CA760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AC5966D-82AB-9160-EDE9-8B74C7E0D011}"/>
              </a:ext>
            </a:extLst>
          </p:cNvPr>
          <p:cNvSpPr>
            <a:spLocks noGrp="1" noChangeArrowheads="1"/>
          </p:cNvSpPr>
          <p:nvPr>
            <p:ph type="sldNum" sz="quarter" idx="5"/>
          </p:nvPr>
        </p:nvSpPr>
        <p:spPr>
          <a:ln/>
        </p:spPr>
        <p:txBody>
          <a:bodyPr/>
          <a:lstStyle/>
          <a:p>
            <a:fld id="{8F383550-0F5B-4495-AD5D-7DE8AB47914A}" type="slidenum">
              <a:rPr lang="en-US" altLang="en-US"/>
              <a:pPr/>
              <a:t>15</a:t>
            </a:fld>
            <a:endParaRPr lang="en-US" altLang="en-US"/>
          </a:p>
        </p:txBody>
      </p:sp>
      <p:sp>
        <p:nvSpPr>
          <p:cNvPr id="3297282" name="Rectangle 2">
            <a:extLst>
              <a:ext uri="{FF2B5EF4-FFF2-40B4-BE49-F238E27FC236}">
                <a16:creationId xmlns:a16="http://schemas.microsoft.com/office/drawing/2014/main" id="{515022D1-CB45-5A0E-1225-AF7EF4A27CE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7283" name="Rectangle 3">
            <a:extLst>
              <a:ext uri="{FF2B5EF4-FFF2-40B4-BE49-F238E27FC236}">
                <a16:creationId xmlns:a16="http://schemas.microsoft.com/office/drawing/2014/main" id="{062D3C7B-835A-0C21-F10C-E22D65D329F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477460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061C37-6A0B-F723-9890-C89800F2F1B7}"/>
              </a:ext>
            </a:extLst>
          </p:cNvPr>
          <p:cNvSpPr>
            <a:spLocks noGrp="1" noChangeArrowheads="1"/>
          </p:cNvSpPr>
          <p:nvPr>
            <p:ph type="sldNum" sz="quarter" idx="5"/>
          </p:nvPr>
        </p:nvSpPr>
        <p:spPr>
          <a:ln/>
        </p:spPr>
        <p:txBody>
          <a:bodyPr/>
          <a:lstStyle/>
          <a:p>
            <a:fld id="{81C9DFF6-1433-4C82-8092-FAB70D0A555B}" type="slidenum">
              <a:rPr lang="en-US" altLang="en-US"/>
              <a:pPr/>
              <a:t>16</a:t>
            </a:fld>
            <a:endParaRPr lang="en-US" altLang="en-US"/>
          </a:p>
        </p:txBody>
      </p:sp>
      <p:sp>
        <p:nvSpPr>
          <p:cNvPr id="3291138" name="Rectangle 2">
            <a:extLst>
              <a:ext uri="{FF2B5EF4-FFF2-40B4-BE49-F238E27FC236}">
                <a16:creationId xmlns:a16="http://schemas.microsoft.com/office/drawing/2014/main" id="{C6BC09EB-9531-7259-5826-B4668F2E67E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91139" name="Rectangle 3">
            <a:extLst>
              <a:ext uri="{FF2B5EF4-FFF2-40B4-BE49-F238E27FC236}">
                <a16:creationId xmlns:a16="http://schemas.microsoft.com/office/drawing/2014/main" id="{72C280B8-CE32-B82C-1E04-8E99710D9C4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5FFF3C-DB5A-2619-2538-43206F709C18}"/>
              </a:ext>
            </a:extLst>
          </p:cNvPr>
          <p:cNvSpPr>
            <a:spLocks noGrp="1" noChangeArrowheads="1"/>
          </p:cNvSpPr>
          <p:nvPr>
            <p:ph type="sldNum" sz="quarter" idx="5"/>
          </p:nvPr>
        </p:nvSpPr>
        <p:spPr>
          <a:ln/>
        </p:spPr>
        <p:txBody>
          <a:bodyPr/>
          <a:lstStyle/>
          <a:p>
            <a:fld id="{8BCB4EEB-5DFF-4155-8B92-4A3063A65A1F}" type="slidenum">
              <a:rPr lang="en-US" altLang="en-US"/>
              <a:pPr/>
              <a:t>17</a:t>
            </a:fld>
            <a:endParaRPr lang="en-US" altLang="en-US"/>
          </a:p>
        </p:txBody>
      </p:sp>
      <p:sp>
        <p:nvSpPr>
          <p:cNvPr id="3293186" name="Rectangle 2">
            <a:extLst>
              <a:ext uri="{FF2B5EF4-FFF2-40B4-BE49-F238E27FC236}">
                <a16:creationId xmlns:a16="http://schemas.microsoft.com/office/drawing/2014/main" id="{A4D5F147-C115-4A30-E714-C88C7356B83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93187" name="Rectangle 3">
            <a:extLst>
              <a:ext uri="{FF2B5EF4-FFF2-40B4-BE49-F238E27FC236}">
                <a16:creationId xmlns:a16="http://schemas.microsoft.com/office/drawing/2014/main" id="{74BC15F7-C0EB-CE5F-1FCF-C2AF355BA79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00638A-824A-F042-7E7E-688F86F88188}"/>
              </a:ext>
            </a:extLst>
          </p:cNvPr>
          <p:cNvSpPr>
            <a:spLocks noGrp="1" noChangeArrowheads="1"/>
          </p:cNvSpPr>
          <p:nvPr>
            <p:ph type="sldNum" sz="quarter" idx="5"/>
          </p:nvPr>
        </p:nvSpPr>
        <p:spPr>
          <a:ln/>
        </p:spPr>
        <p:txBody>
          <a:bodyPr/>
          <a:lstStyle/>
          <a:p>
            <a:fld id="{A2D95FF5-B35E-4E73-91F8-C454CBEB295D}" type="slidenum">
              <a:rPr lang="en-US" altLang="en-US"/>
              <a:pPr/>
              <a:t>18</a:t>
            </a:fld>
            <a:endParaRPr lang="en-US" altLang="en-US"/>
          </a:p>
        </p:txBody>
      </p:sp>
      <p:sp>
        <p:nvSpPr>
          <p:cNvPr id="3305474" name="Rectangle 2">
            <a:extLst>
              <a:ext uri="{FF2B5EF4-FFF2-40B4-BE49-F238E27FC236}">
                <a16:creationId xmlns:a16="http://schemas.microsoft.com/office/drawing/2014/main" id="{B2881D00-611E-E95D-987A-E0A7FA00B47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5475" name="Rectangle 3">
            <a:extLst>
              <a:ext uri="{FF2B5EF4-FFF2-40B4-BE49-F238E27FC236}">
                <a16:creationId xmlns:a16="http://schemas.microsoft.com/office/drawing/2014/main" id="{EDECC2AF-1D51-94AC-729B-734FA78E341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AAE8D6-781D-562E-92D8-A707014985E4}"/>
              </a:ext>
            </a:extLst>
          </p:cNvPr>
          <p:cNvSpPr>
            <a:spLocks noGrp="1" noChangeArrowheads="1"/>
          </p:cNvSpPr>
          <p:nvPr>
            <p:ph type="sldNum" sz="quarter" idx="5"/>
          </p:nvPr>
        </p:nvSpPr>
        <p:spPr>
          <a:ln/>
        </p:spPr>
        <p:txBody>
          <a:bodyPr/>
          <a:lstStyle/>
          <a:p>
            <a:fld id="{E3D2E2BA-501C-4A9A-A4B9-AAFF7F2BF770}" type="slidenum">
              <a:rPr lang="en-US" altLang="en-US"/>
              <a:pPr/>
              <a:t>19</a:t>
            </a:fld>
            <a:endParaRPr lang="en-US" altLang="en-US"/>
          </a:p>
        </p:txBody>
      </p:sp>
      <p:sp>
        <p:nvSpPr>
          <p:cNvPr id="3274754" name="Rectangle 2">
            <a:extLst>
              <a:ext uri="{FF2B5EF4-FFF2-40B4-BE49-F238E27FC236}">
                <a16:creationId xmlns:a16="http://schemas.microsoft.com/office/drawing/2014/main" id="{3D48EFEF-2DEE-96E5-3839-3800E107E49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4755" name="Rectangle 3">
            <a:extLst>
              <a:ext uri="{FF2B5EF4-FFF2-40B4-BE49-F238E27FC236}">
                <a16:creationId xmlns:a16="http://schemas.microsoft.com/office/drawing/2014/main" id="{A04A4AAD-6F0A-0348-E96D-FF97A2C2091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3EE42-6CA1-EC9F-9DF7-BE39CE65138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725AD5C-6F4B-FF00-46A8-9962BF61A0C8}"/>
              </a:ext>
            </a:extLst>
          </p:cNvPr>
          <p:cNvSpPr>
            <a:spLocks noGrp="1" noChangeArrowheads="1"/>
          </p:cNvSpPr>
          <p:nvPr>
            <p:ph type="sldNum" sz="quarter" idx="5"/>
          </p:nvPr>
        </p:nvSpPr>
        <p:spPr>
          <a:ln/>
        </p:spPr>
        <p:txBody>
          <a:bodyPr/>
          <a:lstStyle/>
          <a:p>
            <a:fld id="{DF2FEA0B-562D-4417-880F-ED09C27DD9E0}" type="slidenum">
              <a:rPr lang="en-US" altLang="en-US"/>
              <a:pPr/>
              <a:t>2</a:t>
            </a:fld>
            <a:endParaRPr lang="en-US" altLang="en-US"/>
          </a:p>
        </p:txBody>
      </p:sp>
      <p:sp>
        <p:nvSpPr>
          <p:cNvPr id="2172930" name="Rectangle 2">
            <a:extLst>
              <a:ext uri="{FF2B5EF4-FFF2-40B4-BE49-F238E27FC236}">
                <a16:creationId xmlns:a16="http://schemas.microsoft.com/office/drawing/2014/main" id="{3E2EAE84-F015-4407-04CD-571FCC13F51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72931" name="Rectangle 3">
            <a:extLst>
              <a:ext uri="{FF2B5EF4-FFF2-40B4-BE49-F238E27FC236}">
                <a16:creationId xmlns:a16="http://schemas.microsoft.com/office/drawing/2014/main" id="{E4254877-9502-99D9-6426-7529F18D623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dirty="0"/>
          </a:p>
        </p:txBody>
      </p:sp>
    </p:spTree>
    <p:extLst>
      <p:ext uri="{BB962C8B-B14F-4D97-AF65-F5344CB8AC3E}">
        <p14:creationId xmlns:p14="http://schemas.microsoft.com/office/powerpoint/2010/main" val="2762002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8B5543-9622-CB81-5406-A0391F5089AB}"/>
              </a:ext>
            </a:extLst>
          </p:cNvPr>
          <p:cNvSpPr>
            <a:spLocks noGrp="1" noChangeArrowheads="1"/>
          </p:cNvSpPr>
          <p:nvPr>
            <p:ph type="sldNum" sz="quarter" idx="5"/>
          </p:nvPr>
        </p:nvSpPr>
        <p:spPr>
          <a:ln/>
        </p:spPr>
        <p:txBody>
          <a:bodyPr/>
          <a:lstStyle/>
          <a:p>
            <a:fld id="{B3D2C3E2-A11F-44E7-BA2B-48D76A9E52EB}" type="slidenum">
              <a:rPr lang="en-US" altLang="en-US"/>
              <a:pPr/>
              <a:t>20</a:t>
            </a:fld>
            <a:endParaRPr lang="en-US" altLang="en-US"/>
          </a:p>
        </p:txBody>
      </p:sp>
      <p:sp>
        <p:nvSpPr>
          <p:cNvPr id="3276802" name="Rectangle 2">
            <a:extLst>
              <a:ext uri="{FF2B5EF4-FFF2-40B4-BE49-F238E27FC236}">
                <a16:creationId xmlns:a16="http://schemas.microsoft.com/office/drawing/2014/main" id="{6397C6A8-B524-9AB1-A9F5-7B7ECF027CE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6803" name="Rectangle 3">
            <a:extLst>
              <a:ext uri="{FF2B5EF4-FFF2-40B4-BE49-F238E27FC236}">
                <a16:creationId xmlns:a16="http://schemas.microsoft.com/office/drawing/2014/main" id="{B9387BB6-E18B-377B-DB12-CBDC0865B34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4C9C7-03B5-0093-5258-06DB052287A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61DBEBB5-D94D-BD16-DB9E-DBA3A59921C8}"/>
              </a:ext>
            </a:extLst>
          </p:cNvPr>
          <p:cNvSpPr>
            <a:spLocks noGrp="1" noChangeArrowheads="1"/>
          </p:cNvSpPr>
          <p:nvPr>
            <p:ph type="sldNum" sz="quarter" idx="5"/>
          </p:nvPr>
        </p:nvSpPr>
        <p:spPr>
          <a:ln/>
        </p:spPr>
        <p:txBody>
          <a:bodyPr/>
          <a:lstStyle/>
          <a:p>
            <a:fld id="{B3D2C3E2-A11F-44E7-BA2B-48D76A9E52EB}" type="slidenum">
              <a:rPr lang="en-US" altLang="en-US"/>
              <a:pPr/>
              <a:t>21</a:t>
            </a:fld>
            <a:endParaRPr lang="en-US" altLang="en-US"/>
          </a:p>
        </p:txBody>
      </p:sp>
      <p:sp>
        <p:nvSpPr>
          <p:cNvPr id="3276802" name="Rectangle 2">
            <a:extLst>
              <a:ext uri="{FF2B5EF4-FFF2-40B4-BE49-F238E27FC236}">
                <a16:creationId xmlns:a16="http://schemas.microsoft.com/office/drawing/2014/main" id="{487F8A1E-349F-C4D9-D755-0F1A2331DCD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76803" name="Rectangle 3">
            <a:extLst>
              <a:ext uri="{FF2B5EF4-FFF2-40B4-BE49-F238E27FC236}">
                <a16:creationId xmlns:a16="http://schemas.microsoft.com/office/drawing/2014/main" id="{6F7DCFA2-0CD5-BC3D-36C7-D1B21E03359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884180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9C936FC-A9DC-A6A3-CEE1-327966D51019}"/>
              </a:ext>
            </a:extLst>
          </p:cNvPr>
          <p:cNvSpPr>
            <a:spLocks noGrp="1" noChangeArrowheads="1"/>
          </p:cNvSpPr>
          <p:nvPr>
            <p:ph type="sldNum" sz="quarter" idx="5"/>
          </p:nvPr>
        </p:nvSpPr>
        <p:spPr>
          <a:ln/>
        </p:spPr>
        <p:txBody>
          <a:bodyPr/>
          <a:lstStyle/>
          <a:p>
            <a:fld id="{203EFD93-8E62-4E6A-8F66-CAEFC9FE8B3D}" type="slidenum">
              <a:rPr lang="en-US" altLang="en-US"/>
              <a:pPr/>
              <a:t>22</a:t>
            </a:fld>
            <a:endParaRPr lang="en-US" altLang="en-US"/>
          </a:p>
        </p:txBody>
      </p:sp>
      <p:sp>
        <p:nvSpPr>
          <p:cNvPr id="3313666" name="Rectangle 2">
            <a:extLst>
              <a:ext uri="{FF2B5EF4-FFF2-40B4-BE49-F238E27FC236}">
                <a16:creationId xmlns:a16="http://schemas.microsoft.com/office/drawing/2014/main" id="{BAF387FD-FE58-DB8B-6E14-B8BA8B0B0D9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13667" name="Rectangle 3">
            <a:extLst>
              <a:ext uri="{FF2B5EF4-FFF2-40B4-BE49-F238E27FC236}">
                <a16:creationId xmlns:a16="http://schemas.microsoft.com/office/drawing/2014/main" id="{39C244CE-1D41-353C-D415-C9342D8AFE8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E93B482-717B-E635-4BB2-F6E89678D413}"/>
              </a:ext>
            </a:extLst>
          </p:cNvPr>
          <p:cNvSpPr>
            <a:spLocks noGrp="1" noChangeArrowheads="1"/>
          </p:cNvSpPr>
          <p:nvPr>
            <p:ph type="sldNum" sz="quarter" idx="5"/>
          </p:nvPr>
        </p:nvSpPr>
        <p:spPr>
          <a:ln/>
        </p:spPr>
        <p:txBody>
          <a:bodyPr/>
          <a:lstStyle/>
          <a:p>
            <a:fld id="{DAB0E104-8AAC-44A0-AC49-81A5F3AADD26}" type="slidenum">
              <a:rPr lang="en-US" altLang="en-US"/>
              <a:pPr/>
              <a:t>23</a:t>
            </a:fld>
            <a:endParaRPr lang="en-US" altLang="en-US"/>
          </a:p>
        </p:txBody>
      </p:sp>
      <p:sp>
        <p:nvSpPr>
          <p:cNvPr id="3311618" name="Rectangle 2">
            <a:extLst>
              <a:ext uri="{FF2B5EF4-FFF2-40B4-BE49-F238E27FC236}">
                <a16:creationId xmlns:a16="http://schemas.microsoft.com/office/drawing/2014/main" id="{EA4D840B-24EE-4121-CB12-84998D67671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11619" name="Rectangle 3">
            <a:extLst>
              <a:ext uri="{FF2B5EF4-FFF2-40B4-BE49-F238E27FC236}">
                <a16:creationId xmlns:a16="http://schemas.microsoft.com/office/drawing/2014/main" id="{C7424AB6-810F-EC26-4AFD-C459D4BF66D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D04200-CB59-CEBD-40D7-41472A365890}"/>
              </a:ext>
            </a:extLst>
          </p:cNvPr>
          <p:cNvSpPr>
            <a:spLocks noGrp="1" noChangeArrowheads="1"/>
          </p:cNvSpPr>
          <p:nvPr>
            <p:ph type="sldNum" sz="quarter" idx="5"/>
          </p:nvPr>
        </p:nvSpPr>
        <p:spPr>
          <a:ln/>
        </p:spPr>
        <p:txBody>
          <a:bodyPr/>
          <a:lstStyle/>
          <a:p>
            <a:fld id="{F029A8EC-F894-4F82-8CC8-EECDEB8C0BCE}" type="slidenum">
              <a:rPr lang="en-US" altLang="en-US"/>
              <a:pPr/>
              <a:t>24</a:t>
            </a:fld>
            <a:endParaRPr lang="en-US" altLang="en-US"/>
          </a:p>
        </p:txBody>
      </p:sp>
      <p:sp>
        <p:nvSpPr>
          <p:cNvPr id="3309570" name="Rectangle 2">
            <a:extLst>
              <a:ext uri="{FF2B5EF4-FFF2-40B4-BE49-F238E27FC236}">
                <a16:creationId xmlns:a16="http://schemas.microsoft.com/office/drawing/2014/main" id="{1830DD5F-5EC6-F7F7-1F0B-0B225F5C866C}"/>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9571" name="Rectangle 3">
            <a:extLst>
              <a:ext uri="{FF2B5EF4-FFF2-40B4-BE49-F238E27FC236}">
                <a16:creationId xmlns:a16="http://schemas.microsoft.com/office/drawing/2014/main" id="{B5861118-3BB2-C947-4C34-21E23A36F95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F9ADFF-9DDC-5741-161D-D5C50342520E}"/>
              </a:ext>
            </a:extLst>
          </p:cNvPr>
          <p:cNvSpPr>
            <a:spLocks noGrp="1" noChangeArrowheads="1"/>
          </p:cNvSpPr>
          <p:nvPr>
            <p:ph type="sldNum" sz="quarter" idx="5"/>
          </p:nvPr>
        </p:nvSpPr>
        <p:spPr>
          <a:ln/>
        </p:spPr>
        <p:txBody>
          <a:bodyPr/>
          <a:lstStyle/>
          <a:p>
            <a:fld id="{7149689F-6CC9-4402-A52D-E6647554978C}" type="slidenum">
              <a:rPr lang="en-US" altLang="en-US"/>
              <a:pPr/>
              <a:t>25</a:t>
            </a:fld>
            <a:endParaRPr lang="en-US" altLang="en-US"/>
          </a:p>
        </p:txBody>
      </p:sp>
      <p:sp>
        <p:nvSpPr>
          <p:cNvPr id="3354626" name="Rectangle 2">
            <a:extLst>
              <a:ext uri="{FF2B5EF4-FFF2-40B4-BE49-F238E27FC236}">
                <a16:creationId xmlns:a16="http://schemas.microsoft.com/office/drawing/2014/main" id="{E5373496-5A7E-6EF3-102E-31849D468B0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54627" name="Rectangle 3">
            <a:extLst>
              <a:ext uri="{FF2B5EF4-FFF2-40B4-BE49-F238E27FC236}">
                <a16:creationId xmlns:a16="http://schemas.microsoft.com/office/drawing/2014/main" id="{4F5A8CB5-BBCF-1997-A80C-9740C270848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1A2D4-7550-2645-8EBA-472645C8AC5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2191E73-7401-F390-81B1-2BB6F9C651A5}"/>
              </a:ext>
            </a:extLst>
          </p:cNvPr>
          <p:cNvSpPr>
            <a:spLocks noGrp="1" noChangeArrowheads="1"/>
          </p:cNvSpPr>
          <p:nvPr>
            <p:ph type="sldNum" sz="quarter" idx="5"/>
          </p:nvPr>
        </p:nvSpPr>
        <p:spPr>
          <a:ln/>
        </p:spPr>
        <p:txBody>
          <a:bodyPr/>
          <a:lstStyle/>
          <a:p>
            <a:fld id="{7149689F-6CC9-4402-A52D-E6647554978C}" type="slidenum">
              <a:rPr lang="en-US" altLang="en-US"/>
              <a:pPr/>
              <a:t>26</a:t>
            </a:fld>
            <a:endParaRPr lang="en-US" altLang="en-US"/>
          </a:p>
        </p:txBody>
      </p:sp>
      <p:sp>
        <p:nvSpPr>
          <p:cNvPr id="3354626" name="Rectangle 2">
            <a:extLst>
              <a:ext uri="{FF2B5EF4-FFF2-40B4-BE49-F238E27FC236}">
                <a16:creationId xmlns:a16="http://schemas.microsoft.com/office/drawing/2014/main" id="{02649929-8ACC-C1B2-5337-B6F0911152C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4627" name="Rectangle 3">
            <a:extLst>
              <a:ext uri="{FF2B5EF4-FFF2-40B4-BE49-F238E27FC236}">
                <a16:creationId xmlns:a16="http://schemas.microsoft.com/office/drawing/2014/main" id="{A2387509-86DD-6128-827A-E96BBB4D237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654369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8181556-4B0C-F3A9-6B20-3756449241FC}"/>
              </a:ext>
            </a:extLst>
          </p:cNvPr>
          <p:cNvSpPr>
            <a:spLocks noGrp="1" noChangeArrowheads="1"/>
          </p:cNvSpPr>
          <p:nvPr>
            <p:ph type="sldNum" sz="quarter" idx="5"/>
          </p:nvPr>
        </p:nvSpPr>
        <p:spPr>
          <a:ln/>
        </p:spPr>
        <p:txBody>
          <a:bodyPr/>
          <a:lstStyle/>
          <a:p>
            <a:fld id="{96834ABF-EA38-40F4-89CD-686E00984DC4}" type="slidenum">
              <a:rPr lang="en-US" altLang="en-US"/>
              <a:pPr/>
              <a:t>27</a:t>
            </a:fld>
            <a:endParaRPr lang="en-US" altLang="en-US"/>
          </a:p>
        </p:txBody>
      </p:sp>
      <p:sp>
        <p:nvSpPr>
          <p:cNvPr id="3278850" name="Rectangle 2">
            <a:extLst>
              <a:ext uri="{FF2B5EF4-FFF2-40B4-BE49-F238E27FC236}">
                <a16:creationId xmlns:a16="http://schemas.microsoft.com/office/drawing/2014/main" id="{0AFFA381-6BB5-2B35-4D66-6A1CC3F8E21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78851" name="Rectangle 3">
            <a:extLst>
              <a:ext uri="{FF2B5EF4-FFF2-40B4-BE49-F238E27FC236}">
                <a16:creationId xmlns:a16="http://schemas.microsoft.com/office/drawing/2014/main" id="{C0B53F1C-6F82-7D47-ED59-743A759269B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11ECB1-A330-6A9A-6798-88236E6A8AD5}"/>
              </a:ext>
            </a:extLst>
          </p:cNvPr>
          <p:cNvSpPr>
            <a:spLocks noGrp="1" noChangeArrowheads="1"/>
          </p:cNvSpPr>
          <p:nvPr>
            <p:ph type="sldNum" sz="quarter" idx="5"/>
          </p:nvPr>
        </p:nvSpPr>
        <p:spPr>
          <a:ln/>
        </p:spPr>
        <p:txBody>
          <a:bodyPr/>
          <a:lstStyle/>
          <a:p>
            <a:fld id="{EC7A9CAE-12AF-4761-AE23-641473F82572}" type="slidenum">
              <a:rPr lang="en-US" altLang="en-US"/>
              <a:pPr/>
              <a:t>28</a:t>
            </a:fld>
            <a:endParaRPr lang="en-US" altLang="en-US"/>
          </a:p>
        </p:txBody>
      </p:sp>
      <p:sp>
        <p:nvSpPr>
          <p:cNvPr id="3321858" name="Rectangle 2">
            <a:extLst>
              <a:ext uri="{FF2B5EF4-FFF2-40B4-BE49-F238E27FC236}">
                <a16:creationId xmlns:a16="http://schemas.microsoft.com/office/drawing/2014/main" id="{EB2DEFDE-8E3C-D94A-C73D-1DCA627ADE1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21859" name="Rectangle 3">
            <a:extLst>
              <a:ext uri="{FF2B5EF4-FFF2-40B4-BE49-F238E27FC236}">
                <a16:creationId xmlns:a16="http://schemas.microsoft.com/office/drawing/2014/main" id="{3A218148-8520-2122-A284-A326F38D8D5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718ED3A-FECF-C2F8-BB43-E40D3A4488E7}"/>
              </a:ext>
            </a:extLst>
          </p:cNvPr>
          <p:cNvSpPr>
            <a:spLocks noGrp="1" noChangeArrowheads="1"/>
          </p:cNvSpPr>
          <p:nvPr>
            <p:ph type="sldNum" sz="quarter" idx="5"/>
          </p:nvPr>
        </p:nvSpPr>
        <p:spPr>
          <a:ln/>
        </p:spPr>
        <p:txBody>
          <a:bodyPr/>
          <a:lstStyle/>
          <a:p>
            <a:fld id="{DECAC8B4-23B9-47A8-A37C-DBC50D2352E6}" type="slidenum">
              <a:rPr lang="en-US" altLang="en-US"/>
              <a:pPr/>
              <a:t>29</a:t>
            </a:fld>
            <a:endParaRPr lang="en-US" altLang="en-US"/>
          </a:p>
        </p:txBody>
      </p:sp>
      <p:sp>
        <p:nvSpPr>
          <p:cNvPr id="3315714" name="Rectangle 2">
            <a:extLst>
              <a:ext uri="{FF2B5EF4-FFF2-40B4-BE49-F238E27FC236}">
                <a16:creationId xmlns:a16="http://schemas.microsoft.com/office/drawing/2014/main" id="{C323C43C-6F34-B331-B38C-DDFCD1BA3D4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15715" name="Rectangle 3">
            <a:extLst>
              <a:ext uri="{FF2B5EF4-FFF2-40B4-BE49-F238E27FC236}">
                <a16:creationId xmlns:a16="http://schemas.microsoft.com/office/drawing/2014/main" id="{A723964B-E73A-FE89-6110-2BA6210196D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68C9C7D-8932-F35A-DBDE-80DE8220D9F4}"/>
              </a:ext>
            </a:extLst>
          </p:cNvPr>
          <p:cNvSpPr>
            <a:spLocks noGrp="1" noChangeArrowheads="1"/>
          </p:cNvSpPr>
          <p:nvPr>
            <p:ph type="sldNum" sz="quarter" idx="5"/>
          </p:nvPr>
        </p:nvSpPr>
        <p:spPr>
          <a:ln/>
        </p:spPr>
        <p:txBody>
          <a:bodyPr/>
          <a:lstStyle/>
          <a:p>
            <a:fld id="{E34B0E6B-D0A1-4469-8EA7-8D778DC2F8B7}" type="slidenum">
              <a:rPr lang="en-US" altLang="en-US"/>
              <a:pPr/>
              <a:t>3</a:t>
            </a:fld>
            <a:endParaRPr lang="en-US" altLang="en-US"/>
          </a:p>
        </p:txBody>
      </p:sp>
      <p:sp>
        <p:nvSpPr>
          <p:cNvPr id="3266562" name="Rectangle 2">
            <a:extLst>
              <a:ext uri="{FF2B5EF4-FFF2-40B4-BE49-F238E27FC236}">
                <a16:creationId xmlns:a16="http://schemas.microsoft.com/office/drawing/2014/main" id="{988BBBC8-3E2E-946A-9ECC-CC604169A92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66563" name="Rectangle 3">
            <a:extLst>
              <a:ext uri="{FF2B5EF4-FFF2-40B4-BE49-F238E27FC236}">
                <a16:creationId xmlns:a16="http://schemas.microsoft.com/office/drawing/2014/main" id="{29CFE964-ADD0-8F07-AE61-3B7EECDFAB6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EF7123-5CDD-D55C-928F-64981510DD69}"/>
              </a:ext>
            </a:extLst>
          </p:cNvPr>
          <p:cNvSpPr>
            <a:spLocks noGrp="1" noChangeArrowheads="1"/>
          </p:cNvSpPr>
          <p:nvPr>
            <p:ph type="sldNum" sz="quarter" idx="5"/>
          </p:nvPr>
        </p:nvSpPr>
        <p:spPr>
          <a:ln/>
        </p:spPr>
        <p:txBody>
          <a:bodyPr/>
          <a:lstStyle/>
          <a:p>
            <a:fld id="{12886FC0-050E-4293-B71D-5C134BD7DC9B}" type="slidenum">
              <a:rPr lang="en-US" altLang="en-US"/>
              <a:pPr/>
              <a:t>30</a:t>
            </a:fld>
            <a:endParaRPr lang="en-US" altLang="en-US"/>
          </a:p>
        </p:txBody>
      </p:sp>
      <p:sp>
        <p:nvSpPr>
          <p:cNvPr id="3325954" name="Rectangle 2">
            <a:extLst>
              <a:ext uri="{FF2B5EF4-FFF2-40B4-BE49-F238E27FC236}">
                <a16:creationId xmlns:a16="http://schemas.microsoft.com/office/drawing/2014/main" id="{649D854A-4A41-5674-2706-8A1C9A624A4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25955" name="Rectangle 3">
            <a:extLst>
              <a:ext uri="{FF2B5EF4-FFF2-40B4-BE49-F238E27FC236}">
                <a16:creationId xmlns:a16="http://schemas.microsoft.com/office/drawing/2014/main" id="{70E389AB-7392-C361-8C85-3AE9919D5C5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89E64D-AD6F-4CCD-B3A1-A07FD585219C}"/>
              </a:ext>
            </a:extLst>
          </p:cNvPr>
          <p:cNvSpPr>
            <a:spLocks noGrp="1" noChangeArrowheads="1"/>
          </p:cNvSpPr>
          <p:nvPr>
            <p:ph type="sldNum" sz="quarter" idx="5"/>
          </p:nvPr>
        </p:nvSpPr>
        <p:spPr>
          <a:ln/>
        </p:spPr>
        <p:txBody>
          <a:bodyPr/>
          <a:lstStyle/>
          <a:p>
            <a:fld id="{19DABD5E-24C5-4367-90EE-3BDF9D14EA44}" type="slidenum">
              <a:rPr lang="en-US" altLang="en-US"/>
              <a:pPr/>
              <a:t>31</a:t>
            </a:fld>
            <a:endParaRPr lang="en-US" altLang="en-US"/>
          </a:p>
        </p:txBody>
      </p:sp>
      <p:sp>
        <p:nvSpPr>
          <p:cNvPr id="3328002" name="Rectangle 2">
            <a:extLst>
              <a:ext uri="{FF2B5EF4-FFF2-40B4-BE49-F238E27FC236}">
                <a16:creationId xmlns:a16="http://schemas.microsoft.com/office/drawing/2014/main" id="{2BDA5F11-A380-69EC-0D43-9A5656B4A1F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28003" name="Rectangle 3">
            <a:extLst>
              <a:ext uri="{FF2B5EF4-FFF2-40B4-BE49-F238E27FC236}">
                <a16:creationId xmlns:a16="http://schemas.microsoft.com/office/drawing/2014/main" id="{0A434B11-BFA5-EEC4-F082-4720B454370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ACE8AAD-CF6B-C70F-B9DD-C6B497D24B63}"/>
              </a:ext>
            </a:extLst>
          </p:cNvPr>
          <p:cNvSpPr>
            <a:spLocks noGrp="1" noChangeArrowheads="1"/>
          </p:cNvSpPr>
          <p:nvPr>
            <p:ph type="sldNum" sz="quarter" idx="5"/>
          </p:nvPr>
        </p:nvSpPr>
        <p:spPr>
          <a:ln/>
        </p:spPr>
        <p:txBody>
          <a:bodyPr/>
          <a:lstStyle/>
          <a:p>
            <a:fld id="{E9DE29BD-5D1E-482A-960D-F500F2A36115}" type="slidenum">
              <a:rPr lang="en-US" altLang="en-US"/>
              <a:pPr/>
              <a:t>32</a:t>
            </a:fld>
            <a:endParaRPr lang="en-US" altLang="en-US"/>
          </a:p>
        </p:txBody>
      </p:sp>
      <p:sp>
        <p:nvSpPr>
          <p:cNvPr id="3323906" name="Rectangle 2">
            <a:extLst>
              <a:ext uri="{FF2B5EF4-FFF2-40B4-BE49-F238E27FC236}">
                <a16:creationId xmlns:a16="http://schemas.microsoft.com/office/drawing/2014/main" id="{1C89B4EC-D5AE-053A-7E77-C955DB65BE6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23907" name="Rectangle 3">
            <a:extLst>
              <a:ext uri="{FF2B5EF4-FFF2-40B4-BE49-F238E27FC236}">
                <a16:creationId xmlns:a16="http://schemas.microsoft.com/office/drawing/2014/main" id="{7D346926-8807-2C5A-7442-9E76B4E9233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2EEA29-FBD0-5434-52AD-2966262E8F7B}"/>
              </a:ext>
            </a:extLst>
          </p:cNvPr>
          <p:cNvSpPr>
            <a:spLocks noGrp="1" noChangeArrowheads="1"/>
          </p:cNvSpPr>
          <p:nvPr>
            <p:ph type="sldNum" sz="quarter" idx="5"/>
          </p:nvPr>
        </p:nvSpPr>
        <p:spPr>
          <a:ln/>
        </p:spPr>
        <p:txBody>
          <a:bodyPr/>
          <a:lstStyle/>
          <a:p>
            <a:fld id="{B3BECD0C-33B3-4582-BF2D-A54F836CFB81}" type="slidenum">
              <a:rPr lang="en-US" altLang="en-US"/>
              <a:pPr/>
              <a:t>33</a:t>
            </a:fld>
            <a:endParaRPr lang="en-US" altLang="en-US"/>
          </a:p>
        </p:txBody>
      </p:sp>
      <p:sp>
        <p:nvSpPr>
          <p:cNvPr id="3317762" name="Rectangle 2">
            <a:extLst>
              <a:ext uri="{FF2B5EF4-FFF2-40B4-BE49-F238E27FC236}">
                <a16:creationId xmlns:a16="http://schemas.microsoft.com/office/drawing/2014/main" id="{9A41C980-946A-0D23-C0CE-F6BCDAE08E8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17763" name="Rectangle 3">
            <a:extLst>
              <a:ext uri="{FF2B5EF4-FFF2-40B4-BE49-F238E27FC236}">
                <a16:creationId xmlns:a16="http://schemas.microsoft.com/office/drawing/2014/main" id="{D80DFF24-2501-9E0E-7FA0-9AFB269E3C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841911-F8BD-1795-A576-2E1C5DD8F5ED}"/>
              </a:ext>
            </a:extLst>
          </p:cNvPr>
          <p:cNvSpPr>
            <a:spLocks noGrp="1" noChangeArrowheads="1"/>
          </p:cNvSpPr>
          <p:nvPr>
            <p:ph type="sldNum" sz="quarter" idx="5"/>
          </p:nvPr>
        </p:nvSpPr>
        <p:spPr>
          <a:ln/>
        </p:spPr>
        <p:txBody>
          <a:bodyPr/>
          <a:lstStyle/>
          <a:p>
            <a:fld id="{064D5EE7-1723-40EE-BF2A-8E9C3040334D}" type="slidenum">
              <a:rPr lang="en-US" altLang="en-US"/>
              <a:pPr/>
              <a:t>34</a:t>
            </a:fld>
            <a:endParaRPr lang="en-US" altLang="en-US"/>
          </a:p>
        </p:txBody>
      </p:sp>
      <p:sp>
        <p:nvSpPr>
          <p:cNvPr id="3330050" name="Rectangle 2">
            <a:extLst>
              <a:ext uri="{FF2B5EF4-FFF2-40B4-BE49-F238E27FC236}">
                <a16:creationId xmlns:a16="http://schemas.microsoft.com/office/drawing/2014/main" id="{E6858AA2-DCC8-35D1-5EF4-FF5FA0AC2DA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30051" name="Rectangle 3">
            <a:extLst>
              <a:ext uri="{FF2B5EF4-FFF2-40B4-BE49-F238E27FC236}">
                <a16:creationId xmlns:a16="http://schemas.microsoft.com/office/drawing/2014/main" id="{EC30AAEE-1BB1-EA74-2D73-E3117DECC6A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169919-F416-1BFA-95E5-06DB04B86FD6}"/>
              </a:ext>
            </a:extLst>
          </p:cNvPr>
          <p:cNvSpPr>
            <a:spLocks noGrp="1" noChangeArrowheads="1"/>
          </p:cNvSpPr>
          <p:nvPr>
            <p:ph type="sldNum" sz="quarter" idx="5"/>
          </p:nvPr>
        </p:nvSpPr>
        <p:spPr>
          <a:ln/>
        </p:spPr>
        <p:txBody>
          <a:bodyPr/>
          <a:lstStyle/>
          <a:p>
            <a:fld id="{D6A5B6BF-095E-4279-A352-E3D75634F24A}" type="slidenum">
              <a:rPr lang="en-US" altLang="en-US"/>
              <a:pPr/>
              <a:t>35</a:t>
            </a:fld>
            <a:endParaRPr lang="en-US" altLang="en-US"/>
          </a:p>
        </p:txBody>
      </p:sp>
      <p:sp>
        <p:nvSpPr>
          <p:cNvPr id="3332098" name="Rectangle 2">
            <a:extLst>
              <a:ext uri="{FF2B5EF4-FFF2-40B4-BE49-F238E27FC236}">
                <a16:creationId xmlns:a16="http://schemas.microsoft.com/office/drawing/2014/main" id="{D0EA88FC-04C8-99B8-DA7D-CFE0DEA3929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32099" name="Rectangle 3">
            <a:extLst>
              <a:ext uri="{FF2B5EF4-FFF2-40B4-BE49-F238E27FC236}">
                <a16:creationId xmlns:a16="http://schemas.microsoft.com/office/drawing/2014/main" id="{FD509715-DDE8-85C0-4043-2F0B5573CA7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D661534-1E4B-2653-1BD0-3B70BCCDB1D0}"/>
              </a:ext>
            </a:extLst>
          </p:cNvPr>
          <p:cNvSpPr>
            <a:spLocks noGrp="1" noChangeArrowheads="1"/>
          </p:cNvSpPr>
          <p:nvPr>
            <p:ph type="sldNum" sz="quarter" idx="5"/>
          </p:nvPr>
        </p:nvSpPr>
        <p:spPr>
          <a:ln/>
        </p:spPr>
        <p:txBody>
          <a:bodyPr/>
          <a:lstStyle/>
          <a:p>
            <a:fld id="{05A4D5DC-F705-4715-B716-8C43896D4B20}" type="slidenum">
              <a:rPr lang="en-US" altLang="en-US"/>
              <a:pPr/>
              <a:t>36</a:t>
            </a:fld>
            <a:endParaRPr lang="en-US" altLang="en-US"/>
          </a:p>
        </p:txBody>
      </p:sp>
      <p:sp>
        <p:nvSpPr>
          <p:cNvPr id="3334146" name="Rectangle 2">
            <a:extLst>
              <a:ext uri="{FF2B5EF4-FFF2-40B4-BE49-F238E27FC236}">
                <a16:creationId xmlns:a16="http://schemas.microsoft.com/office/drawing/2014/main" id="{438C92AE-211F-A4BF-85C2-7D721B897D35}"/>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34147" name="Rectangle 3">
            <a:extLst>
              <a:ext uri="{FF2B5EF4-FFF2-40B4-BE49-F238E27FC236}">
                <a16:creationId xmlns:a16="http://schemas.microsoft.com/office/drawing/2014/main" id="{6212A5B5-274E-2EA1-90E4-CA46B2350E7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2E6D62-8B75-E73A-DF0F-182193CF997C}"/>
              </a:ext>
            </a:extLst>
          </p:cNvPr>
          <p:cNvSpPr>
            <a:spLocks noGrp="1" noChangeArrowheads="1"/>
          </p:cNvSpPr>
          <p:nvPr>
            <p:ph type="sldNum" sz="quarter" idx="5"/>
          </p:nvPr>
        </p:nvSpPr>
        <p:spPr>
          <a:ln/>
        </p:spPr>
        <p:txBody>
          <a:bodyPr/>
          <a:lstStyle/>
          <a:p>
            <a:fld id="{B192F86C-D9F9-4E2B-B1FA-043B6DCF8AE8}" type="slidenum">
              <a:rPr lang="en-US" altLang="en-US"/>
              <a:pPr/>
              <a:t>37</a:t>
            </a:fld>
            <a:endParaRPr lang="en-US" altLang="en-US"/>
          </a:p>
        </p:txBody>
      </p:sp>
      <p:sp>
        <p:nvSpPr>
          <p:cNvPr id="3284994" name="Rectangle 2">
            <a:extLst>
              <a:ext uri="{FF2B5EF4-FFF2-40B4-BE49-F238E27FC236}">
                <a16:creationId xmlns:a16="http://schemas.microsoft.com/office/drawing/2014/main" id="{2F742C1A-D5E3-ED6A-25F7-B63353872EB7}"/>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84995" name="Rectangle 3">
            <a:extLst>
              <a:ext uri="{FF2B5EF4-FFF2-40B4-BE49-F238E27FC236}">
                <a16:creationId xmlns:a16="http://schemas.microsoft.com/office/drawing/2014/main" id="{3B0A7CD2-5F60-C600-6F75-899A832E3F4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7417-8AF9-93F8-E90D-AC9ED115B25F}"/>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CEC5975-1D55-1907-FC89-32A2117B5E61}"/>
              </a:ext>
            </a:extLst>
          </p:cNvPr>
          <p:cNvSpPr>
            <a:spLocks noGrp="1" noChangeArrowheads="1"/>
          </p:cNvSpPr>
          <p:nvPr>
            <p:ph type="sldNum" sz="quarter" idx="5"/>
          </p:nvPr>
        </p:nvSpPr>
        <p:spPr>
          <a:ln/>
        </p:spPr>
        <p:txBody>
          <a:bodyPr/>
          <a:lstStyle/>
          <a:p>
            <a:fld id="{B192F86C-D9F9-4E2B-B1FA-043B6DCF8AE8}" type="slidenum">
              <a:rPr lang="en-US" altLang="en-US"/>
              <a:pPr/>
              <a:t>38</a:t>
            </a:fld>
            <a:endParaRPr lang="en-US" altLang="en-US"/>
          </a:p>
        </p:txBody>
      </p:sp>
      <p:sp>
        <p:nvSpPr>
          <p:cNvPr id="3284994" name="Rectangle 2">
            <a:extLst>
              <a:ext uri="{FF2B5EF4-FFF2-40B4-BE49-F238E27FC236}">
                <a16:creationId xmlns:a16="http://schemas.microsoft.com/office/drawing/2014/main" id="{382B0BEA-B04A-6CD5-318D-463C9F69C44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84995" name="Rectangle 3">
            <a:extLst>
              <a:ext uri="{FF2B5EF4-FFF2-40B4-BE49-F238E27FC236}">
                <a16:creationId xmlns:a16="http://schemas.microsoft.com/office/drawing/2014/main" id="{C3A6DF0F-3F22-0732-4D8F-1E70981B34E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60844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E9D34-0249-BD46-2970-92191F71C34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21F0CD9-5D78-93B4-C163-30490B0DC831}"/>
              </a:ext>
            </a:extLst>
          </p:cNvPr>
          <p:cNvSpPr>
            <a:spLocks noGrp="1" noChangeArrowheads="1"/>
          </p:cNvSpPr>
          <p:nvPr>
            <p:ph type="sldNum" sz="quarter" idx="5"/>
          </p:nvPr>
        </p:nvSpPr>
        <p:spPr>
          <a:ln/>
        </p:spPr>
        <p:txBody>
          <a:bodyPr/>
          <a:lstStyle/>
          <a:p>
            <a:fld id="{B192F86C-D9F9-4E2B-B1FA-043B6DCF8AE8}" type="slidenum">
              <a:rPr lang="en-US" altLang="en-US"/>
              <a:pPr/>
              <a:t>39</a:t>
            </a:fld>
            <a:endParaRPr lang="en-US" altLang="en-US"/>
          </a:p>
        </p:txBody>
      </p:sp>
      <p:sp>
        <p:nvSpPr>
          <p:cNvPr id="3284994" name="Rectangle 2">
            <a:extLst>
              <a:ext uri="{FF2B5EF4-FFF2-40B4-BE49-F238E27FC236}">
                <a16:creationId xmlns:a16="http://schemas.microsoft.com/office/drawing/2014/main" id="{EEF83A90-441C-0B6B-147B-F26A6D4300B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84995" name="Rectangle 3">
            <a:extLst>
              <a:ext uri="{FF2B5EF4-FFF2-40B4-BE49-F238E27FC236}">
                <a16:creationId xmlns:a16="http://schemas.microsoft.com/office/drawing/2014/main" id="{271FF907-A65D-A04A-E5DB-704DDBFDBBD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54773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F9102-7EC4-FA9E-014C-DC6EBD96FBD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052AA34-03B3-28E0-816D-ED560B0DA916}"/>
              </a:ext>
            </a:extLst>
          </p:cNvPr>
          <p:cNvSpPr>
            <a:spLocks noGrp="1" noChangeArrowheads="1"/>
          </p:cNvSpPr>
          <p:nvPr>
            <p:ph type="sldNum" sz="quarter" idx="5"/>
          </p:nvPr>
        </p:nvSpPr>
        <p:spPr>
          <a:ln/>
        </p:spPr>
        <p:txBody>
          <a:bodyPr/>
          <a:lstStyle/>
          <a:p>
            <a:fld id="{E34B0E6B-D0A1-4469-8EA7-8D778DC2F8B7}" type="slidenum">
              <a:rPr lang="en-US" altLang="en-US"/>
              <a:pPr/>
              <a:t>4</a:t>
            </a:fld>
            <a:endParaRPr lang="en-US" altLang="en-US"/>
          </a:p>
        </p:txBody>
      </p:sp>
      <p:sp>
        <p:nvSpPr>
          <p:cNvPr id="3266562" name="Rectangle 2">
            <a:extLst>
              <a:ext uri="{FF2B5EF4-FFF2-40B4-BE49-F238E27FC236}">
                <a16:creationId xmlns:a16="http://schemas.microsoft.com/office/drawing/2014/main" id="{D84C9FA3-9FA5-EFCC-ED88-1802AE9F8FC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66563" name="Rectangle 3">
            <a:extLst>
              <a:ext uri="{FF2B5EF4-FFF2-40B4-BE49-F238E27FC236}">
                <a16:creationId xmlns:a16="http://schemas.microsoft.com/office/drawing/2014/main" id="{53EE5C12-B404-EE49-612E-0B35C47F696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2328228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7B377-A240-ADEE-CC12-8CF9079CC95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7452DAD1-C769-D817-1726-A945AA06D68F}"/>
              </a:ext>
            </a:extLst>
          </p:cNvPr>
          <p:cNvSpPr>
            <a:spLocks noGrp="1" noChangeArrowheads="1"/>
          </p:cNvSpPr>
          <p:nvPr>
            <p:ph type="sldNum" sz="quarter" idx="5"/>
          </p:nvPr>
        </p:nvSpPr>
        <p:spPr>
          <a:ln/>
        </p:spPr>
        <p:txBody>
          <a:bodyPr/>
          <a:lstStyle/>
          <a:p>
            <a:fld id="{B192F86C-D9F9-4E2B-B1FA-043B6DCF8AE8}" type="slidenum">
              <a:rPr lang="en-US" altLang="en-US"/>
              <a:pPr/>
              <a:t>40</a:t>
            </a:fld>
            <a:endParaRPr lang="en-US" altLang="en-US"/>
          </a:p>
        </p:txBody>
      </p:sp>
      <p:sp>
        <p:nvSpPr>
          <p:cNvPr id="3284994" name="Rectangle 2">
            <a:extLst>
              <a:ext uri="{FF2B5EF4-FFF2-40B4-BE49-F238E27FC236}">
                <a16:creationId xmlns:a16="http://schemas.microsoft.com/office/drawing/2014/main" id="{7F3B1DD8-B2D0-EF08-3A9A-3008F3969CA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84995" name="Rectangle 3">
            <a:extLst>
              <a:ext uri="{FF2B5EF4-FFF2-40B4-BE49-F238E27FC236}">
                <a16:creationId xmlns:a16="http://schemas.microsoft.com/office/drawing/2014/main" id="{9A1759FB-2993-05DD-E8F9-FF8770A885E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885365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4977D8-7D85-6786-AC6C-EB87BFD56F96}"/>
              </a:ext>
            </a:extLst>
          </p:cNvPr>
          <p:cNvSpPr>
            <a:spLocks noGrp="1" noChangeArrowheads="1"/>
          </p:cNvSpPr>
          <p:nvPr>
            <p:ph type="sldNum" sz="quarter" idx="5"/>
          </p:nvPr>
        </p:nvSpPr>
        <p:spPr>
          <a:ln/>
        </p:spPr>
        <p:txBody>
          <a:bodyPr/>
          <a:lstStyle/>
          <a:p>
            <a:fld id="{8B503B19-1E86-4873-840E-3A9FDB712465}" type="slidenum">
              <a:rPr lang="en-US" altLang="en-US"/>
              <a:pPr/>
              <a:t>41</a:t>
            </a:fld>
            <a:endParaRPr lang="en-US" altLang="en-US"/>
          </a:p>
        </p:txBody>
      </p:sp>
      <p:sp>
        <p:nvSpPr>
          <p:cNvPr id="3350530" name="Rectangle 2">
            <a:extLst>
              <a:ext uri="{FF2B5EF4-FFF2-40B4-BE49-F238E27FC236}">
                <a16:creationId xmlns:a16="http://schemas.microsoft.com/office/drawing/2014/main" id="{068A0317-99C5-B903-6141-EC54CE6D744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CBE2B191-6BC4-7D1A-013C-0903841B257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D3A89-62E9-E302-4195-67AC82E8C78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F6AB49A-09DA-9493-B054-1A69E6F63940}"/>
              </a:ext>
            </a:extLst>
          </p:cNvPr>
          <p:cNvSpPr>
            <a:spLocks noGrp="1" noChangeArrowheads="1"/>
          </p:cNvSpPr>
          <p:nvPr>
            <p:ph type="sldNum" sz="quarter" idx="5"/>
          </p:nvPr>
        </p:nvSpPr>
        <p:spPr>
          <a:ln/>
        </p:spPr>
        <p:txBody>
          <a:bodyPr/>
          <a:lstStyle/>
          <a:p>
            <a:fld id="{8B503B19-1E86-4873-840E-3A9FDB712465}" type="slidenum">
              <a:rPr lang="en-US" altLang="en-US"/>
              <a:pPr/>
              <a:t>42</a:t>
            </a:fld>
            <a:endParaRPr lang="en-US" altLang="en-US"/>
          </a:p>
        </p:txBody>
      </p:sp>
      <p:sp>
        <p:nvSpPr>
          <p:cNvPr id="3350530" name="Rectangle 2">
            <a:extLst>
              <a:ext uri="{FF2B5EF4-FFF2-40B4-BE49-F238E27FC236}">
                <a16:creationId xmlns:a16="http://schemas.microsoft.com/office/drawing/2014/main" id="{FE82055F-C3F3-9690-2871-7227869D7CE2}"/>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2C594FD0-D422-F590-A3BC-67FB0CFD108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256110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B9702-EE73-F5CE-4BCE-C7BE984B038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78AD988-3BD0-184B-E0B2-61B298373C2F}"/>
              </a:ext>
            </a:extLst>
          </p:cNvPr>
          <p:cNvSpPr>
            <a:spLocks noGrp="1" noChangeArrowheads="1"/>
          </p:cNvSpPr>
          <p:nvPr>
            <p:ph type="sldNum" sz="quarter" idx="5"/>
          </p:nvPr>
        </p:nvSpPr>
        <p:spPr>
          <a:ln/>
        </p:spPr>
        <p:txBody>
          <a:bodyPr/>
          <a:lstStyle/>
          <a:p>
            <a:fld id="{8B503B19-1E86-4873-840E-3A9FDB712465}" type="slidenum">
              <a:rPr lang="en-US" altLang="en-US"/>
              <a:pPr/>
              <a:t>43</a:t>
            </a:fld>
            <a:endParaRPr lang="en-US" altLang="en-US"/>
          </a:p>
        </p:txBody>
      </p:sp>
      <p:sp>
        <p:nvSpPr>
          <p:cNvPr id="3350530" name="Rectangle 2">
            <a:extLst>
              <a:ext uri="{FF2B5EF4-FFF2-40B4-BE49-F238E27FC236}">
                <a16:creationId xmlns:a16="http://schemas.microsoft.com/office/drawing/2014/main" id="{E49AF675-8E11-FD87-88D0-A436617895C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16FF2B38-6213-F8FA-2DCC-F4338830ACB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896660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FCBFD-B363-9B4D-0934-A6D47094458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4C5F1D9-0BF8-B6EC-8389-B7F94A5D36FD}"/>
              </a:ext>
            </a:extLst>
          </p:cNvPr>
          <p:cNvSpPr>
            <a:spLocks noGrp="1" noChangeArrowheads="1"/>
          </p:cNvSpPr>
          <p:nvPr>
            <p:ph type="sldNum" sz="quarter" idx="5"/>
          </p:nvPr>
        </p:nvSpPr>
        <p:spPr>
          <a:ln/>
        </p:spPr>
        <p:txBody>
          <a:bodyPr/>
          <a:lstStyle/>
          <a:p>
            <a:fld id="{8B503B19-1E86-4873-840E-3A9FDB712465}" type="slidenum">
              <a:rPr lang="en-US" altLang="en-US"/>
              <a:pPr/>
              <a:t>44</a:t>
            </a:fld>
            <a:endParaRPr lang="en-US" altLang="en-US"/>
          </a:p>
        </p:txBody>
      </p:sp>
      <p:sp>
        <p:nvSpPr>
          <p:cNvPr id="3350530" name="Rectangle 2">
            <a:extLst>
              <a:ext uri="{FF2B5EF4-FFF2-40B4-BE49-F238E27FC236}">
                <a16:creationId xmlns:a16="http://schemas.microsoft.com/office/drawing/2014/main" id="{81B61CDC-E233-F394-F9BE-B9AFA6C18CCF}"/>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78526AA7-672B-DFCF-1FA7-A4DF751AEE6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4114840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ABEB5-C520-C2BB-F808-71499426FA7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3AF1199-DDAA-9F9C-0074-155DA54D53B2}"/>
              </a:ext>
            </a:extLst>
          </p:cNvPr>
          <p:cNvSpPr>
            <a:spLocks noGrp="1" noChangeArrowheads="1"/>
          </p:cNvSpPr>
          <p:nvPr>
            <p:ph type="sldNum" sz="quarter" idx="5"/>
          </p:nvPr>
        </p:nvSpPr>
        <p:spPr>
          <a:ln/>
        </p:spPr>
        <p:txBody>
          <a:bodyPr/>
          <a:lstStyle/>
          <a:p>
            <a:fld id="{8B503B19-1E86-4873-840E-3A9FDB712465}" type="slidenum">
              <a:rPr lang="en-US" altLang="en-US"/>
              <a:pPr/>
              <a:t>45</a:t>
            </a:fld>
            <a:endParaRPr lang="en-US" altLang="en-US"/>
          </a:p>
        </p:txBody>
      </p:sp>
      <p:sp>
        <p:nvSpPr>
          <p:cNvPr id="3350530" name="Rectangle 2">
            <a:extLst>
              <a:ext uri="{FF2B5EF4-FFF2-40B4-BE49-F238E27FC236}">
                <a16:creationId xmlns:a16="http://schemas.microsoft.com/office/drawing/2014/main" id="{E522B900-93F8-5690-3CDD-0437FDE647C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EE1DED2A-2B5F-09F5-196A-569AB94EDA0E}"/>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4064647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17B6C-8735-5B4B-379C-5D7F024492B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3618EC2-B07E-9927-0DB7-F9B5CE441A52}"/>
              </a:ext>
            </a:extLst>
          </p:cNvPr>
          <p:cNvSpPr>
            <a:spLocks noGrp="1" noChangeArrowheads="1"/>
          </p:cNvSpPr>
          <p:nvPr>
            <p:ph type="sldNum" sz="quarter" idx="5"/>
          </p:nvPr>
        </p:nvSpPr>
        <p:spPr>
          <a:ln/>
        </p:spPr>
        <p:txBody>
          <a:bodyPr/>
          <a:lstStyle/>
          <a:p>
            <a:fld id="{8B503B19-1E86-4873-840E-3A9FDB712465}" type="slidenum">
              <a:rPr lang="en-US" altLang="en-US"/>
              <a:pPr/>
              <a:t>46</a:t>
            </a:fld>
            <a:endParaRPr lang="en-US" altLang="en-US"/>
          </a:p>
        </p:txBody>
      </p:sp>
      <p:sp>
        <p:nvSpPr>
          <p:cNvPr id="3350530" name="Rectangle 2">
            <a:extLst>
              <a:ext uri="{FF2B5EF4-FFF2-40B4-BE49-F238E27FC236}">
                <a16:creationId xmlns:a16="http://schemas.microsoft.com/office/drawing/2014/main" id="{A2771B9A-1FD3-CB15-A561-E044620CB91C}"/>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B2E604D6-43FD-97EF-48C3-2583D6237EC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042343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3501-08D9-3910-6762-3EC1C7AF2A08}"/>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2CF1E96-72A2-969C-9753-F98D5908C05C}"/>
              </a:ext>
            </a:extLst>
          </p:cNvPr>
          <p:cNvSpPr>
            <a:spLocks noGrp="1" noChangeArrowheads="1"/>
          </p:cNvSpPr>
          <p:nvPr>
            <p:ph type="sldNum" sz="quarter" idx="5"/>
          </p:nvPr>
        </p:nvSpPr>
        <p:spPr>
          <a:ln/>
        </p:spPr>
        <p:txBody>
          <a:bodyPr/>
          <a:lstStyle/>
          <a:p>
            <a:fld id="{8B503B19-1E86-4873-840E-3A9FDB712465}" type="slidenum">
              <a:rPr lang="en-US" altLang="en-US"/>
              <a:pPr/>
              <a:t>47</a:t>
            </a:fld>
            <a:endParaRPr lang="en-US" altLang="en-US"/>
          </a:p>
        </p:txBody>
      </p:sp>
      <p:sp>
        <p:nvSpPr>
          <p:cNvPr id="3350530" name="Rectangle 2">
            <a:extLst>
              <a:ext uri="{FF2B5EF4-FFF2-40B4-BE49-F238E27FC236}">
                <a16:creationId xmlns:a16="http://schemas.microsoft.com/office/drawing/2014/main" id="{EA97BB37-C632-0F62-B844-36D6E6F3B9AB}"/>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312B32B7-9248-A1FD-A12A-745C3D5965D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0045093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60AD-D470-01EC-9879-BF1FE6906035}"/>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BC8C064D-45BD-11CF-C52D-C9D9205A5874}"/>
              </a:ext>
            </a:extLst>
          </p:cNvPr>
          <p:cNvSpPr>
            <a:spLocks noGrp="1" noChangeArrowheads="1"/>
          </p:cNvSpPr>
          <p:nvPr>
            <p:ph type="sldNum" sz="quarter" idx="5"/>
          </p:nvPr>
        </p:nvSpPr>
        <p:spPr>
          <a:ln/>
        </p:spPr>
        <p:txBody>
          <a:bodyPr/>
          <a:lstStyle/>
          <a:p>
            <a:fld id="{8B503B19-1E86-4873-840E-3A9FDB712465}" type="slidenum">
              <a:rPr lang="en-US" altLang="en-US"/>
              <a:pPr/>
              <a:t>48</a:t>
            </a:fld>
            <a:endParaRPr lang="en-US" altLang="en-US"/>
          </a:p>
        </p:txBody>
      </p:sp>
      <p:sp>
        <p:nvSpPr>
          <p:cNvPr id="3350530" name="Rectangle 2">
            <a:extLst>
              <a:ext uri="{FF2B5EF4-FFF2-40B4-BE49-F238E27FC236}">
                <a16:creationId xmlns:a16="http://schemas.microsoft.com/office/drawing/2014/main" id="{B0CB7FAF-819D-9225-953A-8E486457326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F098235C-BA4E-6F15-9CD4-5367CD3A10B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990379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63DB-DA45-AAE4-F9DA-1979E09FE6F9}"/>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8F34ECD-F1BF-5BA9-9822-D266E7CCA676}"/>
              </a:ext>
            </a:extLst>
          </p:cNvPr>
          <p:cNvSpPr>
            <a:spLocks noGrp="1" noChangeArrowheads="1"/>
          </p:cNvSpPr>
          <p:nvPr>
            <p:ph type="sldNum" sz="quarter" idx="5"/>
          </p:nvPr>
        </p:nvSpPr>
        <p:spPr>
          <a:ln/>
        </p:spPr>
        <p:txBody>
          <a:bodyPr/>
          <a:lstStyle/>
          <a:p>
            <a:fld id="{8B503B19-1E86-4873-840E-3A9FDB712465}" type="slidenum">
              <a:rPr lang="en-US" altLang="en-US"/>
              <a:pPr/>
              <a:t>49</a:t>
            </a:fld>
            <a:endParaRPr lang="en-US" altLang="en-US"/>
          </a:p>
        </p:txBody>
      </p:sp>
      <p:sp>
        <p:nvSpPr>
          <p:cNvPr id="3350530" name="Rectangle 2">
            <a:extLst>
              <a:ext uri="{FF2B5EF4-FFF2-40B4-BE49-F238E27FC236}">
                <a16:creationId xmlns:a16="http://schemas.microsoft.com/office/drawing/2014/main" id="{9F498CBA-86DA-5B29-3905-779458E15B1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06C28C39-FD99-C06E-EE98-E21DEB81C8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39164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928B1A-BED2-30DB-E7D1-B9D0F444F6B3}"/>
              </a:ext>
            </a:extLst>
          </p:cNvPr>
          <p:cNvSpPr>
            <a:spLocks noGrp="1" noChangeArrowheads="1"/>
          </p:cNvSpPr>
          <p:nvPr>
            <p:ph type="sldNum" sz="quarter" idx="5"/>
          </p:nvPr>
        </p:nvSpPr>
        <p:spPr>
          <a:ln/>
        </p:spPr>
        <p:txBody>
          <a:bodyPr/>
          <a:lstStyle/>
          <a:p>
            <a:fld id="{F9165B39-5AB3-4F2A-8058-46C2BE8C7A1C}" type="slidenum">
              <a:rPr lang="en-US" altLang="en-US"/>
              <a:pPr/>
              <a:t>5</a:t>
            </a:fld>
            <a:endParaRPr lang="en-US" altLang="en-US"/>
          </a:p>
        </p:txBody>
      </p:sp>
      <p:sp>
        <p:nvSpPr>
          <p:cNvPr id="3348482" name="Rectangle 2">
            <a:extLst>
              <a:ext uri="{FF2B5EF4-FFF2-40B4-BE49-F238E27FC236}">
                <a16:creationId xmlns:a16="http://schemas.microsoft.com/office/drawing/2014/main" id="{9C8DC73A-987E-E434-883A-FDAF63678289}"/>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48483" name="Rectangle 3">
            <a:extLst>
              <a:ext uri="{FF2B5EF4-FFF2-40B4-BE49-F238E27FC236}">
                <a16:creationId xmlns:a16="http://schemas.microsoft.com/office/drawing/2014/main" id="{AF589D00-1770-D67D-C5DC-C4C25E5FEA0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DDDF6-4C97-6D2F-035B-091A012B151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9C1DABD-B6BB-F082-7365-641CD5EB63D3}"/>
              </a:ext>
            </a:extLst>
          </p:cNvPr>
          <p:cNvSpPr>
            <a:spLocks noGrp="1" noChangeArrowheads="1"/>
          </p:cNvSpPr>
          <p:nvPr>
            <p:ph type="sldNum" sz="quarter" idx="5"/>
          </p:nvPr>
        </p:nvSpPr>
        <p:spPr>
          <a:ln/>
        </p:spPr>
        <p:txBody>
          <a:bodyPr/>
          <a:lstStyle/>
          <a:p>
            <a:fld id="{8B503B19-1E86-4873-840E-3A9FDB712465}" type="slidenum">
              <a:rPr lang="en-US" altLang="en-US"/>
              <a:pPr/>
              <a:t>50</a:t>
            </a:fld>
            <a:endParaRPr lang="en-US" altLang="en-US"/>
          </a:p>
        </p:txBody>
      </p:sp>
      <p:sp>
        <p:nvSpPr>
          <p:cNvPr id="3350530" name="Rectangle 2">
            <a:extLst>
              <a:ext uri="{FF2B5EF4-FFF2-40B4-BE49-F238E27FC236}">
                <a16:creationId xmlns:a16="http://schemas.microsoft.com/office/drawing/2014/main" id="{03B85476-4845-504F-DC76-85B711906AFA}"/>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2B41AFCC-179E-3767-77A7-5138A382596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359351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C1D04-9B37-C8EA-43AA-9BC553822AEB}"/>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DA96DA3-9D0B-359F-AB5F-0E8BF6529933}"/>
              </a:ext>
            </a:extLst>
          </p:cNvPr>
          <p:cNvSpPr>
            <a:spLocks noGrp="1" noChangeArrowheads="1"/>
          </p:cNvSpPr>
          <p:nvPr>
            <p:ph type="sldNum" sz="quarter" idx="5"/>
          </p:nvPr>
        </p:nvSpPr>
        <p:spPr>
          <a:ln/>
        </p:spPr>
        <p:txBody>
          <a:bodyPr/>
          <a:lstStyle/>
          <a:p>
            <a:fld id="{8B503B19-1E86-4873-840E-3A9FDB712465}" type="slidenum">
              <a:rPr lang="en-US" altLang="en-US"/>
              <a:pPr/>
              <a:t>51</a:t>
            </a:fld>
            <a:endParaRPr lang="en-US" altLang="en-US"/>
          </a:p>
        </p:txBody>
      </p:sp>
      <p:sp>
        <p:nvSpPr>
          <p:cNvPr id="3350530" name="Rectangle 2">
            <a:extLst>
              <a:ext uri="{FF2B5EF4-FFF2-40B4-BE49-F238E27FC236}">
                <a16:creationId xmlns:a16="http://schemas.microsoft.com/office/drawing/2014/main" id="{5E72D89B-4F9F-4C00-FEBA-E9923FC06344}"/>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C0C9AB18-1D72-0645-2973-68DCBEAF47A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933003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31B1-3F38-6348-0447-3C199B774C2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7DCC9F0A-20FA-5499-F9D4-53B0E24A410A}"/>
              </a:ext>
            </a:extLst>
          </p:cNvPr>
          <p:cNvSpPr>
            <a:spLocks noGrp="1" noChangeArrowheads="1"/>
          </p:cNvSpPr>
          <p:nvPr>
            <p:ph type="sldNum" sz="quarter" idx="5"/>
          </p:nvPr>
        </p:nvSpPr>
        <p:spPr>
          <a:ln/>
        </p:spPr>
        <p:txBody>
          <a:bodyPr/>
          <a:lstStyle/>
          <a:p>
            <a:fld id="{8B503B19-1E86-4873-840E-3A9FDB712465}" type="slidenum">
              <a:rPr lang="en-US" altLang="en-US"/>
              <a:pPr/>
              <a:t>52</a:t>
            </a:fld>
            <a:endParaRPr lang="en-US" altLang="en-US"/>
          </a:p>
        </p:txBody>
      </p:sp>
      <p:sp>
        <p:nvSpPr>
          <p:cNvPr id="3350530" name="Rectangle 2">
            <a:extLst>
              <a:ext uri="{FF2B5EF4-FFF2-40B4-BE49-F238E27FC236}">
                <a16:creationId xmlns:a16="http://schemas.microsoft.com/office/drawing/2014/main" id="{DAD747F4-4BF6-31E9-8E16-0229499F878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B3D7D903-4461-88DD-2CC4-A108F50B642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874024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A78E-0C86-D69B-3E8A-26524511D79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C203767B-DFA4-B193-B268-E60D927A1ECA}"/>
              </a:ext>
            </a:extLst>
          </p:cNvPr>
          <p:cNvSpPr>
            <a:spLocks noGrp="1" noChangeArrowheads="1"/>
          </p:cNvSpPr>
          <p:nvPr>
            <p:ph type="sldNum" sz="quarter" idx="5"/>
          </p:nvPr>
        </p:nvSpPr>
        <p:spPr>
          <a:ln/>
        </p:spPr>
        <p:txBody>
          <a:bodyPr/>
          <a:lstStyle/>
          <a:p>
            <a:fld id="{8B503B19-1E86-4873-840E-3A9FDB712465}" type="slidenum">
              <a:rPr lang="en-US" altLang="en-US"/>
              <a:pPr/>
              <a:t>53</a:t>
            </a:fld>
            <a:endParaRPr lang="en-US" altLang="en-US"/>
          </a:p>
        </p:txBody>
      </p:sp>
      <p:sp>
        <p:nvSpPr>
          <p:cNvPr id="3350530" name="Rectangle 2">
            <a:extLst>
              <a:ext uri="{FF2B5EF4-FFF2-40B4-BE49-F238E27FC236}">
                <a16:creationId xmlns:a16="http://schemas.microsoft.com/office/drawing/2014/main" id="{56C71D89-EBB0-FAB8-344B-EEEB07F2D476}"/>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1A1BA1AB-D185-9DCA-EBE2-235044E4636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61569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E5F21-A962-AE50-57C4-BA043852C66C}"/>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D098B1E-F0A9-A410-68E1-1273B5F8CF79}"/>
              </a:ext>
            </a:extLst>
          </p:cNvPr>
          <p:cNvSpPr>
            <a:spLocks noGrp="1" noChangeArrowheads="1"/>
          </p:cNvSpPr>
          <p:nvPr>
            <p:ph type="sldNum" sz="quarter" idx="5"/>
          </p:nvPr>
        </p:nvSpPr>
        <p:spPr>
          <a:ln/>
        </p:spPr>
        <p:txBody>
          <a:bodyPr/>
          <a:lstStyle/>
          <a:p>
            <a:fld id="{8B503B19-1E86-4873-840E-3A9FDB712465}" type="slidenum">
              <a:rPr lang="en-US" altLang="en-US"/>
              <a:pPr/>
              <a:t>54</a:t>
            </a:fld>
            <a:endParaRPr lang="en-US" altLang="en-US"/>
          </a:p>
        </p:txBody>
      </p:sp>
      <p:sp>
        <p:nvSpPr>
          <p:cNvPr id="3350530" name="Rectangle 2">
            <a:extLst>
              <a:ext uri="{FF2B5EF4-FFF2-40B4-BE49-F238E27FC236}">
                <a16:creationId xmlns:a16="http://schemas.microsoft.com/office/drawing/2014/main" id="{C9626AE2-A99C-724D-4CA8-61E64C4405C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D96F2E3A-A000-3F3D-49B7-D0B3A76235C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428107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C4E79-4014-D1AA-BFCB-1AB29D433CA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576520E5-43CE-238E-32F4-F9AA32026AD9}"/>
              </a:ext>
            </a:extLst>
          </p:cNvPr>
          <p:cNvSpPr>
            <a:spLocks noGrp="1" noChangeArrowheads="1"/>
          </p:cNvSpPr>
          <p:nvPr>
            <p:ph type="sldNum" sz="quarter" idx="5"/>
          </p:nvPr>
        </p:nvSpPr>
        <p:spPr>
          <a:ln/>
        </p:spPr>
        <p:txBody>
          <a:bodyPr/>
          <a:lstStyle/>
          <a:p>
            <a:fld id="{8B503B19-1E86-4873-840E-3A9FDB712465}" type="slidenum">
              <a:rPr lang="en-US" altLang="en-US"/>
              <a:pPr/>
              <a:t>55</a:t>
            </a:fld>
            <a:endParaRPr lang="en-US" altLang="en-US"/>
          </a:p>
        </p:txBody>
      </p:sp>
      <p:sp>
        <p:nvSpPr>
          <p:cNvPr id="3350530" name="Rectangle 2">
            <a:extLst>
              <a:ext uri="{FF2B5EF4-FFF2-40B4-BE49-F238E27FC236}">
                <a16:creationId xmlns:a16="http://schemas.microsoft.com/office/drawing/2014/main" id="{C4049618-7E56-C456-11B2-C7C01CAE55F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C140DC8E-F050-83FA-430F-3062B0590E8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331133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9184A-CA7B-87FA-B4D8-B8E58A4BE6BD}"/>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39E729BF-DEB6-6B0F-38EC-94D2A2E562FB}"/>
              </a:ext>
            </a:extLst>
          </p:cNvPr>
          <p:cNvSpPr>
            <a:spLocks noGrp="1" noChangeArrowheads="1"/>
          </p:cNvSpPr>
          <p:nvPr>
            <p:ph type="sldNum" sz="quarter" idx="5"/>
          </p:nvPr>
        </p:nvSpPr>
        <p:spPr>
          <a:ln/>
        </p:spPr>
        <p:txBody>
          <a:bodyPr/>
          <a:lstStyle/>
          <a:p>
            <a:fld id="{8B503B19-1E86-4873-840E-3A9FDB712465}" type="slidenum">
              <a:rPr lang="en-US" altLang="en-US"/>
              <a:pPr/>
              <a:t>56</a:t>
            </a:fld>
            <a:endParaRPr lang="en-US" altLang="en-US"/>
          </a:p>
        </p:txBody>
      </p:sp>
      <p:sp>
        <p:nvSpPr>
          <p:cNvPr id="3350530" name="Rectangle 2">
            <a:extLst>
              <a:ext uri="{FF2B5EF4-FFF2-40B4-BE49-F238E27FC236}">
                <a16:creationId xmlns:a16="http://schemas.microsoft.com/office/drawing/2014/main" id="{5665DC86-3C9D-677E-F9C6-ACCA1F0BB44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5F5B06B8-845A-1D01-01DE-F113464A653B}"/>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7977544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58A2-6740-9580-A0DA-1F410329CF73}"/>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22B0A5F2-919F-56D2-FBDB-301F22FB66D8}"/>
              </a:ext>
            </a:extLst>
          </p:cNvPr>
          <p:cNvSpPr>
            <a:spLocks noGrp="1" noChangeArrowheads="1"/>
          </p:cNvSpPr>
          <p:nvPr>
            <p:ph type="sldNum" sz="quarter" idx="5"/>
          </p:nvPr>
        </p:nvSpPr>
        <p:spPr>
          <a:ln/>
        </p:spPr>
        <p:txBody>
          <a:bodyPr/>
          <a:lstStyle/>
          <a:p>
            <a:fld id="{8B503B19-1E86-4873-840E-3A9FDB712465}" type="slidenum">
              <a:rPr lang="en-US" altLang="en-US"/>
              <a:pPr/>
              <a:t>57</a:t>
            </a:fld>
            <a:endParaRPr lang="en-US" altLang="en-US"/>
          </a:p>
        </p:txBody>
      </p:sp>
      <p:sp>
        <p:nvSpPr>
          <p:cNvPr id="3350530" name="Rectangle 2">
            <a:extLst>
              <a:ext uri="{FF2B5EF4-FFF2-40B4-BE49-F238E27FC236}">
                <a16:creationId xmlns:a16="http://schemas.microsoft.com/office/drawing/2014/main" id="{4BBD708F-18DA-1EA6-3398-21988FC5199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63E7A71A-5C72-F8FA-AEF6-CB391DC6F2A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180407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2D07-5BAB-0A32-E0D9-9C4D8E534722}"/>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8599D86C-7B07-D34C-5D2D-3426A3D74231}"/>
              </a:ext>
            </a:extLst>
          </p:cNvPr>
          <p:cNvSpPr>
            <a:spLocks noGrp="1" noChangeArrowheads="1"/>
          </p:cNvSpPr>
          <p:nvPr>
            <p:ph type="sldNum" sz="quarter" idx="5"/>
          </p:nvPr>
        </p:nvSpPr>
        <p:spPr>
          <a:ln/>
        </p:spPr>
        <p:txBody>
          <a:bodyPr/>
          <a:lstStyle/>
          <a:p>
            <a:fld id="{8B503B19-1E86-4873-840E-3A9FDB712465}" type="slidenum">
              <a:rPr lang="en-US" altLang="en-US"/>
              <a:pPr/>
              <a:t>58</a:t>
            </a:fld>
            <a:endParaRPr lang="en-US" altLang="en-US"/>
          </a:p>
        </p:txBody>
      </p:sp>
      <p:sp>
        <p:nvSpPr>
          <p:cNvPr id="3350530" name="Rectangle 2">
            <a:extLst>
              <a:ext uri="{FF2B5EF4-FFF2-40B4-BE49-F238E27FC236}">
                <a16:creationId xmlns:a16="http://schemas.microsoft.com/office/drawing/2014/main" id="{58FFD6C2-C4CA-2E92-790D-5A6C8C1E80D5}"/>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F6F1F729-C379-C3A9-79FD-3AEBCF62FAD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2727513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B992-AEFD-FE3D-A05A-E518DDE0413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4BA460B3-7CFB-4809-9DD1-56C456E7B9DA}"/>
              </a:ext>
            </a:extLst>
          </p:cNvPr>
          <p:cNvSpPr>
            <a:spLocks noGrp="1" noChangeArrowheads="1"/>
          </p:cNvSpPr>
          <p:nvPr>
            <p:ph type="sldNum" sz="quarter" idx="5"/>
          </p:nvPr>
        </p:nvSpPr>
        <p:spPr>
          <a:ln/>
        </p:spPr>
        <p:txBody>
          <a:bodyPr/>
          <a:lstStyle/>
          <a:p>
            <a:fld id="{8B503B19-1E86-4873-840E-3A9FDB712465}" type="slidenum">
              <a:rPr lang="en-US" altLang="en-US"/>
              <a:pPr/>
              <a:t>59</a:t>
            </a:fld>
            <a:endParaRPr lang="en-US" altLang="en-US"/>
          </a:p>
        </p:txBody>
      </p:sp>
      <p:sp>
        <p:nvSpPr>
          <p:cNvPr id="3350530" name="Rectangle 2">
            <a:extLst>
              <a:ext uri="{FF2B5EF4-FFF2-40B4-BE49-F238E27FC236}">
                <a16:creationId xmlns:a16="http://schemas.microsoft.com/office/drawing/2014/main" id="{E8B65DF4-1FF6-CFAA-D072-2F73B9C6FE73}"/>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D58C3BE6-3F3A-A7AF-1FA4-B051B966BFC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3397595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1A1639B-34D7-AAFE-DE91-2739EFC16D8E}"/>
              </a:ext>
            </a:extLst>
          </p:cNvPr>
          <p:cNvSpPr>
            <a:spLocks noGrp="1" noChangeArrowheads="1"/>
          </p:cNvSpPr>
          <p:nvPr>
            <p:ph type="sldNum" sz="quarter" idx="5"/>
          </p:nvPr>
        </p:nvSpPr>
        <p:spPr>
          <a:ln/>
        </p:spPr>
        <p:txBody>
          <a:bodyPr/>
          <a:lstStyle/>
          <a:p>
            <a:fld id="{08441D79-6B50-4487-BC72-44CEB66EA6CA}" type="slidenum">
              <a:rPr lang="en-US" altLang="en-US"/>
              <a:pPr/>
              <a:t>6</a:t>
            </a:fld>
            <a:endParaRPr lang="en-US" altLang="en-US"/>
          </a:p>
        </p:txBody>
      </p:sp>
      <p:sp>
        <p:nvSpPr>
          <p:cNvPr id="3268610" name="Rectangle 2">
            <a:extLst>
              <a:ext uri="{FF2B5EF4-FFF2-40B4-BE49-F238E27FC236}">
                <a16:creationId xmlns:a16="http://schemas.microsoft.com/office/drawing/2014/main" id="{53978BF2-A07D-3439-69F1-172E7CABE660}"/>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68611" name="Rectangle 3">
            <a:extLst>
              <a:ext uri="{FF2B5EF4-FFF2-40B4-BE49-F238E27FC236}">
                <a16:creationId xmlns:a16="http://schemas.microsoft.com/office/drawing/2014/main" id="{67F5C5AA-22AF-BE24-10DA-10E9AFF56BC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C864-924C-9A78-C3B6-24EB5C56D90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A4C742EB-745D-4C4C-86B0-8437F564D20C}"/>
              </a:ext>
            </a:extLst>
          </p:cNvPr>
          <p:cNvSpPr>
            <a:spLocks noGrp="1" noChangeArrowheads="1"/>
          </p:cNvSpPr>
          <p:nvPr>
            <p:ph type="sldNum" sz="quarter" idx="5"/>
          </p:nvPr>
        </p:nvSpPr>
        <p:spPr>
          <a:ln/>
        </p:spPr>
        <p:txBody>
          <a:bodyPr/>
          <a:lstStyle/>
          <a:p>
            <a:fld id="{8B503B19-1E86-4873-840E-3A9FDB712465}" type="slidenum">
              <a:rPr lang="en-US" altLang="en-US"/>
              <a:pPr/>
              <a:t>60</a:t>
            </a:fld>
            <a:endParaRPr lang="en-US" altLang="en-US"/>
          </a:p>
        </p:txBody>
      </p:sp>
      <p:sp>
        <p:nvSpPr>
          <p:cNvPr id="3350530" name="Rectangle 2">
            <a:extLst>
              <a:ext uri="{FF2B5EF4-FFF2-40B4-BE49-F238E27FC236}">
                <a16:creationId xmlns:a16="http://schemas.microsoft.com/office/drawing/2014/main" id="{364E68D0-B19F-CD21-B8D8-C98B8C0318AE}"/>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4ADDFD39-2886-C79E-8F59-C22CF8FFC95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196706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DDA10-6B6E-F73A-4063-1930207BB05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F8A52149-CCE2-AEF5-83DF-CF92FBD5195A}"/>
              </a:ext>
            </a:extLst>
          </p:cNvPr>
          <p:cNvSpPr>
            <a:spLocks noGrp="1" noChangeArrowheads="1"/>
          </p:cNvSpPr>
          <p:nvPr>
            <p:ph type="sldNum" sz="quarter" idx="5"/>
          </p:nvPr>
        </p:nvSpPr>
        <p:spPr>
          <a:ln/>
        </p:spPr>
        <p:txBody>
          <a:bodyPr/>
          <a:lstStyle/>
          <a:p>
            <a:fld id="{8B503B19-1E86-4873-840E-3A9FDB712465}" type="slidenum">
              <a:rPr lang="en-US" altLang="en-US"/>
              <a:pPr/>
              <a:t>61</a:t>
            </a:fld>
            <a:endParaRPr lang="en-US" altLang="en-US"/>
          </a:p>
        </p:txBody>
      </p:sp>
      <p:sp>
        <p:nvSpPr>
          <p:cNvPr id="3350530" name="Rectangle 2">
            <a:extLst>
              <a:ext uri="{FF2B5EF4-FFF2-40B4-BE49-F238E27FC236}">
                <a16:creationId xmlns:a16="http://schemas.microsoft.com/office/drawing/2014/main" id="{D32D875B-7DD8-1C8A-AC75-618DA2CFD177}"/>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350531" name="Rectangle 3">
            <a:extLst>
              <a:ext uri="{FF2B5EF4-FFF2-40B4-BE49-F238E27FC236}">
                <a16:creationId xmlns:a16="http://schemas.microsoft.com/office/drawing/2014/main" id="{57438628-6774-EEF6-9B9C-501B3F8577C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extLst>
      <p:ext uri="{BB962C8B-B14F-4D97-AF65-F5344CB8AC3E}">
        <p14:creationId xmlns:p14="http://schemas.microsoft.com/office/powerpoint/2010/main" val="529207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9E2D1E-85F0-02BF-8D22-2F3DDD7E6170}"/>
              </a:ext>
            </a:extLst>
          </p:cNvPr>
          <p:cNvSpPr>
            <a:spLocks noGrp="1" noChangeArrowheads="1"/>
          </p:cNvSpPr>
          <p:nvPr>
            <p:ph type="sldNum" sz="quarter" idx="5"/>
          </p:nvPr>
        </p:nvSpPr>
        <p:spPr>
          <a:ln/>
        </p:spPr>
        <p:txBody>
          <a:bodyPr/>
          <a:lstStyle/>
          <a:p>
            <a:fld id="{6A6D885D-6613-4404-BE44-550856782BBC}" type="slidenum">
              <a:rPr lang="en-US" altLang="en-US"/>
              <a:pPr/>
              <a:t>62</a:t>
            </a:fld>
            <a:endParaRPr lang="en-US" altLang="en-US"/>
          </a:p>
        </p:txBody>
      </p:sp>
      <p:sp>
        <p:nvSpPr>
          <p:cNvPr id="2203650" name="Rectangle 2">
            <a:extLst>
              <a:ext uri="{FF2B5EF4-FFF2-40B4-BE49-F238E27FC236}">
                <a16:creationId xmlns:a16="http://schemas.microsoft.com/office/drawing/2014/main" id="{85B3726D-1E48-DF23-ED9E-8514A37342DA}"/>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03651" name="Rectangle 3">
            <a:extLst>
              <a:ext uri="{FF2B5EF4-FFF2-40B4-BE49-F238E27FC236}">
                <a16:creationId xmlns:a16="http://schemas.microsoft.com/office/drawing/2014/main" id="{2420D619-CA82-A2C8-93C3-E4D47923FEF9}"/>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E4D661B-ACA5-E815-DA4E-2297882E98FE}"/>
              </a:ext>
            </a:extLst>
          </p:cNvPr>
          <p:cNvSpPr>
            <a:spLocks noGrp="1" noChangeArrowheads="1"/>
          </p:cNvSpPr>
          <p:nvPr>
            <p:ph type="sldNum" sz="quarter" idx="5"/>
          </p:nvPr>
        </p:nvSpPr>
        <p:spPr>
          <a:ln/>
        </p:spPr>
        <p:txBody>
          <a:bodyPr/>
          <a:lstStyle/>
          <a:p>
            <a:fld id="{E7EE05DF-1570-4D35-891D-89D819A9A26B}" type="slidenum">
              <a:rPr lang="en-US" altLang="en-US"/>
              <a:pPr/>
              <a:t>63</a:t>
            </a:fld>
            <a:endParaRPr lang="en-US" altLang="en-US"/>
          </a:p>
        </p:txBody>
      </p:sp>
      <p:sp>
        <p:nvSpPr>
          <p:cNvPr id="2201602" name="Rectangle 2">
            <a:extLst>
              <a:ext uri="{FF2B5EF4-FFF2-40B4-BE49-F238E27FC236}">
                <a16:creationId xmlns:a16="http://schemas.microsoft.com/office/drawing/2014/main" id="{374A0275-6203-9339-1816-CDC00F73061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01603" name="Rectangle 3">
            <a:extLst>
              <a:ext uri="{FF2B5EF4-FFF2-40B4-BE49-F238E27FC236}">
                <a16:creationId xmlns:a16="http://schemas.microsoft.com/office/drawing/2014/main" id="{01588734-771B-A436-0A4D-E1F0E2CDB1C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EB62E67-56A2-FC47-957F-3A153CE593A4}"/>
              </a:ext>
            </a:extLst>
          </p:cNvPr>
          <p:cNvSpPr>
            <a:spLocks noGrp="1" noChangeArrowheads="1"/>
          </p:cNvSpPr>
          <p:nvPr>
            <p:ph type="sldNum" sz="quarter" idx="5"/>
          </p:nvPr>
        </p:nvSpPr>
        <p:spPr>
          <a:ln/>
        </p:spPr>
        <p:txBody>
          <a:bodyPr/>
          <a:lstStyle/>
          <a:p>
            <a:fld id="{42570099-9404-455F-B15A-C75B50D383FD}" type="slidenum">
              <a:rPr lang="en-US" altLang="en-US"/>
              <a:pPr/>
              <a:t>64</a:t>
            </a:fld>
            <a:endParaRPr lang="en-US" altLang="en-US"/>
          </a:p>
        </p:txBody>
      </p:sp>
      <p:sp>
        <p:nvSpPr>
          <p:cNvPr id="115714" name="Rectangle 2">
            <a:extLst>
              <a:ext uri="{FF2B5EF4-FFF2-40B4-BE49-F238E27FC236}">
                <a16:creationId xmlns:a16="http://schemas.microsoft.com/office/drawing/2014/main" id="{F87088EE-B466-6D85-6122-E4F0CDE7D979}"/>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5715" name="Rectangle 3">
            <a:extLst>
              <a:ext uri="{FF2B5EF4-FFF2-40B4-BE49-F238E27FC236}">
                <a16:creationId xmlns:a16="http://schemas.microsoft.com/office/drawing/2014/main" id="{5DFF8C53-ABD9-783C-EF77-5A23A82A5CD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1B7135C-6468-3986-7CAC-D1042C31C906}"/>
              </a:ext>
            </a:extLst>
          </p:cNvPr>
          <p:cNvSpPr>
            <a:spLocks noGrp="1" noChangeArrowheads="1"/>
          </p:cNvSpPr>
          <p:nvPr>
            <p:ph type="sldNum" sz="quarter" idx="5"/>
          </p:nvPr>
        </p:nvSpPr>
        <p:spPr>
          <a:ln/>
        </p:spPr>
        <p:txBody>
          <a:bodyPr/>
          <a:lstStyle/>
          <a:p>
            <a:fld id="{E4EFDAAE-68A1-4A81-BD28-A4A0E56B426F}" type="slidenum">
              <a:rPr lang="en-US" altLang="en-US"/>
              <a:pPr/>
              <a:t>65</a:t>
            </a:fld>
            <a:endParaRPr lang="en-US" altLang="en-US"/>
          </a:p>
        </p:txBody>
      </p:sp>
      <p:sp>
        <p:nvSpPr>
          <p:cNvPr id="211970" name="Rectangle 2">
            <a:extLst>
              <a:ext uri="{FF2B5EF4-FFF2-40B4-BE49-F238E27FC236}">
                <a16:creationId xmlns:a16="http://schemas.microsoft.com/office/drawing/2014/main" id="{107C5CAF-14CF-B0E5-ED8C-6DF789D917E6}"/>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1971" name="Rectangle 3">
            <a:extLst>
              <a:ext uri="{FF2B5EF4-FFF2-40B4-BE49-F238E27FC236}">
                <a16:creationId xmlns:a16="http://schemas.microsoft.com/office/drawing/2014/main" id="{CA52C023-C492-DC8C-3B61-51EF24ECCC2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ctr">
              <a:spcBef>
                <a:spcPct val="50000"/>
              </a:spcBef>
            </a:pPr>
            <a:r>
              <a:rPr kumimoji="0" lang="es-MX" altLang="en-US" sz="1600" b="1">
                <a:solidFill>
                  <a:srgbClr val="000000"/>
                </a:solidFill>
                <a:latin typeface="Arial" panose="020B0604020202020204" pitchFamily="34" charset="0"/>
              </a:rPr>
              <a:t>Preparado por:</a:t>
            </a:r>
          </a:p>
          <a:p>
            <a:pPr algn="ctr">
              <a:spcBef>
                <a:spcPct val="50000"/>
              </a:spcBef>
            </a:pPr>
            <a:r>
              <a:rPr kumimoji="0" lang="es-MX" altLang="en-US" sz="1600" b="1">
                <a:solidFill>
                  <a:srgbClr val="000000"/>
                </a:solidFill>
                <a:latin typeface="Arial" panose="020B0604020202020204" pitchFamily="34" charset="0"/>
              </a:rPr>
              <a:t>Stuart Allsop</a:t>
            </a:r>
          </a:p>
          <a:p>
            <a:pPr algn="ctr">
              <a:spcBef>
                <a:spcPct val="50000"/>
              </a:spcBef>
            </a:pPr>
            <a:r>
              <a:rPr kumimoji="0" lang="es-MX" altLang="en-US" sz="1600" b="1">
                <a:solidFill>
                  <a:srgbClr val="000000"/>
                </a:solidFill>
                <a:latin typeface="Arial" panose="020B0604020202020204" pitchFamily="34" charset="0"/>
              </a:rPr>
              <a:t>Centro de Crecimiento Cristiano</a:t>
            </a:r>
          </a:p>
          <a:p>
            <a:pPr algn="ctr">
              <a:spcBef>
                <a:spcPct val="50000"/>
              </a:spcBef>
            </a:pPr>
            <a:r>
              <a:rPr kumimoji="0" lang="es-MX" altLang="en-US" sz="1600" b="1">
                <a:solidFill>
                  <a:srgbClr val="000000"/>
                </a:solidFill>
                <a:latin typeface="Arial" panose="020B0604020202020204" pitchFamily="34" charset="0"/>
              </a:rPr>
              <a:t>Santiago, CHILE</a:t>
            </a:r>
          </a:p>
          <a:p>
            <a:pPr algn="ctr">
              <a:spcBef>
                <a:spcPct val="50000"/>
              </a:spcBef>
            </a:pPr>
            <a:r>
              <a:rPr kumimoji="0" lang="es-MX" altLang="en-US" sz="1600" b="1">
                <a:solidFill>
                  <a:srgbClr val="000000"/>
                </a:solidFill>
                <a:latin typeface="Arial" panose="020B0604020202020204" pitchFamily="34" charset="0"/>
              </a:rPr>
              <a:t>www.i-ccc.cl</a:t>
            </a:r>
            <a:endParaRPr kumimoji="0" lang="es-ES_tradnl" altLang="en-US" sz="1600">
              <a:solidFill>
                <a:srgbClr val="000000"/>
              </a:solidFill>
              <a:latin typeface="Arial" panose="020B0604020202020204" pitchFamily="34" charset="0"/>
            </a:endParaRPr>
          </a:p>
          <a:p>
            <a:endParaRPr lang="es-ES_tradnl"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AA20-DCA1-9BBF-58A4-4057F82A7C10}"/>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40CEDDD-CBCB-A794-6C49-045A4DB22761}"/>
              </a:ext>
            </a:extLst>
          </p:cNvPr>
          <p:cNvSpPr>
            <a:spLocks noGrp="1" noChangeArrowheads="1"/>
          </p:cNvSpPr>
          <p:nvPr>
            <p:ph type="sldNum" sz="quarter" idx="5"/>
          </p:nvPr>
        </p:nvSpPr>
        <p:spPr>
          <a:ln/>
        </p:spPr>
        <p:txBody>
          <a:bodyPr/>
          <a:lstStyle/>
          <a:p>
            <a:fld id="{E4EFDAAE-68A1-4A81-BD28-A4A0E56B426F}" type="slidenum">
              <a:rPr lang="en-US" altLang="en-US"/>
              <a:pPr/>
              <a:t>66</a:t>
            </a:fld>
            <a:endParaRPr lang="en-US" altLang="en-US"/>
          </a:p>
        </p:txBody>
      </p:sp>
      <p:sp>
        <p:nvSpPr>
          <p:cNvPr id="211970" name="Rectangle 2">
            <a:extLst>
              <a:ext uri="{FF2B5EF4-FFF2-40B4-BE49-F238E27FC236}">
                <a16:creationId xmlns:a16="http://schemas.microsoft.com/office/drawing/2014/main" id="{7894D362-F055-F4C1-B5CC-6A147FEF673B}"/>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11971" name="Rectangle 3">
            <a:extLst>
              <a:ext uri="{FF2B5EF4-FFF2-40B4-BE49-F238E27FC236}">
                <a16:creationId xmlns:a16="http://schemas.microsoft.com/office/drawing/2014/main" id="{63F047F8-4914-CC8D-66FA-BFF34313933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pPr algn="ctr">
              <a:spcBef>
                <a:spcPct val="50000"/>
              </a:spcBef>
            </a:pPr>
            <a:r>
              <a:rPr kumimoji="0" lang="es-MX" altLang="en-US" sz="1600" b="1">
                <a:solidFill>
                  <a:srgbClr val="000000"/>
                </a:solidFill>
                <a:latin typeface="Arial" panose="020B0604020202020204" pitchFamily="34" charset="0"/>
              </a:rPr>
              <a:t>Preparado por:</a:t>
            </a:r>
          </a:p>
          <a:p>
            <a:pPr algn="ctr">
              <a:spcBef>
                <a:spcPct val="50000"/>
              </a:spcBef>
            </a:pPr>
            <a:r>
              <a:rPr kumimoji="0" lang="es-MX" altLang="en-US" sz="1600" b="1">
                <a:solidFill>
                  <a:srgbClr val="000000"/>
                </a:solidFill>
                <a:latin typeface="Arial" panose="020B0604020202020204" pitchFamily="34" charset="0"/>
              </a:rPr>
              <a:t>Stuart Allsop</a:t>
            </a:r>
          </a:p>
          <a:p>
            <a:pPr algn="ctr">
              <a:spcBef>
                <a:spcPct val="50000"/>
              </a:spcBef>
            </a:pPr>
            <a:r>
              <a:rPr kumimoji="0" lang="es-MX" altLang="en-US" sz="1600" b="1">
                <a:solidFill>
                  <a:srgbClr val="000000"/>
                </a:solidFill>
                <a:latin typeface="Arial" panose="020B0604020202020204" pitchFamily="34" charset="0"/>
              </a:rPr>
              <a:t>Centro de Crecimiento Cristiano</a:t>
            </a:r>
          </a:p>
          <a:p>
            <a:pPr algn="ctr">
              <a:spcBef>
                <a:spcPct val="50000"/>
              </a:spcBef>
            </a:pPr>
            <a:r>
              <a:rPr kumimoji="0" lang="es-MX" altLang="en-US" sz="1600" b="1">
                <a:solidFill>
                  <a:srgbClr val="000000"/>
                </a:solidFill>
                <a:latin typeface="Arial" panose="020B0604020202020204" pitchFamily="34" charset="0"/>
              </a:rPr>
              <a:t>Santiago, CHILE</a:t>
            </a:r>
          </a:p>
          <a:p>
            <a:pPr algn="ctr">
              <a:spcBef>
                <a:spcPct val="50000"/>
              </a:spcBef>
            </a:pPr>
            <a:r>
              <a:rPr kumimoji="0" lang="es-MX" altLang="en-US" sz="1600" b="1">
                <a:solidFill>
                  <a:srgbClr val="000000"/>
                </a:solidFill>
                <a:latin typeface="Arial" panose="020B0604020202020204" pitchFamily="34" charset="0"/>
              </a:rPr>
              <a:t>www.i-ccc.cl</a:t>
            </a:r>
            <a:endParaRPr kumimoji="0" lang="es-ES_tradnl" altLang="en-US" sz="1600">
              <a:solidFill>
                <a:srgbClr val="000000"/>
              </a:solidFill>
              <a:latin typeface="Arial" panose="020B0604020202020204" pitchFamily="34" charset="0"/>
            </a:endParaRPr>
          </a:p>
          <a:p>
            <a:endParaRPr lang="es-ES_tradnl" altLang="en-US"/>
          </a:p>
        </p:txBody>
      </p:sp>
    </p:spTree>
    <p:extLst>
      <p:ext uri="{BB962C8B-B14F-4D97-AF65-F5344CB8AC3E}">
        <p14:creationId xmlns:p14="http://schemas.microsoft.com/office/powerpoint/2010/main" val="115306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426648E-E9A9-5926-6350-3CDD7A9770D9}"/>
              </a:ext>
            </a:extLst>
          </p:cNvPr>
          <p:cNvSpPr>
            <a:spLocks noGrp="1" noChangeArrowheads="1"/>
          </p:cNvSpPr>
          <p:nvPr>
            <p:ph type="sldNum" sz="quarter" idx="5"/>
          </p:nvPr>
        </p:nvSpPr>
        <p:spPr>
          <a:ln/>
        </p:spPr>
        <p:txBody>
          <a:bodyPr/>
          <a:lstStyle/>
          <a:p>
            <a:fld id="{73A4E0A5-1C4A-47F2-9B31-8D752390CB50}" type="slidenum">
              <a:rPr lang="en-US" altLang="en-US"/>
              <a:pPr/>
              <a:t>7</a:t>
            </a:fld>
            <a:endParaRPr lang="en-US" altLang="en-US"/>
          </a:p>
        </p:txBody>
      </p:sp>
      <p:sp>
        <p:nvSpPr>
          <p:cNvPr id="3282946" name="Rectangle 2">
            <a:extLst>
              <a:ext uri="{FF2B5EF4-FFF2-40B4-BE49-F238E27FC236}">
                <a16:creationId xmlns:a16="http://schemas.microsoft.com/office/drawing/2014/main" id="{19CD8C73-D710-701F-95E1-87BD946350A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82947" name="Rectangle 3">
            <a:extLst>
              <a:ext uri="{FF2B5EF4-FFF2-40B4-BE49-F238E27FC236}">
                <a16:creationId xmlns:a16="http://schemas.microsoft.com/office/drawing/2014/main" id="{EC982E55-F08D-F127-7F5A-ED18BC674D8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8AAD186-8F6B-7EA7-4EB0-6BA0BCA07B66}"/>
              </a:ext>
            </a:extLst>
          </p:cNvPr>
          <p:cNvSpPr>
            <a:spLocks noGrp="1" noChangeArrowheads="1"/>
          </p:cNvSpPr>
          <p:nvPr>
            <p:ph type="sldNum" sz="quarter" idx="5"/>
          </p:nvPr>
        </p:nvSpPr>
        <p:spPr>
          <a:ln/>
        </p:spPr>
        <p:txBody>
          <a:bodyPr/>
          <a:lstStyle/>
          <a:p>
            <a:fld id="{61205828-5EAF-4084-A533-E5E834ADFEE5}" type="slidenum">
              <a:rPr lang="en-US" altLang="en-US"/>
              <a:pPr/>
              <a:t>8</a:t>
            </a:fld>
            <a:endParaRPr lang="en-US" altLang="en-US"/>
          </a:p>
        </p:txBody>
      </p:sp>
      <p:sp>
        <p:nvSpPr>
          <p:cNvPr id="3270658" name="Rectangle 2">
            <a:extLst>
              <a:ext uri="{FF2B5EF4-FFF2-40B4-BE49-F238E27FC236}">
                <a16:creationId xmlns:a16="http://schemas.microsoft.com/office/drawing/2014/main" id="{B39E64A0-096C-E438-6219-B378C3EB0A61}"/>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270659" name="Rectangle 3">
            <a:extLst>
              <a:ext uri="{FF2B5EF4-FFF2-40B4-BE49-F238E27FC236}">
                <a16:creationId xmlns:a16="http://schemas.microsoft.com/office/drawing/2014/main" id="{12F5FC5D-BE06-1275-415B-E8F8762E5CFF}"/>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E86F99E-6E94-3F5A-F1F4-4A151D9A3458}"/>
              </a:ext>
            </a:extLst>
          </p:cNvPr>
          <p:cNvSpPr>
            <a:spLocks noGrp="1" noChangeArrowheads="1"/>
          </p:cNvSpPr>
          <p:nvPr>
            <p:ph type="sldNum" sz="quarter" idx="5"/>
          </p:nvPr>
        </p:nvSpPr>
        <p:spPr>
          <a:ln/>
        </p:spPr>
        <p:txBody>
          <a:bodyPr/>
          <a:lstStyle/>
          <a:p>
            <a:fld id="{E0D0E9EF-E59C-4FD5-B940-86A9A9874203}" type="slidenum">
              <a:rPr lang="en-US" altLang="en-US"/>
              <a:pPr/>
              <a:t>9</a:t>
            </a:fld>
            <a:endParaRPr lang="en-US" altLang="en-US"/>
          </a:p>
        </p:txBody>
      </p:sp>
      <p:sp>
        <p:nvSpPr>
          <p:cNvPr id="3272706" name="Rectangle 2">
            <a:extLst>
              <a:ext uri="{FF2B5EF4-FFF2-40B4-BE49-F238E27FC236}">
                <a16:creationId xmlns:a16="http://schemas.microsoft.com/office/drawing/2014/main" id="{06733371-5872-0BFA-6F3B-9F86CC4838B8}"/>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3272707" name="Rectangle 3">
            <a:extLst>
              <a:ext uri="{FF2B5EF4-FFF2-40B4-BE49-F238E27FC236}">
                <a16:creationId xmlns:a16="http://schemas.microsoft.com/office/drawing/2014/main" id="{E79CDAF0-06E7-57C0-91C6-CD74189E536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s-ES_tradnl"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059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EC12003-761C-4E4D-19D6-5410157E6EE9}"/>
              </a:ext>
            </a:extLst>
          </p:cNvPr>
          <p:cNvSpPr>
            <a:spLocks noChangeArrowheads="1"/>
          </p:cNvSpPr>
          <p:nvPr userDrawn="1"/>
        </p:nvSpPr>
        <p:spPr bwMode="auto">
          <a:xfrm>
            <a:off x="2587082" y="547200"/>
            <a:ext cx="6982108" cy="22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ctr">
              <a:buClr>
                <a:srgbClr val="5FF0FF"/>
              </a:buClr>
              <a:buFont typeface="Symbol" panose="05050102010706020507" pitchFamily="18" charset="2"/>
              <a:buNone/>
            </a:pPr>
            <a:r>
              <a:rPr lang="es-419" sz="4200" b="1" i="1" dirty="0" err="1">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Jesu</a:t>
            </a:r>
            <a:r>
              <a:rPr lang="es-419" sz="4200" b="1" i="1"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 ¿Quién?</a:t>
            </a:r>
            <a:r>
              <a:rPr lang="es-419" sz="4400" b="1" i="1"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 </a:t>
            </a:r>
            <a:r>
              <a:rPr lang="es-419" sz="2100" b="1" i="1" dirty="0">
                <a:ln w="9525">
                  <a:solidFill>
                    <a:srgbClr val="002060"/>
                  </a:solidFill>
                </a:ln>
                <a:solidFill>
                  <a:srgbClr val="FFFF00"/>
                </a:solidFill>
                <a:effectLst>
                  <a:outerShdw blurRad="50800" dist="38100" dir="2700000" algn="tl" rotWithShape="0">
                    <a:srgbClr val="FFFF00">
                      <a:alpha val="70000"/>
                    </a:srgbClr>
                  </a:outerShdw>
                </a:effectLst>
                <a:latin typeface="Arial" panose="020B0604020202020204" pitchFamily="34" charset="0"/>
                <a:cs typeface="Arial" panose="020B0604020202020204" pitchFamily="34" charset="0"/>
              </a:rPr>
              <a:t>(Clase 1)</a:t>
            </a:r>
          </a:p>
        </p:txBody>
      </p:sp>
      <p:sp>
        <p:nvSpPr>
          <p:cNvPr id="12" name="Rectangle 5">
            <a:extLst>
              <a:ext uri="{FF2B5EF4-FFF2-40B4-BE49-F238E27FC236}">
                <a16:creationId xmlns:a16="http://schemas.microsoft.com/office/drawing/2014/main" id="{0E380B2B-3DCF-F243-1754-FD31FC4E17FC}"/>
              </a:ext>
            </a:extLst>
          </p:cNvPr>
          <p:cNvSpPr>
            <a:spLocks noChangeArrowheads="1"/>
          </p:cNvSpPr>
          <p:nvPr userDrawn="1"/>
        </p:nvSpPr>
        <p:spPr bwMode="auto">
          <a:xfrm>
            <a:off x="3132000" y="764704"/>
            <a:ext cx="5976000" cy="45704"/>
          </a:xfrm>
          <a:prstGeom prst="rect">
            <a:avLst/>
          </a:prstGeom>
          <a:solidFill>
            <a:srgbClr val="FFFF00">
              <a:alpha val="72000"/>
            </a:srgbClr>
          </a:solidFill>
          <a:ln>
            <a:noFill/>
          </a:ln>
          <a:effectLst>
            <a:outerShdw blurRad="50800" dist="38100" dir="3300000" algn="ctr" rotWithShape="0">
              <a:srgbClr val="FFFF00">
                <a:alpha val="70000"/>
              </a:srgbClr>
            </a:outerShdw>
          </a:effectLst>
          <a:extLst>
            <a:ext uri="{91240B29-F687-4F45-9708-019B960494DF}">
              <a14:hiddenLine xmlns:a14="http://schemas.microsoft.com/office/drawing/2010/main" w="76200">
                <a:solidFill>
                  <a:srgbClr val="0000FF"/>
                </a:solidFill>
                <a:miter lim="800000"/>
                <a:headEnd/>
                <a:tailEnd/>
              </a14:hiddenLine>
            </a:ext>
          </a:extLst>
        </p:spPr>
        <p:txBody>
          <a:bodyPr wrap="none" anchor="b" anchorCtr="0"/>
          <a:lstStyle/>
          <a:p>
            <a:endParaRPr lang="es-419" i="1"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5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CF042E-9F66-4567-8450-09B7968A9717}" type="slidenum">
              <a:rPr lang="en-US" altLang="en-US" smtClean="0"/>
              <a:pPr/>
              <a:t>‹#›</a:t>
            </a:fld>
            <a:endParaRPr lang="en-US" altLang="en-US"/>
          </a:p>
        </p:txBody>
      </p:sp>
    </p:spTree>
    <p:extLst>
      <p:ext uri="{BB962C8B-B14F-4D97-AF65-F5344CB8AC3E}">
        <p14:creationId xmlns:p14="http://schemas.microsoft.com/office/powerpoint/2010/main" val="799124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extLst>
              <a:ext uri="{BEBA8EAE-BF5A-486C-A8C5-ECC9F3942E4B}">
                <a14:imgProps xmlns:a14="http://schemas.microsoft.com/office/drawing/2010/main">
                  <a14:imgLayer r:embed="rId6">
                    <a14:imgEffect>
                      <a14:sharpenSoften amount="15000"/>
                    </a14:imgEffect>
                    <a14:imgEffect>
                      <a14:colorTemperature colorTemp="5250"/>
                    </a14:imgEffect>
                    <a14:imgEffect>
                      <a14:saturation sat="148000"/>
                    </a14:imgEffect>
                    <a14:imgEffect>
                      <a14:brightnessContrast bright="-76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ltLang="en-US"/>
          </a:p>
        </p:txBody>
      </p:sp>
      <p:sp>
        <p:nvSpPr>
          <p:cNvPr id="8" name="Rectangle 7">
            <a:extLst>
              <a:ext uri="{FF2B5EF4-FFF2-40B4-BE49-F238E27FC236}">
                <a16:creationId xmlns:a16="http://schemas.microsoft.com/office/drawing/2014/main" id="{C11E3206-0F94-C2D0-B42D-5061FD389D83}"/>
              </a:ext>
            </a:extLst>
          </p:cNvPr>
          <p:cNvSpPr/>
          <p:nvPr userDrawn="1"/>
        </p:nvSpPr>
        <p:spPr>
          <a:xfrm>
            <a:off x="8831088" y="6356350"/>
            <a:ext cx="3025552" cy="365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fld id="{D0FBEFB9-879F-4220-ABDD-F9EA9892F329}" type="slidenum">
              <a:rPr lang="en-US" sz="1300" smtClean="0">
                <a:solidFill>
                  <a:schemeClr val="bg2">
                    <a:lumMod val="50000"/>
                  </a:schemeClr>
                </a:solidFill>
                <a:effectLst/>
              </a:rPr>
              <a:pPr algn="r"/>
              <a:t>‹#›</a:t>
            </a:fld>
            <a:endParaRPr lang="en-US" sz="1300" dirty="0">
              <a:solidFill>
                <a:schemeClr val="bg2">
                  <a:lumMod val="50000"/>
                </a:schemeClr>
              </a:solidFill>
              <a:effectLst/>
            </a:endParaRPr>
          </a:p>
        </p:txBody>
      </p:sp>
    </p:spTree>
    <p:extLst>
      <p:ext uri="{BB962C8B-B14F-4D97-AF65-F5344CB8AC3E}">
        <p14:creationId xmlns:p14="http://schemas.microsoft.com/office/powerpoint/2010/main" val="3615742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oleObject" Target="../embeddings/oleObject4.bin"/><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microsoft.com/office/2007/relationships/hdphoto" Target="../media/hdphoto3.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5.wdp"/><Relationship Id="rId9" Type="http://schemas.openxmlformats.org/officeDocument/2006/relationships/image" Target="../media/image12.jpg"/></Relationships>
</file>

<file path=ppt/slides/_rels/slide2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microsoft.com/office/2007/relationships/hdphoto" Target="../media/hdphoto5.wdp"/><Relationship Id="rId9"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oleObject" Target="../embeddings/oleObject7.bin"/><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i-ccc.cl/Biblia"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i-ccc.cl/Finales/Grupo" TargetMode="External"/><Relationship Id="rId4" Type="http://schemas.openxmlformats.org/officeDocument/2006/relationships/hyperlink" Target="mailto:escuela@i-ccc.c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47EEB-3DDA-E32D-2141-9810F3253600}"/>
            </a:ext>
          </a:extLst>
        </p:cNvPr>
        <p:cNvGrpSpPr/>
        <p:nvPr/>
      </p:nvGrpSpPr>
      <p:grpSpPr>
        <a:xfrm>
          <a:off x="0" y="0"/>
          <a:ext cx="0" cy="0"/>
          <a:chOff x="0" y="0"/>
          <a:chExt cx="0" cy="0"/>
        </a:xfrm>
      </p:grpSpPr>
      <p:sp>
        <p:nvSpPr>
          <p:cNvPr id="3271682" name="Rectangle 2">
            <a:extLst>
              <a:ext uri="{FF2B5EF4-FFF2-40B4-BE49-F238E27FC236}">
                <a16:creationId xmlns:a16="http://schemas.microsoft.com/office/drawing/2014/main" id="{906EC7DB-ACDF-AA3E-2BA9-91CD7D15C5DE}"/>
              </a:ext>
            </a:extLst>
          </p:cNvPr>
          <p:cNvSpPr>
            <a:spLocks noChangeArrowheads="1"/>
          </p:cNvSpPr>
          <p:nvPr/>
        </p:nvSpPr>
        <p:spPr bwMode="auto">
          <a:xfrm>
            <a:off x="911424" y="952128"/>
            <a:ext cx="1029714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Pero aparte de este uso curioso en el AT, "Mesías" aparece </a:t>
            </a:r>
            <a:r>
              <a:rPr lang="es-419" sz="3000" i="1" noProof="0" dirty="0">
                <a:solidFill>
                  <a:srgbClr val="EFF9FF"/>
                </a:solidFill>
                <a:latin typeface="Arial" panose="020B0604020202020204" pitchFamily="34" charset="0"/>
                <a:cs typeface="Times New Roman" panose="02020603050405020304" pitchFamily="18" charset="0"/>
              </a:rPr>
              <a:t>como título de una</a:t>
            </a:r>
            <a:r>
              <a:rPr lang="es-419" sz="3000" noProof="0" dirty="0">
                <a:solidFill>
                  <a:srgbClr val="EFF9FF"/>
                </a:solidFill>
                <a:latin typeface="Arial" panose="020B0604020202020204" pitchFamily="34" charset="0"/>
                <a:cs typeface="Times New Roman" panose="02020603050405020304" pitchFamily="18" charset="0"/>
              </a:rPr>
              <a:t> persona 74 veces en el NT.</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Incluso, la primera mención de tal palabra ocurre ¡en el primerísimo versículo del Nuevo Testamento!  </a:t>
            </a:r>
            <a:endParaRPr lang="es-419" sz="3000" b="1" noProof="0" dirty="0">
              <a:solidFill>
                <a:srgbClr val="FFC42F"/>
              </a:solidFill>
              <a:latin typeface="Arial" panose="020B0604020202020204" pitchFamily="34" charset="0"/>
              <a:cs typeface="Times New Roman" panose="02020603050405020304" pitchFamily="18" charset="0"/>
            </a:endParaRPr>
          </a:p>
        </p:txBody>
      </p:sp>
      <p:sp>
        <p:nvSpPr>
          <p:cNvPr id="3271686" name="Rectangle 6">
            <a:extLst>
              <a:ext uri="{FF2B5EF4-FFF2-40B4-BE49-F238E27FC236}">
                <a16:creationId xmlns:a16="http://schemas.microsoft.com/office/drawing/2014/main" id="{E2B241FD-A15B-0175-525E-21CB0ADAAC92}"/>
              </a:ext>
            </a:extLst>
          </p:cNvPr>
          <p:cNvSpPr>
            <a:spLocks noChangeArrowheads="1"/>
          </p:cNvSpPr>
          <p:nvPr/>
        </p:nvSpPr>
        <p:spPr bwMode="auto">
          <a:xfrm>
            <a:off x="911425" y="2874640"/>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                   Tabla genealógica de Jesucristo, hijo de David, hijo de Abraham.  Abraham fue el padre de Isaac; Isaac, padre ...</a:t>
            </a:r>
            <a:endParaRPr kumimoji="0" lang="es-419" sz="2800" noProof="0" dirty="0">
              <a:solidFill>
                <a:srgbClr val="EFF9FF"/>
              </a:solidFill>
              <a:latin typeface="Arial Unicode MS" panose="020B0604020202020204" pitchFamily="34" charset="-128"/>
              <a:cs typeface="Times New Roman" panose="02020603050405020304" pitchFamily="18" charset="0"/>
            </a:endParaRPr>
          </a:p>
        </p:txBody>
      </p:sp>
      <p:sp>
        <p:nvSpPr>
          <p:cNvPr id="3271687" name="Rectangle 7">
            <a:extLst>
              <a:ext uri="{FF2B5EF4-FFF2-40B4-BE49-F238E27FC236}">
                <a16:creationId xmlns:a16="http://schemas.microsoft.com/office/drawing/2014/main" id="{7E7E72B3-FC01-E852-BB84-2DE4363D470A}"/>
              </a:ext>
            </a:extLst>
          </p:cNvPr>
          <p:cNvSpPr>
            <a:spLocks noChangeArrowheads="1"/>
          </p:cNvSpPr>
          <p:nvPr/>
        </p:nvSpPr>
        <p:spPr bwMode="auto">
          <a:xfrm>
            <a:off x="911424" y="3861048"/>
            <a:ext cx="10297144"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t>
            </a:r>
            <a:r>
              <a:rPr lang="es-419" sz="3000" noProof="0" dirty="0" err="1">
                <a:solidFill>
                  <a:srgbClr val="EFF9FF"/>
                </a:solidFill>
                <a:latin typeface="Arial" panose="020B0604020202020204" pitchFamily="34" charset="0"/>
                <a:cs typeface="Times New Roman" panose="02020603050405020304" pitchFamily="18" charset="0"/>
              </a:rPr>
              <a:t>Huh</a:t>
            </a:r>
            <a:r>
              <a:rPr lang="es-419" sz="3000" noProof="0" dirty="0">
                <a:solidFill>
                  <a:srgbClr val="EFF9FF"/>
                </a:solidFill>
                <a:latin typeface="Arial" panose="020B0604020202020204" pitchFamily="34" charset="0"/>
                <a:cs typeface="Times New Roman" panose="02020603050405020304" pitchFamily="18" charset="0"/>
              </a:rPr>
              <a:t>?  ¿Dónde?  ¡Aquí tampoco dice “Mesías”!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Solo porque estamos leyendo una traducción deficiente...</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Al leerlo en la NTV, la cosa se pone más interesante:</a:t>
            </a:r>
          </a:p>
        </p:txBody>
      </p:sp>
      <p:sp>
        <p:nvSpPr>
          <p:cNvPr id="3271688" name="Rectangle 8">
            <a:extLst>
              <a:ext uri="{FF2B5EF4-FFF2-40B4-BE49-F238E27FC236}">
                <a16:creationId xmlns:a16="http://schemas.microsoft.com/office/drawing/2014/main" id="{29B1BAED-514F-0A5D-92D0-C1B1002A679B}"/>
              </a:ext>
            </a:extLst>
          </p:cNvPr>
          <p:cNvSpPr>
            <a:spLocks noChangeArrowheads="1"/>
          </p:cNvSpPr>
          <p:nvPr/>
        </p:nvSpPr>
        <p:spPr bwMode="auto">
          <a:xfrm>
            <a:off x="911425" y="5373216"/>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b="1" noProof="0" dirty="0">
                <a:solidFill>
                  <a:srgbClr val="FFC42F"/>
                </a:solidFill>
                <a:latin typeface="Arial" panose="020B0604020202020204" pitchFamily="34" charset="0"/>
                <a:cs typeface="Times New Roman" panose="02020603050405020304" pitchFamily="18" charset="0"/>
              </a:rPr>
              <a:t>Mateo 1:1</a:t>
            </a:r>
            <a:r>
              <a:rPr kumimoji="0" lang="es-419" sz="2800" noProof="0" dirty="0">
                <a:solidFill>
                  <a:srgbClr val="EFF9FF"/>
                </a:solidFill>
                <a:latin typeface="Arial" panose="020B0604020202020204" pitchFamily="34" charset="0"/>
                <a:cs typeface="Times New Roman" panose="02020603050405020304" pitchFamily="18" charset="0"/>
              </a:rPr>
              <a:t> El siguiente es un registro de los antepasados de Jesús </a:t>
            </a:r>
            <a:r>
              <a:rPr kumimoji="0" lang="es-419" sz="2800" i="1" u="sng" noProof="0" dirty="0">
                <a:solidFill>
                  <a:srgbClr val="00FF00"/>
                </a:solidFill>
                <a:latin typeface="Arial" panose="020B0604020202020204" pitchFamily="34" charset="0"/>
                <a:cs typeface="Times New Roman" panose="02020603050405020304" pitchFamily="18" charset="0"/>
              </a:rPr>
              <a:t>el Mesías</a:t>
            </a:r>
            <a:r>
              <a:rPr kumimoji="0" lang="es-419" sz="2800" noProof="0" dirty="0">
                <a:solidFill>
                  <a:srgbClr val="EFF9FF"/>
                </a:solidFill>
                <a:latin typeface="Arial" panose="020B0604020202020204" pitchFamily="34" charset="0"/>
                <a:cs typeface="Times New Roman" panose="02020603050405020304" pitchFamily="18" charset="0"/>
              </a:rPr>
              <a:t>, descendiente de David y de Abraham ...</a:t>
            </a:r>
          </a:p>
        </p:txBody>
      </p:sp>
      <p:sp>
        <p:nvSpPr>
          <p:cNvPr id="3" name="TextBox 2">
            <a:extLst>
              <a:ext uri="{FF2B5EF4-FFF2-40B4-BE49-F238E27FC236}">
                <a16:creationId xmlns:a16="http://schemas.microsoft.com/office/drawing/2014/main" id="{1B6E28BD-3EE4-A817-EDEB-C4C4D242CAF9}"/>
              </a:ext>
            </a:extLst>
          </p:cNvPr>
          <p:cNvSpPr txBox="1"/>
          <p:nvPr/>
        </p:nvSpPr>
        <p:spPr>
          <a:xfrm>
            <a:off x="911424" y="2852936"/>
            <a:ext cx="1951524" cy="477054"/>
          </a:xfrm>
          <a:prstGeom prst="rect">
            <a:avLst/>
          </a:prstGeom>
          <a:noFill/>
        </p:spPr>
        <p:txBody>
          <a:bodyPr wrap="none" lIns="144000" rIns="144000" bIns="0">
            <a:spAutoFit/>
          </a:bodyPr>
          <a:lstStyle/>
          <a:p>
            <a:r>
              <a:rPr kumimoji="0" lang="es-419" sz="2800" b="1" i="0" u="none" strike="noStrike" kern="1200" cap="none" spc="0" normalizeH="0" baseline="0" noProof="0" dirty="0">
                <a:ln>
                  <a:noFill/>
                </a:ln>
                <a:solidFill>
                  <a:srgbClr val="FFC42F"/>
                </a:solidFill>
                <a:effectLst>
                  <a:outerShdw blurRad="50800" dist="50800" dir="2700000" algn="tl">
                    <a:schemeClr val="tx1">
                      <a:alpha val="70000"/>
                    </a:schemeClr>
                  </a:outerShdw>
                </a:effectLst>
                <a:uLnTx/>
                <a:uFillTx/>
                <a:latin typeface="Arial" panose="020B0604020202020204" pitchFamily="34" charset="0"/>
                <a:cs typeface="Times New Roman" panose="02020603050405020304" pitchFamily="18" charset="0"/>
              </a:rPr>
              <a:t>Mateo 1:1</a:t>
            </a:r>
            <a:endParaRPr lang="es-419" sz="2800" noProof="0" dirty="0">
              <a:effectLst>
                <a:outerShdw blurRad="50800" dist="50800" dir="2700000" algn="tl">
                  <a:schemeClr val="tx1">
                    <a:alpha val="70000"/>
                  </a:schemeClr>
                </a:outerShdw>
              </a:effectLst>
            </a:endParaRPr>
          </a:p>
        </p:txBody>
      </p:sp>
    </p:spTree>
    <p:extLst>
      <p:ext uri="{BB962C8B-B14F-4D97-AF65-F5344CB8AC3E}">
        <p14:creationId xmlns:p14="http://schemas.microsoft.com/office/powerpoint/2010/main" val="1437794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1682">
                                            <p:txEl>
                                              <p:pRg st="0" end="0"/>
                                            </p:txEl>
                                          </p:spTgt>
                                        </p:tgtEl>
                                        <p:attrNameLst>
                                          <p:attrName>style.visibility</p:attrName>
                                        </p:attrNameLst>
                                      </p:cBhvr>
                                      <p:to>
                                        <p:strVal val="visible"/>
                                      </p:to>
                                    </p:set>
                                    <p:animEffect transition="in" filter="dissolve">
                                      <p:cBhvr>
                                        <p:cTn id="7" dur="300"/>
                                        <p:tgtEl>
                                          <p:spTgt spid="32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71682">
                                            <p:txEl>
                                              <p:pRg st="1" end="1"/>
                                            </p:txEl>
                                          </p:spTgt>
                                        </p:tgtEl>
                                        <p:attrNameLst>
                                          <p:attrName>style.visibility</p:attrName>
                                        </p:attrNameLst>
                                      </p:cBhvr>
                                      <p:to>
                                        <p:strVal val="visible"/>
                                      </p:to>
                                    </p:set>
                                    <p:animEffect transition="in" filter="dissolve">
                                      <p:cBhvr>
                                        <p:cTn id="12" dur="300"/>
                                        <p:tgtEl>
                                          <p:spTgt spid="32716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3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3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271686">
                                            <p:bg/>
                                          </p:spTgt>
                                        </p:tgtEl>
                                        <p:attrNameLst>
                                          <p:attrName>style.visibility</p:attrName>
                                        </p:attrNameLst>
                                      </p:cBhvr>
                                      <p:to>
                                        <p:strVal val="visible"/>
                                      </p:to>
                                    </p:set>
                                    <p:animEffect transition="in" filter="wipe(left)">
                                      <p:cBhvr>
                                        <p:cTn id="23" dur="500"/>
                                        <p:tgtEl>
                                          <p:spTgt spid="3271686">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71686">
                                            <p:txEl>
                                              <p:pRg st="0" end="0"/>
                                            </p:txEl>
                                          </p:spTgt>
                                        </p:tgtEl>
                                        <p:attrNameLst>
                                          <p:attrName>style.visibility</p:attrName>
                                        </p:attrNameLst>
                                      </p:cBhvr>
                                      <p:to>
                                        <p:strVal val="visible"/>
                                      </p:to>
                                    </p:set>
                                    <p:animEffect transition="in" filter="wipe(left)">
                                      <p:cBhvr>
                                        <p:cTn id="28" dur="500"/>
                                        <p:tgtEl>
                                          <p:spTgt spid="327168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271687">
                                            <p:txEl>
                                              <p:pRg st="0" end="0"/>
                                            </p:txEl>
                                          </p:spTgt>
                                        </p:tgtEl>
                                        <p:attrNameLst>
                                          <p:attrName>style.visibility</p:attrName>
                                        </p:attrNameLst>
                                      </p:cBhvr>
                                      <p:to>
                                        <p:strVal val="visible"/>
                                      </p:to>
                                    </p:set>
                                    <p:animEffect transition="in" filter="wipe(up)">
                                      <p:cBhvr>
                                        <p:cTn id="33" dur="500"/>
                                        <p:tgtEl>
                                          <p:spTgt spid="327168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271687">
                                            <p:txEl>
                                              <p:pRg st="1" end="1"/>
                                            </p:txEl>
                                          </p:spTgt>
                                        </p:tgtEl>
                                        <p:attrNameLst>
                                          <p:attrName>style.visibility</p:attrName>
                                        </p:attrNameLst>
                                      </p:cBhvr>
                                      <p:to>
                                        <p:strVal val="visible"/>
                                      </p:to>
                                    </p:set>
                                    <p:animEffect transition="in" filter="wipe(up)">
                                      <p:cBhvr>
                                        <p:cTn id="38" dur="500"/>
                                        <p:tgtEl>
                                          <p:spTgt spid="327168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271687">
                                            <p:txEl>
                                              <p:pRg st="2" end="2"/>
                                            </p:txEl>
                                          </p:spTgt>
                                        </p:tgtEl>
                                        <p:attrNameLst>
                                          <p:attrName>style.visibility</p:attrName>
                                        </p:attrNameLst>
                                      </p:cBhvr>
                                      <p:to>
                                        <p:strVal val="visible"/>
                                      </p:to>
                                    </p:set>
                                    <p:animEffect transition="in" filter="wipe(up)">
                                      <p:cBhvr>
                                        <p:cTn id="43" dur="500"/>
                                        <p:tgtEl>
                                          <p:spTgt spid="327168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271688">
                                            <p:bg/>
                                          </p:spTgt>
                                        </p:tgtEl>
                                        <p:attrNameLst>
                                          <p:attrName>style.visibility</p:attrName>
                                        </p:attrNameLst>
                                      </p:cBhvr>
                                      <p:to>
                                        <p:strVal val="visible"/>
                                      </p:to>
                                    </p:set>
                                    <p:animEffect transition="in" filter="wipe(left)">
                                      <p:cBhvr>
                                        <p:cTn id="48" dur="500"/>
                                        <p:tgtEl>
                                          <p:spTgt spid="3271688">
                                            <p:bg/>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271688">
                                            <p:txEl>
                                              <p:pRg st="0" end="0"/>
                                            </p:txEl>
                                          </p:spTgt>
                                        </p:tgtEl>
                                        <p:attrNameLst>
                                          <p:attrName>style.visibility</p:attrName>
                                        </p:attrNameLst>
                                      </p:cBhvr>
                                      <p:to>
                                        <p:strVal val="visible"/>
                                      </p:to>
                                    </p:set>
                                    <p:animEffect transition="in" filter="wipe(left)">
                                      <p:cBhvr>
                                        <p:cTn id="51" dur="500"/>
                                        <p:tgtEl>
                                          <p:spTgt spid="32716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682" grpId="0" build="p" autoUpdateAnimBg="0"/>
      <p:bldP spid="3271686" grpId="0" build="p" animBg="1"/>
      <p:bldP spid="3271687" grpId="0" build="p"/>
      <p:bldP spid="327168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1C4D5F9-1C94-B690-222A-BAAD362FBD61}"/>
              </a:ext>
            </a:extLst>
          </p:cNvPr>
          <p:cNvSpPr>
            <a:spLocks noChangeArrowheads="1"/>
          </p:cNvSpPr>
          <p:nvPr/>
        </p:nvSpPr>
        <p:spPr bwMode="auto">
          <a:xfrm>
            <a:off x="911424" y="5377780"/>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b="1" noProof="0" dirty="0">
                <a:solidFill>
                  <a:srgbClr val="EFF9FF"/>
                </a:solidFill>
                <a:latin typeface="Arial" panose="020B0604020202020204" pitchFamily="34" charset="0"/>
                <a:cs typeface="Times New Roman" panose="02020603050405020304" pitchFamily="18" charset="0"/>
              </a:rPr>
              <a:t>Mateo 1:1</a:t>
            </a:r>
            <a:r>
              <a:rPr kumimoji="0" lang="es-419" sz="2800" noProof="0" dirty="0">
                <a:solidFill>
                  <a:srgbClr val="EFF9FF"/>
                </a:solidFill>
                <a:latin typeface="Arial" panose="020B0604020202020204" pitchFamily="34" charset="0"/>
                <a:cs typeface="Times New Roman" panose="02020603050405020304" pitchFamily="18" charset="0"/>
              </a:rPr>
              <a:t> El siguiente es un registro de los antepasados de Jesús </a:t>
            </a:r>
            <a:r>
              <a:rPr kumimoji="0" lang="es-419" sz="2800" i="1" u="sng" noProof="0" dirty="0">
                <a:solidFill>
                  <a:srgbClr val="00FF00"/>
                </a:solidFill>
                <a:latin typeface="Arial" panose="020B0604020202020204" pitchFamily="34" charset="0"/>
                <a:cs typeface="Times New Roman" panose="02020603050405020304" pitchFamily="18" charset="0"/>
              </a:rPr>
              <a:t>el Mesías</a:t>
            </a:r>
            <a:r>
              <a:rPr kumimoji="0" lang="es-419" sz="2800" noProof="0" dirty="0">
                <a:solidFill>
                  <a:srgbClr val="EFF9FF"/>
                </a:solidFill>
                <a:latin typeface="Arial" panose="020B0604020202020204" pitchFamily="34" charset="0"/>
                <a:cs typeface="Times New Roman" panose="02020603050405020304" pitchFamily="18" charset="0"/>
              </a:rPr>
              <a:t>, descendiente de David y de Abraham ...</a:t>
            </a:r>
          </a:p>
        </p:txBody>
      </p:sp>
      <p:sp>
        <p:nvSpPr>
          <p:cNvPr id="7" name="Rectangle 6">
            <a:extLst>
              <a:ext uri="{FF2B5EF4-FFF2-40B4-BE49-F238E27FC236}">
                <a16:creationId xmlns:a16="http://schemas.microsoft.com/office/drawing/2014/main" id="{A04568EA-8D69-91B8-7145-41BEFA8FFF3E}"/>
              </a:ext>
            </a:extLst>
          </p:cNvPr>
          <p:cNvSpPr>
            <a:spLocks noChangeArrowheads="1"/>
          </p:cNvSpPr>
          <p:nvPr/>
        </p:nvSpPr>
        <p:spPr bwMode="auto">
          <a:xfrm>
            <a:off x="911424" y="2873143"/>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                   Tabla genealógica de Jesucristo, hijo de David, hijo de Abraham.  Abraham fue el padre de Isaac; Isaac, padre ...</a:t>
            </a:r>
            <a:endParaRPr kumimoji="0" lang="es-419" sz="2800" noProof="0" dirty="0">
              <a:solidFill>
                <a:srgbClr val="EFF9FF"/>
              </a:solidFill>
              <a:latin typeface="Arial Unicode MS" panose="020B0604020202020204" pitchFamily="34" charset="-128"/>
              <a:cs typeface="Times New Roman" panose="02020603050405020304" pitchFamily="18" charset="0"/>
            </a:endParaRPr>
          </a:p>
        </p:txBody>
      </p:sp>
      <p:sp>
        <p:nvSpPr>
          <p:cNvPr id="4" name="Rectangle 6">
            <a:extLst>
              <a:ext uri="{FF2B5EF4-FFF2-40B4-BE49-F238E27FC236}">
                <a16:creationId xmlns:a16="http://schemas.microsoft.com/office/drawing/2014/main" id="{F2FC61E2-EBF0-FD36-3EC7-0A4A860F97F3}"/>
              </a:ext>
            </a:extLst>
          </p:cNvPr>
          <p:cNvSpPr>
            <a:spLocks noChangeArrowheads="1"/>
          </p:cNvSpPr>
          <p:nvPr/>
        </p:nvSpPr>
        <p:spPr bwMode="auto">
          <a:xfrm>
            <a:off x="911425" y="2874640"/>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                   Tabla genealógica de</a:t>
            </a:r>
            <a:r>
              <a:rPr kumimoji="0" lang="es-419" sz="2800" noProof="0" dirty="0">
                <a:solidFill>
                  <a:srgbClr val="EFF9FF"/>
                </a:solidFill>
                <a:latin typeface="Arial" panose="020B0604020202020204" pitchFamily="34" charset="0"/>
                <a:cs typeface="Times New Roman" panose="02020603050405020304" pitchFamily="18" charset="0"/>
              </a:rPr>
              <a:t> </a:t>
            </a:r>
            <a:r>
              <a:rPr kumimoji="0" lang="es-419" sz="2800" noProof="0" dirty="0">
                <a:solidFill>
                  <a:srgbClr val="00FF00"/>
                </a:solidFill>
                <a:latin typeface="Arial" panose="020B0604020202020204" pitchFamily="34" charset="0"/>
                <a:cs typeface="Times New Roman" panose="02020603050405020304" pitchFamily="18" charset="0"/>
              </a:rPr>
              <a:t>Jesucristo</a:t>
            </a:r>
            <a:r>
              <a:rPr kumimoji="0" lang="es-419" sz="2800" noProof="0" dirty="0">
                <a:solidFill>
                  <a:srgbClr val="EFF9FF"/>
                </a:solidFill>
                <a:latin typeface="Arial" panose="020B0604020202020204" pitchFamily="34" charset="0"/>
                <a:cs typeface="Times New Roman" panose="02020603050405020304" pitchFamily="18" charset="0"/>
              </a:rPr>
              <a:t>,</a:t>
            </a: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 hijo de David, hijo de Abraham.  Abraham fue el padre de Isaac; Isaac, padre ...</a:t>
            </a:r>
          </a:p>
        </p:txBody>
      </p:sp>
      <p:sp>
        <p:nvSpPr>
          <p:cNvPr id="3294210" name="Rectangle 2">
            <a:extLst>
              <a:ext uri="{FF2B5EF4-FFF2-40B4-BE49-F238E27FC236}">
                <a16:creationId xmlns:a16="http://schemas.microsoft.com/office/drawing/2014/main" id="{CB0A3427-142D-24B8-6D8B-18514FE54C5A}"/>
              </a:ext>
            </a:extLst>
          </p:cNvPr>
          <p:cNvSpPr>
            <a:spLocks noChangeArrowheads="1"/>
          </p:cNvSpPr>
          <p:nvPr/>
        </p:nvSpPr>
        <p:spPr bwMode="auto">
          <a:xfrm>
            <a:off x="839416" y="914400"/>
            <a:ext cx="1036915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Pero... ¿Por qué son diferentes?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En realidad, no son diferentes! Dicen exactamente lo mismo, pero en idiomas distintos.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“Cristo” = “Mesías”. </a:t>
            </a:r>
            <a:endParaRPr lang="es-419" sz="3000" b="1" i="1" u="sng" noProof="0" dirty="0">
              <a:solidFill>
                <a:srgbClr val="FFC42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endParaRPr>
          </a:p>
        </p:txBody>
      </p:sp>
      <p:sp>
        <p:nvSpPr>
          <p:cNvPr id="3294217" name="Rectangle 9">
            <a:extLst>
              <a:ext uri="{FF2B5EF4-FFF2-40B4-BE49-F238E27FC236}">
                <a16:creationId xmlns:a16="http://schemas.microsoft.com/office/drawing/2014/main" id="{7B1DAA63-3490-9BD7-92FA-C697F26F4F13}"/>
              </a:ext>
            </a:extLst>
          </p:cNvPr>
          <p:cNvSpPr>
            <a:spLocks noChangeArrowheads="1"/>
          </p:cNvSpPr>
          <p:nvPr/>
        </p:nvSpPr>
        <p:spPr bwMode="auto">
          <a:xfrm>
            <a:off x="839416" y="3870192"/>
            <a:ext cx="10369152"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¡Parece que estamos partiendo mal aquí! No llevamos ni 10 minutos en esto, y ya estamos con problemas y confusión, simplemente tratando de entender qué es “mesías”!</a:t>
            </a:r>
          </a:p>
        </p:txBody>
      </p:sp>
      <p:sp>
        <p:nvSpPr>
          <p:cNvPr id="6" name="TextBox 5">
            <a:extLst>
              <a:ext uri="{FF2B5EF4-FFF2-40B4-BE49-F238E27FC236}">
                <a16:creationId xmlns:a16="http://schemas.microsoft.com/office/drawing/2014/main" id="{1F4A0153-AC18-E66E-BBE7-8216B2B1360D}"/>
              </a:ext>
            </a:extLst>
          </p:cNvPr>
          <p:cNvSpPr txBox="1"/>
          <p:nvPr/>
        </p:nvSpPr>
        <p:spPr>
          <a:xfrm>
            <a:off x="911424" y="2852936"/>
            <a:ext cx="1951524" cy="549757"/>
          </a:xfrm>
          <a:prstGeom prst="rect">
            <a:avLst/>
          </a:prstGeom>
          <a:noFill/>
        </p:spPr>
        <p:txBody>
          <a:bodyPr wrap="none" lIns="144000" rIns="144000" bIns="72000">
            <a:spAutoFit/>
          </a:bodyPr>
          <a:lstStyle/>
          <a:p>
            <a:r>
              <a:rPr kumimoji="0" lang="es-419" sz="2800" b="1" i="0" u="none" strike="noStrike" kern="1200" cap="none" spc="0" normalizeH="0" baseline="0" noProof="0" dirty="0">
                <a:ln>
                  <a:noFill/>
                </a:ln>
                <a:solidFill>
                  <a:srgbClr val="FFC42F"/>
                </a:solidFill>
                <a:effectLst>
                  <a:outerShdw blurRad="50800" dist="50800" dir="2700000" algn="tl">
                    <a:schemeClr val="tx1">
                      <a:alpha val="70000"/>
                    </a:schemeClr>
                  </a:outerShdw>
                </a:effectLst>
                <a:uLnTx/>
                <a:uFillTx/>
                <a:latin typeface="Arial" panose="020B0604020202020204" pitchFamily="34" charset="0"/>
                <a:cs typeface="Times New Roman" panose="02020603050405020304" pitchFamily="18" charset="0"/>
              </a:rPr>
              <a:t>Mateo 1:1</a:t>
            </a:r>
            <a:endParaRPr lang="es-419" sz="2800" noProof="0" dirty="0">
              <a:effectLst>
                <a:outerShdw blurRad="50800" dist="50800" dir="2700000" algn="tl">
                  <a:schemeClr val="tx1">
                    <a:alpha val="70000"/>
                  </a:schemeClr>
                </a:outerShdw>
              </a:effectLst>
            </a:endParaRPr>
          </a:p>
        </p:txBody>
      </p:sp>
      <p:sp>
        <p:nvSpPr>
          <p:cNvPr id="13" name="TextBox 12">
            <a:extLst>
              <a:ext uri="{FF2B5EF4-FFF2-40B4-BE49-F238E27FC236}">
                <a16:creationId xmlns:a16="http://schemas.microsoft.com/office/drawing/2014/main" id="{977D368E-92CC-8798-CEEC-F76CF27DFFB7}"/>
              </a:ext>
            </a:extLst>
          </p:cNvPr>
          <p:cNvSpPr txBox="1"/>
          <p:nvPr/>
        </p:nvSpPr>
        <p:spPr>
          <a:xfrm>
            <a:off x="4215138" y="2190577"/>
            <a:ext cx="6096000" cy="553998"/>
          </a:xfrm>
          <a:prstGeom prst="rect">
            <a:avLst/>
          </a:prstGeom>
          <a:noFill/>
        </p:spPr>
        <p:txBody>
          <a:bodyPr wrap="square">
            <a:spAutoFit/>
          </a:bodyPr>
          <a:lstStyle/>
          <a:p>
            <a:r>
              <a:rPr kumimoji="0" lang="es-419" sz="3000" b="0" i="0" u="none" strike="noStrike" kern="1200" cap="none" spc="0" normalizeH="0" baseline="0" noProof="0" dirty="0">
                <a:ln>
                  <a:noFill/>
                </a:ln>
                <a:solidFill>
                  <a:srgbClr val="EFF9FF"/>
                </a:solidFill>
                <a:effectLst>
                  <a:outerShdw blurRad="50800" dist="50800" dir="2700000" algn="tl">
                    <a:srgbClr val="000000">
                      <a:alpha val="75000"/>
                    </a:srgbClr>
                  </a:outerShdw>
                </a:effectLst>
                <a:uLnTx/>
                <a:uFillTx/>
                <a:latin typeface="Arial" panose="020B0604020202020204" pitchFamily="34" charset="0"/>
                <a:cs typeface="Times New Roman" panose="02020603050405020304" pitchFamily="18" charset="0"/>
              </a:rPr>
              <a:t> Es la misma palabra... ¿o no?</a:t>
            </a:r>
            <a:endParaRPr lang="es-419" noProof="0" dirty="0">
              <a:effectLst>
                <a:outerShdw blurRad="50800" dist="50800" dir="2700000" algn="tl">
                  <a:srgbClr val="000000">
                    <a:alpha val="75000"/>
                  </a:srgbClr>
                </a:outerShdw>
              </a:effectLst>
            </a:endParaRPr>
          </a:p>
        </p:txBody>
      </p:sp>
      <p:sp>
        <p:nvSpPr>
          <p:cNvPr id="14" name="Rectangle 8">
            <a:extLst>
              <a:ext uri="{FF2B5EF4-FFF2-40B4-BE49-F238E27FC236}">
                <a16:creationId xmlns:a16="http://schemas.microsoft.com/office/drawing/2014/main" id="{D403811B-39D2-34E8-8F56-04AFD207E046}"/>
              </a:ext>
            </a:extLst>
          </p:cNvPr>
          <p:cNvSpPr>
            <a:spLocks noChangeArrowheads="1"/>
          </p:cNvSpPr>
          <p:nvPr/>
        </p:nvSpPr>
        <p:spPr bwMode="auto">
          <a:xfrm>
            <a:off x="911425" y="5373216"/>
            <a:ext cx="10338779" cy="914400"/>
          </a:xfrm>
          <a:prstGeom prst="rect">
            <a:avLst/>
          </a:prstGeom>
          <a:solidFill>
            <a:srgbClr val="333333"/>
          </a:solidFill>
          <a:ln w="38100">
            <a:solidFill>
              <a:srgbClr val="FFFF00"/>
            </a:solidFill>
            <a:miter lim="800000"/>
            <a:headEnd/>
            <a:tailEnd/>
          </a:ln>
        </p:spPr>
        <p:txBody>
          <a:bodyPr lIns="144000" tIns="72000" rIns="108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Tx/>
              <a:buNone/>
            </a:pPr>
            <a:r>
              <a:rPr kumimoji="0" lang="es-419" sz="2800" b="1" noProof="0" dirty="0">
                <a:solidFill>
                  <a:schemeClr val="bg2">
                    <a:lumMod val="50000"/>
                  </a:schemeClr>
                </a:solidFill>
                <a:effectLst/>
                <a:latin typeface="Arial" panose="020B0604020202020204" pitchFamily="34" charset="0"/>
                <a:cs typeface="Times New Roman" panose="02020603050405020304" pitchFamily="18" charset="0"/>
              </a:rPr>
              <a:t>Mateo 1:1</a:t>
            </a: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 El siguiente es un registro de los antepasados de</a:t>
            </a:r>
            <a:r>
              <a:rPr kumimoji="0" lang="es-419" sz="2800" noProof="0" dirty="0">
                <a:solidFill>
                  <a:srgbClr val="EFF9FF"/>
                </a:solidFill>
                <a:latin typeface="Arial" panose="020B0604020202020204" pitchFamily="34" charset="0"/>
                <a:cs typeface="Times New Roman" panose="02020603050405020304" pitchFamily="18" charset="0"/>
              </a:rPr>
              <a:t> Jesús </a:t>
            </a:r>
            <a:r>
              <a:rPr kumimoji="0" lang="es-419" sz="2800" i="1" u="sng" noProof="0" dirty="0">
                <a:solidFill>
                  <a:srgbClr val="00FF00"/>
                </a:solidFill>
                <a:latin typeface="Arial" panose="020B0604020202020204" pitchFamily="34" charset="0"/>
                <a:cs typeface="Times New Roman" panose="02020603050405020304" pitchFamily="18" charset="0"/>
              </a:rPr>
              <a:t>el Mesías</a:t>
            </a:r>
            <a:r>
              <a:rPr kumimoji="0" lang="es-419" sz="2800" noProof="0" dirty="0">
                <a:solidFill>
                  <a:srgbClr val="EFF9FF"/>
                </a:solidFill>
                <a:latin typeface="Arial" panose="020B0604020202020204" pitchFamily="34" charset="0"/>
                <a:cs typeface="Times New Roman" panose="02020603050405020304" pitchFamily="18" charset="0"/>
              </a:rPr>
              <a:t>, </a:t>
            </a:r>
            <a:r>
              <a:rPr kumimoji="0" lang="es-419" sz="2800" noProof="0" dirty="0">
                <a:solidFill>
                  <a:schemeClr val="bg2">
                    <a:lumMod val="50000"/>
                  </a:schemeClr>
                </a:solidFill>
                <a:effectLst/>
                <a:latin typeface="Arial" panose="020B0604020202020204" pitchFamily="34" charset="0"/>
                <a:cs typeface="Times New Roman" panose="02020603050405020304" pitchFamily="18" charset="0"/>
              </a:rPr>
              <a:t>descendiente de David y de Abraham ...</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94210">
                                            <p:txEl>
                                              <p:pRg st="0" end="0"/>
                                            </p:txEl>
                                          </p:spTgt>
                                        </p:tgtEl>
                                        <p:attrNameLst>
                                          <p:attrName>style.visibility</p:attrName>
                                        </p:attrNameLst>
                                      </p:cBhvr>
                                      <p:to>
                                        <p:strVal val="visible"/>
                                      </p:to>
                                    </p:set>
                                    <p:animEffect transition="in" filter="wipe(left)">
                                      <p:cBhvr>
                                        <p:cTn id="7" dur="350"/>
                                        <p:tgtEl>
                                          <p:spTgt spid="32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94210">
                                            <p:txEl>
                                              <p:pRg st="1" end="1"/>
                                            </p:txEl>
                                          </p:spTgt>
                                        </p:tgtEl>
                                        <p:attrNameLst>
                                          <p:attrName>style.visibility</p:attrName>
                                        </p:attrNameLst>
                                      </p:cBhvr>
                                      <p:to>
                                        <p:strVal val="visible"/>
                                      </p:to>
                                    </p:set>
                                    <p:animEffect transition="in" filter="wipe(left)">
                                      <p:cBhvr>
                                        <p:cTn id="12" dur="350"/>
                                        <p:tgtEl>
                                          <p:spTgt spid="32942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94210">
                                            <p:txEl>
                                              <p:pRg st="2" end="2"/>
                                            </p:txEl>
                                          </p:spTgt>
                                        </p:tgtEl>
                                        <p:attrNameLst>
                                          <p:attrName>style.visibility</p:attrName>
                                        </p:attrNameLst>
                                      </p:cBhvr>
                                      <p:to>
                                        <p:strVal val="visible"/>
                                      </p:to>
                                    </p:set>
                                    <p:animEffect transition="in" filter="wipe(left)">
                                      <p:cBhvr>
                                        <p:cTn id="17" dur="350"/>
                                        <p:tgtEl>
                                          <p:spTgt spid="32942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35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35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350" fill="hold"/>
                                        <p:tgtEl>
                                          <p:spTgt spid="13"/>
                                        </p:tgtEl>
                                        <p:attrNameLst>
                                          <p:attrName>ppt_x</p:attrName>
                                        </p:attrNameLst>
                                      </p:cBhvr>
                                      <p:tavLst>
                                        <p:tav tm="0">
                                          <p:val>
                                            <p:strVal val="1+#ppt_w/2"/>
                                          </p:val>
                                        </p:tav>
                                        <p:tav tm="100000">
                                          <p:val>
                                            <p:strVal val="#ppt_x"/>
                                          </p:val>
                                        </p:tav>
                                      </p:tavLst>
                                    </p:anim>
                                    <p:anim calcmode="lin" valueType="num">
                                      <p:cBhvr additive="base">
                                        <p:cTn id="31" dur="3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294217">
                                            <p:txEl>
                                              <p:pRg st="0" end="0"/>
                                            </p:txEl>
                                          </p:spTgt>
                                        </p:tgtEl>
                                        <p:attrNameLst>
                                          <p:attrName>style.visibility</p:attrName>
                                        </p:attrNameLst>
                                      </p:cBhvr>
                                      <p:to>
                                        <p:strVal val="visible"/>
                                      </p:to>
                                    </p:set>
                                    <p:animEffect transition="in" filter="dissolve">
                                      <p:cBhvr>
                                        <p:cTn id="36" dur="350"/>
                                        <p:tgtEl>
                                          <p:spTgt spid="32942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94210" grpId="0" build="p"/>
      <p:bldP spid="3294217" grpId="0" build="p" autoUpdateAnimBg="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6266" name="Rectangle 10">
            <a:extLst>
              <a:ext uri="{FF2B5EF4-FFF2-40B4-BE49-F238E27FC236}">
                <a16:creationId xmlns:a16="http://schemas.microsoft.com/office/drawing/2014/main" id="{758B3BFA-3A45-2FFA-E6FC-8E6649A67C68}"/>
              </a:ext>
            </a:extLst>
          </p:cNvPr>
          <p:cNvSpPr>
            <a:spLocks noChangeArrowheads="1"/>
          </p:cNvSpPr>
          <p:nvPr/>
        </p:nvSpPr>
        <p:spPr bwMode="auto">
          <a:xfrm>
            <a:off x="983432" y="3645024"/>
            <a:ext cx="1029714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ct val="15000"/>
              </a:spcBef>
              <a:buClr>
                <a:srgbClr val="5FF0FF"/>
              </a:buClr>
              <a:buFont typeface="Symbol" panose="05050102010706020507" pitchFamily="18" charset="2"/>
              <a:buNone/>
            </a:pPr>
            <a:r>
              <a:rPr lang="es-419" sz="3000" noProof="0" dirty="0">
                <a:solidFill>
                  <a:srgbClr val="CCFF33"/>
                </a:solidFill>
                <a:latin typeface="Arial" panose="020B0604020202020204" pitchFamily="34" charset="0"/>
                <a:cs typeface="Times New Roman" panose="02020603050405020304" pitchFamily="18" charset="0"/>
              </a:rPr>
              <a:t>A lo mejor, antes de tratar de identificar </a:t>
            </a:r>
            <a:r>
              <a:rPr lang="es-419" sz="3000" u="sng" noProof="0" dirty="0">
                <a:solidFill>
                  <a:srgbClr val="CCFF33"/>
                </a:solidFill>
                <a:latin typeface="Arial" panose="020B0604020202020204" pitchFamily="34" charset="0"/>
                <a:cs typeface="Times New Roman" panose="02020603050405020304" pitchFamily="18" charset="0"/>
              </a:rPr>
              <a:t>la persona</a:t>
            </a:r>
            <a:r>
              <a:rPr lang="es-419" sz="3000" noProof="0" dirty="0">
                <a:solidFill>
                  <a:srgbClr val="CCFF33"/>
                </a:solidFill>
                <a:latin typeface="Arial" panose="020B0604020202020204" pitchFamily="34" charset="0"/>
                <a:cs typeface="Times New Roman" panose="02020603050405020304" pitchFamily="18" charset="0"/>
              </a:rPr>
              <a:t> y las profecías, primero hay que identificar el significado de la </a:t>
            </a:r>
            <a:r>
              <a:rPr lang="es-419" sz="3000" u="sng" noProof="0" dirty="0">
                <a:solidFill>
                  <a:srgbClr val="CCFF33"/>
                </a:solidFill>
                <a:latin typeface="Arial" panose="020B0604020202020204" pitchFamily="34" charset="0"/>
                <a:cs typeface="Times New Roman" panose="02020603050405020304" pitchFamily="18" charset="0"/>
              </a:rPr>
              <a:t>palabra</a:t>
            </a:r>
            <a:r>
              <a:rPr lang="es-419" sz="3000" noProof="0" dirty="0">
                <a:solidFill>
                  <a:srgbClr val="CCFF33"/>
                </a:solidFill>
                <a:latin typeface="Arial" panose="020B0604020202020204" pitchFamily="34" charset="0"/>
                <a:cs typeface="Times New Roman" panose="02020603050405020304" pitchFamily="18" charset="0"/>
              </a:rPr>
              <a:t>!</a:t>
            </a:r>
            <a:endParaRPr lang="es-419" sz="3000" b="1" i="1" u="sng" noProof="0" dirty="0">
              <a:solidFill>
                <a:srgbClr val="CCFF33"/>
              </a:solidFill>
              <a:latin typeface="Arial" panose="020B060402020202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3142169F-3F03-F698-2CED-B2530B2117CD}"/>
              </a:ext>
            </a:extLst>
          </p:cNvPr>
          <p:cNvSpPr>
            <a:spLocks noChangeArrowheads="1"/>
          </p:cNvSpPr>
          <p:nvPr/>
        </p:nvSpPr>
        <p:spPr bwMode="auto">
          <a:xfrm>
            <a:off x="839416" y="914400"/>
            <a:ext cx="1036915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Pero... ¿Por qué son diferentes?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realidad, no son diferentes! Dicen exactamente lo mismo, pero en idiomas distintos.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“Cristo” = “Mesías”.  Es la misma palabra... ¿o no?</a:t>
            </a:r>
            <a:endParaRPr lang="es-419" sz="3000" b="1" i="1" u="sng" noProof="0" dirty="0">
              <a:solidFill>
                <a:srgbClr val="FFC42F"/>
              </a:solidFill>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96266">
                                            <p:txEl>
                                              <p:pRg st="0" end="0"/>
                                            </p:txEl>
                                          </p:spTgt>
                                        </p:tgtEl>
                                        <p:attrNameLst>
                                          <p:attrName>style.visibility</p:attrName>
                                        </p:attrNameLst>
                                      </p:cBhvr>
                                      <p:to>
                                        <p:strVal val="visible"/>
                                      </p:to>
                                    </p:set>
                                    <p:animEffect transition="in" filter="dissolve">
                                      <p:cBhvr>
                                        <p:cTn id="7" dur="350"/>
                                        <p:tgtEl>
                                          <p:spTgt spid="32962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626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0E0F-5A35-904E-B05D-705F4DAD92E8}"/>
            </a:ext>
          </a:extLst>
        </p:cNvPr>
        <p:cNvGrpSpPr/>
        <p:nvPr/>
      </p:nvGrpSpPr>
      <p:grpSpPr>
        <a:xfrm>
          <a:off x="0" y="0"/>
          <a:ext cx="0" cy="0"/>
          <a:chOff x="0" y="0"/>
          <a:chExt cx="0" cy="0"/>
        </a:xfrm>
      </p:grpSpPr>
      <p:sp>
        <p:nvSpPr>
          <p:cNvPr id="2" name="Rectangle 7">
            <a:extLst>
              <a:ext uri="{FF2B5EF4-FFF2-40B4-BE49-F238E27FC236}">
                <a16:creationId xmlns:a16="http://schemas.microsoft.com/office/drawing/2014/main" id="{DEDF120A-AF86-A67D-BD49-5E4F813BCF3D}"/>
              </a:ext>
            </a:extLst>
          </p:cNvPr>
          <p:cNvSpPr>
            <a:spLocks noChangeArrowheads="1"/>
          </p:cNvSpPr>
          <p:nvPr/>
        </p:nvSpPr>
        <p:spPr bwMode="auto">
          <a:xfrm>
            <a:off x="839416" y="2780928"/>
            <a:ext cx="1029714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Partimos de la base de que el Nuevo Testamento fue escrito en griego, y la mayoría de las traducciones al español usan la palabra “Cristo”. Generalmente en la forma “Jesucristo”, pero también a veces “Jesús el Cristo”.</a:t>
            </a:r>
          </a:p>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La palabra en Griego es “</a:t>
            </a:r>
            <a:r>
              <a:rPr lang="es-419" sz="3000" noProof="0" dirty="0" err="1">
                <a:solidFill>
                  <a:srgbClr val="EFF9FF"/>
                </a:solidFill>
                <a:latin typeface="Ancient Geek" panose="020B7200000000000000" pitchFamily="34" charset="0"/>
                <a:cs typeface="Times New Roman" panose="02020603050405020304" pitchFamily="18" charset="0"/>
              </a:rPr>
              <a:t>christos</a:t>
            </a:r>
            <a:r>
              <a:rPr lang="es-419" sz="3000" noProof="0" dirty="0">
                <a:solidFill>
                  <a:srgbClr val="EFF9FF"/>
                </a:solidFill>
                <a:latin typeface="Arial" panose="020B0604020202020204" pitchFamily="34" charset="0"/>
                <a:cs typeface="Times New Roman" panose="02020603050405020304" pitchFamily="18" charset="0"/>
              </a:rPr>
              <a:t>”, y según el diccionario eso viene de otra palabra, cuyo significado es:</a:t>
            </a:r>
            <a:endParaRPr lang="es-419" sz="3000" b="1" i="1" u="sng" noProof="0" dirty="0">
              <a:solidFill>
                <a:srgbClr val="FFC42F"/>
              </a:solidFill>
              <a:latin typeface="Arial" panose="020B0604020202020204" pitchFamily="34" charset="0"/>
              <a:cs typeface="Times New Roman" panose="02020603050405020304" pitchFamily="18" charset="0"/>
            </a:endParaRPr>
          </a:p>
        </p:txBody>
      </p:sp>
      <p:sp>
        <p:nvSpPr>
          <p:cNvPr id="3" name="Rectangle 8">
            <a:extLst>
              <a:ext uri="{FF2B5EF4-FFF2-40B4-BE49-F238E27FC236}">
                <a16:creationId xmlns:a16="http://schemas.microsoft.com/office/drawing/2014/main" id="{515B61B1-E290-5469-B01F-257B519088F4}"/>
              </a:ext>
            </a:extLst>
          </p:cNvPr>
          <p:cNvSpPr>
            <a:spLocks noChangeArrowheads="1"/>
          </p:cNvSpPr>
          <p:nvPr/>
        </p:nvSpPr>
        <p:spPr bwMode="auto">
          <a:xfrm>
            <a:off x="767408" y="5462736"/>
            <a:ext cx="1029714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 untar o frotar con aceite, es decir (por implicación) consagrar para un oficio o servicio religioso: ungir.”</a:t>
            </a:r>
          </a:p>
        </p:txBody>
      </p:sp>
      <p:sp>
        <p:nvSpPr>
          <p:cNvPr id="4" name="Rectangle 2">
            <a:extLst>
              <a:ext uri="{FF2B5EF4-FFF2-40B4-BE49-F238E27FC236}">
                <a16:creationId xmlns:a16="http://schemas.microsoft.com/office/drawing/2014/main" id="{AC0CE468-A0F2-1DE1-73A0-0A5AE698987C}"/>
              </a:ext>
            </a:extLst>
          </p:cNvPr>
          <p:cNvSpPr>
            <a:spLocks noChangeArrowheads="1"/>
          </p:cNvSpPr>
          <p:nvPr/>
        </p:nvSpPr>
        <p:spPr bwMode="auto">
          <a:xfrm>
            <a:off x="839416" y="914400"/>
            <a:ext cx="1036915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Pero... ¿Por qué son diferentes?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realidad, no son diferentes! Dicen exactamente lo mismo, pero en idiomas distintos.</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“Cristo” = “Mesías”.  Es la misma palabra... ¿o no?</a:t>
            </a:r>
            <a:endParaRPr lang="es-419" sz="3000" b="1" i="1" u="sng" noProof="0" dirty="0">
              <a:solidFill>
                <a:srgbClr val="FFC42F"/>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069643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3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35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350"/>
                                        <p:tgtEl>
                                          <p:spTgt spid="3"/>
                                        </p:tgtEl>
                                        <p:attrNameLst>
                                          <p:attrName>ppt_y</p:attrName>
                                        </p:attrNameLst>
                                      </p:cBhvr>
                                      <p:tavLst>
                                        <p:tav tm="0">
                                          <p:val>
                                            <p:strVal val="#ppt_y+#ppt_h*1.125000"/>
                                          </p:val>
                                        </p:tav>
                                        <p:tav tm="100000">
                                          <p:val>
                                            <p:strVal val="#ppt_y"/>
                                          </p:val>
                                        </p:tav>
                                      </p:tavLst>
                                    </p:anim>
                                    <p:animEffect transition="in" filter="wipe(up)">
                                      <p:cBhvr>
                                        <p:cTn id="18" dur="3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63D0A-8E65-2963-983F-D50556EEC2C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D3BB3DD-C75B-CE6E-9019-7E4589D822B4}"/>
              </a:ext>
            </a:extLst>
          </p:cNvPr>
          <p:cNvSpPr>
            <a:spLocks noChangeArrowheads="1"/>
          </p:cNvSpPr>
          <p:nvPr/>
        </p:nvSpPr>
        <p:spPr bwMode="auto">
          <a:xfrm>
            <a:off x="695400" y="986408"/>
            <a:ext cx="10657184" cy="179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Entonces: En griego (el idioma del Nuevo Testamento) la palabra es “Cristo”, que quiere decir “ungido con aceite”.</a:t>
            </a:r>
          </a:p>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como vimos recién, “mesías” no es griego, sino es una transliteración de la palabra hebrea “</a:t>
            </a:r>
            <a:r>
              <a:rPr lang="es-419" sz="3000" noProof="0" dirty="0" err="1">
                <a:solidFill>
                  <a:srgbClr val="EFF9FF"/>
                </a:solidFill>
                <a:latin typeface="Arial" panose="020B0604020202020204" pitchFamily="34" charset="0"/>
                <a:cs typeface="Times New Roman" panose="02020603050405020304" pitchFamily="18" charset="0"/>
              </a:rPr>
              <a:t>mashiach</a:t>
            </a:r>
            <a:r>
              <a:rPr lang="es-419" sz="3000" noProof="0" dirty="0">
                <a:solidFill>
                  <a:srgbClr val="EFF9FF"/>
                </a:solidFill>
                <a:latin typeface="Arial" panose="020B0604020202020204" pitchFamily="34" charset="0"/>
                <a:cs typeface="Times New Roman" panose="02020603050405020304" pitchFamily="18" charset="0"/>
              </a:rPr>
              <a:t>”:</a:t>
            </a:r>
          </a:p>
        </p:txBody>
      </p:sp>
      <p:sp>
        <p:nvSpPr>
          <p:cNvPr id="6" name="Rectangle 6">
            <a:extLst>
              <a:ext uri="{FF2B5EF4-FFF2-40B4-BE49-F238E27FC236}">
                <a16:creationId xmlns:a16="http://schemas.microsoft.com/office/drawing/2014/main" id="{79F6C4E3-5DC4-157B-6514-9AD34FA541AC}"/>
              </a:ext>
            </a:extLst>
          </p:cNvPr>
          <p:cNvSpPr>
            <a:spLocks noChangeArrowheads="1"/>
          </p:cNvSpPr>
          <p:nvPr/>
        </p:nvSpPr>
        <p:spPr bwMode="auto">
          <a:xfrm>
            <a:off x="698772" y="2780928"/>
            <a:ext cx="10580244"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el diccionario hebreo:</a:t>
            </a:r>
            <a:r>
              <a:rPr lang="es-419" sz="3000" i="1" noProof="0" dirty="0">
                <a:solidFill>
                  <a:srgbClr val="EFF9FF"/>
                </a:solidFill>
                <a:latin typeface="Arial" panose="020B0604020202020204" pitchFamily="34" charset="0"/>
                <a:cs typeface="Times New Roman" panose="02020603050405020304" pitchFamily="18" charset="0"/>
              </a:rPr>
              <a:t> </a:t>
            </a:r>
          </a:p>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“Raíz de </a:t>
            </a:r>
            <a:r>
              <a:rPr lang="es-419" sz="3000" i="1" noProof="0" dirty="0" err="1">
                <a:solidFill>
                  <a:srgbClr val="EFF9FF"/>
                </a:solidFill>
                <a:latin typeface="Arial" panose="020B0604020202020204" pitchFamily="34" charset="0"/>
                <a:cs typeface="Times New Roman" panose="02020603050405020304" pitchFamily="18" charset="0"/>
              </a:rPr>
              <a:t>mashiach</a:t>
            </a:r>
            <a:r>
              <a:rPr lang="es-419" sz="3000" i="1" noProof="0" dirty="0">
                <a:solidFill>
                  <a:srgbClr val="EFF9FF"/>
                </a:solidFill>
                <a:latin typeface="Arial" panose="020B0604020202020204" pitchFamily="34" charset="0"/>
                <a:cs typeface="Times New Roman" panose="02020603050405020304" pitchFamily="18" charset="0"/>
              </a:rPr>
              <a:t>: ‘</a:t>
            </a:r>
            <a:r>
              <a:rPr lang="es-419" sz="3000" i="1" noProof="0" dirty="0" err="1">
                <a:solidFill>
                  <a:srgbClr val="EFF9FF"/>
                </a:solidFill>
                <a:latin typeface="Arial" panose="020B0604020202020204" pitchFamily="34" charset="0"/>
                <a:cs typeface="Times New Roman" panose="02020603050405020304" pitchFamily="18" charset="0"/>
              </a:rPr>
              <a:t>mashach</a:t>
            </a:r>
            <a:r>
              <a:rPr lang="es-419" sz="3000" i="1" noProof="0" dirty="0">
                <a:solidFill>
                  <a:srgbClr val="EFF9FF"/>
                </a:solidFill>
                <a:latin typeface="Arial" panose="020B0604020202020204" pitchFamily="34" charset="0"/>
                <a:cs typeface="Times New Roman" panose="02020603050405020304" pitchFamily="18" charset="0"/>
              </a:rPr>
              <a:t>’ -  Untar, pintar, enlodar, cubrir con un líquido, ungir.”</a:t>
            </a:r>
          </a:p>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“Mashiach: el ungido”</a:t>
            </a:r>
          </a:p>
        </p:txBody>
      </p:sp>
      <p:sp>
        <p:nvSpPr>
          <p:cNvPr id="7" name="Rectangle 6">
            <a:extLst>
              <a:ext uri="{FF2B5EF4-FFF2-40B4-BE49-F238E27FC236}">
                <a16:creationId xmlns:a16="http://schemas.microsoft.com/office/drawing/2014/main" id="{8E46697C-13B5-F8B4-8FB8-0C46E9F02886}"/>
              </a:ext>
            </a:extLst>
          </p:cNvPr>
          <p:cNvSpPr>
            <a:spLocks noChangeArrowheads="1"/>
          </p:cNvSpPr>
          <p:nvPr/>
        </p:nvSpPr>
        <p:spPr bwMode="auto">
          <a:xfrm>
            <a:off x="695400" y="4581128"/>
            <a:ext cx="1058024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¡Bingo!</a:t>
            </a:r>
          </a:p>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“Cristo” = “</a:t>
            </a:r>
            <a:r>
              <a:rPr lang="es-419" sz="3000" i="1" noProof="0" dirty="0" err="1">
                <a:solidFill>
                  <a:srgbClr val="EFF9FF"/>
                </a:solidFill>
                <a:latin typeface="Arial" panose="020B0604020202020204" pitchFamily="34" charset="0"/>
                <a:cs typeface="Times New Roman" panose="02020603050405020304" pitchFamily="18" charset="0"/>
              </a:rPr>
              <a:t>Mashiac</a:t>
            </a:r>
            <a:r>
              <a:rPr lang="es-419" sz="3000" i="1" noProof="0" dirty="0">
                <a:solidFill>
                  <a:srgbClr val="EFF9FF"/>
                </a:solidFill>
                <a:latin typeface="Arial" panose="020B0604020202020204" pitchFamily="34" charset="0"/>
                <a:cs typeface="Times New Roman" panose="02020603050405020304" pitchFamily="18" charset="0"/>
              </a:rPr>
              <a:t>” = “Mesías”. </a:t>
            </a:r>
          </a:p>
        </p:txBody>
      </p:sp>
      <p:sp>
        <p:nvSpPr>
          <p:cNvPr id="8" name="Rectangle 8">
            <a:extLst>
              <a:ext uri="{FF2B5EF4-FFF2-40B4-BE49-F238E27FC236}">
                <a16:creationId xmlns:a16="http://schemas.microsoft.com/office/drawing/2014/main" id="{3306F59B-E70E-88A5-4EA9-2FFC313DD87D}"/>
              </a:ext>
            </a:extLst>
          </p:cNvPr>
          <p:cNvSpPr>
            <a:spLocks noChangeArrowheads="1"/>
          </p:cNvSpPr>
          <p:nvPr/>
        </p:nvSpPr>
        <p:spPr bwMode="auto">
          <a:xfrm>
            <a:off x="767408" y="5462736"/>
            <a:ext cx="10297144"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 untar o frotar </a:t>
            </a:r>
            <a:r>
              <a:rPr lang="es-419" sz="3000" i="1" noProof="0" dirty="0">
                <a:solidFill>
                  <a:srgbClr val="3FFFFF"/>
                </a:solidFill>
                <a:latin typeface="Arial" panose="020B0604020202020204" pitchFamily="34" charset="0"/>
                <a:cs typeface="Times New Roman" panose="02020603050405020304" pitchFamily="18" charset="0"/>
              </a:rPr>
              <a:t>con aceite</a:t>
            </a:r>
            <a:r>
              <a:rPr lang="es-419" sz="3000" i="1" noProof="0" dirty="0">
                <a:solidFill>
                  <a:srgbClr val="EFF9FF"/>
                </a:solidFill>
                <a:latin typeface="Arial" panose="020B0604020202020204" pitchFamily="34" charset="0"/>
                <a:cs typeface="Times New Roman" panose="02020603050405020304" pitchFamily="18" charset="0"/>
              </a:rPr>
              <a:t>, es decir (por implicación) consagrar para un oficio o servicio religioso: </a:t>
            </a:r>
            <a:r>
              <a:rPr lang="es-419" sz="3000" i="1" noProof="0" dirty="0">
                <a:solidFill>
                  <a:srgbClr val="3FFFFF"/>
                </a:solidFill>
                <a:latin typeface="Arial" panose="020B0604020202020204" pitchFamily="34" charset="0"/>
                <a:cs typeface="Times New Roman" panose="02020603050405020304" pitchFamily="18" charset="0"/>
              </a:rPr>
              <a:t>ungir</a:t>
            </a:r>
            <a:r>
              <a:rPr lang="es-419" sz="3000" i="1" noProof="0" dirty="0">
                <a:solidFill>
                  <a:srgbClr val="EFF9FF"/>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71700231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3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 calcmode="lin" valueType="num">
                                      <p:cBhvr>
                                        <p:cTn id="32" dur="350" fill="hold"/>
                                        <p:tgtEl>
                                          <p:spTgt spid="7">
                                            <p:txEl>
                                              <p:pRg st="0" end="0"/>
                                            </p:txEl>
                                          </p:spTgt>
                                        </p:tgtEl>
                                        <p:attrNameLst>
                                          <p:attrName>ppt_w</p:attrName>
                                        </p:attrNameLst>
                                      </p:cBhvr>
                                      <p:tavLst>
                                        <p:tav tm="0">
                                          <p:val>
                                            <p:fltVal val="0"/>
                                          </p:val>
                                        </p:tav>
                                        <p:tav tm="100000">
                                          <p:val>
                                            <p:strVal val="#ppt_w"/>
                                          </p:val>
                                        </p:tav>
                                      </p:tavLst>
                                    </p:anim>
                                    <p:anim calcmode="lin" valueType="num">
                                      <p:cBhvr>
                                        <p:cTn id="33" dur="35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4" dur="35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p:cTn id="39" dur="350" fill="hold"/>
                                        <p:tgtEl>
                                          <p:spTgt spid="7">
                                            <p:txEl>
                                              <p:pRg st="1" end="1"/>
                                            </p:txEl>
                                          </p:spTgt>
                                        </p:tgtEl>
                                        <p:attrNameLst>
                                          <p:attrName>ppt_w</p:attrName>
                                        </p:attrNameLst>
                                      </p:cBhvr>
                                      <p:tavLst>
                                        <p:tav tm="0">
                                          <p:val>
                                            <p:fltVal val="0"/>
                                          </p:val>
                                        </p:tav>
                                        <p:tav tm="100000">
                                          <p:val>
                                            <p:strVal val="#ppt_w"/>
                                          </p:val>
                                        </p:tav>
                                      </p:tavLst>
                                    </p:anim>
                                    <p:anim calcmode="lin" valueType="num">
                                      <p:cBhvr>
                                        <p:cTn id="40" dur="35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41" dur="35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P spid="6"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F0207-2FD4-1C42-5212-7292A43E1D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AC1510D-B04F-8F5A-ECC7-BAFB86301AE0}"/>
              </a:ext>
            </a:extLst>
          </p:cNvPr>
          <p:cNvSpPr>
            <a:spLocks noChangeArrowheads="1"/>
          </p:cNvSpPr>
          <p:nvPr/>
        </p:nvSpPr>
        <p:spPr bwMode="auto">
          <a:xfrm>
            <a:off x="695400" y="1130424"/>
            <a:ext cx="11017224" cy="208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aquí también quedan claros los dos significados:</a:t>
            </a:r>
          </a:p>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t>
            </a:r>
            <a:r>
              <a:rPr lang="es-419" sz="3000" noProof="0" dirty="0" err="1">
                <a:solidFill>
                  <a:srgbClr val="EFF9FF"/>
                </a:solidFill>
                <a:latin typeface="Arial" panose="020B0604020202020204" pitchFamily="34" charset="0"/>
                <a:cs typeface="Times New Roman" panose="02020603050405020304" pitchFamily="18" charset="0"/>
              </a:rPr>
              <a:t>mashach</a:t>
            </a:r>
            <a:r>
              <a:rPr lang="es-419" sz="3000" noProof="0" dirty="0">
                <a:solidFill>
                  <a:srgbClr val="EFF9FF"/>
                </a:solidFill>
                <a:latin typeface="Arial" panose="020B0604020202020204" pitchFamily="34" charset="0"/>
                <a:cs typeface="Times New Roman" panose="02020603050405020304" pitchFamily="18" charset="0"/>
              </a:rPr>
              <a:t>” es verbo: “ungir”.</a:t>
            </a:r>
          </a:p>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t>
            </a:r>
            <a:r>
              <a:rPr lang="es-419" sz="3000" noProof="0" dirty="0" err="1">
                <a:solidFill>
                  <a:srgbClr val="EFF9FF"/>
                </a:solidFill>
                <a:latin typeface="Arial" panose="020B0604020202020204" pitchFamily="34" charset="0"/>
                <a:cs typeface="Times New Roman" panose="02020603050405020304" pitchFamily="18" charset="0"/>
              </a:rPr>
              <a:t>mashiach</a:t>
            </a:r>
            <a:r>
              <a:rPr lang="es-419" sz="3000" noProof="0" dirty="0">
                <a:solidFill>
                  <a:srgbClr val="EFF9FF"/>
                </a:solidFill>
                <a:latin typeface="Arial" panose="020B0604020202020204" pitchFamily="34" charset="0"/>
                <a:cs typeface="Times New Roman" panose="02020603050405020304" pitchFamily="18" charset="0"/>
              </a:rPr>
              <a:t>” es sustantivo o adjetivo: “ungido”</a:t>
            </a:r>
          </a:p>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“Mashiach” es pronombre o título de una persona: “El Ungido”</a:t>
            </a:r>
          </a:p>
        </p:txBody>
      </p:sp>
      <p:sp>
        <p:nvSpPr>
          <p:cNvPr id="6" name="Rectangle 6">
            <a:extLst>
              <a:ext uri="{FF2B5EF4-FFF2-40B4-BE49-F238E27FC236}">
                <a16:creationId xmlns:a16="http://schemas.microsoft.com/office/drawing/2014/main" id="{5E54927E-F2D2-8F32-66C4-D87C5C1263CF}"/>
              </a:ext>
            </a:extLst>
          </p:cNvPr>
          <p:cNvSpPr>
            <a:spLocks noChangeArrowheads="1"/>
          </p:cNvSpPr>
          <p:nvPr/>
        </p:nvSpPr>
        <p:spPr bwMode="auto">
          <a:xfrm>
            <a:off x="698772" y="2780928"/>
            <a:ext cx="10581804"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 </a:t>
            </a:r>
            <a:endParaRPr lang="es-419" sz="3000" i="1" noProof="0" dirty="0">
              <a:solidFill>
                <a:srgbClr val="EFF9FF"/>
              </a:solidFill>
              <a:latin typeface="Arial" panose="020B0604020202020204" pitchFamily="34" charset="0"/>
              <a:cs typeface="Times New Roman" panose="02020603050405020304" pitchFamily="18" charset="0"/>
            </a:endParaRPr>
          </a:p>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“Raíz de </a:t>
            </a:r>
            <a:r>
              <a:rPr lang="es-419" sz="3000" i="1" noProof="0" dirty="0" err="1">
                <a:solidFill>
                  <a:srgbClr val="EFF9FF"/>
                </a:solidFill>
                <a:latin typeface="Arial" panose="020B0604020202020204" pitchFamily="34" charset="0"/>
                <a:cs typeface="Times New Roman" panose="02020603050405020304" pitchFamily="18" charset="0"/>
              </a:rPr>
              <a:t>mashiach</a:t>
            </a:r>
            <a:r>
              <a:rPr lang="es-419" sz="3000" i="1" noProof="0" dirty="0">
                <a:solidFill>
                  <a:srgbClr val="EFF9FF"/>
                </a:solidFill>
                <a:latin typeface="Arial" panose="020B0604020202020204" pitchFamily="34" charset="0"/>
                <a:cs typeface="Times New Roman" panose="02020603050405020304" pitchFamily="18" charset="0"/>
              </a:rPr>
              <a:t>: ‘</a:t>
            </a:r>
            <a:r>
              <a:rPr lang="es-419" sz="3000" i="1" noProof="0" dirty="0" err="1">
                <a:solidFill>
                  <a:srgbClr val="EFF9FF"/>
                </a:solidFill>
                <a:latin typeface="Arial" panose="020B0604020202020204" pitchFamily="34" charset="0"/>
                <a:cs typeface="Times New Roman" panose="02020603050405020304" pitchFamily="18" charset="0"/>
              </a:rPr>
              <a:t>mashach</a:t>
            </a:r>
            <a:r>
              <a:rPr lang="es-419" sz="3000" i="1" noProof="0" dirty="0">
                <a:solidFill>
                  <a:srgbClr val="EFF9FF"/>
                </a:solidFill>
                <a:latin typeface="Arial" panose="020B0604020202020204" pitchFamily="34" charset="0"/>
                <a:cs typeface="Times New Roman" panose="02020603050405020304" pitchFamily="18" charset="0"/>
              </a:rPr>
              <a:t>’ -  Untar, pintar, enlodar, cubrir con un líquido, ungir.”</a:t>
            </a:r>
          </a:p>
          <a:p>
            <a:pPr algn="just">
              <a:lnSpc>
                <a:spcPct val="90000"/>
              </a:lnSpc>
              <a:spcBef>
                <a:spcPct val="15000"/>
              </a:spcBef>
              <a:buClr>
                <a:srgbClr val="5FF0FF"/>
              </a:buClr>
              <a:buFont typeface="Symbol" panose="05050102010706020507" pitchFamily="18" charset="2"/>
              <a:buNone/>
            </a:pPr>
            <a:r>
              <a:rPr lang="es-419" sz="3000" i="1" noProof="0" dirty="0">
                <a:solidFill>
                  <a:srgbClr val="EFF9FF"/>
                </a:solidFill>
                <a:latin typeface="Arial" panose="020B0604020202020204" pitchFamily="34" charset="0"/>
                <a:cs typeface="Times New Roman" panose="02020603050405020304" pitchFamily="18" charset="0"/>
              </a:rPr>
              <a:t>“Mashiach: el ungido”</a:t>
            </a:r>
          </a:p>
        </p:txBody>
      </p:sp>
    </p:spTree>
    <p:extLst>
      <p:ext uri="{BB962C8B-B14F-4D97-AF65-F5344CB8AC3E}">
        <p14:creationId xmlns:p14="http://schemas.microsoft.com/office/powerpoint/2010/main" val="15014081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35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35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3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0119" name="Rectangle 7">
            <a:extLst>
              <a:ext uri="{FF2B5EF4-FFF2-40B4-BE49-F238E27FC236}">
                <a16:creationId xmlns:a16="http://schemas.microsoft.com/office/drawing/2014/main" id="{C4D20B27-8589-36E9-7970-9CA678562C69}"/>
              </a:ext>
            </a:extLst>
          </p:cNvPr>
          <p:cNvSpPr>
            <a:spLocks noChangeArrowheads="1"/>
          </p:cNvSpPr>
          <p:nvPr/>
        </p:nvSpPr>
        <p:spPr bwMode="auto">
          <a:xfrm>
            <a:off x="695400" y="973088"/>
            <a:ext cx="108012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Conclusión: Tanto “Cristo” como “Mesías” (o “Mashiach”) significan “ungido”. Y más específicamente, se refiere al acto de ungir a alguien con aceite, para consagrarlo para un oficio o servicio religioso.</a:t>
            </a:r>
          </a:p>
        </p:txBody>
      </p:sp>
      <p:graphicFrame>
        <p:nvGraphicFramePr>
          <p:cNvPr id="3290120" name="Object 8">
            <a:extLst>
              <a:ext uri="{FF2B5EF4-FFF2-40B4-BE49-F238E27FC236}">
                <a16:creationId xmlns:a16="http://schemas.microsoft.com/office/drawing/2014/main" id="{B3460B4E-75DC-A9A5-619C-B75A67152E17}"/>
              </a:ext>
            </a:extLst>
          </p:cNvPr>
          <p:cNvGraphicFramePr>
            <a:graphicFrameLocks noChangeAspect="1"/>
          </p:cNvGraphicFramePr>
          <p:nvPr>
            <p:extLst>
              <p:ext uri="{D42A27DB-BD31-4B8C-83A1-F6EECF244321}">
                <p14:modId xmlns:p14="http://schemas.microsoft.com/office/powerpoint/2010/main" val="3524448681"/>
              </p:ext>
            </p:extLst>
          </p:nvPr>
        </p:nvGraphicFramePr>
        <p:xfrm>
          <a:off x="8112224" y="2211288"/>
          <a:ext cx="3240360" cy="3810000"/>
        </p:xfrm>
        <a:graphic>
          <a:graphicData uri="http://schemas.openxmlformats.org/presentationml/2006/ole">
            <mc:AlternateContent xmlns:mc="http://schemas.openxmlformats.org/markup-compatibility/2006">
              <mc:Choice xmlns:v="urn:schemas-microsoft-com:vml" Requires="v">
                <p:oleObj name="Photo Editor Photo" r:id="rId3" imgW="5057143" imgH="6095238" progId="MSPhotoEd.3">
                  <p:embed/>
                </p:oleObj>
              </mc:Choice>
              <mc:Fallback>
                <p:oleObj name="Photo Editor Photo" r:id="rId3" imgW="5057143" imgH="6095238" progId="MSPhotoEd.3">
                  <p:embed/>
                  <p:pic>
                    <p:nvPicPr>
                      <p:cNvPr id="0" name="Object 8"/>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8112224" y="2211288"/>
                        <a:ext cx="3240360" cy="3810000"/>
                      </a:xfrm>
                      <a:prstGeom prst="rect">
                        <a:avLst/>
                      </a:prstGeom>
                      <a:noFill/>
                      <a:ln>
                        <a:noFill/>
                      </a:ln>
                      <a:effectLst/>
                    </p:spPr>
                  </p:pic>
                </p:oleObj>
              </mc:Fallback>
            </mc:AlternateContent>
          </a:graphicData>
        </a:graphic>
      </p:graphicFrame>
      <p:sp>
        <p:nvSpPr>
          <p:cNvPr id="3290121" name="Rectangle 9">
            <a:extLst>
              <a:ext uri="{FF2B5EF4-FFF2-40B4-BE49-F238E27FC236}">
                <a16:creationId xmlns:a16="http://schemas.microsoft.com/office/drawing/2014/main" id="{7C4694C2-43C6-DE60-9D4B-2DA085E82C35}"/>
              </a:ext>
            </a:extLst>
          </p:cNvPr>
          <p:cNvSpPr>
            <a:spLocks noChangeArrowheads="1"/>
          </p:cNvSpPr>
          <p:nvPr/>
        </p:nvSpPr>
        <p:spPr bwMode="auto">
          <a:xfrm>
            <a:off x="695400" y="2493863"/>
            <a:ext cx="7228113" cy="1223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En los tiempos del Antiguo Testamento, una forma de nombrar a alguien como rey, fue de “ungir su cabeza con aceite”. </a:t>
            </a:r>
          </a:p>
        </p:txBody>
      </p:sp>
      <p:graphicFrame>
        <p:nvGraphicFramePr>
          <p:cNvPr id="3290122" name="Object 10">
            <a:extLst>
              <a:ext uri="{FF2B5EF4-FFF2-40B4-BE49-F238E27FC236}">
                <a16:creationId xmlns:a16="http://schemas.microsoft.com/office/drawing/2014/main" id="{D00C0EC7-7503-890B-2F2F-452F46101957}"/>
              </a:ext>
            </a:extLst>
          </p:cNvPr>
          <p:cNvGraphicFramePr>
            <a:graphicFrameLocks noChangeAspect="1"/>
          </p:cNvGraphicFramePr>
          <p:nvPr>
            <p:extLst>
              <p:ext uri="{D42A27DB-BD31-4B8C-83A1-F6EECF244321}">
                <p14:modId xmlns:p14="http://schemas.microsoft.com/office/powerpoint/2010/main" val="2197207532"/>
              </p:ext>
            </p:extLst>
          </p:nvPr>
        </p:nvGraphicFramePr>
        <p:xfrm>
          <a:off x="839416" y="3708871"/>
          <a:ext cx="4392488" cy="2312417"/>
        </p:xfrm>
        <a:graphic>
          <a:graphicData uri="http://schemas.openxmlformats.org/presentationml/2006/ole">
            <mc:AlternateContent xmlns:mc="http://schemas.openxmlformats.org/markup-compatibility/2006">
              <mc:Choice xmlns:v="urn:schemas-microsoft-com:vml" Requires="v">
                <p:oleObj name="Photo Editor Photo" r:id="rId5" imgW="4877481" imgH="2676899" progId="MSPhotoEd.3">
                  <p:embed/>
                </p:oleObj>
              </mc:Choice>
              <mc:Fallback>
                <p:oleObj name="Photo Editor Photo" r:id="rId5" imgW="4877481" imgH="2676899" progId="MSPhotoEd.3">
                  <p:embed/>
                  <p:pic>
                    <p:nvPicPr>
                      <p:cNvPr id="0" name="Object 10"/>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839416" y="3708871"/>
                        <a:ext cx="4392488" cy="2312417"/>
                      </a:xfrm>
                      <a:prstGeom prst="rect">
                        <a:avLst/>
                      </a:prstGeom>
                      <a:noFill/>
                      <a:ln>
                        <a:noFill/>
                      </a:ln>
                      <a:effectLst/>
                    </p:spPr>
                  </p:pic>
                </p:oleObj>
              </mc:Fallback>
            </mc:AlternateContent>
          </a:graphicData>
        </a:graphic>
      </p:graphicFrame>
      <p:sp>
        <p:nvSpPr>
          <p:cNvPr id="3290123" name="Rectangle 11">
            <a:extLst>
              <a:ext uri="{FF2B5EF4-FFF2-40B4-BE49-F238E27FC236}">
                <a16:creationId xmlns:a16="http://schemas.microsoft.com/office/drawing/2014/main" id="{3AB006A5-F72E-DD52-9206-684D5D024C3A}"/>
              </a:ext>
            </a:extLst>
          </p:cNvPr>
          <p:cNvSpPr>
            <a:spLocks noChangeArrowheads="1"/>
          </p:cNvSpPr>
          <p:nvPr/>
        </p:nvSpPr>
        <p:spPr bwMode="auto">
          <a:xfrm>
            <a:off x="695400" y="6068144"/>
            <a:ext cx="10801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Es decir: Verter un frasco de aceite sobre su cabeza!</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90119">
                                            <p:txEl>
                                              <p:pRg st="0" end="0"/>
                                            </p:txEl>
                                          </p:spTgt>
                                        </p:tgtEl>
                                        <p:attrNameLst>
                                          <p:attrName>style.visibility</p:attrName>
                                        </p:attrNameLst>
                                      </p:cBhvr>
                                      <p:to>
                                        <p:strVal val="visible"/>
                                      </p:to>
                                    </p:set>
                                    <p:animEffect transition="in" filter="dissolve">
                                      <p:cBhvr>
                                        <p:cTn id="7" dur="500"/>
                                        <p:tgtEl>
                                          <p:spTgt spid="32901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290120"/>
                                        </p:tgtEl>
                                        <p:attrNameLst>
                                          <p:attrName>style.visibility</p:attrName>
                                        </p:attrNameLst>
                                      </p:cBhvr>
                                      <p:to>
                                        <p:strVal val="visible"/>
                                      </p:to>
                                    </p:set>
                                    <p:animEffect transition="in" filter="wipe(up)">
                                      <p:cBhvr>
                                        <p:cTn id="12" dur="500"/>
                                        <p:tgtEl>
                                          <p:spTgt spid="32901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90121">
                                            <p:txEl>
                                              <p:pRg st="0" end="0"/>
                                            </p:txEl>
                                          </p:spTgt>
                                        </p:tgtEl>
                                        <p:attrNameLst>
                                          <p:attrName>style.visibility</p:attrName>
                                        </p:attrNameLst>
                                      </p:cBhvr>
                                      <p:to>
                                        <p:strVal val="visible"/>
                                      </p:to>
                                    </p:set>
                                    <p:animEffect transition="in" filter="dissolve">
                                      <p:cBhvr>
                                        <p:cTn id="17" dur="500"/>
                                        <p:tgtEl>
                                          <p:spTgt spid="329012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290122"/>
                                        </p:tgtEl>
                                        <p:attrNameLst>
                                          <p:attrName>style.visibility</p:attrName>
                                        </p:attrNameLst>
                                      </p:cBhvr>
                                      <p:to>
                                        <p:strVal val="visible"/>
                                      </p:to>
                                    </p:set>
                                    <p:animEffect transition="in" filter="wipe(left)">
                                      <p:cBhvr>
                                        <p:cTn id="22" dur="500"/>
                                        <p:tgtEl>
                                          <p:spTgt spid="32901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90123">
                                            <p:txEl>
                                              <p:pRg st="0" end="0"/>
                                            </p:txEl>
                                          </p:spTgt>
                                        </p:tgtEl>
                                        <p:attrNameLst>
                                          <p:attrName>style.visibility</p:attrName>
                                        </p:attrNameLst>
                                      </p:cBhvr>
                                      <p:to>
                                        <p:strVal val="visible"/>
                                      </p:to>
                                    </p:set>
                                    <p:animEffect transition="in" filter="dissolve">
                                      <p:cBhvr>
                                        <p:cTn id="27" dur="500"/>
                                        <p:tgtEl>
                                          <p:spTgt spid="3290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0119" grpId="0" build="p" autoUpdateAnimBg="0"/>
      <p:bldP spid="3290121" grpId="0" build="p" autoUpdateAnimBg="0"/>
      <p:bldP spid="329012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6" name="Rectangle 6">
            <a:extLst>
              <a:ext uri="{FF2B5EF4-FFF2-40B4-BE49-F238E27FC236}">
                <a16:creationId xmlns:a16="http://schemas.microsoft.com/office/drawing/2014/main" id="{A7662553-6C8C-DA16-290A-07F55C49070E}"/>
              </a:ext>
            </a:extLst>
          </p:cNvPr>
          <p:cNvSpPr>
            <a:spLocks noChangeArrowheads="1"/>
          </p:cNvSpPr>
          <p:nvPr/>
        </p:nvSpPr>
        <p:spPr bwMode="auto">
          <a:xfrm>
            <a:off x="839416" y="1007730"/>
            <a:ext cx="10441160" cy="47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
                <a:srgbClr val="5FF0FF"/>
              </a:buClr>
              <a:buFont typeface="Symbol" panose="05050102010706020507" pitchFamily="18" charset="2"/>
              <a:buNone/>
            </a:pPr>
            <a:r>
              <a:rPr lang="es-419" sz="30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En realidad, no era un “frasco” de aceite, sino un “cuerno”…</a:t>
            </a:r>
            <a:endParaRPr lang="es-419" sz="30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
        <p:nvSpPr>
          <p:cNvPr id="3292167" name="Rectangle 7">
            <a:extLst>
              <a:ext uri="{FF2B5EF4-FFF2-40B4-BE49-F238E27FC236}">
                <a16:creationId xmlns:a16="http://schemas.microsoft.com/office/drawing/2014/main" id="{FB5BDE20-9B81-F1E3-F8CE-0DACBF6506E0}"/>
              </a:ext>
            </a:extLst>
          </p:cNvPr>
          <p:cNvSpPr>
            <a:spLocks noChangeArrowheads="1"/>
          </p:cNvSpPr>
          <p:nvPr/>
        </p:nvSpPr>
        <p:spPr bwMode="auto">
          <a:xfrm>
            <a:off x="915615" y="1844824"/>
            <a:ext cx="10408537" cy="4419600"/>
          </a:xfrm>
          <a:prstGeom prst="rect">
            <a:avLst/>
          </a:prstGeom>
          <a:solidFill>
            <a:srgbClr val="333333"/>
          </a:solidFill>
          <a:ln w="38100">
            <a:solidFill>
              <a:srgbClr val="FFFF00"/>
            </a:solidFill>
            <a:miter lim="800000"/>
            <a:headEnd/>
            <a:tailEnd/>
          </a:ln>
        </p:spPr>
        <p:txBody>
          <a:bodyPr lIns="144000" tIns="108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Tx/>
              <a:buNone/>
            </a:pP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                                        El Señor le dijo a Samuel: "¿Cuánto tiempo vas a quedarte llorando por Saúl, si ya lo he rechazado como rey de Israel? Mejor </a:t>
            </a:r>
            <a:r>
              <a:rPr kumimoji="0" lang="es-419" sz="2800" u="sng" noProof="0" dirty="0">
                <a:solidFill>
                  <a:srgbClr val="99FF33"/>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llena de aceite tu cuerno</a:t>
            </a: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 y ponte en camino. Voy a enviarte a Belén, a la casa de Isaí, pues he escogido como rey a uno de sus hijos." ...</a:t>
            </a:r>
          </a:p>
          <a:p>
            <a:pPr algn="just">
              <a:lnSpc>
                <a:spcPct val="87000"/>
              </a:lnSpc>
              <a:spcBef>
                <a:spcPts val="0"/>
              </a:spcBef>
              <a:spcAft>
                <a:spcPts val="300"/>
              </a:spcAft>
              <a:buClr>
                <a:srgbClr val="5FF0FF"/>
              </a:buClr>
              <a:buFontTx/>
              <a:buNone/>
            </a:pPr>
            <a:r>
              <a:rPr kumimoji="0" lang="es-419" sz="2000" noProof="0" dirty="0">
                <a:solidFill>
                  <a:schemeClr val="accent4">
                    <a:lumMod val="60000"/>
                    <a:lumOff val="40000"/>
                  </a:schemeClr>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(v12)</a:t>
            </a: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 Isaí mandó a buscarlo, y se lo trajeron. Era buen mozo, trigueño y de buena presencia. </a:t>
            </a:r>
          </a:p>
          <a:p>
            <a:pPr algn="just">
              <a:lnSpc>
                <a:spcPct val="87000"/>
              </a:lnSpc>
              <a:spcBef>
                <a:spcPts val="0"/>
              </a:spcBef>
              <a:spcAft>
                <a:spcPts val="300"/>
              </a:spcAft>
              <a:buClr>
                <a:srgbClr val="5FF0FF"/>
              </a:buClr>
              <a:buFontTx/>
              <a:buNone/>
            </a:pP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El Señor le dijo a Samuel: "Este es; </a:t>
            </a:r>
            <a:r>
              <a:rPr kumimoji="0" lang="es-419" sz="2800" u="sng" noProof="0" dirty="0">
                <a:solidFill>
                  <a:srgbClr val="99FF33"/>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levántate y úngelo</a:t>
            </a: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 </a:t>
            </a:r>
          </a:p>
          <a:p>
            <a:pPr algn="just">
              <a:lnSpc>
                <a:spcPct val="87000"/>
              </a:lnSpc>
              <a:spcBef>
                <a:spcPts val="0"/>
              </a:spcBef>
              <a:spcAft>
                <a:spcPts val="300"/>
              </a:spcAft>
              <a:buClr>
                <a:srgbClr val="5FF0FF"/>
              </a:buClr>
              <a:buFontTx/>
              <a:buNone/>
            </a:pP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Samuel </a:t>
            </a:r>
            <a:r>
              <a:rPr kumimoji="0" lang="es-419" sz="2800" u="sng" noProof="0" dirty="0">
                <a:solidFill>
                  <a:srgbClr val="99FF33"/>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tomó el cuerno de aceite y ungió</a:t>
            </a:r>
            <a:r>
              <a:rPr kumimoji="0"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 al joven en presencia de sus hermanos. Entonces el Espíritu del Señor vino con poder sobre David, y desde ese día estuvo con él.</a:t>
            </a:r>
          </a:p>
        </p:txBody>
      </p:sp>
      <p:sp>
        <p:nvSpPr>
          <p:cNvPr id="4" name="TextBox 3">
            <a:extLst>
              <a:ext uri="{FF2B5EF4-FFF2-40B4-BE49-F238E27FC236}">
                <a16:creationId xmlns:a16="http://schemas.microsoft.com/office/drawing/2014/main" id="{2DF960B5-B4D6-231D-5A7B-30FA5A816941}"/>
              </a:ext>
            </a:extLst>
          </p:cNvPr>
          <p:cNvSpPr txBox="1"/>
          <p:nvPr/>
        </p:nvSpPr>
        <p:spPr>
          <a:xfrm>
            <a:off x="911424" y="1856656"/>
            <a:ext cx="3809404" cy="477054"/>
          </a:xfrm>
          <a:prstGeom prst="rect">
            <a:avLst/>
          </a:prstGeom>
          <a:noFill/>
        </p:spPr>
        <p:txBody>
          <a:bodyPr wrap="none" lIns="144000" rIns="144000" bIns="0">
            <a:spAutoFit/>
          </a:bodyPr>
          <a:lstStyle/>
          <a:p>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1 Samuel 16:1, 12-13</a:t>
            </a:r>
            <a:endParaRPr lang="es-419" sz="2800" noProof="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92166">
                                            <p:txEl>
                                              <p:pRg st="0" end="0"/>
                                            </p:txEl>
                                          </p:spTgt>
                                        </p:tgtEl>
                                        <p:attrNameLst>
                                          <p:attrName>style.visibility</p:attrName>
                                        </p:attrNameLst>
                                      </p:cBhvr>
                                      <p:to>
                                        <p:strVal val="visible"/>
                                      </p:to>
                                    </p:set>
                                    <p:animEffect transition="in" filter="dissolve">
                                      <p:cBhvr>
                                        <p:cTn id="7" dur="400"/>
                                        <p:tgtEl>
                                          <p:spTgt spid="32921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4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4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292167">
                                            <p:bg/>
                                          </p:spTgt>
                                        </p:tgtEl>
                                        <p:attrNameLst>
                                          <p:attrName>style.visibility</p:attrName>
                                        </p:attrNameLst>
                                      </p:cBhvr>
                                      <p:to>
                                        <p:strVal val="visible"/>
                                      </p:to>
                                    </p:set>
                                    <p:animEffect transition="in" filter="wipe(up)">
                                      <p:cBhvr>
                                        <p:cTn id="18" dur="400"/>
                                        <p:tgtEl>
                                          <p:spTgt spid="3292167">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292167">
                                            <p:txEl>
                                              <p:pRg st="0" end="0"/>
                                            </p:txEl>
                                          </p:spTgt>
                                        </p:tgtEl>
                                        <p:attrNameLst>
                                          <p:attrName>style.visibility</p:attrName>
                                        </p:attrNameLst>
                                      </p:cBhvr>
                                      <p:to>
                                        <p:strVal val="visible"/>
                                      </p:to>
                                    </p:set>
                                    <p:animEffect transition="in" filter="wipe(up)">
                                      <p:cBhvr>
                                        <p:cTn id="23" dur="400"/>
                                        <p:tgtEl>
                                          <p:spTgt spid="329216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292167">
                                            <p:txEl>
                                              <p:pRg st="1" end="1"/>
                                            </p:txEl>
                                          </p:spTgt>
                                        </p:tgtEl>
                                        <p:attrNameLst>
                                          <p:attrName>style.visibility</p:attrName>
                                        </p:attrNameLst>
                                      </p:cBhvr>
                                      <p:to>
                                        <p:strVal val="visible"/>
                                      </p:to>
                                    </p:set>
                                    <p:animEffect transition="in" filter="wipe(up)">
                                      <p:cBhvr>
                                        <p:cTn id="28" dur="400"/>
                                        <p:tgtEl>
                                          <p:spTgt spid="329216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292167">
                                            <p:txEl>
                                              <p:pRg st="2" end="2"/>
                                            </p:txEl>
                                          </p:spTgt>
                                        </p:tgtEl>
                                        <p:attrNameLst>
                                          <p:attrName>style.visibility</p:attrName>
                                        </p:attrNameLst>
                                      </p:cBhvr>
                                      <p:to>
                                        <p:strVal val="visible"/>
                                      </p:to>
                                    </p:set>
                                    <p:animEffect transition="in" filter="wipe(up)">
                                      <p:cBhvr>
                                        <p:cTn id="33" dur="400"/>
                                        <p:tgtEl>
                                          <p:spTgt spid="329216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292167">
                                            <p:txEl>
                                              <p:pRg st="3" end="3"/>
                                            </p:txEl>
                                          </p:spTgt>
                                        </p:tgtEl>
                                        <p:attrNameLst>
                                          <p:attrName>style.visibility</p:attrName>
                                        </p:attrNameLst>
                                      </p:cBhvr>
                                      <p:to>
                                        <p:strVal val="visible"/>
                                      </p:to>
                                    </p:set>
                                    <p:animEffect transition="in" filter="wipe(up)">
                                      <p:cBhvr>
                                        <p:cTn id="38" dur="400"/>
                                        <p:tgtEl>
                                          <p:spTgt spid="32921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2166" grpId="0" build="p" autoUpdateAnimBg="0"/>
      <p:bldP spid="329216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04455" name="Object 7">
            <a:extLst>
              <a:ext uri="{FF2B5EF4-FFF2-40B4-BE49-F238E27FC236}">
                <a16:creationId xmlns:a16="http://schemas.microsoft.com/office/drawing/2014/main" id="{E1E721B8-754D-2138-A983-28CF4F3F26C4}"/>
              </a:ext>
            </a:extLst>
          </p:cNvPr>
          <p:cNvGraphicFramePr>
            <a:graphicFrameLocks noChangeAspect="1"/>
          </p:cNvGraphicFramePr>
          <p:nvPr>
            <p:extLst>
              <p:ext uri="{D42A27DB-BD31-4B8C-83A1-F6EECF244321}">
                <p14:modId xmlns:p14="http://schemas.microsoft.com/office/powerpoint/2010/main" val="2698057130"/>
              </p:ext>
            </p:extLst>
          </p:nvPr>
        </p:nvGraphicFramePr>
        <p:xfrm>
          <a:off x="6888088" y="1524001"/>
          <a:ext cx="4104456" cy="2796098"/>
        </p:xfrm>
        <a:graphic>
          <a:graphicData uri="http://schemas.openxmlformats.org/presentationml/2006/ole">
            <mc:AlternateContent xmlns:mc="http://schemas.openxmlformats.org/markup-compatibility/2006">
              <mc:Choice xmlns:v="urn:schemas-microsoft-com:vml" Requires="v">
                <p:oleObj name="Photo Editor Photo" r:id="rId3" imgW="4342857" imgH="3258005" progId="MSPhotoEd.3">
                  <p:embed/>
                </p:oleObj>
              </mc:Choice>
              <mc:Fallback>
                <p:oleObj name="Photo Editor Photo" r:id="rId3" imgW="4342857" imgH="3258005" progId="MSPhotoEd.3">
                  <p:embed/>
                  <p:pic>
                    <p:nvPicPr>
                      <p:cNvPr id="0" name="Object 7"/>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Effect>
                                  <a14:brightnessContrast bright="-1000" contrast="19000"/>
                                </a14:imgEffect>
                              </a14:imgLayer>
                            </a14:imgProps>
                          </a:ext>
                          <a:ext uri="{28A0092B-C50C-407E-A947-70E740481C1C}">
                            <a14:useLocalDpi xmlns:a14="http://schemas.microsoft.com/office/drawing/2010/main" val="0"/>
                          </a:ext>
                        </a:extLst>
                      </a:blip>
                      <a:srcRect b="7878"/>
                      <a:stretch>
                        <a:fillRect/>
                      </a:stretch>
                    </p:blipFill>
                    <p:spPr bwMode="auto">
                      <a:xfrm>
                        <a:off x="6888088" y="1524001"/>
                        <a:ext cx="4104456" cy="2796098"/>
                      </a:xfrm>
                      <a:prstGeom prst="rect">
                        <a:avLst/>
                      </a:prstGeom>
                      <a:noFill/>
                      <a:ln>
                        <a:noFill/>
                      </a:ln>
                      <a:effectLst/>
                    </p:spPr>
                  </p:pic>
                </p:oleObj>
              </mc:Fallback>
            </mc:AlternateContent>
          </a:graphicData>
        </a:graphic>
      </p:graphicFrame>
      <p:sp>
        <p:nvSpPr>
          <p:cNvPr id="3304457" name="Rectangle 9">
            <a:extLst>
              <a:ext uri="{FF2B5EF4-FFF2-40B4-BE49-F238E27FC236}">
                <a16:creationId xmlns:a16="http://schemas.microsoft.com/office/drawing/2014/main" id="{9CA0D8FC-85BC-009F-1753-DD6734451FFC}"/>
              </a:ext>
            </a:extLst>
          </p:cNvPr>
          <p:cNvSpPr>
            <a:spLocks noChangeArrowheads="1"/>
          </p:cNvSpPr>
          <p:nvPr/>
        </p:nvSpPr>
        <p:spPr bwMode="auto">
          <a:xfrm>
            <a:off x="911424" y="3861048"/>
            <a:ext cx="1044116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qué un “cuerno”?</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Bueno, primero porque no existían las botellas de plástico en esa época, pero también por el simbolismo.</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Si recuerdas el estudio “Profecía y Los Tiempos Finales”, en la Biblia los cuernos simbolizan algo. Por ejemplo. Cuando Daniel tuvo una visión terrible...</a:t>
            </a:r>
          </a:p>
        </p:txBody>
      </p:sp>
      <p:graphicFrame>
        <p:nvGraphicFramePr>
          <p:cNvPr id="3304458" name="Object 10">
            <a:extLst>
              <a:ext uri="{FF2B5EF4-FFF2-40B4-BE49-F238E27FC236}">
                <a16:creationId xmlns:a16="http://schemas.microsoft.com/office/drawing/2014/main" id="{BC7EB9BA-5B76-06BB-DE55-CEAD6A7C7A0B}"/>
              </a:ext>
            </a:extLst>
          </p:cNvPr>
          <p:cNvGraphicFramePr>
            <a:graphicFrameLocks noChangeAspect="1"/>
          </p:cNvGraphicFramePr>
          <p:nvPr>
            <p:extLst>
              <p:ext uri="{D42A27DB-BD31-4B8C-83A1-F6EECF244321}">
                <p14:modId xmlns:p14="http://schemas.microsoft.com/office/powerpoint/2010/main" val="707352278"/>
              </p:ext>
            </p:extLst>
          </p:nvPr>
        </p:nvGraphicFramePr>
        <p:xfrm>
          <a:off x="983432" y="1556792"/>
          <a:ext cx="2667000" cy="2217738"/>
        </p:xfrm>
        <a:graphic>
          <a:graphicData uri="http://schemas.openxmlformats.org/presentationml/2006/ole">
            <mc:AlternateContent xmlns:mc="http://schemas.openxmlformats.org/markup-compatibility/2006">
              <mc:Choice xmlns:v="urn:schemas-microsoft-com:vml" Requires="v">
                <p:oleObj name="Photo Editor Photo" r:id="rId6" imgW="2409524" imgH="2152951" progId="MSPhotoEd.3">
                  <p:embed/>
                </p:oleObj>
              </mc:Choice>
              <mc:Fallback>
                <p:oleObj name="Photo Editor Photo" r:id="rId6" imgW="2409524" imgH="2152951" progId="MSPhotoEd.3">
                  <p:embed/>
                  <p:pic>
                    <p:nvPicPr>
                      <p:cNvPr id="0" name="Object 10"/>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3000"/>
                                </a14:imgEffect>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983432" y="1556792"/>
                        <a:ext cx="2667000" cy="221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6">
            <a:extLst>
              <a:ext uri="{FF2B5EF4-FFF2-40B4-BE49-F238E27FC236}">
                <a16:creationId xmlns:a16="http://schemas.microsoft.com/office/drawing/2014/main" id="{7195C5F5-E50E-7E28-9AC2-0ADB670F3A6F}"/>
              </a:ext>
            </a:extLst>
          </p:cNvPr>
          <p:cNvSpPr>
            <a:spLocks noChangeArrowheads="1"/>
          </p:cNvSpPr>
          <p:nvPr/>
        </p:nvSpPr>
        <p:spPr bwMode="auto">
          <a:xfrm>
            <a:off x="839416" y="1007730"/>
            <a:ext cx="10441160" cy="47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realidad, no era un “frasco” de aceite, sino un “cuerno”…</a:t>
            </a:r>
            <a:endParaRPr lang="es-419" sz="3000" b="1" i="1" u="sng" noProof="0" dirty="0">
              <a:solidFill>
                <a:srgbClr val="FFC42F"/>
              </a:solidFill>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304455"/>
                                        </p:tgtEl>
                                        <p:attrNameLst>
                                          <p:attrName>style.visibility</p:attrName>
                                        </p:attrNameLst>
                                      </p:cBhvr>
                                      <p:to>
                                        <p:strVal val="visible"/>
                                      </p:to>
                                    </p:set>
                                    <p:animEffect transition="in" filter="fade">
                                      <p:cBhvr>
                                        <p:cTn id="7" dur="400"/>
                                        <p:tgtEl>
                                          <p:spTgt spid="3304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304458"/>
                                        </p:tgtEl>
                                        <p:attrNameLst>
                                          <p:attrName>style.visibility</p:attrName>
                                        </p:attrNameLst>
                                      </p:cBhvr>
                                      <p:to>
                                        <p:strVal val="visible"/>
                                      </p:to>
                                    </p:set>
                                    <p:animEffect transition="in" filter="fade">
                                      <p:cBhvr>
                                        <p:cTn id="12" dur="400"/>
                                        <p:tgtEl>
                                          <p:spTgt spid="330445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04457">
                                            <p:txEl>
                                              <p:pRg st="0" end="0"/>
                                            </p:txEl>
                                          </p:spTgt>
                                        </p:tgtEl>
                                        <p:attrNameLst>
                                          <p:attrName>style.visibility</p:attrName>
                                        </p:attrNameLst>
                                      </p:cBhvr>
                                      <p:to>
                                        <p:strVal val="visible"/>
                                      </p:to>
                                    </p:set>
                                    <p:animEffect transition="in" filter="dissolve">
                                      <p:cBhvr>
                                        <p:cTn id="17" dur="400"/>
                                        <p:tgtEl>
                                          <p:spTgt spid="330445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04457">
                                            <p:txEl>
                                              <p:pRg st="1" end="1"/>
                                            </p:txEl>
                                          </p:spTgt>
                                        </p:tgtEl>
                                        <p:attrNameLst>
                                          <p:attrName>style.visibility</p:attrName>
                                        </p:attrNameLst>
                                      </p:cBhvr>
                                      <p:to>
                                        <p:strVal val="visible"/>
                                      </p:to>
                                    </p:set>
                                    <p:animEffect transition="in" filter="dissolve">
                                      <p:cBhvr>
                                        <p:cTn id="22" dur="400"/>
                                        <p:tgtEl>
                                          <p:spTgt spid="330445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04457">
                                            <p:txEl>
                                              <p:pRg st="2" end="2"/>
                                            </p:txEl>
                                          </p:spTgt>
                                        </p:tgtEl>
                                        <p:attrNameLst>
                                          <p:attrName>style.visibility</p:attrName>
                                        </p:attrNameLst>
                                      </p:cBhvr>
                                      <p:to>
                                        <p:strVal val="visible"/>
                                      </p:to>
                                    </p:set>
                                    <p:animEffect transition="in" filter="dissolve">
                                      <p:cBhvr>
                                        <p:cTn id="27" dur="400"/>
                                        <p:tgtEl>
                                          <p:spTgt spid="33044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4457"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3734" name="Rectangle 6">
            <a:extLst>
              <a:ext uri="{FF2B5EF4-FFF2-40B4-BE49-F238E27FC236}">
                <a16:creationId xmlns:a16="http://schemas.microsoft.com/office/drawing/2014/main" id="{48487066-EED2-8905-281E-82D0DB5D0CD0}"/>
              </a:ext>
            </a:extLst>
          </p:cNvPr>
          <p:cNvSpPr>
            <a:spLocks noChangeArrowheads="1"/>
          </p:cNvSpPr>
          <p:nvPr/>
        </p:nvSpPr>
        <p:spPr bwMode="auto">
          <a:xfrm>
            <a:off x="839416" y="838200"/>
            <a:ext cx="10585176" cy="575915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Tx/>
              <a:buNone/>
            </a:pPr>
            <a:r>
              <a:rPr kumimoji="0" lang="es-419" sz="2800" noProof="0" dirty="0">
                <a:solidFill>
                  <a:srgbClr val="EFF9FF"/>
                </a:solidFill>
                <a:effectLst>
                  <a:outerShdw blurRad="63500" dist="50800" dir="2700000" algn="tl">
                    <a:srgbClr val="000000">
                      <a:alpha val="75000"/>
                    </a:srgbClr>
                  </a:outerShdw>
                </a:effectLst>
                <a:latin typeface="Arial" panose="020B0604020202020204" pitchFamily="34" charset="0"/>
                <a:cs typeface="Times New Roman" panose="02020603050405020304" pitchFamily="18" charset="0"/>
              </a:rPr>
              <a:t>                           Quise saber también acerca de los diez cuernos que tenía en la cabeza, y del otro cuerno que le había salido y ante el cual habían caído tres de ellos. Este cuerno se veía más impresionante que los otros, pues tenía ojos y hablaba con insolencia. Mientras observaba yo, este cuerno libró una guerra contra los santos y los venció. Entonces vino el Anciano de Días se hizo justicia a los santos del Altísimo. En ese momento los santos recibieron el reino. </a:t>
            </a:r>
          </a:p>
          <a:p>
            <a:pPr algn="just">
              <a:lnSpc>
                <a:spcPct val="87000"/>
              </a:lnSpc>
              <a:spcBef>
                <a:spcPts val="0"/>
              </a:spcBef>
              <a:spcAft>
                <a:spcPts val="300"/>
              </a:spcAft>
              <a:buClr>
                <a:srgbClr val="5FF0FF"/>
              </a:buClr>
              <a:buFontTx/>
              <a:buNone/>
            </a:pPr>
            <a:r>
              <a:rPr kumimoji="0" lang="es-419" sz="2800" noProof="0" dirty="0">
                <a:solidFill>
                  <a:srgbClr val="EFF9FF"/>
                </a:solidFill>
                <a:effectLst>
                  <a:outerShdw blurRad="63500" dist="50800" dir="2700000" algn="tl">
                    <a:srgbClr val="000000">
                      <a:alpha val="75000"/>
                    </a:srgbClr>
                  </a:outerShdw>
                </a:effectLst>
                <a:latin typeface="Arial" panose="020B0604020202020204" pitchFamily="34" charset="0"/>
                <a:cs typeface="Times New Roman" panose="02020603050405020304" pitchFamily="18" charset="0"/>
              </a:rPr>
              <a:t>Esta fue la explicación que me dio el Anciano de Días:  “La cuarta bestia es un cuarto reino que surgirá en este mundo.  Será diferente a los otros reinos; devorará a toda la tierra; ¡la aplastará y la pisoteará! </a:t>
            </a:r>
          </a:p>
          <a:p>
            <a:pPr algn="just">
              <a:lnSpc>
                <a:spcPct val="87000"/>
              </a:lnSpc>
              <a:spcBef>
                <a:spcPts val="0"/>
              </a:spcBef>
              <a:spcAft>
                <a:spcPts val="300"/>
              </a:spcAft>
              <a:buClr>
                <a:srgbClr val="5FF0FF"/>
              </a:buClr>
              <a:buFontTx/>
              <a:buNone/>
            </a:pPr>
            <a:r>
              <a:rPr kumimoji="0" lang="es-419" sz="2800" u="sng" noProof="0" dirty="0">
                <a:solidFill>
                  <a:srgbClr val="99FF33"/>
                </a:solidFill>
                <a:effectLst>
                  <a:outerShdw blurRad="63500" dist="50800" dir="2700000" algn="tl">
                    <a:srgbClr val="000000">
                      <a:alpha val="75000"/>
                    </a:srgbClr>
                  </a:outerShdw>
                </a:effectLst>
                <a:latin typeface="Arial" panose="020B0604020202020204" pitchFamily="34" charset="0"/>
                <a:cs typeface="Times New Roman" panose="02020603050405020304" pitchFamily="18" charset="0"/>
              </a:rPr>
              <a:t>Los diez cuernos son diez reyes</a:t>
            </a:r>
            <a:r>
              <a:rPr kumimoji="0" lang="es-419" sz="2800" noProof="0" dirty="0">
                <a:solidFill>
                  <a:srgbClr val="EFF9FF"/>
                </a:solidFill>
                <a:effectLst>
                  <a:outerShdw blurRad="63500" dist="50800" dir="2700000" algn="tl">
                    <a:srgbClr val="000000">
                      <a:alpha val="75000"/>
                    </a:srgbClr>
                  </a:outerShdw>
                </a:effectLst>
                <a:latin typeface="Arial" panose="020B0604020202020204" pitchFamily="34" charset="0"/>
                <a:cs typeface="Times New Roman" panose="02020603050405020304" pitchFamily="18" charset="0"/>
              </a:rPr>
              <a:t> que saldrán de este reino. Otro rey les sucederá, distinto a los anteriores, el cual derrocará a tres reyes.</a:t>
            </a:r>
          </a:p>
        </p:txBody>
      </p:sp>
      <p:sp>
        <p:nvSpPr>
          <p:cNvPr id="4" name="TextBox 3">
            <a:extLst>
              <a:ext uri="{FF2B5EF4-FFF2-40B4-BE49-F238E27FC236}">
                <a16:creationId xmlns:a16="http://schemas.microsoft.com/office/drawing/2014/main" id="{9BDC394C-5BE6-8345-8140-18FF8047B4DC}"/>
              </a:ext>
            </a:extLst>
          </p:cNvPr>
          <p:cNvSpPr txBox="1"/>
          <p:nvPr/>
        </p:nvSpPr>
        <p:spPr>
          <a:xfrm>
            <a:off x="839416" y="836712"/>
            <a:ext cx="2711347" cy="477054"/>
          </a:xfrm>
          <a:prstGeom prst="rect">
            <a:avLst/>
          </a:prstGeom>
          <a:noFill/>
        </p:spPr>
        <p:txBody>
          <a:bodyPr wrap="none" lIns="144000" rIns="144000" bIns="0">
            <a:spAutoFit/>
          </a:bodyPr>
          <a:lstStyle/>
          <a:p>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Daniel 7:19-24</a:t>
            </a:r>
            <a:endParaRPr lang="es-419" sz="2800" noProof="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5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35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273734">
                                            <p:bg/>
                                          </p:spTgt>
                                        </p:tgtEl>
                                        <p:attrNameLst>
                                          <p:attrName>style.visibility</p:attrName>
                                        </p:attrNameLst>
                                      </p:cBhvr>
                                      <p:to>
                                        <p:strVal val="visible"/>
                                      </p:to>
                                    </p:set>
                                    <p:animEffect transition="in" filter="dissolve">
                                      <p:cBhvr>
                                        <p:cTn id="13" dur="350"/>
                                        <p:tgtEl>
                                          <p:spTgt spid="3273734">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273734">
                                            <p:txEl>
                                              <p:pRg st="0" end="0"/>
                                            </p:txEl>
                                          </p:spTgt>
                                        </p:tgtEl>
                                        <p:attrNameLst>
                                          <p:attrName>style.visibility</p:attrName>
                                        </p:attrNameLst>
                                      </p:cBhvr>
                                      <p:to>
                                        <p:strVal val="visible"/>
                                      </p:to>
                                    </p:set>
                                    <p:animEffect transition="in" filter="wipe(up)">
                                      <p:cBhvr>
                                        <p:cTn id="18" dur="350"/>
                                        <p:tgtEl>
                                          <p:spTgt spid="327373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273734">
                                            <p:txEl>
                                              <p:pRg st="1" end="1"/>
                                            </p:txEl>
                                          </p:spTgt>
                                        </p:tgtEl>
                                        <p:attrNameLst>
                                          <p:attrName>style.visibility</p:attrName>
                                        </p:attrNameLst>
                                      </p:cBhvr>
                                      <p:to>
                                        <p:strVal val="visible"/>
                                      </p:to>
                                    </p:set>
                                    <p:animEffect transition="in" filter="wipe(up)">
                                      <p:cBhvr>
                                        <p:cTn id="23" dur="350"/>
                                        <p:tgtEl>
                                          <p:spTgt spid="327373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273734">
                                            <p:txEl>
                                              <p:pRg st="2" end="2"/>
                                            </p:txEl>
                                          </p:spTgt>
                                        </p:tgtEl>
                                        <p:attrNameLst>
                                          <p:attrName>style.visibility</p:attrName>
                                        </p:attrNameLst>
                                      </p:cBhvr>
                                      <p:to>
                                        <p:strVal val="visible"/>
                                      </p:to>
                                    </p:set>
                                    <p:animEffect transition="in" filter="wipe(up)">
                                      <p:cBhvr>
                                        <p:cTn id="28" dur="350"/>
                                        <p:tgtEl>
                                          <p:spTgt spid="32737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3734" grpId="0" build="p"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5CAA-C824-55DB-1CBE-EF43D3E1498B}"/>
            </a:ext>
          </a:extLst>
        </p:cNvPr>
        <p:cNvGrpSpPr/>
        <p:nvPr/>
      </p:nvGrpSpPr>
      <p:grpSpPr>
        <a:xfrm>
          <a:off x="0" y="0"/>
          <a:ext cx="0" cy="0"/>
          <a:chOff x="0" y="0"/>
          <a:chExt cx="0" cy="0"/>
        </a:xfrm>
      </p:grpSpPr>
      <p:sp>
        <p:nvSpPr>
          <p:cNvPr id="9" name="#1 jesucri - Rectangle 7">
            <a:extLst>
              <a:ext uri="{FF2B5EF4-FFF2-40B4-BE49-F238E27FC236}">
                <a16:creationId xmlns:a16="http://schemas.microsoft.com/office/drawing/2014/main" id="{2D03D8A9-271F-B082-4766-CE464FA5B467}"/>
              </a:ext>
            </a:extLst>
          </p:cNvPr>
          <p:cNvSpPr>
            <a:spLocks noChangeArrowheads="1"/>
          </p:cNvSpPr>
          <p:nvPr/>
        </p:nvSpPr>
        <p:spPr bwMode="auto">
          <a:xfrm>
            <a:off x="4372148" y="1032744"/>
            <a:ext cx="5095528" cy="8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a:t>
            </a:r>
            <a:r>
              <a:rPr lang="es-419" sz="6000" b="1" i="1" noProof="0" dirty="0" err="1">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Jesucri</a:t>
            </a: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 . . .</a:t>
            </a:r>
          </a:p>
        </p:txBody>
      </p:sp>
      <p:sp>
        <p:nvSpPr>
          <p:cNvPr id="10" name="#2 Jesucri - Rectangle 7">
            <a:extLst>
              <a:ext uri="{FF2B5EF4-FFF2-40B4-BE49-F238E27FC236}">
                <a16:creationId xmlns:a16="http://schemas.microsoft.com/office/drawing/2014/main" id="{6E1CF3CC-06F0-0F54-DCB4-AF5385C87A4E}"/>
              </a:ext>
            </a:extLst>
          </p:cNvPr>
          <p:cNvSpPr>
            <a:spLocks noChangeArrowheads="1"/>
          </p:cNvSpPr>
          <p:nvPr/>
        </p:nvSpPr>
        <p:spPr bwMode="auto">
          <a:xfrm>
            <a:off x="4367808" y="1032744"/>
            <a:ext cx="5095528" cy="8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a:t>
            </a:r>
            <a:r>
              <a:rPr lang="es-419" sz="6000" b="1" i="1" noProof="0" dirty="0" err="1">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Jesucri</a:t>
            </a: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 . . .</a:t>
            </a:r>
          </a:p>
        </p:txBody>
      </p:sp>
      <p:sp>
        <p:nvSpPr>
          <p:cNvPr id="2171911" name="#3 Jesu+dots - Rectangle 7">
            <a:extLst>
              <a:ext uri="{FF2B5EF4-FFF2-40B4-BE49-F238E27FC236}">
                <a16:creationId xmlns:a16="http://schemas.microsoft.com/office/drawing/2014/main" id="{005E5E8D-0987-F927-391F-C4C20E5F60F9}"/>
              </a:ext>
            </a:extLst>
          </p:cNvPr>
          <p:cNvSpPr>
            <a:spLocks noChangeArrowheads="1"/>
          </p:cNvSpPr>
          <p:nvPr/>
        </p:nvSpPr>
        <p:spPr bwMode="auto">
          <a:xfrm>
            <a:off x="4367808" y="1032744"/>
            <a:ext cx="3960440" cy="8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90000"/>
              </a:lnSpc>
              <a:spcBef>
                <a:spcPct val="25000"/>
              </a:spcBef>
              <a:buClr>
                <a:srgbClr val="5FF0FF"/>
              </a:buClr>
              <a:buFont typeface="Symbol" panose="05050102010706020507" pitchFamily="18" charset="2"/>
              <a:buNone/>
            </a:pP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a:t>
            </a:r>
            <a:r>
              <a:rPr lang="es-419" sz="6000" b="1" i="1" noProof="0" dirty="0" err="1">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Jesu</a:t>
            </a: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 . . .   </a:t>
            </a:r>
          </a:p>
        </p:txBody>
      </p:sp>
      <p:sp>
        <p:nvSpPr>
          <p:cNvPr id="2171906" name="Sidebar vertical - Rectangle 2">
            <a:extLst>
              <a:ext uri="{FF2B5EF4-FFF2-40B4-BE49-F238E27FC236}">
                <a16:creationId xmlns:a16="http://schemas.microsoft.com/office/drawing/2014/main" id="{7EE997AA-343F-0914-3CF0-F4C5EE966CD7}"/>
              </a:ext>
            </a:extLst>
          </p:cNvPr>
          <p:cNvSpPr>
            <a:spLocks noChangeArrowheads="1"/>
          </p:cNvSpPr>
          <p:nvPr/>
        </p:nvSpPr>
        <p:spPr bwMode="ltGray">
          <a:xfrm>
            <a:off x="13916" y="0"/>
            <a:ext cx="969516" cy="6858000"/>
          </a:xfrm>
          <a:prstGeom prst="rect">
            <a:avLst/>
          </a:prstGeom>
          <a:solidFill>
            <a:schemeClr val="tx2">
              <a:alpha val="50000"/>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endParaRPr lang="es-419" noProof="0" dirty="0">
              <a:solidFill>
                <a:schemeClr val="bg1">
                  <a:lumMod val="95000"/>
                </a:schemeClr>
              </a:solidFill>
              <a:effectLst>
                <a:outerShdw blurRad="50800" dist="38100" dir="2700000" algn="tl" rotWithShape="0">
                  <a:schemeClr val="tx1">
                    <a:alpha val="70000"/>
                  </a:schemeClr>
                </a:outerShdw>
              </a:effectLst>
              <a:latin typeface="Arial" panose="020B0604020202020204" pitchFamily="34" charset="0"/>
              <a:cs typeface="Arial" panose="020B0604020202020204" pitchFamily="34" charset="0"/>
            </a:endParaRPr>
          </a:p>
        </p:txBody>
      </p:sp>
      <p:sp>
        <p:nvSpPr>
          <p:cNvPr id="2171907" name="Sidebar Horizontal - Rectangle 3">
            <a:extLst>
              <a:ext uri="{FF2B5EF4-FFF2-40B4-BE49-F238E27FC236}">
                <a16:creationId xmlns:a16="http://schemas.microsoft.com/office/drawing/2014/main" id="{CEAA6BF5-5099-25B8-16E9-694221DAD3DA}"/>
              </a:ext>
            </a:extLst>
          </p:cNvPr>
          <p:cNvSpPr>
            <a:spLocks noChangeArrowheads="1"/>
          </p:cNvSpPr>
          <p:nvPr/>
        </p:nvSpPr>
        <p:spPr bwMode="ltGray">
          <a:xfrm>
            <a:off x="407368" y="4076700"/>
            <a:ext cx="3343275" cy="122238"/>
          </a:xfrm>
          <a:prstGeom prst="rect">
            <a:avLst/>
          </a:prstGeom>
          <a:solidFill>
            <a:schemeClr val="bg2">
              <a:lumMod val="50000"/>
              <a:alpha val="36000"/>
            </a:schemeClr>
          </a:solidFill>
          <a:ln>
            <a:noFill/>
          </a:ln>
        </p:spPr>
        <p:txBody>
          <a:bodyPr wrap="none" anchor="ctr"/>
          <a:lstStyle/>
          <a:p>
            <a:endParaRPr lang="es-419" noProof="0" dirty="0">
              <a:solidFill>
                <a:schemeClr val="bg1">
                  <a:lumMod val="95000"/>
                </a:schemeClr>
              </a:solidFill>
              <a:effectLst>
                <a:outerShdw blurRad="50800" dist="38100" dir="2700000" algn="tl" rotWithShape="0">
                  <a:schemeClr val="tx1">
                    <a:alpha val="70000"/>
                  </a:schemeClr>
                </a:outerShdw>
              </a:effectLst>
              <a:latin typeface="Arial" panose="020B0604020202020204" pitchFamily="34" charset="0"/>
              <a:cs typeface="Arial" panose="020B0604020202020204" pitchFamily="34" charset="0"/>
            </a:endParaRPr>
          </a:p>
        </p:txBody>
      </p:sp>
      <p:sp>
        <p:nvSpPr>
          <p:cNvPr id="2171912" name="Session number - Rectangle 8">
            <a:extLst>
              <a:ext uri="{FF2B5EF4-FFF2-40B4-BE49-F238E27FC236}">
                <a16:creationId xmlns:a16="http://schemas.microsoft.com/office/drawing/2014/main" id="{7EBAC54F-4ECF-DAB3-0A45-ABDD5F031232}"/>
              </a:ext>
            </a:extLst>
          </p:cNvPr>
          <p:cNvSpPr>
            <a:spLocks noChangeArrowheads="1"/>
          </p:cNvSpPr>
          <p:nvPr/>
        </p:nvSpPr>
        <p:spPr bwMode="auto">
          <a:xfrm>
            <a:off x="7467600" y="5821364"/>
            <a:ext cx="2819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kumimoji="1" lang="es-419" sz="2200" b="1" i="1" noProof="0" dirty="0">
                <a:solidFill>
                  <a:schemeClr val="bg1">
                    <a:lumMod val="95000"/>
                  </a:schemeClr>
                </a:solidFill>
                <a:effectLst>
                  <a:outerShdw blurRad="50800" dist="38100" dir="2700000" algn="tl" rotWithShape="0">
                    <a:schemeClr val="tx1">
                      <a:alpha val="70000"/>
                    </a:schemeClr>
                  </a:outerShdw>
                </a:effectLst>
                <a:latin typeface="Arial" panose="020B0604020202020204" pitchFamily="34" charset="0"/>
                <a:cs typeface="Arial" panose="020B0604020202020204" pitchFamily="34" charset="0"/>
              </a:rPr>
              <a:t>Sesión 1 </a:t>
            </a:r>
            <a:r>
              <a:rPr kumimoji="1" lang="es-419" sz="1100" b="1" i="1" noProof="0" dirty="0">
                <a:solidFill>
                  <a:schemeClr val="bg1">
                    <a:lumMod val="95000"/>
                  </a:schemeClr>
                </a:solidFill>
                <a:effectLst>
                  <a:outerShdw blurRad="50800" dist="38100" dir="2700000" algn="tl" rotWithShape="0">
                    <a:schemeClr val="tx1">
                      <a:alpha val="70000"/>
                    </a:schemeClr>
                  </a:outerShdw>
                </a:effectLst>
                <a:latin typeface="Arial" panose="020B0604020202020204" pitchFamily="34" charset="0"/>
                <a:cs typeface="Arial" panose="020B0604020202020204" pitchFamily="34" charset="0"/>
              </a:rPr>
              <a:t>(V2)</a:t>
            </a:r>
          </a:p>
        </p:txBody>
      </p:sp>
      <p:pic>
        <p:nvPicPr>
          <p:cNvPr id="6" name="Maschiac, Hbrew - Picture 5">
            <a:extLst>
              <a:ext uri="{FF2B5EF4-FFF2-40B4-BE49-F238E27FC236}">
                <a16:creationId xmlns:a16="http://schemas.microsoft.com/office/drawing/2014/main" id="{A569C54A-A058-A1E5-CB07-F378AE487C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7379" y1="33721" x2="17664" y2="56977"/>
                        <a14:foregroundMark x1="30215" y1="58312" x2="31909" y2="62209"/>
                        <a14:foregroundMark x1="26211" y1="73837" x2="22222" y2="73256"/>
                        <a14:foregroundMark x1="37786" y1="50606" x2="37892" y2="51744"/>
                        <a14:foregroundMark x1="35897" y1="30233" x2="36287" y2="34441"/>
                        <a14:foregroundMark x1="69231" y1="31395" x2="69244" y2="31161"/>
                        <a14:foregroundMark x1="61538" y1="20930" x2="62064" y2="21109"/>
                        <a14:foregroundMark x1="74074" y1="72674" x2="77493" y2="71512"/>
                        <a14:foregroundMark x1="52991" y1="71512" x2="53561" y2="71512"/>
                        <a14:backgroundMark x1="27066" y1="55814" x2="19943" y2="38953"/>
                        <a14:backgroundMark x1="25356" y1="44767" x2="27635" y2="59884"/>
                        <a14:backgroundMark x1="37037" y1="41860" x2="37037" y2="41860"/>
                        <a14:backgroundMark x1="35897" y1="38372" x2="36752" y2="44767"/>
                        <a14:backgroundMark x1="37892" y1="41860" x2="34473" y2="36047"/>
                        <a14:backgroundMark x1="37892" y1="43023" x2="36182" y2="48837"/>
                        <a14:backgroundMark x1="67806" y1="40698" x2="66667" y2="56977"/>
                        <a14:backgroundMark x1="67806" y1="45930" x2="68091" y2="38372"/>
                        <a14:backgroundMark x1="67806" y1="38953" x2="68376" y2="44767"/>
                        <a14:backgroundMark x1="68376" y1="49419" x2="66097" y2="63372"/>
                        <a14:backgroundMark x1="54986" y1="70349" x2="55271" y2="77326"/>
                        <a14:backgroundMark x1="64672" y1="23837" x2="62678" y2="23256"/>
                      </a14:backgroundRemoval>
                    </a14:imgEffect>
                    <a14:imgEffect>
                      <a14:sharpenSoften amount="-1000"/>
                    </a14:imgEffect>
                    <a14:imgEffect>
                      <a14:colorTemperature colorTemp="1500"/>
                    </a14:imgEffect>
                    <a14:imgEffect>
                      <a14:saturation sat="234000"/>
                    </a14:imgEffect>
                    <a14:imgEffect>
                      <a14:brightnessContrast bright="6000" contrast="34000"/>
                    </a14:imgEffect>
                  </a14:imgLayer>
                </a14:imgProps>
              </a:ext>
            </a:extLst>
          </a:blip>
          <a:stretch>
            <a:fillRect/>
          </a:stretch>
        </p:blipFill>
        <p:spPr>
          <a:xfrm>
            <a:off x="6744073" y="3112592"/>
            <a:ext cx="3744416" cy="1834871"/>
          </a:xfrm>
          <a:prstGeom prst="rect">
            <a:avLst/>
          </a:prstGeom>
        </p:spPr>
      </p:pic>
      <p:sp>
        <p:nvSpPr>
          <p:cNvPr id="8" name="Quien? - Rectangle 7">
            <a:extLst>
              <a:ext uri="{FF2B5EF4-FFF2-40B4-BE49-F238E27FC236}">
                <a16:creationId xmlns:a16="http://schemas.microsoft.com/office/drawing/2014/main" id="{BAE8C31E-7656-9778-3B7B-4E09BEB0AD80}"/>
              </a:ext>
            </a:extLst>
          </p:cNvPr>
          <p:cNvSpPr>
            <a:spLocks noChangeArrowheads="1"/>
          </p:cNvSpPr>
          <p:nvPr/>
        </p:nvSpPr>
        <p:spPr bwMode="auto">
          <a:xfrm>
            <a:off x="2927648" y="1988840"/>
            <a:ext cx="5815608" cy="92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folHlink"/>
              </a:buClr>
              <a:buSzPct val="75000"/>
              <a:buFont typeface="Monotype Sorts" pitchFamily="2" charset="2"/>
              <a:defRPr kumimoji="1" sz="3200">
                <a:solidFill>
                  <a:schemeClr val="tx1"/>
                </a:solidFill>
                <a:effectLst>
                  <a:outerShdw blurRad="38100" dist="38100" dir="2700000" algn="tl">
                    <a:srgbClr val="000000"/>
                  </a:outerShdw>
                </a:effectLst>
                <a:latin typeface="Tahoma" panose="020B0604030504040204" pitchFamily="34" charset="0"/>
              </a:defRPr>
            </a:lvl1pPr>
            <a:lvl2pPr marL="357188" indent="-242888">
              <a:spcBef>
                <a:spcPct val="20000"/>
              </a:spcBef>
              <a:buClr>
                <a:schemeClr val="folHlink"/>
              </a:buCl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folHlink"/>
              </a:buClr>
              <a:buSzPct val="60000"/>
              <a:buFont typeface="Monotype Sorts" pitchFamily="2" charset="2"/>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algn="ctr" eaLnBrk="0" fontAlgn="base" hangingPunct="0">
              <a:spcBef>
                <a:spcPct val="20000"/>
              </a:spcBef>
              <a:spcAft>
                <a:spcPct val="0"/>
              </a:spcAft>
              <a:buClr>
                <a:schemeClr val="folHlink"/>
              </a:buClr>
              <a:buSzPct val="50000"/>
              <a:buFont typeface="Monotype Sorts" pitchFamily="2" charset="2"/>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0000"/>
              </a:lnSpc>
              <a:spcBef>
                <a:spcPct val="25000"/>
              </a:spcBef>
              <a:buClr>
                <a:srgbClr val="5FF0FF"/>
              </a:buClr>
              <a:buFont typeface="Symbol" panose="05050102010706020507" pitchFamily="18" charset="2"/>
              <a:buNone/>
            </a:pPr>
            <a:r>
              <a:rPr lang="es-419" sz="6000" b="1" i="1" noProof="0" dirty="0">
                <a:solidFill>
                  <a:schemeClr val="bg1">
                    <a:lumMod val="95000"/>
                  </a:schemeClr>
                </a:solidFill>
                <a:effectLst>
                  <a:outerShdw blurRad="76200" dist="63500" dir="2700000" algn="tl" rotWithShape="0">
                    <a:schemeClr val="tx1">
                      <a:alpha val="80000"/>
                    </a:schemeClr>
                  </a:outerShdw>
                </a:effectLst>
                <a:latin typeface="Arial" panose="020B0604020202020204" pitchFamily="34" charset="0"/>
                <a:cs typeface="Arial" panose="020B0604020202020204" pitchFamily="34" charset="0"/>
              </a:rPr>
              <a:t>…¿Quién?”</a:t>
            </a:r>
          </a:p>
        </p:txBody>
      </p:sp>
    </p:spTree>
    <p:extLst>
      <p:ext uri="{BB962C8B-B14F-4D97-AF65-F5344CB8AC3E}">
        <p14:creationId xmlns:p14="http://schemas.microsoft.com/office/powerpoint/2010/main" val="2416526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35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9">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iterate type="lt">
                                    <p:tmPct val="0"/>
                                  </p:iterate>
                                  <p:childTnLst>
                                    <p:animEffect transition="out" filter="fade">
                                      <p:cBhvr>
                                        <p:cTn id="12" dur="250"/>
                                        <p:tgtEl>
                                          <p:spTgt spid="9">
                                            <p:txEl>
                                              <p:pRg st="0" end="0"/>
                                            </p:txEl>
                                          </p:spTgt>
                                        </p:tgtEl>
                                      </p:cBhvr>
                                    </p:animEffect>
                                    <p:set>
                                      <p:cBhvr>
                                        <p:cTn id="13" dur="1" fill="hold">
                                          <p:stCondLst>
                                            <p:cond delay="249"/>
                                          </p:stCondLst>
                                        </p:cTn>
                                        <p:tgtEl>
                                          <p:spTgt spid="9">
                                            <p:txEl>
                                              <p:pRg st="0" end="0"/>
                                            </p:txEl>
                                          </p:spTgt>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22" presetClass="exit" presetSubtype="2" fill="hold" grpId="1" nodeType="withEffect">
                                  <p:stCondLst>
                                    <p:cond delay="0"/>
                                  </p:stCondLst>
                                  <p:childTnLst>
                                    <p:animEffect transition="out" filter="wipe(right)">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171911">
                                            <p:txEl>
                                              <p:pRg st="0" end="0"/>
                                            </p:txEl>
                                          </p:spTgt>
                                        </p:tgtEl>
                                        <p:attrNameLst>
                                          <p:attrName>style.visibility</p:attrName>
                                        </p:attrNameLst>
                                      </p:cBhvr>
                                      <p:to>
                                        <p:strVal val="visible"/>
                                      </p:to>
                                    </p:set>
                                    <p:animEffect transition="in" filter="wipe(left)">
                                      <p:cBhvr>
                                        <p:cTn id="22" dur="500"/>
                                        <p:tgtEl>
                                          <p:spTgt spid="2171911">
                                            <p:txEl>
                                              <p:pRg st="0" end="0"/>
                                            </p:txEl>
                                          </p:spTgt>
                                        </p:tgtEl>
                                      </p:cBhvr>
                                    </p:animEffect>
                                  </p:childTnLst>
                                </p:cTn>
                              </p:par>
                            </p:childTnLst>
                          </p:cTn>
                        </p:par>
                        <p:par>
                          <p:cTn id="23" fill="hold">
                            <p:stCondLst>
                              <p:cond delay="1000"/>
                            </p:stCondLst>
                            <p:childTnLst>
                              <p:par>
                                <p:cTn id="24" presetID="23" presetClass="entr" presetSubtype="288"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500" fill="hold"/>
                                        <p:tgtEl>
                                          <p:spTgt spid="8">
                                            <p:txEl>
                                              <p:pRg st="0" end="0"/>
                                            </p:txEl>
                                          </p:spTgt>
                                        </p:tgtEl>
                                        <p:attrNameLst>
                                          <p:attrName>ppt_w</p:attrName>
                                        </p:attrNameLst>
                                      </p:cBhvr>
                                      <p:tavLst>
                                        <p:tav tm="0">
                                          <p:val>
                                            <p:strVal val="4/3*#ppt_w"/>
                                          </p:val>
                                        </p:tav>
                                        <p:tav tm="100000">
                                          <p:val>
                                            <p:strVal val="#ppt_w"/>
                                          </p:val>
                                        </p:tav>
                                      </p:tavLst>
                                    </p:anim>
                                    <p:anim calcmode="lin" valueType="num">
                                      <p:cBhvr>
                                        <p:cTn id="27" dur="500" fill="hold"/>
                                        <p:tgtEl>
                                          <p:spTgt spid="8">
                                            <p:txEl>
                                              <p:pRg st="0" end="0"/>
                                            </p:txEl>
                                          </p:spTgt>
                                        </p:tgtEl>
                                        <p:attrNameLst>
                                          <p:attrName>ppt_h</p:attrName>
                                        </p:attrNameLst>
                                      </p:cBhvr>
                                      <p:tavLst>
                                        <p:tav tm="0">
                                          <p:val>
                                            <p:strVal val="4/3*#ppt_h"/>
                                          </p:val>
                                        </p:tav>
                                        <p:tav tm="100000">
                                          <p:val>
                                            <p:strVal val="#ppt_h"/>
                                          </p:val>
                                        </p:tav>
                                      </p:tavLst>
                                    </p:anim>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171906"/>
                                        </p:tgtEl>
                                        <p:attrNameLst>
                                          <p:attrName>style.visibility</p:attrName>
                                        </p:attrNameLst>
                                      </p:cBhvr>
                                      <p:to>
                                        <p:strVal val="visible"/>
                                      </p:to>
                                    </p:set>
                                    <p:animEffect transition="in" filter="wipe(up)">
                                      <p:cBhvr>
                                        <p:cTn id="31" dur="500"/>
                                        <p:tgtEl>
                                          <p:spTgt spid="217190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2171907"/>
                                        </p:tgtEl>
                                        <p:attrNameLst>
                                          <p:attrName>style.visibility</p:attrName>
                                        </p:attrNameLst>
                                      </p:cBhvr>
                                      <p:to>
                                        <p:strVal val="visible"/>
                                      </p:to>
                                    </p:set>
                                    <p:animEffect transition="in" filter="wipe(right)">
                                      <p:cBhvr>
                                        <p:cTn id="43" dur="500"/>
                                        <p:tgtEl>
                                          <p:spTgt spid="2171907"/>
                                        </p:tgtEl>
                                      </p:cBhvr>
                                    </p:animEffect>
                                  </p:childTnLst>
                                </p:cTn>
                              </p:par>
                            </p:childTnLst>
                          </p:cTn>
                        </p:par>
                        <p:par>
                          <p:cTn id="44" fill="hold">
                            <p:stCondLst>
                              <p:cond delay="1500"/>
                            </p:stCondLst>
                            <p:childTnLst>
                              <p:par>
                                <p:cTn id="45" presetID="2" presetClass="entr" presetSubtype="2" fill="hold" grpId="0" nodeType="afterEffect">
                                  <p:stCondLst>
                                    <p:cond delay="0"/>
                                  </p:stCondLst>
                                  <p:childTnLst>
                                    <p:set>
                                      <p:cBhvr>
                                        <p:cTn id="46" dur="1" fill="hold">
                                          <p:stCondLst>
                                            <p:cond delay="0"/>
                                          </p:stCondLst>
                                        </p:cTn>
                                        <p:tgtEl>
                                          <p:spTgt spid="2171912"/>
                                        </p:tgtEl>
                                        <p:attrNameLst>
                                          <p:attrName>style.visibility</p:attrName>
                                        </p:attrNameLst>
                                      </p:cBhvr>
                                      <p:to>
                                        <p:strVal val="visible"/>
                                      </p:to>
                                    </p:set>
                                    <p:anim calcmode="lin" valueType="num">
                                      <p:cBhvr additive="base">
                                        <p:cTn id="47" dur="500" fill="hold"/>
                                        <p:tgtEl>
                                          <p:spTgt spid="2171912"/>
                                        </p:tgtEl>
                                        <p:attrNameLst>
                                          <p:attrName>ppt_x</p:attrName>
                                        </p:attrNameLst>
                                      </p:cBhvr>
                                      <p:tavLst>
                                        <p:tav tm="0">
                                          <p:val>
                                            <p:strVal val="1+#ppt_w/2"/>
                                          </p:val>
                                        </p:tav>
                                        <p:tav tm="100000">
                                          <p:val>
                                            <p:strVal val="#ppt_x"/>
                                          </p:val>
                                        </p:tav>
                                      </p:tavLst>
                                    </p:anim>
                                    <p:anim calcmode="lin" valueType="num">
                                      <p:cBhvr additive="base">
                                        <p:cTn id="48" dur="500" fill="hold"/>
                                        <p:tgtEl>
                                          <p:spTgt spid="21719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9" grpId="1" build="allAtOnce"/>
      <p:bldP spid="10" grpId="0"/>
      <p:bldP spid="10" grpId="1"/>
      <p:bldP spid="2171911" grpId="0" build="allAtOnce"/>
      <p:bldP spid="2171912" grpId="0" autoUpdateAnimBg="0"/>
      <p:bldP spid="8" grpId="0" build="p" autoUpdateAnimBg="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5782" name="Rectangle 6">
            <a:extLst>
              <a:ext uri="{FF2B5EF4-FFF2-40B4-BE49-F238E27FC236}">
                <a16:creationId xmlns:a16="http://schemas.microsoft.com/office/drawing/2014/main" id="{D8F62798-701C-5886-87E4-90417BAEB33C}"/>
              </a:ext>
            </a:extLst>
          </p:cNvPr>
          <p:cNvSpPr>
            <a:spLocks noChangeArrowheads="1"/>
          </p:cNvSpPr>
          <p:nvPr/>
        </p:nvSpPr>
        <p:spPr bwMode="auto">
          <a:xfrm>
            <a:off x="839416" y="867544"/>
            <a:ext cx="10657184"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O sea: en la Biblia, los cuernos a veces representan reyes.</a:t>
            </a:r>
          </a:p>
          <a:p>
            <a:pPr algn="just">
              <a:lnSpc>
                <a:spcPct val="86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lo tanto, es muy apropiado que los reyes sean ungidos con aceite vertido de un cuerno y no de una vasija de greda, piedra, o cuero. Y también pueden representar otra cosa:</a:t>
            </a:r>
          </a:p>
          <a:p>
            <a:pPr algn="just">
              <a:lnSpc>
                <a:spcPct val="86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Hay un ejemplo muy claro de esta conexión en:</a:t>
            </a:r>
          </a:p>
        </p:txBody>
      </p:sp>
      <p:sp>
        <p:nvSpPr>
          <p:cNvPr id="3275785" name="Rectangle 9">
            <a:extLst>
              <a:ext uri="{FF2B5EF4-FFF2-40B4-BE49-F238E27FC236}">
                <a16:creationId xmlns:a16="http://schemas.microsoft.com/office/drawing/2014/main" id="{9182CD6A-8248-2803-AFFF-57A45621D0F6}"/>
              </a:ext>
            </a:extLst>
          </p:cNvPr>
          <p:cNvSpPr>
            <a:spLocks noChangeArrowheads="1"/>
          </p:cNvSpPr>
          <p:nvPr/>
        </p:nvSpPr>
        <p:spPr bwMode="auto">
          <a:xfrm>
            <a:off x="915616" y="3111624"/>
            <a:ext cx="10480320" cy="893440"/>
          </a:xfrm>
          <a:prstGeom prst="rect">
            <a:avLst/>
          </a:prstGeom>
          <a:solidFill>
            <a:srgbClr val="333333"/>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                                  Allí haré reverdecer el cuerno de David: He prevenido lámpara á mi ungido.</a:t>
            </a:r>
          </a:p>
        </p:txBody>
      </p:sp>
      <p:sp>
        <p:nvSpPr>
          <p:cNvPr id="5" name="Rectangle 8">
            <a:extLst>
              <a:ext uri="{FF2B5EF4-FFF2-40B4-BE49-F238E27FC236}">
                <a16:creationId xmlns:a16="http://schemas.microsoft.com/office/drawing/2014/main" id="{85AB19CC-45D4-C630-8FDC-F9A8BE1A332B}"/>
              </a:ext>
            </a:extLst>
          </p:cNvPr>
          <p:cNvSpPr>
            <a:spLocks noChangeArrowheads="1"/>
          </p:cNvSpPr>
          <p:nvPr/>
        </p:nvSpPr>
        <p:spPr bwMode="auto">
          <a:xfrm>
            <a:off x="839416" y="4077072"/>
            <a:ext cx="10513168" cy="89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NVI: “</a:t>
            </a:r>
            <a:r>
              <a:rPr lang="es-419" sz="3000" i="1" noProof="0" dirty="0">
                <a:solidFill>
                  <a:srgbClr val="EFF9FF"/>
                </a:solidFill>
                <a:latin typeface="Arial" panose="020B0604020202020204" pitchFamily="34" charset="0"/>
                <a:cs typeface="Times New Roman" panose="02020603050405020304" pitchFamily="18" charset="0"/>
              </a:rPr>
              <a:t>Aquí haré </a:t>
            </a:r>
            <a:r>
              <a:rPr lang="es-419" sz="3000" i="1" u="sng" noProof="0" dirty="0">
                <a:solidFill>
                  <a:srgbClr val="3FFFFF"/>
                </a:solidFill>
                <a:latin typeface="Arial" panose="020B0604020202020204" pitchFamily="34" charset="0"/>
                <a:cs typeface="Times New Roman" panose="02020603050405020304" pitchFamily="18" charset="0"/>
              </a:rPr>
              <a:t>renacer el poder</a:t>
            </a:r>
            <a:r>
              <a:rPr lang="es-419" sz="3000" i="1" noProof="0" dirty="0">
                <a:solidFill>
                  <a:srgbClr val="EFF9FF"/>
                </a:solidFill>
                <a:latin typeface="Arial" panose="020B0604020202020204" pitchFamily="34" charset="0"/>
                <a:cs typeface="Times New Roman" panose="02020603050405020304" pitchFamily="18" charset="0"/>
              </a:rPr>
              <a:t> de David, y encenderé la lámpara de mi ungido</a:t>
            </a:r>
            <a:r>
              <a:rPr lang="es-419" sz="3000" noProof="0" dirty="0">
                <a:solidFill>
                  <a:srgbClr val="EFF9FF"/>
                </a:solidFill>
                <a:latin typeface="Arial" panose="020B0604020202020204" pitchFamily="34" charset="0"/>
                <a:cs typeface="Times New Roman" panose="02020603050405020304" pitchFamily="18" charset="0"/>
              </a:rPr>
              <a:t>.”</a:t>
            </a:r>
          </a:p>
        </p:txBody>
      </p:sp>
      <p:sp>
        <p:nvSpPr>
          <p:cNvPr id="6" name="Rectangle 8">
            <a:extLst>
              <a:ext uri="{FF2B5EF4-FFF2-40B4-BE49-F238E27FC236}">
                <a16:creationId xmlns:a16="http://schemas.microsoft.com/office/drawing/2014/main" id="{0C8DDAAF-4C5B-4A63-0FF5-A08DDC509978}"/>
              </a:ext>
            </a:extLst>
          </p:cNvPr>
          <p:cNvSpPr>
            <a:spLocks noChangeArrowheads="1"/>
          </p:cNvSpPr>
          <p:nvPr/>
        </p:nvSpPr>
        <p:spPr bwMode="auto">
          <a:xfrm>
            <a:off x="839416" y="4941168"/>
            <a:ext cx="10513168"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El cuerno es simbólico de poder, fuerza, vigor, valentía potencia, intensidad.  Por ende, ungir con aceite vertido de un cuerno es simbólico de derramar autoridad, poder, fuerza, valentía, etc. sobre la persona.</a:t>
            </a:r>
          </a:p>
        </p:txBody>
      </p:sp>
      <p:sp>
        <p:nvSpPr>
          <p:cNvPr id="7" name="Rectangle 9">
            <a:extLst>
              <a:ext uri="{FF2B5EF4-FFF2-40B4-BE49-F238E27FC236}">
                <a16:creationId xmlns:a16="http://schemas.microsoft.com/office/drawing/2014/main" id="{BB63C9F9-3BAE-1EA3-EAE0-81961F0FD708}"/>
              </a:ext>
            </a:extLst>
          </p:cNvPr>
          <p:cNvSpPr>
            <a:spLocks noChangeArrowheads="1"/>
          </p:cNvSpPr>
          <p:nvPr/>
        </p:nvSpPr>
        <p:spPr bwMode="auto">
          <a:xfrm>
            <a:off x="911424" y="3111624"/>
            <a:ext cx="10480320" cy="893440"/>
          </a:xfrm>
          <a:prstGeom prst="rect">
            <a:avLst/>
          </a:prstGeom>
          <a:solidFill>
            <a:srgbClr val="333333"/>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7000"/>
              </a:lnSpc>
              <a:spcBef>
                <a:spcPts val="0"/>
              </a:spcBef>
              <a:spcAft>
                <a:spcPts val="300"/>
              </a:spcAft>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                                  Allí haré </a:t>
            </a:r>
            <a:r>
              <a:rPr kumimoji="0" lang="es-419" sz="2800" i="1" u="sng" noProof="0" dirty="0">
                <a:solidFill>
                  <a:srgbClr val="3FFFFF"/>
                </a:solidFill>
                <a:latin typeface="Arial" panose="020B0604020202020204" pitchFamily="34" charset="0"/>
                <a:cs typeface="Times New Roman" panose="02020603050405020304" pitchFamily="18" charset="0"/>
              </a:rPr>
              <a:t>reverdecer el cuerno</a:t>
            </a:r>
            <a:r>
              <a:rPr kumimoji="0" lang="es-419" sz="2800" noProof="0" dirty="0">
                <a:solidFill>
                  <a:srgbClr val="EFF9FF"/>
                </a:solidFill>
                <a:latin typeface="Arial" panose="020B0604020202020204" pitchFamily="34" charset="0"/>
                <a:cs typeface="Times New Roman" panose="02020603050405020304" pitchFamily="18" charset="0"/>
              </a:rPr>
              <a:t> de David: He prevenido lámpara á mi ungido.</a:t>
            </a:r>
          </a:p>
        </p:txBody>
      </p:sp>
      <p:sp>
        <p:nvSpPr>
          <p:cNvPr id="4" name="TextBox 3">
            <a:extLst>
              <a:ext uri="{FF2B5EF4-FFF2-40B4-BE49-F238E27FC236}">
                <a16:creationId xmlns:a16="http://schemas.microsoft.com/office/drawing/2014/main" id="{75B5E9C6-9B70-433B-3413-67B0A9B36F0D}"/>
              </a:ext>
            </a:extLst>
          </p:cNvPr>
          <p:cNvSpPr txBox="1"/>
          <p:nvPr/>
        </p:nvSpPr>
        <p:spPr>
          <a:xfrm>
            <a:off x="941457" y="3123384"/>
            <a:ext cx="3354343" cy="421013"/>
          </a:xfrm>
          <a:prstGeom prst="rect">
            <a:avLst/>
          </a:prstGeom>
          <a:noFill/>
        </p:spPr>
        <p:txBody>
          <a:bodyPr wrap="none" lIns="144000" rIns="144000" bIns="0">
            <a:spAutoFit/>
          </a:bodyPr>
          <a:lstStyle/>
          <a:p>
            <a:pPr>
              <a:lnSpc>
                <a:spcPct val="87000"/>
              </a:lnSpc>
              <a:spcBef>
                <a:spcPts val="0"/>
              </a:spcBef>
              <a:spcAft>
                <a:spcPts val="300"/>
              </a:spcAft>
              <a:buClr>
                <a:srgbClr val="5FF0FF"/>
              </a:buClr>
              <a:buFontTx/>
              <a:buNone/>
            </a:pPr>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Salmo 132:17</a:t>
            </a:r>
            <a:r>
              <a:rPr lang="es-419" sz="20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(RVA)</a:t>
            </a:r>
            <a:endParaRPr lang="es-419" sz="20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5782">
                                            <p:txEl>
                                              <p:pRg st="0" end="0"/>
                                            </p:txEl>
                                          </p:spTgt>
                                        </p:tgtEl>
                                        <p:attrNameLst>
                                          <p:attrName>style.visibility</p:attrName>
                                        </p:attrNameLst>
                                      </p:cBhvr>
                                      <p:to>
                                        <p:strVal val="visible"/>
                                      </p:to>
                                    </p:set>
                                    <p:animEffect transition="in" filter="wipe(left)">
                                      <p:cBhvr>
                                        <p:cTn id="7" dur="350"/>
                                        <p:tgtEl>
                                          <p:spTgt spid="32757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5782">
                                            <p:txEl>
                                              <p:pRg st="1" end="1"/>
                                            </p:txEl>
                                          </p:spTgt>
                                        </p:tgtEl>
                                        <p:attrNameLst>
                                          <p:attrName>style.visibility</p:attrName>
                                        </p:attrNameLst>
                                      </p:cBhvr>
                                      <p:to>
                                        <p:strVal val="visible"/>
                                      </p:to>
                                    </p:set>
                                    <p:animEffect transition="in" filter="wipe(left)">
                                      <p:cBhvr>
                                        <p:cTn id="12" dur="350"/>
                                        <p:tgtEl>
                                          <p:spTgt spid="32757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75782">
                                            <p:txEl>
                                              <p:pRg st="2" end="2"/>
                                            </p:txEl>
                                          </p:spTgt>
                                        </p:tgtEl>
                                        <p:attrNameLst>
                                          <p:attrName>style.visibility</p:attrName>
                                        </p:attrNameLst>
                                      </p:cBhvr>
                                      <p:to>
                                        <p:strVal val="visible"/>
                                      </p:to>
                                    </p:set>
                                    <p:animEffect transition="in" filter="wipe(left)">
                                      <p:cBhvr>
                                        <p:cTn id="17" dur="350"/>
                                        <p:tgtEl>
                                          <p:spTgt spid="32757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35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23" dur="35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275785">
                                            <p:bg/>
                                          </p:spTgt>
                                        </p:tgtEl>
                                        <p:attrNameLst>
                                          <p:attrName>style.visibility</p:attrName>
                                        </p:attrNameLst>
                                      </p:cBhvr>
                                      <p:to>
                                        <p:strVal val="visible"/>
                                      </p:to>
                                    </p:set>
                                    <p:animEffect transition="in" filter="dissolve">
                                      <p:cBhvr>
                                        <p:cTn id="28" dur="350"/>
                                        <p:tgtEl>
                                          <p:spTgt spid="3275785">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275785">
                                            <p:txEl>
                                              <p:pRg st="0" end="0"/>
                                            </p:txEl>
                                          </p:spTgt>
                                        </p:tgtEl>
                                        <p:attrNameLst>
                                          <p:attrName>style.visibility</p:attrName>
                                        </p:attrNameLst>
                                      </p:cBhvr>
                                      <p:to>
                                        <p:strVal val="visible"/>
                                      </p:to>
                                    </p:set>
                                    <p:animEffect transition="in" filter="dissolve">
                                      <p:cBhvr>
                                        <p:cTn id="33" dur="350"/>
                                        <p:tgtEl>
                                          <p:spTgt spid="327578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bg/>
                                          </p:spTgt>
                                        </p:tgtEl>
                                        <p:attrNameLst>
                                          <p:attrName>style.visibility</p:attrName>
                                        </p:attrNameLst>
                                      </p:cBhvr>
                                      <p:to>
                                        <p:strVal val="visible"/>
                                      </p:to>
                                    </p:set>
                                    <p:animEffect transition="in" filter="wipe(left)">
                                      <p:cBhvr>
                                        <p:cTn id="43" dur="500"/>
                                        <p:tgtEl>
                                          <p:spTgt spid="7">
                                            <p:bg/>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
                                            <p:txEl>
                                              <p:pRg st="0" end="0"/>
                                            </p:txEl>
                                          </p:spTgt>
                                        </p:tgtEl>
                                        <p:attrNameLst>
                                          <p:attrName>style.visibility</p:attrName>
                                        </p:attrNameLst>
                                      </p:cBhvr>
                                      <p:to>
                                        <p:strVal val="visible"/>
                                      </p:to>
                                    </p:set>
                                    <p:animEffect transition="in" filter="wipe(left)">
                                      <p:cBhvr>
                                        <p:cTn id="46" dur="5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dissolve">
                                      <p:cBhvr>
                                        <p:cTn id="51" dur="3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5782" grpId="0" build="p"/>
      <p:bldP spid="3275785" grpId="0" build="p" animBg="1" autoUpdateAnimBg="0"/>
      <p:bldP spid="5" grpId="0" build="p"/>
      <p:bldP spid="6" grpId="0" build="p" autoUpdateAnimBg="0"/>
      <p:bldP spid="7"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85B96-6EF4-84AE-6A8E-5CFCDAEDDDCC}"/>
            </a:ext>
          </a:extLst>
        </p:cNvPr>
        <p:cNvGrpSpPr/>
        <p:nvPr/>
      </p:nvGrpSpPr>
      <p:grpSpPr>
        <a:xfrm>
          <a:off x="0" y="0"/>
          <a:ext cx="0" cy="0"/>
          <a:chOff x="0" y="0"/>
          <a:chExt cx="0" cy="0"/>
        </a:xfrm>
      </p:grpSpPr>
      <p:sp>
        <p:nvSpPr>
          <p:cNvPr id="3275782" name="Rectangle 6">
            <a:extLst>
              <a:ext uri="{FF2B5EF4-FFF2-40B4-BE49-F238E27FC236}">
                <a16:creationId xmlns:a16="http://schemas.microsoft.com/office/drawing/2014/main" id="{7A288B54-6A41-BCE6-D628-021FDC395BC3}"/>
              </a:ext>
            </a:extLst>
          </p:cNvPr>
          <p:cNvSpPr>
            <a:spLocks noChangeArrowheads="1"/>
          </p:cNvSpPr>
          <p:nvPr/>
        </p:nvSpPr>
        <p:spPr bwMode="auto">
          <a:xfrm>
            <a:off x="839416" y="867544"/>
            <a:ext cx="10657184" cy="169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6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O sea: en la Biblia, los cuernos a veces representan reyes.</a:t>
            </a:r>
          </a:p>
          <a:p>
            <a:pPr algn="just">
              <a:lnSpc>
                <a:spcPct val="86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lo tanto, es muy apropiado que los reyes sean ungidos con aceite vertido de un cuerno y no de una vasija de greda, piedra, o cuero. Y también pueden representar otra cosa:</a:t>
            </a:r>
          </a:p>
        </p:txBody>
      </p:sp>
      <p:sp>
        <p:nvSpPr>
          <p:cNvPr id="2" name="Rectangle 5">
            <a:extLst>
              <a:ext uri="{FF2B5EF4-FFF2-40B4-BE49-F238E27FC236}">
                <a16:creationId xmlns:a16="http://schemas.microsoft.com/office/drawing/2014/main" id="{B847849B-E73C-9BC0-B8E3-78616A52CDA9}"/>
              </a:ext>
            </a:extLst>
          </p:cNvPr>
          <p:cNvSpPr>
            <a:spLocks noChangeArrowheads="1"/>
          </p:cNvSpPr>
          <p:nvPr/>
        </p:nvSpPr>
        <p:spPr bwMode="auto">
          <a:xfrm>
            <a:off x="839416" y="2564904"/>
            <a:ext cx="10369152" cy="50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hay otro caso similar en:</a:t>
            </a:r>
          </a:p>
        </p:txBody>
      </p:sp>
      <p:sp>
        <p:nvSpPr>
          <p:cNvPr id="3" name="Rectangle 7">
            <a:extLst>
              <a:ext uri="{FF2B5EF4-FFF2-40B4-BE49-F238E27FC236}">
                <a16:creationId xmlns:a16="http://schemas.microsoft.com/office/drawing/2014/main" id="{EB823746-3CB8-7639-0015-3F21097FD72E}"/>
              </a:ext>
            </a:extLst>
          </p:cNvPr>
          <p:cNvSpPr>
            <a:spLocks noChangeArrowheads="1"/>
          </p:cNvSpPr>
          <p:nvPr/>
        </p:nvSpPr>
        <p:spPr bwMode="auto">
          <a:xfrm>
            <a:off x="915615" y="3212976"/>
            <a:ext cx="10336754" cy="1697360"/>
          </a:xfrm>
          <a:prstGeom prst="rect">
            <a:avLst/>
          </a:prstGeom>
          <a:solidFill>
            <a:srgbClr val="333333"/>
          </a:solidFill>
          <a:ln w="38100">
            <a:solidFill>
              <a:srgbClr val="FFFF00"/>
            </a:solidFill>
            <a:miter lim="800000"/>
            <a:headEnd/>
            <a:tailEnd/>
          </a:ln>
        </p:spPr>
        <p:txBody>
          <a:bodyPr lIns="144000" tIns="72000" rIns="144000" bIns="36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                                   Delante de Jehová serán quebrantados sus adversarios, y sobre ellos tronará desde los cielos: Jehová juzgará los términos de la tierra, y </a:t>
            </a:r>
            <a:r>
              <a:rPr kumimoji="0" lang="es-419" sz="2800" noProof="0" dirty="0">
                <a:solidFill>
                  <a:srgbClr val="3FFFFF"/>
                </a:solidFill>
                <a:latin typeface="Arial" panose="020B0604020202020204" pitchFamily="34" charset="0"/>
                <a:cs typeface="Times New Roman" panose="02020603050405020304" pitchFamily="18" charset="0"/>
              </a:rPr>
              <a:t>dará fortaleza á su Rey</a:t>
            </a:r>
            <a:r>
              <a:rPr kumimoji="0" lang="es-419" sz="2800" noProof="0" dirty="0">
                <a:solidFill>
                  <a:srgbClr val="EFF9FF"/>
                </a:solidFill>
                <a:latin typeface="Arial" panose="020B0604020202020204" pitchFamily="34" charset="0"/>
                <a:cs typeface="Times New Roman" panose="02020603050405020304" pitchFamily="18" charset="0"/>
              </a:rPr>
              <a:t>, y </a:t>
            </a:r>
            <a:r>
              <a:rPr kumimoji="0" lang="es-419" sz="2800" noProof="0" dirty="0">
                <a:solidFill>
                  <a:srgbClr val="50FF33"/>
                </a:solidFill>
                <a:latin typeface="Arial" panose="020B0604020202020204" pitchFamily="34" charset="0"/>
                <a:cs typeface="Times New Roman" panose="02020603050405020304" pitchFamily="18" charset="0"/>
              </a:rPr>
              <a:t>ensalzará el cuerno de su ungido</a:t>
            </a:r>
            <a:r>
              <a:rPr kumimoji="0" lang="es-419" sz="2800" noProof="0" dirty="0">
                <a:solidFill>
                  <a:srgbClr val="EFF9FF"/>
                </a:solidFill>
                <a:latin typeface="Arial" panose="020B0604020202020204" pitchFamily="34" charset="0"/>
                <a:cs typeface="Times New Roman" panose="02020603050405020304" pitchFamily="18" charset="0"/>
              </a:rPr>
              <a:t>.</a:t>
            </a:r>
          </a:p>
        </p:txBody>
      </p:sp>
      <p:sp>
        <p:nvSpPr>
          <p:cNvPr id="5" name="Rectangle 8">
            <a:extLst>
              <a:ext uri="{FF2B5EF4-FFF2-40B4-BE49-F238E27FC236}">
                <a16:creationId xmlns:a16="http://schemas.microsoft.com/office/drawing/2014/main" id="{F3215786-ECF9-37D3-A8B5-D0389CB3952F}"/>
              </a:ext>
            </a:extLst>
          </p:cNvPr>
          <p:cNvSpPr>
            <a:spLocks noChangeArrowheads="1"/>
          </p:cNvSpPr>
          <p:nvPr/>
        </p:nvSpPr>
        <p:spPr bwMode="auto">
          <a:xfrm>
            <a:off x="839416" y="5013176"/>
            <a:ext cx="10369152"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Hay varios otros también: La conexión entre cuernos, reyes, poder, y el ungir, se repite muchas veces.</a:t>
            </a:r>
          </a:p>
        </p:txBody>
      </p:sp>
      <p:sp>
        <p:nvSpPr>
          <p:cNvPr id="6" name="TextBox 5">
            <a:extLst>
              <a:ext uri="{FF2B5EF4-FFF2-40B4-BE49-F238E27FC236}">
                <a16:creationId xmlns:a16="http://schemas.microsoft.com/office/drawing/2014/main" id="{DD6481FA-FF86-1718-623D-7C2C3799FDD9}"/>
              </a:ext>
            </a:extLst>
          </p:cNvPr>
          <p:cNvSpPr txBox="1"/>
          <p:nvPr/>
        </p:nvSpPr>
        <p:spPr>
          <a:xfrm>
            <a:off x="914078" y="3224011"/>
            <a:ext cx="3477882" cy="458455"/>
          </a:xfrm>
          <a:prstGeom prst="rect">
            <a:avLst/>
          </a:prstGeom>
          <a:noFill/>
        </p:spPr>
        <p:txBody>
          <a:bodyPr wrap="square" lIns="144000" tIns="46800" rIns="144000" bIns="36000">
            <a:spAutoFit/>
          </a:bodyPr>
          <a:lstStyle/>
          <a:p>
            <a:pPr>
              <a:lnSpc>
                <a:spcPct val="87000"/>
              </a:lnSpc>
              <a:spcBef>
                <a:spcPts val="0"/>
              </a:spcBef>
              <a:spcAft>
                <a:spcPts val="300"/>
              </a:spcAft>
              <a:buClr>
                <a:srgbClr val="5FF0FF"/>
              </a:buClr>
              <a:buFontTx/>
              <a:buNone/>
            </a:pPr>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1 Samuel 2:10</a:t>
            </a:r>
            <a:r>
              <a:rPr lang="es-419" sz="20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 (RVA)</a:t>
            </a:r>
            <a:endParaRPr lang="es-419" sz="20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3271516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50" fill="hold"/>
                                        <p:tgtEl>
                                          <p:spTgt spid="2"/>
                                        </p:tgtEl>
                                        <p:attrNameLst>
                                          <p:attrName>ppt_x</p:attrName>
                                        </p:attrNameLst>
                                      </p:cBhvr>
                                      <p:tavLst>
                                        <p:tav tm="0">
                                          <p:val>
                                            <p:strVal val="1+#ppt_w/2"/>
                                          </p:val>
                                        </p:tav>
                                        <p:tav tm="100000">
                                          <p:val>
                                            <p:strVal val="#ppt_x"/>
                                          </p:val>
                                        </p:tav>
                                      </p:tavLst>
                                    </p:anim>
                                    <p:anim calcmode="lin" valueType="num">
                                      <p:cBhvr additive="base">
                                        <p:cTn id="8" dur="3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35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4" dur="35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dissolve">
                                      <p:cBhvr>
                                        <p:cTn id="19" dur="350"/>
                                        <p:tgtEl>
                                          <p:spTgt spid="3">
                                            <p:bg/>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dissolve">
                                      <p:cBhvr>
                                        <p:cTn id="29" dur="3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autoUpdateAnimBg="0"/>
      <p:bldP spid="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2646" name="Rectangle 6">
            <a:extLst>
              <a:ext uri="{FF2B5EF4-FFF2-40B4-BE49-F238E27FC236}">
                <a16:creationId xmlns:a16="http://schemas.microsoft.com/office/drawing/2014/main" id="{3814DB30-3F50-FCF0-6493-9D6EB0478B9F}"/>
              </a:ext>
            </a:extLst>
          </p:cNvPr>
          <p:cNvSpPr>
            <a:spLocks noChangeArrowheads="1"/>
          </p:cNvSpPr>
          <p:nvPr/>
        </p:nvSpPr>
        <p:spPr bwMode="auto">
          <a:xfrm>
            <a:off x="767408" y="2276872"/>
            <a:ext cx="10657184" cy="16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Sin embargo, ungir de esta forma no era solamente para reyes: también era para sacerdotes, profetas, e incluso para algunos implementos usados en el templo. ...</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12646">
                                            <p:txEl>
                                              <p:pRg st="0" end="0"/>
                                            </p:txEl>
                                          </p:spTgt>
                                        </p:tgtEl>
                                        <p:attrNameLst>
                                          <p:attrName>style.visibility</p:attrName>
                                        </p:attrNameLst>
                                      </p:cBhvr>
                                      <p:to>
                                        <p:strVal val="visible"/>
                                      </p:to>
                                    </p:set>
                                    <p:animEffect transition="in" filter="dissolve">
                                      <p:cBhvr>
                                        <p:cTn id="7" dur="500"/>
                                        <p:tgtEl>
                                          <p:spTgt spid="3312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2646"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0598" name="Rectangle 6">
            <a:extLst>
              <a:ext uri="{FF2B5EF4-FFF2-40B4-BE49-F238E27FC236}">
                <a16:creationId xmlns:a16="http://schemas.microsoft.com/office/drawing/2014/main" id="{AAFDD656-7A44-41B3-1658-654D7CFDC2C8}"/>
              </a:ext>
            </a:extLst>
          </p:cNvPr>
          <p:cNvSpPr>
            <a:spLocks noChangeArrowheads="1"/>
          </p:cNvSpPr>
          <p:nvPr/>
        </p:nvSpPr>
        <p:spPr bwMode="auto">
          <a:xfrm>
            <a:off x="695400" y="1052736"/>
            <a:ext cx="10801200" cy="5620468"/>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2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Allí Moisés les dijo: "Esto es lo que el Señor nos ha ordenado hacer". Acto seguido, Moisés hizo que se acercaran Aarón y sus hijos, y los lavó con agua. A Aarón le puso la túnica y se la ciñó con la faja; luego lo cubrió con el manto, y encima le puso el efod, ciñéndoselo con la cinta del mismo. En seguida, le colocó el pectoral, y sobre este puso el </a:t>
            </a:r>
            <a:r>
              <a:rPr kumimoji="0" lang="es-419" sz="2800" noProof="0" dirty="0" err="1">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urim</a:t>
            </a: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y el </a:t>
            </a:r>
            <a:r>
              <a:rPr kumimoji="0" lang="es-419" sz="2800" noProof="0" dirty="0" err="1">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tumim</a:t>
            </a: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Por último, le colocó la tiara en la cabeza, y en la parte delantera puso la placa de oro, símbolo de su consagración, tal como el Señor se lo había mandado.  </a:t>
            </a:r>
          </a:p>
          <a:p>
            <a:pPr algn="just">
              <a:lnSpc>
                <a:spcPct val="85000"/>
              </a:lnSpc>
              <a:spcBef>
                <a:spcPts val="0"/>
              </a:spcBef>
              <a:spcAft>
                <a:spcPts val="2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Después Moisés </a:t>
            </a:r>
            <a:r>
              <a:rPr kumimoji="0" lang="es-419" sz="2800" noProof="0" dirty="0">
                <a:solidFill>
                  <a:srgbClr val="99FF33"/>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tomó el aceite de la unción, </a:t>
            </a:r>
            <a:r>
              <a:rPr kumimoji="0" lang="es-419" sz="2800" u="sng" noProof="0" dirty="0">
                <a:solidFill>
                  <a:srgbClr val="99FF33"/>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y ungió el santuario y todo lo que había en él, para consagrarlos.</a:t>
            </a:r>
            <a:r>
              <a:rPr kumimoji="0" lang="es-419" sz="2800" noProof="0" dirty="0">
                <a:solidFill>
                  <a:srgbClr val="99FF33"/>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Siete veces </a:t>
            </a:r>
            <a:r>
              <a:rPr kumimoji="0" lang="es-419" sz="2800" u="sng" noProof="0" dirty="0">
                <a:solidFill>
                  <a:srgbClr val="99FF33"/>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roció el aceite sobre el altar, para ungirlo y consagrarlo junto con el lavamanos y su base, y todos sus utensilios</a:t>
            </a: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a:t>
            </a:r>
          </a:p>
          <a:p>
            <a:pPr algn="just">
              <a:lnSpc>
                <a:spcPct val="85000"/>
              </a:lnSpc>
              <a:spcBef>
                <a:spcPts val="0"/>
              </a:spcBef>
              <a:spcAft>
                <a:spcPts val="2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Luego, </a:t>
            </a:r>
            <a:r>
              <a:rPr kumimoji="0" lang="es-419" sz="2800" u="sng" noProof="0" dirty="0">
                <a:solidFill>
                  <a:srgbClr val="99FF33"/>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para consagrar a Aarón, lo ungió derramando sobre su cabeza el aceite de la unción</a:t>
            </a: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E918F285-F955-C181-E790-5B67922485D4}"/>
              </a:ext>
            </a:extLst>
          </p:cNvPr>
          <p:cNvSpPr txBox="1"/>
          <p:nvPr/>
        </p:nvSpPr>
        <p:spPr>
          <a:xfrm>
            <a:off x="695400" y="1056579"/>
            <a:ext cx="2791497" cy="475309"/>
          </a:xfrm>
          <a:prstGeom prst="rect">
            <a:avLst/>
          </a:prstGeom>
          <a:noFill/>
        </p:spPr>
        <p:txBody>
          <a:bodyPr wrap="none" lIns="144000" tIns="72000" rIns="144000" bIns="36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Levítico 8:5-12</a:t>
            </a:r>
            <a:endParaRPr lang="es-419" sz="28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4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4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310598">
                                            <p:bg/>
                                          </p:spTgt>
                                        </p:tgtEl>
                                        <p:attrNameLst>
                                          <p:attrName>style.visibility</p:attrName>
                                        </p:attrNameLst>
                                      </p:cBhvr>
                                      <p:to>
                                        <p:strVal val="visible"/>
                                      </p:to>
                                    </p:set>
                                    <p:animEffect transition="in" filter="dissolve">
                                      <p:cBhvr>
                                        <p:cTn id="13" dur="400"/>
                                        <p:tgtEl>
                                          <p:spTgt spid="3310598">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310598">
                                            <p:txEl>
                                              <p:pRg st="0" end="0"/>
                                            </p:txEl>
                                          </p:spTgt>
                                        </p:tgtEl>
                                        <p:attrNameLst>
                                          <p:attrName>style.visibility</p:attrName>
                                        </p:attrNameLst>
                                      </p:cBhvr>
                                      <p:to>
                                        <p:strVal val="visible"/>
                                      </p:to>
                                    </p:set>
                                    <p:animEffect transition="in" filter="wipe(up)">
                                      <p:cBhvr>
                                        <p:cTn id="18" dur="400"/>
                                        <p:tgtEl>
                                          <p:spTgt spid="331059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10598">
                                            <p:txEl>
                                              <p:pRg st="1" end="1"/>
                                            </p:txEl>
                                          </p:spTgt>
                                        </p:tgtEl>
                                        <p:attrNameLst>
                                          <p:attrName>style.visibility</p:attrName>
                                        </p:attrNameLst>
                                      </p:cBhvr>
                                      <p:to>
                                        <p:strVal val="visible"/>
                                      </p:to>
                                    </p:set>
                                    <p:animEffect transition="in" filter="wipe(left)">
                                      <p:cBhvr>
                                        <p:cTn id="23" dur="400"/>
                                        <p:tgtEl>
                                          <p:spTgt spid="331059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10598">
                                            <p:txEl>
                                              <p:pRg st="2" end="2"/>
                                            </p:txEl>
                                          </p:spTgt>
                                        </p:tgtEl>
                                        <p:attrNameLst>
                                          <p:attrName>style.visibility</p:attrName>
                                        </p:attrNameLst>
                                      </p:cBhvr>
                                      <p:to>
                                        <p:strVal val="visible"/>
                                      </p:to>
                                    </p:set>
                                    <p:animEffect transition="in" filter="wipe(left)">
                                      <p:cBhvr>
                                        <p:cTn id="28" dur="400"/>
                                        <p:tgtEl>
                                          <p:spTgt spid="33105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0598" grpId="0" build="p"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8559" name="Rectangle 15">
            <a:extLst>
              <a:ext uri="{FF2B5EF4-FFF2-40B4-BE49-F238E27FC236}">
                <a16:creationId xmlns:a16="http://schemas.microsoft.com/office/drawing/2014/main" id="{AC752B44-235C-CDBD-4B53-68921E5AB68A}"/>
              </a:ext>
            </a:extLst>
          </p:cNvPr>
          <p:cNvSpPr>
            <a:spLocks noChangeArrowheads="1"/>
          </p:cNvSpPr>
          <p:nvPr/>
        </p:nvSpPr>
        <p:spPr bwMode="auto">
          <a:xfrm>
            <a:off x="695400" y="836712"/>
            <a:ext cx="10657184" cy="92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Tampoco es aceite común y corriente: es un aceite especial, con una “receta” muy detallada:</a:t>
            </a:r>
          </a:p>
        </p:txBody>
      </p:sp>
      <p:sp>
        <p:nvSpPr>
          <p:cNvPr id="4" name="Rectangle 6">
            <a:extLst>
              <a:ext uri="{FF2B5EF4-FFF2-40B4-BE49-F238E27FC236}">
                <a16:creationId xmlns:a16="http://schemas.microsoft.com/office/drawing/2014/main" id="{F79FAE88-ADDA-CA16-4124-6CECA2F47476}"/>
              </a:ext>
            </a:extLst>
          </p:cNvPr>
          <p:cNvSpPr>
            <a:spLocks noChangeArrowheads="1"/>
          </p:cNvSpPr>
          <p:nvPr/>
        </p:nvSpPr>
        <p:spPr bwMode="auto">
          <a:xfrm>
            <a:off x="695400" y="1763688"/>
            <a:ext cx="10801200" cy="33935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                             El Señor habló con Moisés y le dijo: "Toma las siguientes especias finas: quinientos siclos [+/-6kg] de mirra líquida, doscientos cincuenta siclos [+/-3kg] de canela aromática y otro tanto igual de caña aromática, quinientos siclos [+/-6kg] de casia, según el peso oficial del santuario, y un hin [+/-4 litros] de aceite de oliva. </a:t>
            </a:r>
          </a:p>
          <a:p>
            <a:pPr algn="just">
              <a:lnSpc>
                <a:spcPct val="85000"/>
              </a:lnSpc>
              <a:spcBef>
                <a:spcPts val="0"/>
              </a:spcBef>
              <a:spcAft>
                <a:spcPts val="1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Con estos ingredientes harás un aceite, es decir, una mezcla aromática como las de los fabricantes de perfumes. </a:t>
            </a:r>
          </a:p>
          <a:p>
            <a:pPr algn="just">
              <a:lnSpc>
                <a:spcPct val="85000"/>
              </a:lnSpc>
              <a:spcBef>
                <a:spcPts val="0"/>
              </a:spcBef>
              <a:spcAft>
                <a:spcPts val="100"/>
              </a:spcAft>
              <a:buClr>
                <a:srgbClr val="5FF0FF"/>
              </a:buClr>
              <a:buFontTx/>
              <a:buNone/>
            </a:pPr>
            <a:r>
              <a:rPr kumimoji="0" lang="es-419" sz="2800" noProof="0" dirty="0">
                <a:solidFill>
                  <a:srgbClr val="EFF9FF"/>
                </a:solidFill>
                <a:effectLst>
                  <a:outerShdw blurRad="50800" dist="50800" dir="2700000" algn="tl">
                    <a:srgbClr val="000000">
                      <a:alpha val="76000"/>
                    </a:srgbClr>
                  </a:outerShdw>
                </a:effectLst>
                <a:latin typeface="Arial" panose="020B0604020202020204" pitchFamily="34" charset="0"/>
                <a:cs typeface="Times New Roman" panose="02020603050405020304" pitchFamily="18" charset="0"/>
              </a:rPr>
              <a:t>Este será el aceite de la unción sagrada.</a:t>
            </a:r>
          </a:p>
        </p:txBody>
      </p:sp>
      <p:sp>
        <p:nvSpPr>
          <p:cNvPr id="5" name="TextBox 4">
            <a:extLst>
              <a:ext uri="{FF2B5EF4-FFF2-40B4-BE49-F238E27FC236}">
                <a16:creationId xmlns:a16="http://schemas.microsoft.com/office/drawing/2014/main" id="{5341B78C-012B-0E00-6864-9D2F080775A1}"/>
              </a:ext>
            </a:extLst>
          </p:cNvPr>
          <p:cNvSpPr txBox="1"/>
          <p:nvPr/>
        </p:nvSpPr>
        <p:spPr>
          <a:xfrm>
            <a:off x="695400" y="1767531"/>
            <a:ext cx="2930959" cy="475309"/>
          </a:xfrm>
          <a:prstGeom prst="rect">
            <a:avLst/>
          </a:prstGeom>
          <a:noFill/>
        </p:spPr>
        <p:txBody>
          <a:bodyPr wrap="none" lIns="144000" tIns="72000" rIns="144000" bIns="36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Éxodo 30:22-25</a:t>
            </a:r>
            <a:endParaRPr lang="es-419" sz="28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893C081-7F2F-1DB3-146D-8913BF8188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1000" contrast="-23000"/>
                    </a14:imgEffect>
                  </a14:imgLayer>
                </a14:imgProps>
              </a:ext>
              <a:ext uri="{28A0092B-C50C-407E-A947-70E740481C1C}">
                <a14:useLocalDpi xmlns:a14="http://schemas.microsoft.com/office/drawing/2010/main" val="0"/>
              </a:ext>
            </a:extLst>
          </a:blip>
          <a:srcRect l="5848" r="9133"/>
          <a:stretch>
            <a:fillRect/>
          </a:stretch>
        </p:blipFill>
        <p:spPr>
          <a:xfrm flipH="1">
            <a:off x="695400" y="5229200"/>
            <a:ext cx="1340545" cy="1512000"/>
          </a:xfrm>
          <a:prstGeom prst="rect">
            <a:avLst/>
          </a:prstGeom>
        </p:spPr>
      </p:pic>
      <p:pic>
        <p:nvPicPr>
          <p:cNvPr id="9" name="Picture 8">
            <a:extLst>
              <a:ext uri="{FF2B5EF4-FFF2-40B4-BE49-F238E27FC236}">
                <a16:creationId xmlns:a16="http://schemas.microsoft.com/office/drawing/2014/main" id="{83722F2B-A263-643E-F291-F87A306D820A}"/>
              </a:ext>
            </a:extLst>
          </p:cNvPr>
          <p:cNvPicPr>
            <a:picLocks noChangeAspect="1"/>
          </p:cNvPicPr>
          <p:nvPr/>
        </p:nvPicPr>
        <p:blipFill>
          <a:blip r:embed="rId5">
            <a:extLst>
              <a:ext uri="{28A0092B-C50C-407E-A947-70E740481C1C}">
                <a14:useLocalDpi xmlns:a14="http://schemas.microsoft.com/office/drawing/2010/main" val="0"/>
              </a:ext>
            </a:extLst>
          </a:blip>
          <a:srcRect l="13416" t="53" r="7995" b="16396"/>
          <a:stretch>
            <a:fillRect/>
          </a:stretch>
        </p:blipFill>
        <p:spPr>
          <a:xfrm>
            <a:off x="2135560" y="5229200"/>
            <a:ext cx="2592288" cy="1512000"/>
          </a:xfrm>
          <a:prstGeom prst="rect">
            <a:avLst/>
          </a:prstGeom>
        </p:spPr>
      </p:pic>
      <p:pic>
        <p:nvPicPr>
          <p:cNvPr id="11" name="Picture 10">
            <a:extLst>
              <a:ext uri="{FF2B5EF4-FFF2-40B4-BE49-F238E27FC236}">
                <a16:creationId xmlns:a16="http://schemas.microsoft.com/office/drawing/2014/main" id="{C99983CD-C7B2-C9D8-0850-A7DB7DFFAF9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 contrast="15000"/>
                    </a14:imgEffect>
                  </a14:imgLayer>
                </a14:imgProps>
              </a:ext>
              <a:ext uri="{28A0092B-C50C-407E-A947-70E740481C1C}">
                <a14:useLocalDpi xmlns:a14="http://schemas.microsoft.com/office/drawing/2010/main" val="0"/>
              </a:ext>
            </a:extLst>
          </a:blip>
          <a:srcRect l="12324" t="5525" r="10627" b="12201"/>
          <a:stretch>
            <a:fillRect/>
          </a:stretch>
        </p:blipFill>
        <p:spPr>
          <a:xfrm>
            <a:off x="4799856" y="5229200"/>
            <a:ext cx="2088232" cy="1512000"/>
          </a:xfrm>
          <a:prstGeom prst="rect">
            <a:avLst/>
          </a:prstGeom>
        </p:spPr>
      </p:pic>
      <p:pic>
        <p:nvPicPr>
          <p:cNvPr id="13" name="Picture 12">
            <a:extLst>
              <a:ext uri="{FF2B5EF4-FFF2-40B4-BE49-F238E27FC236}">
                <a16:creationId xmlns:a16="http://schemas.microsoft.com/office/drawing/2014/main" id="{E373E064-C449-72F6-3368-20B60E368A3C}"/>
              </a:ext>
            </a:extLst>
          </p:cNvPr>
          <p:cNvPicPr>
            <a:picLocks noChangeAspect="1"/>
          </p:cNvPicPr>
          <p:nvPr/>
        </p:nvPicPr>
        <p:blipFill>
          <a:blip r:embed="rId8">
            <a:extLst>
              <a:ext uri="{28A0092B-C50C-407E-A947-70E740481C1C}">
                <a14:useLocalDpi xmlns:a14="http://schemas.microsoft.com/office/drawing/2010/main" val="0"/>
              </a:ext>
            </a:extLst>
          </a:blip>
          <a:srcRect l="11302" t="34610" b="4477"/>
          <a:stretch>
            <a:fillRect/>
          </a:stretch>
        </p:blipFill>
        <p:spPr>
          <a:xfrm>
            <a:off x="9169522" y="5229200"/>
            <a:ext cx="2327078" cy="1512000"/>
          </a:xfrm>
          <a:prstGeom prst="rect">
            <a:avLst/>
          </a:prstGeom>
        </p:spPr>
      </p:pic>
      <p:pic>
        <p:nvPicPr>
          <p:cNvPr id="15" name="Picture 14">
            <a:extLst>
              <a:ext uri="{FF2B5EF4-FFF2-40B4-BE49-F238E27FC236}">
                <a16:creationId xmlns:a16="http://schemas.microsoft.com/office/drawing/2014/main" id="{B08FD7D6-FB93-CBCC-1C2C-E2C4CAB119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0096" y="5229368"/>
            <a:ext cx="2137418" cy="1512000"/>
          </a:xfrm>
          <a:prstGeom prst="rect">
            <a:avLst/>
          </a:prstGeom>
        </p:spPr>
      </p:pic>
      <p:sp>
        <p:nvSpPr>
          <p:cNvPr id="17" name="TextBox 16">
            <a:extLst>
              <a:ext uri="{FF2B5EF4-FFF2-40B4-BE49-F238E27FC236}">
                <a16:creationId xmlns:a16="http://schemas.microsoft.com/office/drawing/2014/main" id="{EB9391B3-F038-EAD7-3FB4-07B7DDA9DA8B}"/>
              </a:ext>
            </a:extLst>
          </p:cNvPr>
          <p:cNvSpPr txBox="1"/>
          <p:nvPr/>
        </p:nvSpPr>
        <p:spPr>
          <a:xfrm>
            <a:off x="695400" y="6391666"/>
            <a:ext cx="1340545"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M</a:t>
            </a:r>
            <a:r>
              <a:rPr kumimoji="0" lang="es-419" sz="1800" b="1" i="1" noProof="0" dirty="0" err="1">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irra</a:t>
            </a:r>
            <a:endParaRPr lang="es-419" b="1" i="1" dirty="0">
              <a:solidFill>
                <a:srgbClr val="FFFF00"/>
              </a:solidFill>
              <a:effectLst>
                <a:outerShdw blurRad="63500" dist="50800" dir="2700000" algn="tl" rotWithShape="0">
                  <a:prstClr val="black">
                    <a:alpha val="80000"/>
                  </a:prstClr>
                </a:outerShdw>
              </a:effectLst>
            </a:endParaRPr>
          </a:p>
        </p:txBody>
      </p:sp>
      <p:sp>
        <p:nvSpPr>
          <p:cNvPr id="18" name="TextBox 17">
            <a:extLst>
              <a:ext uri="{FF2B5EF4-FFF2-40B4-BE49-F238E27FC236}">
                <a16:creationId xmlns:a16="http://schemas.microsoft.com/office/drawing/2014/main" id="{376C8C84-047A-4BEC-D21A-3F4CEB6955E0}"/>
              </a:ext>
            </a:extLst>
          </p:cNvPr>
          <p:cNvSpPr txBox="1"/>
          <p:nvPr/>
        </p:nvSpPr>
        <p:spPr>
          <a:xfrm>
            <a:off x="2135560" y="6391666"/>
            <a:ext cx="259228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Canela</a:t>
            </a:r>
            <a:endParaRPr lang="es-419" b="1" i="1" dirty="0">
              <a:solidFill>
                <a:srgbClr val="FFFF00"/>
              </a:solidFill>
              <a:effectLst>
                <a:outerShdw blurRad="63500" dist="50800" dir="2700000" algn="tl" rotWithShape="0">
                  <a:prstClr val="black">
                    <a:alpha val="80000"/>
                  </a:prstClr>
                </a:outerShdw>
              </a:effectLst>
            </a:endParaRPr>
          </a:p>
        </p:txBody>
      </p:sp>
      <p:sp>
        <p:nvSpPr>
          <p:cNvPr id="19" name="TextBox 18">
            <a:extLst>
              <a:ext uri="{FF2B5EF4-FFF2-40B4-BE49-F238E27FC236}">
                <a16:creationId xmlns:a16="http://schemas.microsoft.com/office/drawing/2014/main" id="{8F0A0C77-6882-1429-4FED-8D47E690A140}"/>
              </a:ext>
            </a:extLst>
          </p:cNvPr>
          <p:cNvSpPr txBox="1"/>
          <p:nvPr/>
        </p:nvSpPr>
        <p:spPr>
          <a:xfrm>
            <a:off x="4799856" y="6391666"/>
            <a:ext cx="2088232"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Caña</a:t>
            </a:r>
            <a:endParaRPr lang="es-419" b="1" i="1" dirty="0">
              <a:solidFill>
                <a:srgbClr val="FFFF00"/>
              </a:solidFill>
              <a:effectLst>
                <a:outerShdw blurRad="63500" dist="50800" dir="2700000" algn="tl" rotWithShape="0">
                  <a:prstClr val="black">
                    <a:alpha val="80000"/>
                  </a:prstClr>
                </a:outerShdw>
              </a:effectLst>
            </a:endParaRPr>
          </a:p>
        </p:txBody>
      </p:sp>
      <p:sp>
        <p:nvSpPr>
          <p:cNvPr id="20" name="TextBox 19">
            <a:extLst>
              <a:ext uri="{FF2B5EF4-FFF2-40B4-BE49-F238E27FC236}">
                <a16:creationId xmlns:a16="http://schemas.microsoft.com/office/drawing/2014/main" id="{78A2954E-856E-CF8E-C34D-883C838E6DC2}"/>
              </a:ext>
            </a:extLst>
          </p:cNvPr>
          <p:cNvSpPr txBox="1"/>
          <p:nvPr/>
        </p:nvSpPr>
        <p:spPr>
          <a:xfrm>
            <a:off x="6960096" y="6391666"/>
            <a:ext cx="213741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Casia</a:t>
            </a:r>
            <a:endParaRPr lang="es-419" b="1" i="1" dirty="0">
              <a:solidFill>
                <a:srgbClr val="FFFF00"/>
              </a:solidFill>
              <a:effectLst>
                <a:outerShdw blurRad="63500" dist="50800" dir="2700000" algn="tl" rotWithShape="0">
                  <a:prstClr val="black">
                    <a:alpha val="80000"/>
                  </a:prstClr>
                </a:outerShdw>
              </a:effectLst>
            </a:endParaRPr>
          </a:p>
        </p:txBody>
      </p:sp>
      <p:sp>
        <p:nvSpPr>
          <p:cNvPr id="21" name="TextBox 20">
            <a:extLst>
              <a:ext uri="{FF2B5EF4-FFF2-40B4-BE49-F238E27FC236}">
                <a16:creationId xmlns:a16="http://schemas.microsoft.com/office/drawing/2014/main" id="{ADE44220-F726-2E27-0C76-9F1B709471E3}"/>
              </a:ext>
            </a:extLst>
          </p:cNvPr>
          <p:cNvSpPr txBox="1"/>
          <p:nvPr/>
        </p:nvSpPr>
        <p:spPr>
          <a:xfrm>
            <a:off x="9169522" y="6391666"/>
            <a:ext cx="232707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Aceite de Oliva</a:t>
            </a:r>
            <a:endParaRPr lang="es-419" b="1" i="1" dirty="0">
              <a:solidFill>
                <a:srgbClr val="FFFF00"/>
              </a:solidFill>
              <a:effectLst>
                <a:outerShdw blurRad="63500" dist="50800" dir="2700000" algn="tl" rotWithShape="0">
                  <a:prstClr val="black">
                    <a:alpha val="8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08559">
                                            <p:txEl>
                                              <p:pRg st="0" end="0"/>
                                            </p:txEl>
                                          </p:spTgt>
                                        </p:tgtEl>
                                        <p:attrNameLst>
                                          <p:attrName>style.visibility</p:attrName>
                                        </p:attrNameLst>
                                      </p:cBhvr>
                                      <p:to>
                                        <p:strVal val="visible"/>
                                      </p:to>
                                    </p:set>
                                    <p:animEffect transition="in" filter="dissolve">
                                      <p:cBhvr>
                                        <p:cTn id="7" dur="500"/>
                                        <p:tgtEl>
                                          <p:spTgt spid="33085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4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4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dissolve">
                                      <p:cBhvr>
                                        <p:cTn id="18" dur="4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up)">
                                      <p:cBhvr>
                                        <p:cTn id="23" dur="4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50" fill="hold"/>
                                        <p:tgtEl>
                                          <p:spTgt spid="7"/>
                                        </p:tgtEl>
                                        <p:attrNameLst>
                                          <p:attrName>ppt_x</p:attrName>
                                        </p:attrNameLst>
                                      </p:cBhvr>
                                      <p:tavLst>
                                        <p:tav tm="0">
                                          <p:val>
                                            <p:strVal val="#ppt_x"/>
                                          </p:val>
                                        </p:tav>
                                        <p:tav tm="100000">
                                          <p:val>
                                            <p:strVal val="#ppt_x"/>
                                          </p:val>
                                        </p:tav>
                                      </p:tavLst>
                                    </p:anim>
                                    <p:anim calcmode="lin" valueType="num">
                                      <p:cBhvr additive="base">
                                        <p:cTn id="29" dur="35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25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50" fill="hold"/>
                                        <p:tgtEl>
                                          <p:spTgt spid="9"/>
                                        </p:tgtEl>
                                        <p:attrNameLst>
                                          <p:attrName>ppt_x</p:attrName>
                                        </p:attrNameLst>
                                      </p:cBhvr>
                                      <p:tavLst>
                                        <p:tav tm="0">
                                          <p:val>
                                            <p:strVal val="#ppt_x"/>
                                          </p:val>
                                        </p:tav>
                                        <p:tav tm="100000">
                                          <p:val>
                                            <p:strVal val="#ppt_x"/>
                                          </p:val>
                                        </p:tav>
                                      </p:tavLst>
                                    </p:anim>
                                    <p:anim calcmode="lin" valueType="num">
                                      <p:cBhvr additive="base">
                                        <p:cTn id="33" dur="35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350" fill="hold"/>
                                        <p:tgtEl>
                                          <p:spTgt spid="11"/>
                                        </p:tgtEl>
                                        <p:attrNameLst>
                                          <p:attrName>ppt_x</p:attrName>
                                        </p:attrNameLst>
                                      </p:cBhvr>
                                      <p:tavLst>
                                        <p:tav tm="0">
                                          <p:val>
                                            <p:strVal val="#ppt_x"/>
                                          </p:val>
                                        </p:tav>
                                        <p:tav tm="100000">
                                          <p:val>
                                            <p:strVal val="#ppt_x"/>
                                          </p:val>
                                        </p:tav>
                                      </p:tavLst>
                                    </p:anim>
                                    <p:anim calcmode="lin" valueType="num">
                                      <p:cBhvr additive="base">
                                        <p:cTn id="37" dur="35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75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350" fill="hold"/>
                                        <p:tgtEl>
                                          <p:spTgt spid="15"/>
                                        </p:tgtEl>
                                        <p:attrNameLst>
                                          <p:attrName>ppt_x</p:attrName>
                                        </p:attrNameLst>
                                      </p:cBhvr>
                                      <p:tavLst>
                                        <p:tav tm="0">
                                          <p:val>
                                            <p:strVal val="#ppt_x"/>
                                          </p:val>
                                        </p:tav>
                                        <p:tav tm="100000">
                                          <p:val>
                                            <p:strVal val="#ppt_x"/>
                                          </p:val>
                                        </p:tav>
                                      </p:tavLst>
                                    </p:anim>
                                    <p:anim calcmode="lin" valueType="num">
                                      <p:cBhvr additive="base">
                                        <p:cTn id="41" dur="35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10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350" fill="hold"/>
                                        <p:tgtEl>
                                          <p:spTgt spid="13"/>
                                        </p:tgtEl>
                                        <p:attrNameLst>
                                          <p:attrName>ppt_x</p:attrName>
                                        </p:attrNameLst>
                                      </p:cBhvr>
                                      <p:tavLst>
                                        <p:tav tm="0">
                                          <p:val>
                                            <p:strVal val="#ppt_x"/>
                                          </p:val>
                                        </p:tav>
                                        <p:tav tm="100000">
                                          <p:val>
                                            <p:strVal val="#ppt_x"/>
                                          </p:val>
                                        </p:tav>
                                      </p:tavLst>
                                    </p:anim>
                                    <p:anim calcmode="lin" valueType="num">
                                      <p:cBhvr additive="base">
                                        <p:cTn id="45" dur="350" fill="hold"/>
                                        <p:tgtEl>
                                          <p:spTgt spid="13"/>
                                        </p:tgtEl>
                                        <p:attrNameLst>
                                          <p:attrName>ppt_y</p:attrName>
                                        </p:attrNameLst>
                                      </p:cBhvr>
                                      <p:tavLst>
                                        <p:tav tm="0">
                                          <p:val>
                                            <p:strVal val="1+#ppt_h/2"/>
                                          </p:val>
                                        </p:tav>
                                        <p:tav tm="100000">
                                          <p:val>
                                            <p:strVal val="#ppt_y"/>
                                          </p:val>
                                        </p:tav>
                                      </p:tavLst>
                                    </p:anim>
                                  </p:childTnLst>
                                </p:cTn>
                              </p:par>
                            </p:childTnLst>
                          </p:cTn>
                        </p:par>
                        <p:par>
                          <p:cTn id="46" fill="hold">
                            <p:stCondLst>
                              <p:cond delay="135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250" fill="hold"/>
                                        <p:tgtEl>
                                          <p:spTgt spid="17"/>
                                        </p:tgtEl>
                                        <p:attrNameLst>
                                          <p:attrName>ppt_w</p:attrName>
                                        </p:attrNameLst>
                                      </p:cBhvr>
                                      <p:tavLst>
                                        <p:tav tm="0">
                                          <p:val>
                                            <p:fltVal val="0"/>
                                          </p:val>
                                        </p:tav>
                                        <p:tav tm="100000">
                                          <p:val>
                                            <p:strVal val="#ppt_w"/>
                                          </p:val>
                                        </p:tav>
                                      </p:tavLst>
                                    </p:anim>
                                    <p:anim calcmode="lin" valueType="num">
                                      <p:cBhvr>
                                        <p:cTn id="50" dur="250" fill="hold"/>
                                        <p:tgtEl>
                                          <p:spTgt spid="17"/>
                                        </p:tgtEl>
                                        <p:attrNameLst>
                                          <p:attrName>ppt_h</p:attrName>
                                        </p:attrNameLst>
                                      </p:cBhvr>
                                      <p:tavLst>
                                        <p:tav tm="0">
                                          <p:val>
                                            <p:fltVal val="0"/>
                                          </p:val>
                                        </p:tav>
                                        <p:tav tm="100000">
                                          <p:val>
                                            <p:strVal val="#ppt_h"/>
                                          </p:val>
                                        </p:tav>
                                      </p:tavLst>
                                    </p:anim>
                                    <p:animEffect transition="in" filter="fade">
                                      <p:cBhvr>
                                        <p:cTn id="51" dur="250"/>
                                        <p:tgtEl>
                                          <p:spTgt spid="17"/>
                                        </p:tgtEl>
                                      </p:cBhvr>
                                    </p:animEffect>
                                  </p:childTnLst>
                                </p:cTn>
                              </p:par>
                            </p:childTnLst>
                          </p:cTn>
                        </p:par>
                        <p:par>
                          <p:cTn id="52" fill="hold">
                            <p:stCondLst>
                              <p:cond delay="1600"/>
                            </p:stCondLst>
                            <p:childTnLst>
                              <p:par>
                                <p:cTn id="53" presetID="53"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250" fill="hold"/>
                                        <p:tgtEl>
                                          <p:spTgt spid="18"/>
                                        </p:tgtEl>
                                        <p:attrNameLst>
                                          <p:attrName>ppt_w</p:attrName>
                                        </p:attrNameLst>
                                      </p:cBhvr>
                                      <p:tavLst>
                                        <p:tav tm="0">
                                          <p:val>
                                            <p:fltVal val="0"/>
                                          </p:val>
                                        </p:tav>
                                        <p:tav tm="100000">
                                          <p:val>
                                            <p:strVal val="#ppt_w"/>
                                          </p:val>
                                        </p:tav>
                                      </p:tavLst>
                                    </p:anim>
                                    <p:anim calcmode="lin" valueType="num">
                                      <p:cBhvr>
                                        <p:cTn id="56" dur="250" fill="hold"/>
                                        <p:tgtEl>
                                          <p:spTgt spid="18"/>
                                        </p:tgtEl>
                                        <p:attrNameLst>
                                          <p:attrName>ppt_h</p:attrName>
                                        </p:attrNameLst>
                                      </p:cBhvr>
                                      <p:tavLst>
                                        <p:tav tm="0">
                                          <p:val>
                                            <p:fltVal val="0"/>
                                          </p:val>
                                        </p:tav>
                                        <p:tav tm="100000">
                                          <p:val>
                                            <p:strVal val="#ppt_h"/>
                                          </p:val>
                                        </p:tav>
                                      </p:tavLst>
                                    </p:anim>
                                    <p:animEffect transition="in" filter="fade">
                                      <p:cBhvr>
                                        <p:cTn id="57" dur="250"/>
                                        <p:tgtEl>
                                          <p:spTgt spid="18"/>
                                        </p:tgtEl>
                                      </p:cBhvr>
                                    </p:animEffect>
                                  </p:childTnLst>
                                </p:cTn>
                              </p:par>
                            </p:childTnLst>
                          </p:cTn>
                        </p:par>
                        <p:par>
                          <p:cTn id="58" fill="hold">
                            <p:stCondLst>
                              <p:cond delay="185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250" fill="hold"/>
                                        <p:tgtEl>
                                          <p:spTgt spid="19"/>
                                        </p:tgtEl>
                                        <p:attrNameLst>
                                          <p:attrName>ppt_w</p:attrName>
                                        </p:attrNameLst>
                                      </p:cBhvr>
                                      <p:tavLst>
                                        <p:tav tm="0">
                                          <p:val>
                                            <p:fltVal val="0"/>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animEffect transition="in" filter="fade">
                                      <p:cBhvr>
                                        <p:cTn id="63" dur="250"/>
                                        <p:tgtEl>
                                          <p:spTgt spid="19"/>
                                        </p:tgtEl>
                                      </p:cBhvr>
                                    </p:animEffect>
                                  </p:childTnLst>
                                </p:cTn>
                              </p:par>
                            </p:childTnLst>
                          </p:cTn>
                        </p:par>
                        <p:par>
                          <p:cTn id="64" fill="hold">
                            <p:stCondLst>
                              <p:cond delay="2100"/>
                            </p:stCondLst>
                            <p:childTnLst>
                              <p:par>
                                <p:cTn id="65" presetID="53" presetClass="entr" presetSubtype="16"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250" fill="hold"/>
                                        <p:tgtEl>
                                          <p:spTgt spid="20"/>
                                        </p:tgtEl>
                                        <p:attrNameLst>
                                          <p:attrName>ppt_w</p:attrName>
                                        </p:attrNameLst>
                                      </p:cBhvr>
                                      <p:tavLst>
                                        <p:tav tm="0">
                                          <p:val>
                                            <p:fltVal val="0"/>
                                          </p:val>
                                        </p:tav>
                                        <p:tav tm="100000">
                                          <p:val>
                                            <p:strVal val="#ppt_w"/>
                                          </p:val>
                                        </p:tav>
                                      </p:tavLst>
                                    </p:anim>
                                    <p:anim calcmode="lin" valueType="num">
                                      <p:cBhvr>
                                        <p:cTn id="68" dur="250" fill="hold"/>
                                        <p:tgtEl>
                                          <p:spTgt spid="20"/>
                                        </p:tgtEl>
                                        <p:attrNameLst>
                                          <p:attrName>ppt_h</p:attrName>
                                        </p:attrNameLst>
                                      </p:cBhvr>
                                      <p:tavLst>
                                        <p:tav tm="0">
                                          <p:val>
                                            <p:fltVal val="0"/>
                                          </p:val>
                                        </p:tav>
                                        <p:tav tm="100000">
                                          <p:val>
                                            <p:strVal val="#ppt_h"/>
                                          </p:val>
                                        </p:tav>
                                      </p:tavLst>
                                    </p:anim>
                                    <p:animEffect transition="in" filter="fade">
                                      <p:cBhvr>
                                        <p:cTn id="69" dur="250"/>
                                        <p:tgtEl>
                                          <p:spTgt spid="20"/>
                                        </p:tgtEl>
                                      </p:cBhvr>
                                    </p:animEffect>
                                  </p:childTnLst>
                                </p:cTn>
                              </p:par>
                            </p:childTnLst>
                          </p:cTn>
                        </p:par>
                        <p:par>
                          <p:cTn id="70" fill="hold">
                            <p:stCondLst>
                              <p:cond delay="235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250" fill="hold"/>
                                        <p:tgtEl>
                                          <p:spTgt spid="21"/>
                                        </p:tgtEl>
                                        <p:attrNameLst>
                                          <p:attrName>ppt_w</p:attrName>
                                        </p:attrNameLst>
                                      </p:cBhvr>
                                      <p:tavLst>
                                        <p:tav tm="0">
                                          <p:val>
                                            <p:fltVal val="0"/>
                                          </p:val>
                                        </p:tav>
                                        <p:tav tm="100000">
                                          <p:val>
                                            <p:strVal val="#ppt_w"/>
                                          </p:val>
                                        </p:tav>
                                      </p:tavLst>
                                    </p:anim>
                                    <p:anim calcmode="lin" valueType="num">
                                      <p:cBhvr>
                                        <p:cTn id="74" dur="250" fill="hold"/>
                                        <p:tgtEl>
                                          <p:spTgt spid="21"/>
                                        </p:tgtEl>
                                        <p:attrNameLst>
                                          <p:attrName>ppt_h</p:attrName>
                                        </p:attrNameLst>
                                      </p:cBhvr>
                                      <p:tavLst>
                                        <p:tav tm="0">
                                          <p:val>
                                            <p:fltVal val="0"/>
                                          </p:val>
                                        </p:tav>
                                        <p:tav tm="100000">
                                          <p:val>
                                            <p:strVal val="#ppt_h"/>
                                          </p:val>
                                        </p:tav>
                                      </p:tavLst>
                                    </p:anim>
                                    <p:animEffect transition="in" filter="fade">
                                      <p:cBhvr>
                                        <p:cTn id="75" dur="25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4">
                                            <p:txEl>
                                              <p:pRg st="1" end="1"/>
                                            </p:txEl>
                                          </p:spTgt>
                                        </p:tgtEl>
                                        <p:attrNameLst>
                                          <p:attrName>style.visibility</p:attrName>
                                        </p:attrNameLst>
                                      </p:cBhvr>
                                      <p:to>
                                        <p:strVal val="visible"/>
                                      </p:to>
                                    </p:set>
                                    <p:animEffect transition="in" filter="wipe(up)">
                                      <p:cBhvr>
                                        <p:cTn id="80" dur="400"/>
                                        <p:tgtEl>
                                          <p:spTgt spid="4">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2" fill="hold" grpId="0" nodeType="clickEffect">
                                  <p:stCondLst>
                                    <p:cond delay="0"/>
                                  </p:stCondLst>
                                  <p:childTnLst>
                                    <p:set>
                                      <p:cBhvr>
                                        <p:cTn id="84" dur="1" fill="hold">
                                          <p:stCondLst>
                                            <p:cond delay="0"/>
                                          </p:stCondLst>
                                        </p:cTn>
                                        <p:tgtEl>
                                          <p:spTgt spid="4">
                                            <p:txEl>
                                              <p:pRg st="2" end="2"/>
                                            </p:txEl>
                                          </p:spTgt>
                                        </p:tgtEl>
                                        <p:attrNameLst>
                                          <p:attrName>style.visibility</p:attrName>
                                        </p:attrNameLst>
                                      </p:cBhvr>
                                      <p:to>
                                        <p:strVal val="visible"/>
                                      </p:to>
                                    </p:set>
                                    <p:anim calcmode="lin" valueType="num">
                                      <p:cBhvr additive="base">
                                        <p:cTn id="85"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left)">
                                      <p:cBhvr>
                                        <p:cTn id="8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559" grpId="0" build="p" autoUpdateAnimBg="0"/>
      <p:bldP spid="4" grpId="0" uiExpand="1" build="p" animBg="1" autoUpdateAnimBg="0"/>
      <p:bldP spid="17" grpId="0" animBg="1"/>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3605" name="Rectangle 5">
            <a:extLst>
              <a:ext uri="{FF2B5EF4-FFF2-40B4-BE49-F238E27FC236}">
                <a16:creationId xmlns:a16="http://schemas.microsoft.com/office/drawing/2014/main" id="{91CAD03A-189F-A54F-216F-87D5675855E0}"/>
              </a:ext>
            </a:extLst>
          </p:cNvPr>
          <p:cNvSpPr>
            <a:spLocks noChangeArrowheads="1"/>
          </p:cNvSpPr>
          <p:nvPr/>
        </p:nvSpPr>
        <p:spPr bwMode="auto">
          <a:xfrm>
            <a:off x="623392" y="2204864"/>
            <a:ext cx="1087320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dirty="0">
                <a:solidFill>
                  <a:srgbClr val="EFF9FF"/>
                </a:solidFill>
                <a:latin typeface="Arial" panose="020B0604020202020204" pitchFamily="34" charset="0"/>
                <a:cs typeface="Times New Roman" panose="02020603050405020304" pitchFamily="18" charset="0"/>
              </a:rPr>
              <a:t>Interesante de que, en tiempos antiguos, derramar un cuerno de esa mezcla sobre la cabeza de alguien, fue un gran honor.</a:t>
            </a:r>
          </a:p>
        </p:txBody>
      </p:sp>
      <p:pic>
        <p:nvPicPr>
          <p:cNvPr id="7" name="Picture 6">
            <a:extLst>
              <a:ext uri="{FF2B5EF4-FFF2-40B4-BE49-F238E27FC236}">
                <a16:creationId xmlns:a16="http://schemas.microsoft.com/office/drawing/2014/main" id="{2401FE77-8548-2321-F412-23B23207487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6000"/>
                    </a14:imgEffect>
                    <a14:imgEffect>
                      <a14:brightnessContrast bright="-1000" contrast="-23000"/>
                    </a14:imgEffect>
                  </a14:imgLayer>
                </a14:imgProps>
              </a:ext>
              <a:ext uri="{28A0092B-C50C-407E-A947-70E740481C1C}">
                <a14:useLocalDpi xmlns:a14="http://schemas.microsoft.com/office/drawing/2010/main" val="0"/>
              </a:ext>
            </a:extLst>
          </a:blip>
          <a:srcRect l="5848" r="9133"/>
          <a:stretch>
            <a:fillRect/>
          </a:stretch>
        </p:blipFill>
        <p:spPr>
          <a:xfrm flipH="1">
            <a:off x="695400" y="5229200"/>
            <a:ext cx="1340545" cy="1512000"/>
          </a:xfrm>
          <a:prstGeom prst="rect">
            <a:avLst/>
          </a:prstGeom>
        </p:spPr>
      </p:pic>
      <p:pic>
        <p:nvPicPr>
          <p:cNvPr id="8" name="Picture 7">
            <a:extLst>
              <a:ext uri="{FF2B5EF4-FFF2-40B4-BE49-F238E27FC236}">
                <a16:creationId xmlns:a16="http://schemas.microsoft.com/office/drawing/2014/main" id="{AE2753B5-A3D0-3ADB-033C-1287CFE3A815}"/>
              </a:ext>
            </a:extLst>
          </p:cNvPr>
          <p:cNvPicPr>
            <a:picLocks noChangeAspect="1"/>
          </p:cNvPicPr>
          <p:nvPr/>
        </p:nvPicPr>
        <p:blipFill>
          <a:blip r:embed="rId5">
            <a:extLst>
              <a:ext uri="{28A0092B-C50C-407E-A947-70E740481C1C}">
                <a14:useLocalDpi xmlns:a14="http://schemas.microsoft.com/office/drawing/2010/main" val="0"/>
              </a:ext>
            </a:extLst>
          </a:blip>
          <a:srcRect l="13416" t="53" r="7995" b="16396"/>
          <a:stretch>
            <a:fillRect/>
          </a:stretch>
        </p:blipFill>
        <p:spPr>
          <a:xfrm>
            <a:off x="2135560" y="5229200"/>
            <a:ext cx="2592288" cy="1512000"/>
          </a:xfrm>
          <a:prstGeom prst="rect">
            <a:avLst/>
          </a:prstGeom>
        </p:spPr>
      </p:pic>
      <p:pic>
        <p:nvPicPr>
          <p:cNvPr id="9" name="Picture 8">
            <a:extLst>
              <a:ext uri="{FF2B5EF4-FFF2-40B4-BE49-F238E27FC236}">
                <a16:creationId xmlns:a16="http://schemas.microsoft.com/office/drawing/2014/main" id="{971C45D8-36E4-8D61-B39B-741C6E86AF1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 contrast="15000"/>
                    </a14:imgEffect>
                  </a14:imgLayer>
                </a14:imgProps>
              </a:ext>
              <a:ext uri="{28A0092B-C50C-407E-A947-70E740481C1C}">
                <a14:useLocalDpi xmlns:a14="http://schemas.microsoft.com/office/drawing/2010/main" val="0"/>
              </a:ext>
            </a:extLst>
          </a:blip>
          <a:srcRect l="12324" t="5525" r="10627" b="12201"/>
          <a:stretch>
            <a:fillRect/>
          </a:stretch>
        </p:blipFill>
        <p:spPr>
          <a:xfrm>
            <a:off x="4799856" y="5229200"/>
            <a:ext cx="2088232" cy="1512000"/>
          </a:xfrm>
          <a:prstGeom prst="rect">
            <a:avLst/>
          </a:prstGeom>
        </p:spPr>
      </p:pic>
      <p:pic>
        <p:nvPicPr>
          <p:cNvPr id="10" name="Picture 9">
            <a:extLst>
              <a:ext uri="{FF2B5EF4-FFF2-40B4-BE49-F238E27FC236}">
                <a16:creationId xmlns:a16="http://schemas.microsoft.com/office/drawing/2014/main" id="{8D3D4474-4E05-7351-A6F8-B40A0826BA6B}"/>
              </a:ext>
            </a:extLst>
          </p:cNvPr>
          <p:cNvPicPr>
            <a:picLocks noChangeAspect="1"/>
          </p:cNvPicPr>
          <p:nvPr/>
        </p:nvPicPr>
        <p:blipFill>
          <a:blip r:embed="rId8">
            <a:extLst>
              <a:ext uri="{28A0092B-C50C-407E-A947-70E740481C1C}">
                <a14:useLocalDpi xmlns:a14="http://schemas.microsoft.com/office/drawing/2010/main" val="0"/>
              </a:ext>
            </a:extLst>
          </a:blip>
          <a:srcRect l="11302" t="34610" b="4477"/>
          <a:stretch>
            <a:fillRect/>
          </a:stretch>
        </p:blipFill>
        <p:spPr>
          <a:xfrm>
            <a:off x="9169522" y="5229200"/>
            <a:ext cx="2327078" cy="1512000"/>
          </a:xfrm>
          <a:prstGeom prst="rect">
            <a:avLst/>
          </a:prstGeom>
        </p:spPr>
      </p:pic>
      <p:pic>
        <p:nvPicPr>
          <p:cNvPr id="11" name="Picture 10">
            <a:extLst>
              <a:ext uri="{FF2B5EF4-FFF2-40B4-BE49-F238E27FC236}">
                <a16:creationId xmlns:a16="http://schemas.microsoft.com/office/drawing/2014/main" id="{18050DE2-8653-A584-FC25-CE74EC8C3B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0096" y="5229368"/>
            <a:ext cx="2137418" cy="1512000"/>
          </a:xfrm>
          <a:prstGeom prst="rect">
            <a:avLst/>
          </a:prstGeom>
        </p:spPr>
      </p:pic>
      <p:sp>
        <p:nvSpPr>
          <p:cNvPr id="12" name="TextBox 11">
            <a:extLst>
              <a:ext uri="{FF2B5EF4-FFF2-40B4-BE49-F238E27FC236}">
                <a16:creationId xmlns:a16="http://schemas.microsoft.com/office/drawing/2014/main" id="{AD4F4613-6797-C9BF-BA9B-0002CC64A663}"/>
              </a:ext>
            </a:extLst>
          </p:cNvPr>
          <p:cNvSpPr txBox="1"/>
          <p:nvPr/>
        </p:nvSpPr>
        <p:spPr>
          <a:xfrm>
            <a:off x="695400" y="6391666"/>
            <a:ext cx="1340545"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M</a:t>
            </a:r>
            <a:r>
              <a:rPr kumimoji="0" lang="es-419" sz="1800" b="1" i="1" noProof="0" dirty="0" err="1">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irra</a:t>
            </a:r>
            <a:endParaRPr lang="es-419" b="1" i="1" dirty="0">
              <a:solidFill>
                <a:srgbClr val="FFFF00"/>
              </a:solidFill>
              <a:effectLst>
                <a:outerShdw blurRad="63500" dist="50800" dir="2700000" algn="tl" rotWithShape="0">
                  <a:prstClr val="black">
                    <a:alpha val="80000"/>
                  </a:prstClr>
                </a:outerShdw>
              </a:effectLst>
            </a:endParaRPr>
          </a:p>
        </p:txBody>
      </p:sp>
      <p:sp>
        <p:nvSpPr>
          <p:cNvPr id="13" name="TextBox 12">
            <a:extLst>
              <a:ext uri="{FF2B5EF4-FFF2-40B4-BE49-F238E27FC236}">
                <a16:creationId xmlns:a16="http://schemas.microsoft.com/office/drawing/2014/main" id="{C0875759-34EA-3790-2C0C-D71BED07F02D}"/>
              </a:ext>
            </a:extLst>
          </p:cNvPr>
          <p:cNvSpPr txBox="1"/>
          <p:nvPr/>
        </p:nvSpPr>
        <p:spPr>
          <a:xfrm>
            <a:off x="2135560" y="6391666"/>
            <a:ext cx="259228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Canela</a:t>
            </a:r>
            <a:endParaRPr lang="es-419" b="1" i="1" dirty="0">
              <a:solidFill>
                <a:srgbClr val="FFFF00"/>
              </a:solidFill>
              <a:effectLst>
                <a:outerShdw blurRad="63500" dist="50800" dir="2700000" algn="tl" rotWithShape="0">
                  <a:prstClr val="black">
                    <a:alpha val="80000"/>
                  </a:prstClr>
                </a:outerShdw>
              </a:effectLst>
            </a:endParaRPr>
          </a:p>
        </p:txBody>
      </p:sp>
      <p:sp>
        <p:nvSpPr>
          <p:cNvPr id="14" name="TextBox 13">
            <a:extLst>
              <a:ext uri="{FF2B5EF4-FFF2-40B4-BE49-F238E27FC236}">
                <a16:creationId xmlns:a16="http://schemas.microsoft.com/office/drawing/2014/main" id="{8ABAFA4F-B4E4-FCA8-89FB-03637BC183E8}"/>
              </a:ext>
            </a:extLst>
          </p:cNvPr>
          <p:cNvSpPr txBox="1"/>
          <p:nvPr/>
        </p:nvSpPr>
        <p:spPr>
          <a:xfrm>
            <a:off x="4799856" y="6391666"/>
            <a:ext cx="2088232"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Caña</a:t>
            </a:r>
            <a:endParaRPr lang="es-419" b="1" i="1" dirty="0">
              <a:solidFill>
                <a:srgbClr val="FFFF00"/>
              </a:solidFill>
              <a:effectLst>
                <a:outerShdw blurRad="63500" dist="50800" dir="2700000" algn="tl" rotWithShape="0">
                  <a:prstClr val="black">
                    <a:alpha val="80000"/>
                  </a:prstClr>
                </a:outerShdw>
              </a:effectLst>
            </a:endParaRPr>
          </a:p>
        </p:txBody>
      </p:sp>
      <p:sp>
        <p:nvSpPr>
          <p:cNvPr id="15" name="TextBox 14">
            <a:extLst>
              <a:ext uri="{FF2B5EF4-FFF2-40B4-BE49-F238E27FC236}">
                <a16:creationId xmlns:a16="http://schemas.microsoft.com/office/drawing/2014/main" id="{2AB79015-6432-1F37-62DE-CD38C4FC930D}"/>
              </a:ext>
            </a:extLst>
          </p:cNvPr>
          <p:cNvSpPr txBox="1"/>
          <p:nvPr/>
        </p:nvSpPr>
        <p:spPr>
          <a:xfrm>
            <a:off x="6960096" y="6391666"/>
            <a:ext cx="213741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Casia</a:t>
            </a:r>
            <a:endParaRPr lang="es-419" b="1" i="1" dirty="0">
              <a:solidFill>
                <a:srgbClr val="FFFF00"/>
              </a:solidFill>
              <a:effectLst>
                <a:outerShdw blurRad="63500" dist="50800" dir="2700000" algn="tl" rotWithShape="0">
                  <a:prstClr val="black">
                    <a:alpha val="80000"/>
                  </a:prstClr>
                </a:outerShdw>
              </a:effectLst>
            </a:endParaRPr>
          </a:p>
        </p:txBody>
      </p:sp>
      <p:sp>
        <p:nvSpPr>
          <p:cNvPr id="16" name="TextBox 15">
            <a:extLst>
              <a:ext uri="{FF2B5EF4-FFF2-40B4-BE49-F238E27FC236}">
                <a16:creationId xmlns:a16="http://schemas.microsoft.com/office/drawing/2014/main" id="{A13F5D87-E965-674C-DA7F-95F9DD3EDE1D}"/>
              </a:ext>
            </a:extLst>
          </p:cNvPr>
          <p:cNvSpPr txBox="1"/>
          <p:nvPr/>
        </p:nvSpPr>
        <p:spPr>
          <a:xfrm>
            <a:off x="9169522" y="6391666"/>
            <a:ext cx="2327078" cy="349702"/>
          </a:xfrm>
          <a:prstGeom prst="rect">
            <a:avLst/>
          </a:prstGeom>
          <a:solidFill>
            <a:schemeClr val="tx1">
              <a:lumMod val="75000"/>
              <a:lumOff val="25000"/>
              <a:alpha val="39000"/>
            </a:schemeClr>
          </a:solidFill>
          <a:ln w="12700">
            <a:solidFill>
              <a:srgbClr val="00FF00"/>
            </a:solidFill>
          </a:ln>
        </p:spPr>
        <p:txBody>
          <a:bodyPr wrap="none" tIns="36000" bIns="36000">
            <a:noAutofit/>
          </a:bodyPr>
          <a:lstStyle/>
          <a:p>
            <a:pPr algn="ctr"/>
            <a:r>
              <a:rPr lang="es-419" b="1" i="1" dirty="0">
                <a:solidFill>
                  <a:srgbClr val="FFFF00"/>
                </a:solidFill>
                <a:effectLst>
                  <a:outerShdw blurRad="63500" dist="50800" dir="2700000" algn="tl" rotWithShape="0">
                    <a:prstClr val="black">
                      <a:alpha val="80000"/>
                    </a:prstClr>
                  </a:outerShdw>
                </a:effectLst>
                <a:latin typeface="Arial" panose="020B0604020202020204" pitchFamily="34" charset="0"/>
                <a:cs typeface="Times New Roman" panose="02020603050405020304" pitchFamily="18" charset="0"/>
              </a:rPr>
              <a:t>Aceite de Oliva</a:t>
            </a:r>
            <a:endParaRPr lang="es-419" b="1" i="1" dirty="0">
              <a:solidFill>
                <a:srgbClr val="FFFF00"/>
              </a:solidFill>
              <a:effectLst>
                <a:outerShdw blurRad="63500" dist="50800" dir="2700000" algn="tl" rotWithShape="0">
                  <a:prstClr val="black">
                    <a:alpha val="8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53605">
                                            <p:txEl>
                                              <p:pRg st="0" end="0"/>
                                            </p:txEl>
                                          </p:spTgt>
                                        </p:tgtEl>
                                        <p:attrNameLst>
                                          <p:attrName>style.visibility</p:attrName>
                                        </p:attrNameLst>
                                      </p:cBhvr>
                                      <p:to>
                                        <p:strVal val="visible"/>
                                      </p:to>
                                    </p:set>
                                    <p:animEffect transition="in" filter="dissolve">
                                      <p:cBhvr>
                                        <p:cTn id="7" dur="500"/>
                                        <p:tgtEl>
                                          <p:spTgt spid="3353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360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AF85-8820-2F26-FB12-23F4F43FD653}"/>
            </a:ext>
          </a:extLst>
        </p:cNvPr>
        <p:cNvGrpSpPr/>
        <p:nvPr/>
      </p:nvGrpSpPr>
      <p:grpSpPr>
        <a:xfrm>
          <a:off x="0" y="0"/>
          <a:ext cx="0" cy="0"/>
          <a:chOff x="0" y="0"/>
          <a:chExt cx="0" cy="0"/>
        </a:xfrm>
      </p:grpSpPr>
      <p:sp>
        <p:nvSpPr>
          <p:cNvPr id="3353605" name="Rectangle 5">
            <a:extLst>
              <a:ext uri="{FF2B5EF4-FFF2-40B4-BE49-F238E27FC236}">
                <a16:creationId xmlns:a16="http://schemas.microsoft.com/office/drawing/2014/main" id="{C0ABCE79-23CB-55E0-BE68-6506EC2F1BD3}"/>
              </a:ext>
            </a:extLst>
          </p:cNvPr>
          <p:cNvSpPr>
            <a:spLocks noChangeArrowheads="1"/>
          </p:cNvSpPr>
          <p:nvPr/>
        </p:nvSpPr>
        <p:spPr bwMode="auto">
          <a:xfrm>
            <a:off x="623392" y="914400"/>
            <a:ext cx="10873208"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todos los casos, el acto de ungir con aceite es usado para apartar algo o alguien para servicio a Dios: Es consagrar, o santificar la persona u objeto: separarlo de las cosas mundanas, y dedicarlo para servir a Dios.</a:t>
            </a:r>
          </a:p>
        </p:txBody>
      </p:sp>
      <p:sp>
        <p:nvSpPr>
          <p:cNvPr id="3353606" name="Rectangle 6">
            <a:extLst>
              <a:ext uri="{FF2B5EF4-FFF2-40B4-BE49-F238E27FC236}">
                <a16:creationId xmlns:a16="http://schemas.microsoft.com/office/drawing/2014/main" id="{2669A30A-6334-1926-CD39-FCFE0D99A295}"/>
              </a:ext>
            </a:extLst>
          </p:cNvPr>
          <p:cNvSpPr>
            <a:spLocks noChangeArrowheads="1"/>
          </p:cNvSpPr>
          <p:nvPr/>
        </p:nvSpPr>
        <p:spPr bwMode="auto">
          <a:xfrm>
            <a:off x="623392" y="2637656"/>
            <a:ext cx="7753626" cy="86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Ese es el significado real de “Ha Mashiach”, “El Mesías”, “</a:t>
            </a:r>
            <a:r>
              <a:rPr lang="es-419" sz="3000" noProof="0" dirty="0" err="1">
                <a:solidFill>
                  <a:srgbClr val="EFF9FF"/>
                </a:solidFill>
                <a:latin typeface="Arial" panose="020B0604020202020204" pitchFamily="34" charset="0"/>
                <a:cs typeface="Times New Roman" panose="02020603050405020304" pitchFamily="18" charset="0"/>
              </a:rPr>
              <a:t>Christos</a:t>
            </a:r>
            <a:r>
              <a:rPr lang="es-419" sz="3000" noProof="0" dirty="0">
                <a:solidFill>
                  <a:srgbClr val="EFF9FF"/>
                </a:solidFill>
                <a:latin typeface="Arial" panose="020B0604020202020204" pitchFamily="34" charset="0"/>
                <a:cs typeface="Times New Roman" panose="02020603050405020304" pitchFamily="18" charset="0"/>
              </a:rPr>
              <a:t>”, ... y Cristo.</a:t>
            </a:r>
          </a:p>
        </p:txBody>
      </p:sp>
      <p:sp>
        <p:nvSpPr>
          <p:cNvPr id="3353608" name="Rectangle 8">
            <a:extLst>
              <a:ext uri="{FF2B5EF4-FFF2-40B4-BE49-F238E27FC236}">
                <a16:creationId xmlns:a16="http://schemas.microsoft.com/office/drawing/2014/main" id="{B26A62C3-2B3F-6DF4-39E4-7D50A952EB38}"/>
              </a:ext>
            </a:extLst>
          </p:cNvPr>
          <p:cNvSpPr>
            <a:spLocks noChangeArrowheads="1"/>
          </p:cNvSpPr>
          <p:nvPr/>
        </p:nvSpPr>
        <p:spPr bwMode="auto">
          <a:xfrm>
            <a:off x="623392" y="3573016"/>
            <a:ext cx="7753626"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t>
            </a:r>
            <a:r>
              <a:rPr lang="es-419" sz="3000" i="1" noProof="0" dirty="0">
                <a:solidFill>
                  <a:srgbClr val="EFF9FF"/>
                </a:solidFill>
                <a:latin typeface="Arial" panose="020B0604020202020204" pitchFamily="34" charset="0"/>
                <a:cs typeface="Times New Roman" panose="02020603050405020304" pitchFamily="18" charset="0"/>
              </a:rPr>
              <a:t>Él ungido de Dios</a:t>
            </a:r>
            <a:r>
              <a:rPr lang="es-419" sz="3000" noProof="0" dirty="0">
                <a:solidFill>
                  <a:srgbClr val="EFF9FF"/>
                </a:solidFill>
                <a:latin typeface="Arial" panose="020B0604020202020204" pitchFamily="34" charset="0"/>
                <a:cs typeface="Times New Roman" panose="02020603050405020304" pitchFamily="18" charset="0"/>
              </a:rPr>
              <a:t>”. </a:t>
            </a:r>
          </a:p>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Él que es apartado, santo, consagrado, y dedicado a servir a Dios.</a:t>
            </a:r>
          </a:p>
        </p:txBody>
      </p:sp>
      <p:sp>
        <p:nvSpPr>
          <p:cNvPr id="3353609" name="Rectangle 9">
            <a:extLst>
              <a:ext uri="{FF2B5EF4-FFF2-40B4-BE49-F238E27FC236}">
                <a16:creationId xmlns:a16="http://schemas.microsoft.com/office/drawing/2014/main" id="{E8AA1DF5-BD47-AFB9-5370-7F14A3CE0E81}"/>
              </a:ext>
            </a:extLst>
          </p:cNvPr>
          <p:cNvSpPr>
            <a:spLocks noChangeArrowheads="1"/>
          </p:cNvSpPr>
          <p:nvPr/>
        </p:nvSpPr>
        <p:spPr bwMode="auto">
          <a:xfrm>
            <a:off x="671018" y="5013176"/>
            <a:ext cx="7458369" cy="129614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0000"/>
              </a:spcBef>
              <a:buClr>
                <a:srgbClr val="5FF0FF"/>
              </a:buClr>
              <a:buFontTx/>
              <a:buNone/>
            </a:pPr>
            <a:r>
              <a:rPr kumimoji="0" lang="es-419" sz="2800" noProof="0" dirty="0">
                <a:solidFill>
                  <a:srgbClr val="EFF9FF"/>
                </a:solidFill>
                <a:latin typeface="Arial" panose="020B0604020202020204" pitchFamily="34" charset="0"/>
                <a:cs typeface="Times New Roman" panose="02020603050405020304" pitchFamily="18" charset="0"/>
              </a:rPr>
              <a:t>“Porque ni aun el Hijo del hombre vino para que le sirvan, sino para servir y para dar su vida en rescate por muchos.” </a:t>
            </a:r>
            <a:r>
              <a:rPr kumimoji="0" lang="es-419" sz="2800" i="1" noProof="0" dirty="0">
                <a:solidFill>
                  <a:srgbClr val="EFF9FF"/>
                </a:solidFill>
                <a:latin typeface="Arial" panose="020B0604020202020204" pitchFamily="34" charset="0"/>
                <a:cs typeface="Times New Roman" panose="02020603050405020304" pitchFamily="18" charset="0"/>
              </a:rPr>
              <a:t>(</a:t>
            </a:r>
            <a:r>
              <a:rPr lang="es-419" sz="2800" i="1" u="sng" noProof="0" dirty="0">
                <a:solidFill>
                  <a:srgbClr val="FFC42F"/>
                </a:solidFill>
                <a:latin typeface="Arial" panose="020B0604020202020204" pitchFamily="34" charset="0"/>
                <a:cs typeface="Times New Roman" panose="02020603050405020304" pitchFamily="18" charset="0"/>
              </a:rPr>
              <a:t>Marcos 10:45</a:t>
            </a:r>
            <a:r>
              <a:rPr kumimoji="0" lang="es-419" sz="2800" i="1" noProof="0" dirty="0">
                <a:solidFill>
                  <a:srgbClr val="EFF9FF"/>
                </a:solidFill>
                <a:latin typeface="Arial" panose="020B060402020202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A8A2907A-472D-2602-C353-3184AFB1A53C}"/>
              </a:ext>
            </a:extLst>
          </p:cNvPr>
          <p:cNvPicPr>
            <a:picLocks noChangeAspect="1"/>
          </p:cNvPicPr>
          <p:nvPr/>
        </p:nvPicPr>
        <p:blipFill>
          <a:blip r:embed="rId3"/>
          <a:srcRect l="5587"/>
          <a:stretch>
            <a:fillRect/>
          </a:stretch>
        </p:blipFill>
        <p:spPr>
          <a:xfrm>
            <a:off x="8521034" y="2337396"/>
            <a:ext cx="2975566" cy="3899916"/>
          </a:xfrm>
          <a:prstGeom prst="rect">
            <a:avLst/>
          </a:prstGeom>
        </p:spPr>
      </p:pic>
    </p:spTree>
    <p:extLst>
      <p:ext uri="{BB962C8B-B14F-4D97-AF65-F5344CB8AC3E}">
        <p14:creationId xmlns:p14="http://schemas.microsoft.com/office/powerpoint/2010/main" val="78774527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53605">
                                            <p:txEl>
                                              <p:pRg st="0" end="0"/>
                                            </p:txEl>
                                          </p:spTgt>
                                        </p:tgtEl>
                                        <p:attrNameLst>
                                          <p:attrName>style.visibility</p:attrName>
                                        </p:attrNameLst>
                                      </p:cBhvr>
                                      <p:to>
                                        <p:strVal val="visible"/>
                                      </p:to>
                                    </p:set>
                                    <p:animEffect transition="in" filter="dissolve">
                                      <p:cBhvr>
                                        <p:cTn id="7" dur="500"/>
                                        <p:tgtEl>
                                          <p:spTgt spid="33536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353606">
                                            <p:txEl>
                                              <p:pRg st="0" end="0"/>
                                            </p:txEl>
                                          </p:spTgt>
                                        </p:tgtEl>
                                        <p:attrNameLst>
                                          <p:attrName>style.visibility</p:attrName>
                                        </p:attrNameLst>
                                      </p:cBhvr>
                                      <p:to>
                                        <p:strVal val="visible"/>
                                      </p:to>
                                    </p:set>
                                    <p:anim calcmode="lin" valueType="num">
                                      <p:cBhvr additive="base">
                                        <p:cTn id="17" dur="500"/>
                                        <p:tgtEl>
                                          <p:spTgt spid="3353606">
                                            <p:txEl>
                                              <p:pRg st="0" end="0"/>
                                            </p:txEl>
                                          </p:spTgt>
                                        </p:tgtEl>
                                        <p:attrNameLst>
                                          <p:attrName>ppt_x</p:attrName>
                                        </p:attrNameLst>
                                      </p:cBhvr>
                                      <p:tavLst>
                                        <p:tav tm="0">
                                          <p:val>
                                            <p:strVal val="#ppt_x+#ppt_w*1.125000"/>
                                          </p:val>
                                        </p:tav>
                                        <p:tav tm="100000">
                                          <p:val>
                                            <p:strVal val="#ppt_x"/>
                                          </p:val>
                                        </p:tav>
                                      </p:tavLst>
                                    </p:anim>
                                    <p:animEffect transition="in" filter="wipe(left)">
                                      <p:cBhvr>
                                        <p:cTn id="18" dur="500"/>
                                        <p:tgtEl>
                                          <p:spTgt spid="335360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3353608">
                                            <p:txEl>
                                              <p:pRg st="0" end="0"/>
                                            </p:txEl>
                                          </p:spTgt>
                                        </p:tgtEl>
                                        <p:attrNameLst>
                                          <p:attrName>style.visibility</p:attrName>
                                        </p:attrNameLst>
                                      </p:cBhvr>
                                      <p:to>
                                        <p:strVal val="visible"/>
                                      </p:to>
                                    </p:set>
                                    <p:anim calcmode="lin" valueType="num">
                                      <p:cBhvr additive="base">
                                        <p:cTn id="23" dur="500"/>
                                        <p:tgtEl>
                                          <p:spTgt spid="3353608">
                                            <p:txEl>
                                              <p:pRg st="0" end="0"/>
                                            </p:txEl>
                                          </p:spTgt>
                                        </p:tgtEl>
                                        <p:attrNameLst>
                                          <p:attrName>ppt_x</p:attrName>
                                        </p:attrNameLst>
                                      </p:cBhvr>
                                      <p:tavLst>
                                        <p:tav tm="0">
                                          <p:val>
                                            <p:strVal val="#ppt_x+#ppt_w*1.125000"/>
                                          </p:val>
                                        </p:tav>
                                        <p:tav tm="100000">
                                          <p:val>
                                            <p:strVal val="#ppt_x"/>
                                          </p:val>
                                        </p:tav>
                                      </p:tavLst>
                                    </p:anim>
                                    <p:animEffect transition="in" filter="wipe(left)">
                                      <p:cBhvr>
                                        <p:cTn id="24" dur="500"/>
                                        <p:tgtEl>
                                          <p:spTgt spid="335360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3353608">
                                            <p:txEl>
                                              <p:pRg st="1" end="1"/>
                                            </p:txEl>
                                          </p:spTgt>
                                        </p:tgtEl>
                                        <p:attrNameLst>
                                          <p:attrName>style.visibility</p:attrName>
                                        </p:attrNameLst>
                                      </p:cBhvr>
                                      <p:to>
                                        <p:strVal val="visible"/>
                                      </p:to>
                                    </p:set>
                                    <p:anim calcmode="lin" valueType="num">
                                      <p:cBhvr additive="base">
                                        <p:cTn id="29" dur="500"/>
                                        <p:tgtEl>
                                          <p:spTgt spid="3353608">
                                            <p:txEl>
                                              <p:pRg st="1" end="1"/>
                                            </p:txEl>
                                          </p:spTgt>
                                        </p:tgtEl>
                                        <p:attrNameLst>
                                          <p:attrName>ppt_x</p:attrName>
                                        </p:attrNameLst>
                                      </p:cBhvr>
                                      <p:tavLst>
                                        <p:tav tm="0">
                                          <p:val>
                                            <p:strVal val="#ppt_x+#ppt_w*1.125000"/>
                                          </p:val>
                                        </p:tav>
                                        <p:tav tm="100000">
                                          <p:val>
                                            <p:strVal val="#ppt_x"/>
                                          </p:val>
                                        </p:tav>
                                      </p:tavLst>
                                    </p:anim>
                                    <p:animEffect transition="in" filter="wipe(left)">
                                      <p:cBhvr>
                                        <p:cTn id="30" dur="500"/>
                                        <p:tgtEl>
                                          <p:spTgt spid="335360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353609"/>
                                        </p:tgtEl>
                                        <p:attrNameLst>
                                          <p:attrName>style.visibility</p:attrName>
                                        </p:attrNameLst>
                                      </p:cBhvr>
                                      <p:to>
                                        <p:strVal val="visible"/>
                                      </p:to>
                                    </p:set>
                                    <p:animEffect transition="in" filter="wipe(left)">
                                      <p:cBhvr>
                                        <p:cTn id="35" dur="500"/>
                                        <p:tgtEl>
                                          <p:spTgt spid="33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3605" grpId="0" build="p" autoUpdateAnimBg="0"/>
      <p:bldP spid="3353606" grpId="0" build="allAtOnce"/>
      <p:bldP spid="3353608" grpId="0" build="p"/>
      <p:bldP spid="3353609"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826" name="Rectangle 2">
            <a:extLst>
              <a:ext uri="{FF2B5EF4-FFF2-40B4-BE49-F238E27FC236}">
                <a16:creationId xmlns:a16="http://schemas.microsoft.com/office/drawing/2014/main" id="{C070A4CA-6231-E5DE-AE9A-7EE1F8681EE2}"/>
              </a:ext>
            </a:extLst>
          </p:cNvPr>
          <p:cNvSpPr>
            <a:spLocks noChangeArrowheads="1"/>
          </p:cNvSpPr>
          <p:nvPr/>
        </p:nvSpPr>
        <p:spPr bwMode="auto">
          <a:xfrm>
            <a:off x="767408" y="1138808"/>
            <a:ext cx="10729192" cy="466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Entonces, ya que sabemos que el significado de Mesías es “ungido”, podemos buscarlo en el Antiguo Testamento:</a:t>
            </a:r>
          </a:p>
          <a:p>
            <a:pPr algn="just">
              <a:lnSpc>
                <a:spcPct val="90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De hecho, la biblia menciona “ungido” 87 veces, de los cuales 77 se encuentran en el AT. ...</a:t>
            </a:r>
          </a:p>
          <a:p>
            <a:pPr algn="just">
              <a:lnSpc>
                <a:spcPct val="90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SIEMPRE en conexión de personas o cosas apartadas y consagradas para Dios.</a:t>
            </a:r>
          </a:p>
          <a:p>
            <a:pPr algn="just">
              <a:lnSpc>
                <a:spcPct val="90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Algo interesante: un objeto “ungido” no puede ser usado para otra cosa: solamente en el servicio de Dios.</a:t>
            </a:r>
          </a:p>
          <a:p>
            <a:pPr algn="just">
              <a:lnSpc>
                <a:spcPct val="90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una persona ungida, es ungida para el resto de su vida, hasta que muere.</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7826">
                                            <p:txEl>
                                              <p:pRg st="0" end="0"/>
                                            </p:txEl>
                                          </p:spTgt>
                                        </p:tgtEl>
                                        <p:attrNameLst>
                                          <p:attrName>style.visibility</p:attrName>
                                        </p:attrNameLst>
                                      </p:cBhvr>
                                      <p:to>
                                        <p:strVal val="visible"/>
                                      </p:to>
                                    </p:set>
                                    <p:animEffect transition="in" filter="wipe(up)">
                                      <p:cBhvr>
                                        <p:cTn id="7" dur="400"/>
                                        <p:tgtEl>
                                          <p:spTgt spid="3277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77826">
                                            <p:txEl>
                                              <p:pRg st="1" end="1"/>
                                            </p:txEl>
                                          </p:spTgt>
                                        </p:tgtEl>
                                        <p:attrNameLst>
                                          <p:attrName>style.visibility</p:attrName>
                                        </p:attrNameLst>
                                      </p:cBhvr>
                                      <p:to>
                                        <p:strVal val="visible"/>
                                      </p:to>
                                    </p:set>
                                    <p:animEffect transition="in" filter="wipe(up)">
                                      <p:cBhvr>
                                        <p:cTn id="12" dur="400"/>
                                        <p:tgtEl>
                                          <p:spTgt spid="3277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77826">
                                            <p:txEl>
                                              <p:pRg st="2" end="2"/>
                                            </p:txEl>
                                          </p:spTgt>
                                        </p:tgtEl>
                                        <p:attrNameLst>
                                          <p:attrName>style.visibility</p:attrName>
                                        </p:attrNameLst>
                                      </p:cBhvr>
                                      <p:to>
                                        <p:strVal val="visible"/>
                                      </p:to>
                                    </p:set>
                                    <p:animEffect transition="in" filter="wipe(up)">
                                      <p:cBhvr>
                                        <p:cTn id="17" dur="400"/>
                                        <p:tgtEl>
                                          <p:spTgt spid="3277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277826">
                                            <p:txEl>
                                              <p:pRg st="3" end="3"/>
                                            </p:txEl>
                                          </p:spTgt>
                                        </p:tgtEl>
                                        <p:attrNameLst>
                                          <p:attrName>style.visibility</p:attrName>
                                        </p:attrNameLst>
                                      </p:cBhvr>
                                      <p:to>
                                        <p:strVal val="visible"/>
                                      </p:to>
                                    </p:set>
                                    <p:animEffect transition="in" filter="wipe(up)">
                                      <p:cBhvr>
                                        <p:cTn id="22" dur="400"/>
                                        <p:tgtEl>
                                          <p:spTgt spid="32778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277826">
                                            <p:txEl>
                                              <p:pRg st="4" end="4"/>
                                            </p:txEl>
                                          </p:spTgt>
                                        </p:tgtEl>
                                        <p:attrNameLst>
                                          <p:attrName>style.visibility</p:attrName>
                                        </p:attrNameLst>
                                      </p:cBhvr>
                                      <p:to>
                                        <p:strVal val="visible"/>
                                      </p:to>
                                    </p:set>
                                    <p:animEffect transition="in" filter="wipe(up)">
                                      <p:cBhvr>
                                        <p:cTn id="27" dur="400"/>
                                        <p:tgtEl>
                                          <p:spTgt spid="32778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2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0834" name="Rectangle 2">
            <a:extLst>
              <a:ext uri="{FF2B5EF4-FFF2-40B4-BE49-F238E27FC236}">
                <a16:creationId xmlns:a16="http://schemas.microsoft.com/office/drawing/2014/main" id="{01563CF6-A119-BCB6-057E-5E3BED0E7E3B}"/>
              </a:ext>
            </a:extLst>
          </p:cNvPr>
          <p:cNvSpPr>
            <a:spLocks noChangeArrowheads="1"/>
          </p:cNvSpPr>
          <p:nvPr/>
        </p:nvSpPr>
        <p:spPr bwMode="auto">
          <a:xfrm>
            <a:off x="767408" y="1066800"/>
            <a:ext cx="10657184"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Entonces, efectivamente el AT tiene muchas referencias al “</a:t>
            </a:r>
            <a:r>
              <a:rPr lang="es-419" sz="3000" noProof="0" dirty="0" err="1">
                <a:solidFill>
                  <a:srgbClr val="EFF9FF"/>
                </a:solidFill>
                <a:latin typeface="Arial" panose="020B0604020202020204" pitchFamily="34" charset="0"/>
                <a:cs typeface="Times New Roman" panose="02020603050405020304" pitchFamily="18" charset="0"/>
              </a:rPr>
              <a:t>mashiach</a:t>
            </a:r>
            <a:r>
              <a:rPr lang="es-419" sz="3000" noProof="0" dirty="0">
                <a:solidFill>
                  <a:srgbClr val="EFF9FF"/>
                </a:solidFill>
                <a:latin typeface="Arial" panose="020B0604020202020204" pitchFamily="34" charset="0"/>
                <a:cs typeface="Times New Roman" panose="02020603050405020304" pitchFamily="18" charset="0"/>
              </a:rPr>
              <a:t>” como “</a:t>
            </a:r>
            <a:r>
              <a:rPr lang="es-419" sz="3000" dirty="0">
                <a:solidFill>
                  <a:srgbClr val="EFF9FF"/>
                </a:solidFill>
                <a:latin typeface="Arial" panose="020B0604020202020204" pitchFamily="34" charset="0"/>
                <a:cs typeface="Times New Roman" panose="02020603050405020304" pitchFamily="18" charset="0"/>
              </a:rPr>
              <a:t>ungido</a:t>
            </a:r>
            <a:r>
              <a:rPr lang="es-419" sz="3000" noProof="0" dirty="0">
                <a:solidFill>
                  <a:srgbClr val="EFF9FF"/>
                </a:solidFill>
                <a:latin typeface="Arial" panose="020B0604020202020204" pitchFamily="34" charset="0"/>
                <a:cs typeface="Times New Roman" panose="02020603050405020304" pitchFamily="18" charset="0"/>
              </a:rPr>
              <a:t>”. Ya lo tenemos claro. Pero ninguna vez (o quizás dos veces) como “Mashiach”: “El Ungido”</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También tenemos claro que el Nuevo Testamento comienza, en su primer versículo, diciendo que Jesús es “Mashiach”: es Cristo, El Ungido.</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Pero... ¿Qué dice el pueblo judío referente al Mashiach?</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Dejando a un lado el Nuevo Testamento por un momento, quizás sería importante conocer la opinión de los judíos con respecto a sus escrituras, en su idioma: hebreo.</a:t>
            </a:r>
          </a:p>
          <a:p>
            <a:pPr algn="just">
              <a:lnSpc>
                <a:spcPct val="90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¿Ellos están de acuerdo en que Jesús es el Mashiach del Antiguo Testamento?</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20834">
                                            <p:txEl>
                                              <p:pRg st="0" end="0"/>
                                            </p:txEl>
                                          </p:spTgt>
                                        </p:tgtEl>
                                        <p:attrNameLst>
                                          <p:attrName>style.visibility</p:attrName>
                                        </p:attrNameLst>
                                      </p:cBhvr>
                                      <p:to>
                                        <p:strVal val="visible"/>
                                      </p:to>
                                    </p:set>
                                    <p:animEffect transition="in" filter="wipe(up)">
                                      <p:cBhvr>
                                        <p:cTn id="7" dur="400"/>
                                        <p:tgtEl>
                                          <p:spTgt spid="33208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20834">
                                            <p:txEl>
                                              <p:pRg st="1" end="1"/>
                                            </p:txEl>
                                          </p:spTgt>
                                        </p:tgtEl>
                                        <p:attrNameLst>
                                          <p:attrName>style.visibility</p:attrName>
                                        </p:attrNameLst>
                                      </p:cBhvr>
                                      <p:to>
                                        <p:strVal val="visible"/>
                                      </p:to>
                                    </p:set>
                                    <p:animEffect transition="in" filter="wipe(up)">
                                      <p:cBhvr>
                                        <p:cTn id="12" dur="400"/>
                                        <p:tgtEl>
                                          <p:spTgt spid="33208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20834">
                                            <p:txEl>
                                              <p:pRg st="2" end="2"/>
                                            </p:txEl>
                                          </p:spTgt>
                                        </p:tgtEl>
                                        <p:attrNameLst>
                                          <p:attrName>style.visibility</p:attrName>
                                        </p:attrNameLst>
                                      </p:cBhvr>
                                      <p:to>
                                        <p:strVal val="visible"/>
                                      </p:to>
                                    </p:set>
                                    <p:animEffect transition="in" filter="wipe(up)">
                                      <p:cBhvr>
                                        <p:cTn id="17" dur="400"/>
                                        <p:tgtEl>
                                          <p:spTgt spid="33208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20834">
                                            <p:txEl>
                                              <p:pRg st="3" end="3"/>
                                            </p:txEl>
                                          </p:spTgt>
                                        </p:tgtEl>
                                        <p:attrNameLst>
                                          <p:attrName>style.visibility</p:attrName>
                                        </p:attrNameLst>
                                      </p:cBhvr>
                                      <p:to>
                                        <p:strVal val="visible"/>
                                      </p:to>
                                    </p:set>
                                    <p:animEffect transition="in" filter="wipe(up)">
                                      <p:cBhvr>
                                        <p:cTn id="22" dur="400"/>
                                        <p:tgtEl>
                                          <p:spTgt spid="33208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20834">
                                            <p:txEl>
                                              <p:pRg st="4" end="4"/>
                                            </p:txEl>
                                          </p:spTgt>
                                        </p:tgtEl>
                                        <p:attrNameLst>
                                          <p:attrName>style.visibility</p:attrName>
                                        </p:attrNameLst>
                                      </p:cBhvr>
                                      <p:to>
                                        <p:strVal val="visible"/>
                                      </p:to>
                                    </p:set>
                                    <p:animEffect transition="in" filter="wipe(up)">
                                      <p:cBhvr>
                                        <p:cTn id="27" dur="400"/>
                                        <p:tgtEl>
                                          <p:spTgt spid="33208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083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4690" name="Rectangle 2">
            <a:extLst>
              <a:ext uri="{FF2B5EF4-FFF2-40B4-BE49-F238E27FC236}">
                <a16:creationId xmlns:a16="http://schemas.microsoft.com/office/drawing/2014/main" id="{AC3C8531-9065-FCBF-6079-9D6C6F1C531C}"/>
              </a:ext>
            </a:extLst>
          </p:cNvPr>
          <p:cNvSpPr>
            <a:spLocks noChangeArrowheads="1"/>
          </p:cNvSpPr>
          <p:nvPr/>
        </p:nvSpPr>
        <p:spPr bwMode="auto">
          <a:xfrm>
            <a:off x="551384" y="1043879"/>
            <a:ext cx="11089232" cy="44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30000"/>
              </a:spcBef>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Según el judaísmo hoy, las características principales del mesías: </a:t>
            </a:r>
          </a:p>
        </p:txBody>
      </p:sp>
      <p:sp>
        <p:nvSpPr>
          <p:cNvPr id="3314694" name="Rectangle 6">
            <a:extLst>
              <a:ext uri="{FF2B5EF4-FFF2-40B4-BE49-F238E27FC236}">
                <a16:creationId xmlns:a16="http://schemas.microsoft.com/office/drawing/2014/main" id="{CDB3F890-5BEB-DC40-CC27-24138882ED50}"/>
              </a:ext>
            </a:extLst>
          </p:cNvPr>
          <p:cNvSpPr>
            <a:spLocks noChangeArrowheads="1"/>
          </p:cNvSpPr>
          <p:nvPr/>
        </p:nvSpPr>
        <p:spPr bwMode="auto">
          <a:xfrm>
            <a:off x="695400" y="1557063"/>
            <a:ext cx="10513168" cy="302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87338" indent="-287338"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Descendiente masculino del rey David.</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De nacimiento humano con padres humanos.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Maestro perfecto de la ley de Dios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Gran líder político: inspirador y buen juez</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Reconstruirá el templo en Jerusalén</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Gobernará la humanidad, pero con amabilidad</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Traerá paz al mundo</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Unirá a la humanidad </a:t>
            </a:r>
          </a:p>
        </p:txBody>
      </p:sp>
      <p:sp>
        <p:nvSpPr>
          <p:cNvPr id="3314695" name="Rectangle 7">
            <a:extLst>
              <a:ext uri="{FF2B5EF4-FFF2-40B4-BE49-F238E27FC236}">
                <a16:creationId xmlns:a16="http://schemas.microsoft.com/office/drawing/2014/main" id="{8736424D-E730-2D39-02C8-0913F5ED641C}"/>
              </a:ext>
            </a:extLst>
          </p:cNvPr>
          <p:cNvSpPr>
            <a:spLocks noChangeArrowheads="1"/>
          </p:cNvSpPr>
          <p:nvPr/>
        </p:nvSpPr>
        <p:spPr bwMode="auto">
          <a:xfrm>
            <a:off x="839416" y="5479504"/>
            <a:ext cx="10513168"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30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Pero esa </a:t>
            </a:r>
            <a:r>
              <a:rPr lang="es-419" sz="3000" i="1" u="sng" noProof="0" dirty="0">
                <a:solidFill>
                  <a:srgbClr val="EFF9FF"/>
                </a:solidFill>
                <a:latin typeface="Arial" panose="020B0604020202020204" pitchFamily="34" charset="0"/>
                <a:cs typeface="Times New Roman" panose="02020603050405020304" pitchFamily="18" charset="0"/>
              </a:rPr>
              <a:t>no</a:t>
            </a:r>
            <a:r>
              <a:rPr lang="es-419" sz="3000" noProof="0" dirty="0">
                <a:solidFill>
                  <a:srgbClr val="EFF9FF"/>
                </a:solidFill>
                <a:latin typeface="Arial" panose="020B0604020202020204" pitchFamily="34" charset="0"/>
                <a:cs typeface="Times New Roman" panose="02020603050405020304" pitchFamily="18" charset="0"/>
              </a:rPr>
              <a:t> es la creencia original!  Ha cambiado....</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14690">
                                            <p:txEl>
                                              <p:pRg st="0" end="0"/>
                                            </p:txEl>
                                          </p:spTgt>
                                        </p:tgtEl>
                                        <p:attrNameLst>
                                          <p:attrName>style.visibility</p:attrName>
                                        </p:attrNameLst>
                                      </p:cBhvr>
                                      <p:to>
                                        <p:strVal val="visible"/>
                                      </p:to>
                                    </p:set>
                                    <p:animEffect transition="in" filter="dissolve">
                                      <p:cBhvr>
                                        <p:cTn id="7" dur="350"/>
                                        <p:tgtEl>
                                          <p:spTgt spid="33146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314694">
                                            <p:txEl>
                                              <p:pRg st="0" end="0"/>
                                            </p:txEl>
                                          </p:spTgt>
                                        </p:tgtEl>
                                        <p:attrNameLst>
                                          <p:attrName>style.visibility</p:attrName>
                                        </p:attrNameLst>
                                      </p:cBhvr>
                                      <p:to>
                                        <p:strVal val="visible"/>
                                      </p:to>
                                    </p:set>
                                    <p:anim calcmode="lin" valueType="num">
                                      <p:cBhvr additive="base">
                                        <p:cTn id="12" dur="250" fill="hold"/>
                                        <p:tgtEl>
                                          <p:spTgt spid="3314694">
                                            <p:txEl>
                                              <p:pRg st="0" end="0"/>
                                            </p:txEl>
                                          </p:spTgt>
                                        </p:tgtEl>
                                        <p:attrNameLst>
                                          <p:attrName>ppt_x</p:attrName>
                                        </p:attrNameLst>
                                      </p:cBhvr>
                                      <p:tavLst>
                                        <p:tav tm="0">
                                          <p:val>
                                            <p:strVal val="1+#ppt_w/2"/>
                                          </p:val>
                                        </p:tav>
                                        <p:tav tm="100000">
                                          <p:val>
                                            <p:strVal val="#ppt_x"/>
                                          </p:val>
                                        </p:tav>
                                      </p:tavLst>
                                    </p:anim>
                                    <p:anim calcmode="lin" valueType="num">
                                      <p:cBhvr additive="base">
                                        <p:cTn id="13" dur="250" fill="hold"/>
                                        <p:tgtEl>
                                          <p:spTgt spid="33146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314694">
                                            <p:txEl>
                                              <p:pRg st="1" end="1"/>
                                            </p:txEl>
                                          </p:spTgt>
                                        </p:tgtEl>
                                        <p:attrNameLst>
                                          <p:attrName>style.visibility</p:attrName>
                                        </p:attrNameLst>
                                      </p:cBhvr>
                                      <p:to>
                                        <p:strVal val="visible"/>
                                      </p:to>
                                    </p:set>
                                    <p:anim calcmode="lin" valueType="num">
                                      <p:cBhvr additive="base">
                                        <p:cTn id="18" dur="250" fill="hold"/>
                                        <p:tgtEl>
                                          <p:spTgt spid="3314694">
                                            <p:txEl>
                                              <p:pRg st="1" end="1"/>
                                            </p:txEl>
                                          </p:spTgt>
                                        </p:tgtEl>
                                        <p:attrNameLst>
                                          <p:attrName>ppt_x</p:attrName>
                                        </p:attrNameLst>
                                      </p:cBhvr>
                                      <p:tavLst>
                                        <p:tav tm="0">
                                          <p:val>
                                            <p:strVal val="1+#ppt_w/2"/>
                                          </p:val>
                                        </p:tav>
                                        <p:tav tm="100000">
                                          <p:val>
                                            <p:strVal val="#ppt_x"/>
                                          </p:val>
                                        </p:tav>
                                      </p:tavLst>
                                    </p:anim>
                                    <p:anim calcmode="lin" valueType="num">
                                      <p:cBhvr additive="base">
                                        <p:cTn id="19" dur="250" fill="hold"/>
                                        <p:tgtEl>
                                          <p:spTgt spid="33146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314694">
                                            <p:txEl>
                                              <p:pRg st="2" end="2"/>
                                            </p:txEl>
                                          </p:spTgt>
                                        </p:tgtEl>
                                        <p:attrNameLst>
                                          <p:attrName>style.visibility</p:attrName>
                                        </p:attrNameLst>
                                      </p:cBhvr>
                                      <p:to>
                                        <p:strVal val="visible"/>
                                      </p:to>
                                    </p:set>
                                    <p:anim calcmode="lin" valueType="num">
                                      <p:cBhvr additive="base">
                                        <p:cTn id="24" dur="250" fill="hold"/>
                                        <p:tgtEl>
                                          <p:spTgt spid="3314694">
                                            <p:txEl>
                                              <p:pRg st="2" end="2"/>
                                            </p:txEl>
                                          </p:spTgt>
                                        </p:tgtEl>
                                        <p:attrNameLst>
                                          <p:attrName>ppt_x</p:attrName>
                                        </p:attrNameLst>
                                      </p:cBhvr>
                                      <p:tavLst>
                                        <p:tav tm="0">
                                          <p:val>
                                            <p:strVal val="1+#ppt_w/2"/>
                                          </p:val>
                                        </p:tav>
                                        <p:tav tm="100000">
                                          <p:val>
                                            <p:strVal val="#ppt_x"/>
                                          </p:val>
                                        </p:tav>
                                      </p:tavLst>
                                    </p:anim>
                                    <p:anim calcmode="lin" valueType="num">
                                      <p:cBhvr additive="base">
                                        <p:cTn id="25" dur="250" fill="hold"/>
                                        <p:tgtEl>
                                          <p:spTgt spid="33146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314694">
                                            <p:txEl>
                                              <p:pRg st="3" end="3"/>
                                            </p:txEl>
                                          </p:spTgt>
                                        </p:tgtEl>
                                        <p:attrNameLst>
                                          <p:attrName>style.visibility</p:attrName>
                                        </p:attrNameLst>
                                      </p:cBhvr>
                                      <p:to>
                                        <p:strVal val="visible"/>
                                      </p:to>
                                    </p:set>
                                    <p:anim calcmode="lin" valueType="num">
                                      <p:cBhvr additive="base">
                                        <p:cTn id="30" dur="250" fill="hold"/>
                                        <p:tgtEl>
                                          <p:spTgt spid="3314694">
                                            <p:txEl>
                                              <p:pRg st="3" end="3"/>
                                            </p:txEl>
                                          </p:spTgt>
                                        </p:tgtEl>
                                        <p:attrNameLst>
                                          <p:attrName>ppt_x</p:attrName>
                                        </p:attrNameLst>
                                      </p:cBhvr>
                                      <p:tavLst>
                                        <p:tav tm="0">
                                          <p:val>
                                            <p:strVal val="1+#ppt_w/2"/>
                                          </p:val>
                                        </p:tav>
                                        <p:tav tm="100000">
                                          <p:val>
                                            <p:strVal val="#ppt_x"/>
                                          </p:val>
                                        </p:tav>
                                      </p:tavLst>
                                    </p:anim>
                                    <p:anim calcmode="lin" valueType="num">
                                      <p:cBhvr additive="base">
                                        <p:cTn id="31" dur="250" fill="hold"/>
                                        <p:tgtEl>
                                          <p:spTgt spid="331469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314694">
                                            <p:txEl>
                                              <p:pRg st="4" end="4"/>
                                            </p:txEl>
                                          </p:spTgt>
                                        </p:tgtEl>
                                        <p:attrNameLst>
                                          <p:attrName>style.visibility</p:attrName>
                                        </p:attrNameLst>
                                      </p:cBhvr>
                                      <p:to>
                                        <p:strVal val="visible"/>
                                      </p:to>
                                    </p:set>
                                    <p:anim calcmode="lin" valueType="num">
                                      <p:cBhvr additive="base">
                                        <p:cTn id="36" dur="250" fill="hold"/>
                                        <p:tgtEl>
                                          <p:spTgt spid="3314694">
                                            <p:txEl>
                                              <p:pRg st="4" end="4"/>
                                            </p:txEl>
                                          </p:spTgt>
                                        </p:tgtEl>
                                        <p:attrNameLst>
                                          <p:attrName>ppt_x</p:attrName>
                                        </p:attrNameLst>
                                      </p:cBhvr>
                                      <p:tavLst>
                                        <p:tav tm="0">
                                          <p:val>
                                            <p:strVal val="1+#ppt_w/2"/>
                                          </p:val>
                                        </p:tav>
                                        <p:tav tm="100000">
                                          <p:val>
                                            <p:strVal val="#ppt_x"/>
                                          </p:val>
                                        </p:tav>
                                      </p:tavLst>
                                    </p:anim>
                                    <p:anim calcmode="lin" valueType="num">
                                      <p:cBhvr additive="base">
                                        <p:cTn id="37" dur="250" fill="hold"/>
                                        <p:tgtEl>
                                          <p:spTgt spid="331469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3314694">
                                            <p:txEl>
                                              <p:pRg st="5" end="5"/>
                                            </p:txEl>
                                          </p:spTgt>
                                        </p:tgtEl>
                                        <p:attrNameLst>
                                          <p:attrName>style.visibility</p:attrName>
                                        </p:attrNameLst>
                                      </p:cBhvr>
                                      <p:to>
                                        <p:strVal val="visible"/>
                                      </p:to>
                                    </p:set>
                                    <p:anim calcmode="lin" valueType="num">
                                      <p:cBhvr additive="base">
                                        <p:cTn id="42" dur="250" fill="hold"/>
                                        <p:tgtEl>
                                          <p:spTgt spid="3314694">
                                            <p:txEl>
                                              <p:pRg st="5" end="5"/>
                                            </p:txEl>
                                          </p:spTgt>
                                        </p:tgtEl>
                                        <p:attrNameLst>
                                          <p:attrName>ppt_x</p:attrName>
                                        </p:attrNameLst>
                                      </p:cBhvr>
                                      <p:tavLst>
                                        <p:tav tm="0">
                                          <p:val>
                                            <p:strVal val="1+#ppt_w/2"/>
                                          </p:val>
                                        </p:tav>
                                        <p:tav tm="100000">
                                          <p:val>
                                            <p:strVal val="#ppt_x"/>
                                          </p:val>
                                        </p:tav>
                                      </p:tavLst>
                                    </p:anim>
                                    <p:anim calcmode="lin" valueType="num">
                                      <p:cBhvr additive="base">
                                        <p:cTn id="43" dur="250" fill="hold"/>
                                        <p:tgtEl>
                                          <p:spTgt spid="331469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314694">
                                            <p:txEl>
                                              <p:pRg st="6" end="6"/>
                                            </p:txEl>
                                          </p:spTgt>
                                        </p:tgtEl>
                                        <p:attrNameLst>
                                          <p:attrName>style.visibility</p:attrName>
                                        </p:attrNameLst>
                                      </p:cBhvr>
                                      <p:to>
                                        <p:strVal val="visible"/>
                                      </p:to>
                                    </p:set>
                                    <p:anim calcmode="lin" valueType="num">
                                      <p:cBhvr additive="base">
                                        <p:cTn id="48" dur="250" fill="hold"/>
                                        <p:tgtEl>
                                          <p:spTgt spid="3314694">
                                            <p:txEl>
                                              <p:pRg st="6" end="6"/>
                                            </p:txEl>
                                          </p:spTgt>
                                        </p:tgtEl>
                                        <p:attrNameLst>
                                          <p:attrName>ppt_x</p:attrName>
                                        </p:attrNameLst>
                                      </p:cBhvr>
                                      <p:tavLst>
                                        <p:tav tm="0">
                                          <p:val>
                                            <p:strVal val="1+#ppt_w/2"/>
                                          </p:val>
                                        </p:tav>
                                        <p:tav tm="100000">
                                          <p:val>
                                            <p:strVal val="#ppt_x"/>
                                          </p:val>
                                        </p:tav>
                                      </p:tavLst>
                                    </p:anim>
                                    <p:anim calcmode="lin" valueType="num">
                                      <p:cBhvr additive="base">
                                        <p:cTn id="49" dur="250" fill="hold"/>
                                        <p:tgtEl>
                                          <p:spTgt spid="331469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314694">
                                            <p:txEl>
                                              <p:pRg st="7" end="7"/>
                                            </p:txEl>
                                          </p:spTgt>
                                        </p:tgtEl>
                                        <p:attrNameLst>
                                          <p:attrName>style.visibility</p:attrName>
                                        </p:attrNameLst>
                                      </p:cBhvr>
                                      <p:to>
                                        <p:strVal val="visible"/>
                                      </p:to>
                                    </p:set>
                                    <p:anim calcmode="lin" valueType="num">
                                      <p:cBhvr additive="base">
                                        <p:cTn id="54" dur="250" fill="hold"/>
                                        <p:tgtEl>
                                          <p:spTgt spid="3314694">
                                            <p:txEl>
                                              <p:pRg st="7" end="7"/>
                                            </p:txEl>
                                          </p:spTgt>
                                        </p:tgtEl>
                                        <p:attrNameLst>
                                          <p:attrName>ppt_x</p:attrName>
                                        </p:attrNameLst>
                                      </p:cBhvr>
                                      <p:tavLst>
                                        <p:tav tm="0">
                                          <p:val>
                                            <p:strVal val="1+#ppt_w/2"/>
                                          </p:val>
                                        </p:tav>
                                        <p:tav tm="100000">
                                          <p:val>
                                            <p:strVal val="#ppt_x"/>
                                          </p:val>
                                        </p:tav>
                                      </p:tavLst>
                                    </p:anim>
                                    <p:anim calcmode="lin" valueType="num">
                                      <p:cBhvr additive="base">
                                        <p:cTn id="55" dur="250" fill="hold"/>
                                        <p:tgtEl>
                                          <p:spTgt spid="331469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14695">
                                            <p:txEl>
                                              <p:pRg st="0" end="0"/>
                                            </p:txEl>
                                          </p:spTgt>
                                        </p:tgtEl>
                                        <p:attrNameLst>
                                          <p:attrName>style.visibility</p:attrName>
                                        </p:attrNameLst>
                                      </p:cBhvr>
                                      <p:to>
                                        <p:strVal val="visible"/>
                                      </p:to>
                                    </p:set>
                                    <p:animEffect transition="in" filter="fade">
                                      <p:cBhvr>
                                        <p:cTn id="60" dur="1000"/>
                                        <p:tgtEl>
                                          <p:spTgt spid="3314695">
                                            <p:txEl>
                                              <p:pRg st="0" end="0"/>
                                            </p:txEl>
                                          </p:spTgt>
                                        </p:tgtEl>
                                      </p:cBhvr>
                                    </p:animEffect>
                                    <p:anim calcmode="lin" valueType="num">
                                      <p:cBhvr>
                                        <p:cTn id="61" dur="1000" fill="hold"/>
                                        <p:tgtEl>
                                          <p:spTgt spid="3314695">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331469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4690" grpId="0" build="p" autoUpdateAnimBg="0"/>
      <p:bldP spid="3314694" grpId="0" build="p" autoUpdateAnimBg="0"/>
      <p:bldP spid="3314695"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5538" name="Rectangle 2">
            <a:extLst>
              <a:ext uri="{FF2B5EF4-FFF2-40B4-BE49-F238E27FC236}">
                <a16:creationId xmlns:a16="http://schemas.microsoft.com/office/drawing/2014/main" id="{59B1A131-21C8-22ED-AD75-A4F29F915E54}"/>
              </a:ext>
            </a:extLst>
          </p:cNvPr>
          <p:cNvSpPr>
            <a:spLocks noChangeArrowheads="1"/>
          </p:cNvSpPr>
          <p:nvPr/>
        </p:nvSpPr>
        <p:spPr bwMode="auto">
          <a:xfrm>
            <a:off x="695400" y="1354832"/>
            <a:ext cx="10801200" cy="246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¡Hoy comenzamos un nuevo estudio bíblico!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Pero antes de comenzar: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Vamos a tratar de mantener estas sesiones más breves que las de los últimos estudios.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La idea es que cada sesión dure menos de una hora…</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65538">
                                            <p:txEl>
                                              <p:pRg st="0" end="0"/>
                                            </p:txEl>
                                          </p:spTgt>
                                        </p:tgtEl>
                                        <p:attrNameLst>
                                          <p:attrName>style.visibility</p:attrName>
                                        </p:attrNameLst>
                                      </p:cBhvr>
                                      <p:to>
                                        <p:strVal val="visible"/>
                                      </p:to>
                                    </p:set>
                                    <p:animEffect transition="in" filter="wipe(left)">
                                      <p:cBhvr>
                                        <p:cTn id="7" dur="500"/>
                                        <p:tgtEl>
                                          <p:spTgt spid="3265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65538">
                                            <p:txEl>
                                              <p:pRg st="1" end="1"/>
                                            </p:txEl>
                                          </p:spTgt>
                                        </p:tgtEl>
                                        <p:attrNameLst>
                                          <p:attrName>style.visibility</p:attrName>
                                        </p:attrNameLst>
                                      </p:cBhvr>
                                      <p:to>
                                        <p:strVal val="visible"/>
                                      </p:to>
                                    </p:set>
                                    <p:animEffect transition="in" filter="wipe(left)">
                                      <p:cBhvr>
                                        <p:cTn id="12" dur="500"/>
                                        <p:tgtEl>
                                          <p:spTgt spid="3265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65538">
                                            <p:txEl>
                                              <p:pRg st="2" end="2"/>
                                            </p:txEl>
                                          </p:spTgt>
                                        </p:tgtEl>
                                        <p:attrNameLst>
                                          <p:attrName>style.visibility</p:attrName>
                                        </p:attrNameLst>
                                      </p:cBhvr>
                                      <p:to>
                                        <p:strVal val="visible"/>
                                      </p:to>
                                    </p:set>
                                    <p:animEffect transition="in" filter="wipe(left)">
                                      <p:cBhvr>
                                        <p:cTn id="17" dur="500"/>
                                        <p:tgtEl>
                                          <p:spTgt spid="3265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65538">
                                            <p:txEl>
                                              <p:pRg st="3" end="3"/>
                                            </p:txEl>
                                          </p:spTgt>
                                        </p:tgtEl>
                                        <p:attrNameLst>
                                          <p:attrName>style.visibility</p:attrName>
                                        </p:attrNameLst>
                                      </p:cBhvr>
                                      <p:to>
                                        <p:strVal val="visible"/>
                                      </p:to>
                                    </p:set>
                                    <p:animEffect transition="in" filter="wipe(left)">
                                      <p:cBhvr>
                                        <p:cTn id="22" dur="500"/>
                                        <p:tgtEl>
                                          <p:spTgt spid="32655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553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A6E283-1CCC-45C5-9EA5-EAB0E86C755D}"/>
              </a:ext>
            </a:extLst>
          </p:cNvPr>
          <p:cNvSpPr>
            <a:spLocks noChangeArrowheads="1"/>
          </p:cNvSpPr>
          <p:nvPr/>
        </p:nvSpPr>
        <p:spPr bwMode="auto">
          <a:xfrm>
            <a:off x="695400" y="1557063"/>
            <a:ext cx="10513168" cy="295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87338" indent="-287338"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Descendiente masculino del rey David.</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De nacimiento humano con padres humanos.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Maestro perfecto de la ley de Dios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Gran líder político: inspirador y buen juez</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Reconstruirá el templo en Jerusalén</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Gobernará la humanidad, pero con amabilidad</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Traerá paz al mundo</a:t>
            </a:r>
          </a:p>
          <a:p>
            <a:pPr algn="just">
              <a:lnSpc>
                <a:spcPct val="80000"/>
              </a:lnSpc>
              <a:spcBef>
                <a:spcPct val="10000"/>
              </a:spcBef>
              <a:buClr>
                <a:srgbClr val="5FF0FF"/>
              </a:buClr>
              <a:buFont typeface="Symbol" panose="05050102010706020507" pitchFamily="18" charset="2"/>
              <a:buChar char="·"/>
            </a:pPr>
            <a:r>
              <a:rPr lang="es-419" sz="2700" noProof="0" dirty="0">
                <a:solidFill>
                  <a:srgbClr val="EFF9FF"/>
                </a:solidFill>
                <a:latin typeface="Arial" panose="020B0604020202020204" pitchFamily="34" charset="0"/>
                <a:cs typeface="Times New Roman" panose="02020603050405020304" pitchFamily="18" charset="0"/>
              </a:rPr>
              <a:t>Unirá a la humanidad </a:t>
            </a:r>
          </a:p>
        </p:txBody>
      </p:sp>
      <p:sp>
        <p:nvSpPr>
          <p:cNvPr id="5" name="Rectangle 6">
            <a:extLst>
              <a:ext uri="{FF2B5EF4-FFF2-40B4-BE49-F238E27FC236}">
                <a16:creationId xmlns:a16="http://schemas.microsoft.com/office/drawing/2014/main" id="{AA1423C0-B98A-5F5A-0FB8-ECBDE8EA4C4B}"/>
              </a:ext>
            </a:extLst>
          </p:cNvPr>
          <p:cNvSpPr>
            <a:spLocks noChangeArrowheads="1"/>
          </p:cNvSpPr>
          <p:nvPr/>
        </p:nvSpPr>
        <p:spPr bwMode="auto">
          <a:xfrm>
            <a:off x="695400" y="1556792"/>
            <a:ext cx="1029714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87338" indent="-287338"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Descendiente masculino del rey David.</a:t>
            </a:r>
          </a:p>
          <a:p>
            <a:pPr algn="just">
              <a:lnSpc>
                <a:spcPct val="80000"/>
              </a:lnSpc>
              <a:spcBef>
                <a:spcPct val="10000"/>
              </a:spcBef>
              <a:buClr>
                <a:srgbClr val="5FF0FF"/>
              </a:buClr>
              <a:buFont typeface="Symbol" panose="05050102010706020507" pitchFamily="18" charset="2"/>
              <a:buChar char="·"/>
            </a:pPr>
            <a:r>
              <a:rPr lang="es-419" sz="2700" noProof="0"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De nacimiento humano con padres humanos.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Maestro perfecto de la ley de Dios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Gran líder político: inspirador y buen juez</a:t>
            </a:r>
          </a:p>
          <a:p>
            <a:pPr algn="just">
              <a:lnSpc>
                <a:spcPct val="80000"/>
              </a:lnSpc>
              <a:spcBef>
                <a:spcPct val="10000"/>
              </a:spcBef>
              <a:buClr>
                <a:srgbClr val="5FF0FF"/>
              </a:buClr>
              <a:buFont typeface="Symbol" panose="05050102010706020507" pitchFamily="18" charset="2"/>
              <a:buChar char="·"/>
            </a:pPr>
            <a:r>
              <a:rPr lang="es-419" sz="2700" noProof="0"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Reconstruirá el templo en Jerusalén</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Gobernará la humanidad</a:t>
            </a:r>
            <a:r>
              <a:rPr lang="es-419" sz="2700" noProof="0" dirty="0">
                <a:solidFill>
                  <a:schemeClr val="bg1"/>
                </a:solidFill>
                <a:latin typeface="Arial" panose="020B0604020202020204" pitchFamily="34" charset="0"/>
                <a:cs typeface="Times New Roman" panose="02020603050405020304" pitchFamily="18" charset="0"/>
              </a:rPr>
              <a:t>, </a:t>
            </a:r>
            <a:r>
              <a:rPr lang="es-419" sz="2700" noProof="0"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pero con amabilidad</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Traerá paz al mundo... mediante la guerra</a:t>
            </a:r>
          </a:p>
          <a:p>
            <a:pPr algn="just">
              <a:lnSpc>
                <a:spcPct val="80000"/>
              </a:lnSpc>
              <a:spcBef>
                <a:spcPct val="10000"/>
              </a:spcBef>
              <a:buClr>
                <a:srgbClr val="5FF0FF"/>
              </a:buClr>
              <a:buFont typeface="Symbol" panose="05050102010706020507" pitchFamily="18" charset="2"/>
              <a:buChar char="·"/>
            </a:pPr>
            <a:r>
              <a:rPr lang="es-419" sz="2700" noProof="0" dirty="0">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Unirá a la humanidad</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Será gran guerrero, revolucionario, comandante de ejércitos</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Será profeta </a:t>
            </a:r>
          </a:p>
          <a:p>
            <a:pPr algn="just">
              <a:lnSpc>
                <a:spcPct val="80000"/>
              </a:lnSpc>
              <a:spcBef>
                <a:spcPct val="10000"/>
              </a:spcBef>
              <a:buClr>
                <a:srgbClr val="5FF0FF"/>
              </a:buClr>
              <a:buFont typeface="Symbol" panose="05050102010706020507" pitchFamily="18" charset="2"/>
              <a:buChar char="·"/>
            </a:pPr>
            <a:r>
              <a:rPr lang="es-419" sz="2700" noProof="0" dirty="0">
                <a:solidFill>
                  <a:srgbClr val="99FF33"/>
                </a:solidFill>
                <a:latin typeface="Arial" panose="020B0604020202020204" pitchFamily="34" charset="0"/>
                <a:cs typeface="Times New Roman" panose="02020603050405020304" pitchFamily="18" charset="0"/>
              </a:rPr>
              <a:t>Será sacerdote</a:t>
            </a:r>
            <a:r>
              <a:rPr lang="es-419" sz="2700" noProof="0" dirty="0">
                <a:solidFill>
                  <a:srgbClr val="EFF9FF"/>
                </a:solidFill>
                <a:latin typeface="Arial" panose="020B0604020202020204" pitchFamily="34" charset="0"/>
                <a:cs typeface="Times New Roman" panose="02020603050405020304" pitchFamily="18" charset="0"/>
              </a:rPr>
              <a:t>   </a:t>
            </a:r>
          </a:p>
        </p:txBody>
      </p:sp>
      <p:sp>
        <p:nvSpPr>
          <p:cNvPr id="3324935" name="Rectangle 7">
            <a:extLst>
              <a:ext uri="{FF2B5EF4-FFF2-40B4-BE49-F238E27FC236}">
                <a16:creationId xmlns:a16="http://schemas.microsoft.com/office/drawing/2014/main" id="{C199DE51-52CE-A926-E033-E1C90AE07597}"/>
              </a:ext>
            </a:extLst>
          </p:cNvPr>
          <p:cNvSpPr>
            <a:spLocks noChangeArrowheads="1"/>
          </p:cNvSpPr>
          <p:nvPr/>
        </p:nvSpPr>
        <p:spPr bwMode="auto">
          <a:xfrm>
            <a:off x="623392" y="5589240"/>
            <a:ext cx="10945216" cy="77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25000"/>
              </a:spcBef>
              <a:buClr>
                <a:srgbClr val="5FF0FF"/>
              </a:buClr>
              <a:buFont typeface="Symbol" panose="05050102010706020507" pitchFamily="18" charset="2"/>
              <a:buNone/>
            </a:pPr>
            <a:r>
              <a:rPr lang="es-419" sz="2600" noProof="0" dirty="0">
                <a:solidFill>
                  <a:srgbClr val="EFF9FF"/>
                </a:solidFill>
                <a:latin typeface="Arial" panose="020B0604020202020204" pitchFamily="34" charset="0"/>
                <a:cs typeface="Times New Roman" panose="02020603050405020304" pitchFamily="18" charset="0"/>
              </a:rPr>
              <a:t>Claramente, los </a:t>
            </a:r>
            <a:r>
              <a:rPr lang="es-419" sz="2900" noProof="0" dirty="0">
                <a:solidFill>
                  <a:srgbClr val="EFF9FF"/>
                </a:solidFill>
                <a:latin typeface="Arial" panose="020B0604020202020204" pitchFamily="34" charset="0"/>
                <a:cs typeface="Times New Roman" panose="02020603050405020304" pitchFamily="18" charset="0"/>
              </a:rPr>
              <a:t>rabinos</a:t>
            </a:r>
            <a:r>
              <a:rPr lang="es-419" sz="2600" noProof="0" dirty="0">
                <a:solidFill>
                  <a:srgbClr val="EFF9FF"/>
                </a:solidFill>
                <a:latin typeface="Arial" panose="020B0604020202020204" pitchFamily="34" charset="0"/>
                <a:cs typeface="Times New Roman" panose="02020603050405020304" pitchFamily="18" charset="0"/>
              </a:rPr>
              <a:t> agregaron algunas cosas para excluir a Jesús como posible Mashiach, y cambiaron o eliminaron otras!</a:t>
            </a:r>
          </a:p>
        </p:txBody>
      </p:sp>
      <p:sp>
        <p:nvSpPr>
          <p:cNvPr id="6" name="Rectangle 2">
            <a:extLst>
              <a:ext uri="{FF2B5EF4-FFF2-40B4-BE49-F238E27FC236}">
                <a16:creationId xmlns:a16="http://schemas.microsoft.com/office/drawing/2014/main" id="{7520EE88-B0EC-6959-52C3-BCC738D58D86}"/>
              </a:ext>
            </a:extLst>
          </p:cNvPr>
          <p:cNvSpPr>
            <a:spLocks noChangeArrowheads="1"/>
          </p:cNvSpPr>
          <p:nvPr/>
        </p:nvSpPr>
        <p:spPr bwMode="auto">
          <a:xfrm>
            <a:off x="551384" y="1043879"/>
            <a:ext cx="11089232" cy="44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30000"/>
              </a:spcBef>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Originalmente, las características principales del mesías eran: </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35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35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35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35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35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35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35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wipe(left)">
                                      <p:cBhvr>
                                        <p:cTn id="47" dur="35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wipe(left)">
                                      <p:cBhvr>
                                        <p:cTn id="52" dur="35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left)">
                                      <p:cBhvr>
                                        <p:cTn id="57" dur="35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wipe(left)">
                                      <p:cBhvr>
                                        <p:cTn id="62" dur="35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24935">
                                            <p:txEl>
                                              <p:pRg st="0" end="0"/>
                                            </p:txEl>
                                          </p:spTgt>
                                        </p:tgtEl>
                                        <p:attrNameLst>
                                          <p:attrName>style.visibility</p:attrName>
                                        </p:attrNameLst>
                                      </p:cBhvr>
                                      <p:to>
                                        <p:strVal val="visible"/>
                                      </p:to>
                                    </p:set>
                                    <p:animEffect transition="in" filter="wipe(down)">
                                      <p:cBhvr>
                                        <p:cTn id="67" dur="350"/>
                                        <p:tgtEl>
                                          <p:spTgt spid="3324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3324935" grpId="0" build="allAtOnce"/>
      <p:bldP spid="6"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6979" name="Rectangle 3">
            <a:extLst>
              <a:ext uri="{FF2B5EF4-FFF2-40B4-BE49-F238E27FC236}">
                <a16:creationId xmlns:a16="http://schemas.microsoft.com/office/drawing/2014/main" id="{FB082674-C9E8-0E0D-ED08-12F4188C8962}"/>
              </a:ext>
            </a:extLst>
          </p:cNvPr>
          <p:cNvSpPr>
            <a:spLocks noChangeArrowheads="1"/>
          </p:cNvSpPr>
          <p:nvPr/>
        </p:nvSpPr>
        <p:spPr bwMode="auto">
          <a:xfrm>
            <a:off x="767408" y="1078631"/>
            <a:ext cx="10758066" cy="134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lo tanto, se pueden resumir las características principales del Mashiach, según los judíos en los tiempos bíblicos, de esta forma:</a:t>
            </a:r>
          </a:p>
        </p:txBody>
      </p:sp>
      <p:sp>
        <p:nvSpPr>
          <p:cNvPr id="3326983" name="Rectangle 7">
            <a:extLst>
              <a:ext uri="{FF2B5EF4-FFF2-40B4-BE49-F238E27FC236}">
                <a16:creationId xmlns:a16="http://schemas.microsoft.com/office/drawing/2014/main" id="{2F9BED9C-C6A9-8C4A-5224-F82DB25BB3FE}"/>
              </a:ext>
            </a:extLst>
          </p:cNvPr>
          <p:cNvSpPr>
            <a:spLocks noChangeArrowheads="1"/>
          </p:cNvSpPr>
          <p:nvPr/>
        </p:nvSpPr>
        <p:spPr bwMode="auto">
          <a:xfrm>
            <a:off x="767408" y="2329408"/>
            <a:ext cx="10758067" cy="390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i="1" noProof="0" dirty="0">
                <a:solidFill>
                  <a:srgbClr val="00FF00"/>
                </a:solidFill>
                <a:latin typeface="Arial" panose="020B0604020202020204" pitchFamily="34" charset="0"/>
                <a:cs typeface="Times New Roman" panose="02020603050405020304" pitchFamily="18" charset="0"/>
              </a:rPr>
              <a:t>Descendiente de David, maestro de la ley, líder político, juez, rey, guerrero, profeta, sacerdote.</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El Mashiach nunca ha sido visto por los judíos como divino, salvador, redentor, ni tampoco humilde, servidor, o sacrificio por los pecados de personas.</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Incluso, en los tiempos del antiguo testamento, el enfoque no era tanto en la persona, sino en lo que el Mashiach iba a hacer para provocar...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¡Los tiempos finales!</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26979">
                                            <p:txEl>
                                              <p:pRg st="0" end="0"/>
                                            </p:txEl>
                                          </p:spTgt>
                                        </p:tgtEl>
                                        <p:attrNameLst>
                                          <p:attrName>style.visibility</p:attrName>
                                        </p:attrNameLst>
                                      </p:cBhvr>
                                      <p:to>
                                        <p:strVal val="visible"/>
                                      </p:to>
                                    </p:set>
                                    <p:animEffect transition="in" filter="dissolve">
                                      <p:cBhvr>
                                        <p:cTn id="7" dur="350"/>
                                        <p:tgtEl>
                                          <p:spTgt spid="3326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26983">
                                            <p:txEl>
                                              <p:pRg st="0" end="0"/>
                                            </p:txEl>
                                          </p:spTgt>
                                        </p:tgtEl>
                                        <p:attrNameLst>
                                          <p:attrName>style.visibility</p:attrName>
                                        </p:attrNameLst>
                                      </p:cBhvr>
                                      <p:to>
                                        <p:strVal val="visible"/>
                                      </p:to>
                                    </p:set>
                                    <p:animEffect transition="in" filter="wipe(left)">
                                      <p:cBhvr>
                                        <p:cTn id="12" dur="400"/>
                                        <p:tgtEl>
                                          <p:spTgt spid="33269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26983">
                                            <p:txEl>
                                              <p:pRg st="1" end="1"/>
                                            </p:txEl>
                                          </p:spTgt>
                                        </p:tgtEl>
                                        <p:attrNameLst>
                                          <p:attrName>style.visibility</p:attrName>
                                        </p:attrNameLst>
                                      </p:cBhvr>
                                      <p:to>
                                        <p:strVal val="visible"/>
                                      </p:to>
                                    </p:set>
                                    <p:animEffect transition="in" filter="wipe(up)">
                                      <p:cBhvr>
                                        <p:cTn id="17" dur="400"/>
                                        <p:tgtEl>
                                          <p:spTgt spid="33269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26983">
                                            <p:txEl>
                                              <p:pRg st="2" end="2"/>
                                            </p:txEl>
                                          </p:spTgt>
                                        </p:tgtEl>
                                        <p:attrNameLst>
                                          <p:attrName>style.visibility</p:attrName>
                                        </p:attrNameLst>
                                      </p:cBhvr>
                                      <p:to>
                                        <p:strVal val="visible"/>
                                      </p:to>
                                    </p:set>
                                    <p:animEffect transition="in" filter="wipe(up)">
                                      <p:cBhvr>
                                        <p:cTn id="22" dur="400"/>
                                        <p:tgtEl>
                                          <p:spTgt spid="33269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326983">
                                            <p:txEl>
                                              <p:pRg st="3" end="3"/>
                                            </p:txEl>
                                          </p:spTgt>
                                        </p:tgtEl>
                                        <p:attrNameLst>
                                          <p:attrName>style.visibility</p:attrName>
                                        </p:attrNameLst>
                                      </p:cBhvr>
                                      <p:to>
                                        <p:strVal val="visible"/>
                                      </p:to>
                                    </p:set>
                                    <p:animEffect transition="in" filter="wipe(up)">
                                      <p:cBhvr>
                                        <p:cTn id="27" dur="400"/>
                                        <p:tgtEl>
                                          <p:spTgt spid="33269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6979" grpId="0" build="p" autoUpdateAnimBg="0"/>
      <p:bldP spid="332698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2882" name="Rectangle 2">
            <a:extLst>
              <a:ext uri="{FF2B5EF4-FFF2-40B4-BE49-F238E27FC236}">
                <a16:creationId xmlns:a16="http://schemas.microsoft.com/office/drawing/2014/main" id="{A5A94D83-3CC3-4B75-0B80-1539EE378987}"/>
              </a:ext>
            </a:extLst>
          </p:cNvPr>
          <p:cNvSpPr>
            <a:spLocks noChangeArrowheads="1"/>
          </p:cNvSpPr>
          <p:nvPr/>
        </p:nvSpPr>
        <p:spPr bwMode="auto">
          <a:xfrm>
            <a:off x="767408" y="990600"/>
            <a:ext cx="10657184"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los rabinos judíos, hay 15 lugares en el Tanakh que hablan del Mesías (Mashiach):</a:t>
            </a:r>
          </a:p>
        </p:txBody>
      </p:sp>
      <p:sp>
        <p:nvSpPr>
          <p:cNvPr id="3322886" name="Rectangle 6">
            <a:extLst>
              <a:ext uri="{FF2B5EF4-FFF2-40B4-BE49-F238E27FC236}">
                <a16:creationId xmlns:a16="http://schemas.microsoft.com/office/drawing/2014/main" id="{28337EEA-ADD0-9457-F4F7-318CAE04EAAA}"/>
              </a:ext>
            </a:extLst>
          </p:cNvPr>
          <p:cNvSpPr>
            <a:spLocks noChangeArrowheads="1"/>
          </p:cNvSpPr>
          <p:nvPr/>
        </p:nvSpPr>
        <p:spPr bwMode="auto">
          <a:xfrm>
            <a:off x="767408" y="1999456"/>
            <a:ext cx="1065718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87338" indent="-287338"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Isaías 2, 11, 42, 59:20  (4 lugares)</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Jeremías 23, 30, 33, 48:47, 49:39 (5 lugares)</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Ezequiel 38:16</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Oseas 3:4-5</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Miqueas 4</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Sofonías 3:9</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Zacarías 14:9</a:t>
            </a:r>
          </a:p>
          <a:p>
            <a:pPr algn="just">
              <a:lnSpc>
                <a:spcPct val="90000"/>
              </a:lnSpc>
              <a:spcBef>
                <a:spcPts val="0"/>
              </a:spcBef>
              <a:spcAft>
                <a:spcPts val="300"/>
              </a:spcAft>
              <a:buClr>
                <a:srgbClr val="5FF0FF"/>
              </a:buClr>
              <a:buFont typeface="Symbol" panose="05050102010706020507" pitchFamily="18" charset="2"/>
              <a:buChar char="·"/>
            </a:pPr>
            <a:r>
              <a:rPr lang="es-419" sz="3000" noProof="0" dirty="0">
                <a:solidFill>
                  <a:srgbClr val="EFF9FF"/>
                </a:solidFill>
                <a:latin typeface="Arial" panose="020B0604020202020204" pitchFamily="34" charset="0"/>
                <a:cs typeface="Times New Roman" panose="02020603050405020304" pitchFamily="18" charset="0"/>
              </a:rPr>
              <a:t>Daniel 10:14 </a:t>
            </a:r>
          </a:p>
        </p:txBody>
      </p:sp>
      <p:sp>
        <p:nvSpPr>
          <p:cNvPr id="3322887" name="Rectangle 7">
            <a:extLst>
              <a:ext uri="{FF2B5EF4-FFF2-40B4-BE49-F238E27FC236}">
                <a16:creationId xmlns:a16="http://schemas.microsoft.com/office/drawing/2014/main" id="{B0104AFC-179E-BD99-3640-7D310563BC46}"/>
              </a:ext>
            </a:extLst>
          </p:cNvPr>
          <p:cNvSpPr>
            <a:spLocks noChangeArrowheads="1"/>
          </p:cNvSpPr>
          <p:nvPr/>
        </p:nvSpPr>
        <p:spPr bwMode="auto">
          <a:xfrm>
            <a:off x="767408" y="5733256"/>
            <a:ext cx="10657184"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Vamos a ver algunas . . .</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22882">
                                            <p:txEl>
                                              <p:pRg st="0" end="0"/>
                                            </p:txEl>
                                          </p:spTgt>
                                        </p:tgtEl>
                                        <p:attrNameLst>
                                          <p:attrName>style.visibility</p:attrName>
                                        </p:attrNameLst>
                                      </p:cBhvr>
                                      <p:to>
                                        <p:strVal val="visible"/>
                                      </p:to>
                                    </p:set>
                                    <p:animEffect transition="in" filter="dissolve">
                                      <p:cBhvr>
                                        <p:cTn id="7" dur="350"/>
                                        <p:tgtEl>
                                          <p:spTgt spid="33228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322886">
                                            <p:txEl>
                                              <p:pRg st="0" end="0"/>
                                            </p:txEl>
                                          </p:spTgt>
                                        </p:tgtEl>
                                        <p:attrNameLst>
                                          <p:attrName>style.visibility</p:attrName>
                                        </p:attrNameLst>
                                      </p:cBhvr>
                                      <p:to>
                                        <p:strVal val="visible"/>
                                      </p:to>
                                    </p:set>
                                    <p:anim calcmode="lin" valueType="num">
                                      <p:cBhvr additive="base">
                                        <p:cTn id="12" dur="350" fill="hold"/>
                                        <p:tgtEl>
                                          <p:spTgt spid="3322886">
                                            <p:txEl>
                                              <p:pRg st="0" end="0"/>
                                            </p:txEl>
                                          </p:spTgt>
                                        </p:tgtEl>
                                        <p:attrNameLst>
                                          <p:attrName>ppt_x</p:attrName>
                                        </p:attrNameLst>
                                      </p:cBhvr>
                                      <p:tavLst>
                                        <p:tav tm="0">
                                          <p:val>
                                            <p:strVal val="1+#ppt_w/2"/>
                                          </p:val>
                                        </p:tav>
                                        <p:tav tm="100000">
                                          <p:val>
                                            <p:strVal val="#ppt_x"/>
                                          </p:val>
                                        </p:tav>
                                      </p:tavLst>
                                    </p:anim>
                                    <p:anim calcmode="lin" valueType="num">
                                      <p:cBhvr additive="base">
                                        <p:cTn id="13" dur="350" fill="hold"/>
                                        <p:tgtEl>
                                          <p:spTgt spid="3322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322886">
                                            <p:txEl>
                                              <p:pRg st="1" end="1"/>
                                            </p:txEl>
                                          </p:spTgt>
                                        </p:tgtEl>
                                        <p:attrNameLst>
                                          <p:attrName>style.visibility</p:attrName>
                                        </p:attrNameLst>
                                      </p:cBhvr>
                                      <p:to>
                                        <p:strVal val="visible"/>
                                      </p:to>
                                    </p:set>
                                    <p:anim calcmode="lin" valueType="num">
                                      <p:cBhvr additive="base">
                                        <p:cTn id="18" dur="350" fill="hold"/>
                                        <p:tgtEl>
                                          <p:spTgt spid="3322886">
                                            <p:txEl>
                                              <p:pRg st="1" end="1"/>
                                            </p:txEl>
                                          </p:spTgt>
                                        </p:tgtEl>
                                        <p:attrNameLst>
                                          <p:attrName>ppt_x</p:attrName>
                                        </p:attrNameLst>
                                      </p:cBhvr>
                                      <p:tavLst>
                                        <p:tav tm="0">
                                          <p:val>
                                            <p:strVal val="1+#ppt_w/2"/>
                                          </p:val>
                                        </p:tav>
                                        <p:tav tm="100000">
                                          <p:val>
                                            <p:strVal val="#ppt_x"/>
                                          </p:val>
                                        </p:tav>
                                      </p:tavLst>
                                    </p:anim>
                                    <p:anim calcmode="lin" valueType="num">
                                      <p:cBhvr additive="base">
                                        <p:cTn id="19" dur="350" fill="hold"/>
                                        <p:tgtEl>
                                          <p:spTgt spid="332288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322886">
                                            <p:txEl>
                                              <p:pRg st="2" end="2"/>
                                            </p:txEl>
                                          </p:spTgt>
                                        </p:tgtEl>
                                        <p:attrNameLst>
                                          <p:attrName>style.visibility</p:attrName>
                                        </p:attrNameLst>
                                      </p:cBhvr>
                                      <p:to>
                                        <p:strVal val="visible"/>
                                      </p:to>
                                    </p:set>
                                    <p:anim calcmode="lin" valueType="num">
                                      <p:cBhvr additive="base">
                                        <p:cTn id="24" dur="350" fill="hold"/>
                                        <p:tgtEl>
                                          <p:spTgt spid="3322886">
                                            <p:txEl>
                                              <p:pRg st="2" end="2"/>
                                            </p:txEl>
                                          </p:spTgt>
                                        </p:tgtEl>
                                        <p:attrNameLst>
                                          <p:attrName>ppt_x</p:attrName>
                                        </p:attrNameLst>
                                      </p:cBhvr>
                                      <p:tavLst>
                                        <p:tav tm="0">
                                          <p:val>
                                            <p:strVal val="1+#ppt_w/2"/>
                                          </p:val>
                                        </p:tav>
                                        <p:tav tm="100000">
                                          <p:val>
                                            <p:strVal val="#ppt_x"/>
                                          </p:val>
                                        </p:tav>
                                      </p:tavLst>
                                    </p:anim>
                                    <p:anim calcmode="lin" valueType="num">
                                      <p:cBhvr additive="base">
                                        <p:cTn id="25" dur="350" fill="hold"/>
                                        <p:tgtEl>
                                          <p:spTgt spid="332288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322886">
                                            <p:txEl>
                                              <p:pRg st="3" end="3"/>
                                            </p:txEl>
                                          </p:spTgt>
                                        </p:tgtEl>
                                        <p:attrNameLst>
                                          <p:attrName>style.visibility</p:attrName>
                                        </p:attrNameLst>
                                      </p:cBhvr>
                                      <p:to>
                                        <p:strVal val="visible"/>
                                      </p:to>
                                    </p:set>
                                    <p:anim calcmode="lin" valueType="num">
                                      <p:cBhvr additive="base">
                                        <p:cTn id="30" dur="350" fill="hold"/>
                                        <p:tgtEl>
                                          <p:spTgt spid="3322886">
                                            <p:txEl>
                                              <p:pRg st="3" end="3"/>
                                            </p:txEl>
                                          </p:spTgt>
                                        </p:tgtEl>
                                        <p:attrNameLst>
                                          <p:attrName>ppt_x</p:attrName>
                                        </p:attrNameLst>
                                      </p:cBhvr>
                                      <p:tavLst>
                                        <p:tav tm="0">
                                          <p:val>
                                            <p:strVal val="1+#ppt_w/2"/>
                                          </p:val>
                                        </p:tav>
                                        <p:tav tm="100000">
                                          <p:val>
                                            <p:strVal val="#ppt_x"/>
                                          </p:val>
                                        </p:tav>
                                      </p:tavLst>
                                    </p:anim>
                                    <p:anim calcmode="lin" valueType="num">
                                      <p:cBhvr additive="base">
                                        <p:cTn id="31" dur="350" fill="hold"/>
                                        <p:tgtEl>
                                          <p:spTgt spid="332288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322886">
                                            <p:txEl>
                                              <p:pRg st="4" end="4"/>
                                            </p:txEl>
                                          </p:spTgt>
                                        </p:tgtEl>
                                        <p:attrNameLst>
                                          <p:attrName>style.visibility</p:attrName>
                                        </p:attrNameLst>
                                      </p:cBhvr>
                                      <p:to>
                                        <p:strVal val="visible"/>
                                      </p:to>
                                    </p:set>
                                    <p:anim calcmode="lin" valueType="num">
                                      <p:cBhvr additive="base">
                                        <p:cTn id="36" dur="350" fill="hold"/>
                                        <p:tgtEl>
                                          <p:spTgt spid="3322886">
                                            <p:txEl>
                                              <p:pRg st="4" end="4"/>
                                            </p:txEl>
                                          </p:spTgt>
                                        </p:tgtEl>
                                        <p:attrNameLst>
                                          <p:attrName>ppt_x</p:attrName>
                                        </p:attrNameLst>
                                      </p:cBhvr>
                                      <p:tavLst>
                                        <p:tav tm="0">
                                          <p:val>
                                            <p:strVal val="1+#ppt_w/2"/>
                                          </p:val>
                                        </p:tav>
                                        <p:tav tm="100000">
                                          <p:val>
                                            <p:strVal val="#ppt_x"/>
                                          </p:val>
                                        </p:tav>
                                      </p:tavLst>
                                    </p:anim>
                                    <p:anim calcmode="lin" valueType="num">
                                      <p:cBhvr additive="base">
                                        <p:cTn id="37" dur="350" fill="hold"/>
                                        <p:tgtEl>
                                          <p:spTgt spid="332288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3322886">
                                            <p:txEl>
                                              <p:pRg st="5" end="5"/>
                                            </p:txEl>
                                          </p:spTgt>
                                        </p:tgtEl>
                                        <p:attrNameLst>
                                          <p:attrName>style.visibility</p:attrName>
                                        </p:attrNameLst>
                                      </p:cBhvr>
                                      <p:to>
                                        <p:strVal val="visible"/>
                                      </p:to>
                                    </p:set>
                                    <p:anim calcmode="lin" valueType="num">
                                      <p:cBhvr additive="base">
                                        <p:cTn id="42" dur="350" fill="hold"/>
                                        <p:tgtEl>
                                          <p:spTgt spid="3322886">
                                            <p:txEl>
                                              <p:pRg st="5" end="5"/>
                                            </p:txEl>
                                          </p:spTgt>
                                        </p:tgtEl>
                                        <p:attrNameLst>
                                          <p:attrName>ppt_x</p:attrName>
                                        </p:attrNameLst>
                                      </p:cBhvr>
                                      <p:tavLst>
                                        <p:tav tm="0">
                                          <p:val>
                                            <p:strVal val="1+#ppt_w/2"/>
                                          </p:val>
                                        </p:tav>
                                        <p:tav tm="100000">
                                          <p:val>
                                            <p:strVal val="#ppt_x"/>
                                          </p:val>
                                        </p:tav>
                                      </p:tavLst>
                                    </p:anim>
                                    <p:anim calcmode="lin" valueType="num">
                                      <p:cBhvr additive="base">
                                        <p:cTn id="43" dur="350" fill="hold"/>
                                        <p:tgtEl>
                                          <p:spTgt spid="332288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322886">
                                            <p:txEl>
                                              <p:pRg st="6" end="6"/>
                                            </p:txEl>
                                          </p:spTgt>
                                        </p:tgtEl>
                                        <p:attrNameLst>
                                          <p:attrName>style.visibility</p:attrName>
                                        </p:attrNameLst>
                                      </p:cBhvr>
                                      <p:to>
                                        <p:strVal val="visible"/>
                                      </p:to>
                                    </p:set>
                                    <p:anim calcmode="lin" valueType="num">
                                      <p:cBhvr additive="base">
                                        <p:cTn id="48" dur="350" fill="hold"/>
                                        <p:tgtEl>
                                          <p:spTgt spid="3322886">
                                            <p:txEl>
                                              <p:pRg st="6" end="6"/>
                                            </p:txEl>
                                          </p:spTgt>
                                        </p:tgtEl>
                                        <p:attrNameLst>
                                          <p:attrName>ppt_x</p:attrName>
                                        </p:attrNameLst>
                                      </p:cBhvr>
                                      <p:tavLst>
                                        <p:tav tm="0">
                                          <p:val>
                                            <p:strVal val="1+#ppt_w/2"/>
                                          </p:val>
                                        </p:tav>
                                        <p:tav tm="100000">
                                          <p:val>
                                            <p:strVal val="#ppt_x"/>
                                          </p:val>
                                        </p:tav>
                                      </p:tavLst>
                                    </p:anim>
                                    <p:anim calcmode="lin" valueType="num">
                                      <p:cBhvr additive="base">
                                        <p:cTn id="49" dur="350" fill="hold"/>
                                        <p:tgtEl>
                                          <p:spTgt spid="332288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322886">
                                            <p:txEl>
                                              <p:pRg st="7" end="7"/>
                                            </p:txEl>
                                          </p:spTgt>
                                        </p:tgtEl>
                                        <p:attrNameLst>
                                          <p:attrName>style.visibility</p:attrName>
                                        </p:attrNameLst>
                                      </p:cBhvr>
                                      <p:to>
                                        <p:strVal val="visible"/>
                                      </p:to>
                                    </p:set>
                                    <p:anim calcmode="lin" valueType="num">
                                      <p:cBhvr additive="base">
                                        <p:cTn id="54" dur="350" fill="hold"/>
                                        <p:tgtEl>
                                          <p:spTgt spid="3322886">
                                            <p:txEl>
                                              <p:pRg st="7" end="7"/>
                                            </p:txEl>
                                          </p:spTgt>
                                        </p:tgtEl>
                                        <p:attrNameLst>
                                          <p:attrName>ppt_x</p:attrName>
                                        </p:attrNameLst>
                                      </p:cBhvr>
                                      <p:tavLst>
                                        <p:tav tm="0">
                                          <p:val>
                                            <p:strVal val="1+#ppt_w/2"/>
                                          </p:val>
                                        </p:tav>
                                        <p:tav tm="100000">
                                          <p:val>
                                            <p:strVal val="#ppt_x"/>
                                          </p:val>
                                        </p:tav>
                                      </p:tavLst>
                                    </p:anim>
                                    <p:anim calcmode="lin" valueType="num">
                                      <p:cBhvr additive="base">
                                        <p:cTn id="55" dur="350" fill="hold"/>
                                        <p:tgtEl>
                                          <p:spTgt spid="332288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322887">
                                            <p:txEl>
                                              <p:pRg st="0" end="0"/>
                                            </p:txEl>
                                          </p:spTgt>
                                        </p:tgtEl>
                                        <p:attrNameLst>
                                          <p:attrName>style.visibility</p:attrName>
                                        </p:attrNameLst>
                                      </p:cBhvr>
                                      <p:to>
                                        <p:strVal val="visible"/>
                                      </p:to>
                                    </p:set>
                                    <p:animEffect transition="in" filter="dissolve">
                                      <p:cBhvr>
                                        <p:cTn id="60" dur="350"/>
                                        <p:tgtEl>
                                          <p:spTgt spid="3322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2882" grpId="0" build="p" autoUpdateAnimBg="0"/>
      <p:bldP spid="3322886" grpId="0" build="p" autoUpdateAnimBg="0"/>
      <p:bldP spid="332288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6742" name="Rectangle 6">
            <a:extLst>
              <a:ext uri="{FF2B5EF4-FFF2-40B4-BE49-F238E27FC236}">
                <a16:creationId xmlns:a16="http://schemas.microsoft.com/office/drawing/2014/main" id="{9EFB3B5A-A31E-7C4F-3E4A-A1397D15D2CB}"/>
              </a:ext>
            </a:extLst>
          </p:cNvPr>
          <p:cNvSpPr>
            <a:spLocks noChangeArrowheads="1"/>
          </p:cNvSpPr>
          <p:nvPr/>
        </p:nvSpPr>
        <p:spPr bwMode="auto">
          <a:xfrm>
            <a:off x="767408" y="1134616"/>
            <a:ext cx="10729192" cy="1646312"/>
          </a:xfrm>
          <a:prstGeom prst="rect">
            <a:avLst/>
          </a:prstGeom>
          <a:solidFill>
            <a:srgbClr val="333333"/>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200"/>
              </a:spcAft>
              <a:buClr>
                <a:srgbClr val="5FF0FF"/>
              </a:buClr>
              <a:buFontTx/>
              <a:buNone/>
            </a:pPr>
            <a:r>
              <a:rPr lang="es-419" sz="2800" b="1" i="1" u="sng" noProof="0" dirty="0">
                <a:solidFill>
                  <a:srgbClr val="FFC42F"/>
                </a:solidFill>
                <a:latin typeface="Arial" panose="020B0604020202020204" pitchFamily="34" charset="0"/>
                <a:cs typeface="Times New Roman" panose="02020603050405020304" pitchFamily="18" charset="0"/>
              </a:rPr>
              <a:t>Ezequiel 38:16</a:t>
            </a:r>
            <a:r>
              <a:rPr kumimoji="0" lang="es-419" sz="2800" noProof="0" dirty="0">
                <a:solidFill>
                  <a:srgbClr val="EFF9FF"/>
                </a:solidFill>
                <a:latin typeface="Arial" panose="020B0604020202020204" pitchFamily="34" charset="0"/>
                <a:cs typeface="Times New Roman" panose="02020603050405020304" pitchFamily="18" charset="0"/>
              </a:rPr>
              <a:t> "En los últimos días atacarás a mi pueblo Israel, y como un nubarrón cubrirás el país. Yo haré que tú, Gog, vengas contra mi tierra, para que las naciones me conozcan y para que, por medio de ti, mi santidad se manifieste ante todos ellos.”</a:t>
            </a:r>
            <a:endParaRPr kumimoji="0" lang="es-419" sz="2800" i="1" noProof="0" dirty="0">
              <a:solidFill>
                <a:srgbClr val="EFF9FF"/>
              </a:solidFill>
              <a:latin typeface="Arial" panose="020B0604020202020204" pitchFamily="34" charset="0"/>
              <a:cs typeface="Times New Roman" panose="02020603050405020304" pitchFamily="18" charset="0"/>
            </a:endParaRPr>
          </a:p>
        </p:txBody>
      </p:sp>
      <p:sp>
        <p:nvSpPr>
          <p:cNvPr id="3316743" name="Rectangle 7">
            <a:extLst>
              <a:ext uri="{FF2B5EF4-FFF2-40B4-BE49-F238E27FC236}">
                <a16:creationId xmlns:a16="http://schemas.microsoft.com/office/drawing/2014/main" id="{49BAD080-52BD-361B-85E0-7505A426EA8C}"/>
              </a:ext>
            </a:extLst>
          </p:cNvPr>
          <p:cNvSpPr>
            <a:spLocks noChangeArrowheads="1"/>
          </p:cNvSpPr>
          <p:nvPr/>
        </p:nvSpPr>
        <p:spPr bwMode="auto">
          <a:xfrm>
            <a:off x="767408" y="3068960"/>
            <a:ext cx="10729192" cy="1965176"/>
          </a:xfrm>
          <a:prstGeom prst="rect">
            <a:avLst/>
          </a:prstGeom>
          <a:solidFill>
            <a:srgbClr val="333333"/>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200"/>
              </a:spcAft>
              <a:buClr>
                <a:srgbClr val="5FF0FF"/>
              </a:buClr>
              <a:buFontTx/>
              <a:buNone/>
            </a:pPr>
            <a:r>
              <a:rPr lang="es-419" sz="2800" b="1" u="sng" noProof="0" dirty="0">
                <a:solidFill>
                  <a:srgbClr val="FFC42F"/>
                </a:solidFill>
                <a:latin typeface="Arial" panose="020B0604020202020204" pitchFamily="34" charset="0"/>
                <a:cs typeface="Times New Roman" panose="02020603050405020304" pitchFamily="18" charset="0"/>
              </a:rPr>
              <a:t>Oseas 3:4-5</a:t>
            </a:r>
            <a:r>
              <a:rPr kumimoji="0" lang="es-419" sz="2800" noProof="0" dirty="0">
                <a:solidFill>
                  <a:srgbClr val="EFF9FF"/>
                </a:solidFill>
                <a:latin typeface="Arial" panose="020B0604020202020204" pitchFamily="34" charset="0"/>
                <a:cs typeface="Times New Roman" panose="02020603050405020304" pitchFamily="18" charset="0"/>
              </a:rPr>
              <a:t> Ciertamente los israelitas vivirán mucho tiempo sin rey ni gobernante, sin sacrificio ni altares, ni efod ni ídolos. Pero después los israelitas buscarán nuevamente al Señor su Dios, y a David su rey. En los últimos días acudirán con temor reverente al Señor y a sus bondades.</a:t>
            </a:r>
          </a:p>
        </p:txBody>
      </p:sp>
      <p:sp>
        <p:nvSpPr>
          <p:cNvPr id="3316744" name="Rectangle 8">
            <a:extLst>
              <a:ext uri="{FF2B5EF4-FFF2-40B4-BE49-F238E27FC236}">
                <a16:creationId xmlns:a16="http://schemas.microsoft.com/office/drawing/2014/main" id="{6B4144DC-1213-A01A-2DD5-B79D789700E8}"/>
              </a:ext>
            </a:extLst>
          </p:cNvPr>
          <p:cNvSpPr>
            <a:spLocks noChangeArrowheads="1"/>
          </p:cNvSpPr>
          <p:nvPr/>
        </p:nvSpPr>
        <p:spPr bwMode="auto">
          <a:xfrm>
            <a:off x="767408" y="5373216"/>
            <a:ext cx="10729192" cy="942553"/>
          </a:xfrm>
          <a:prstGeom prst="rect">
            <a:avLst/>
          </a:prstGeom>
          <a:solidFill>
            <a:srgbClr val="333333"/>
          </a:solidFill>
          <a:ln w="38100">
            <a:solidFill>
              <a:srgbClr val="FFFF00"/>
            </a:solidFill>
            <a:miter lim="800000"/>
            <a:headEnd/>
            <a:tailEnd/>
          </a:ln>
        </p:spPr>
        <p:txBody>
          <a:bodyPr lIns="144000" tIns="72000" rIns="144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200"/>
              </a:spcAft>
              <a:buClr>
                <a:srgbClr val="5FF0FF"/>
              </a:buClr>
              <a:buFontTx/>
              <a:buNone/>
            </a:pPr>
            <a:r>
              <a:rPr lang="es-419" sz="2800" b="1" u="sng" noProof="0" dirty="0">
                <a:solidFill>
                  <a:srgbClr val="FFC42F"/>
                </a:solidFill>
                <a:latin typeface="Arial" panose="020B0604020202020204" pitchFamily="34" charset="0"/>
                <a:cs typeface="Times New Roman" panose="02020603050405020304" pitchFamily="18" charset="0"/>
              </a:rPr>
              <a:t>Zacarías 14:9</a:t>
            </a:r>
            <a:r>
              <a:rPr kumimoji="0" lang="es-419" sz="2800" noProof="0" dirty="0">
                <a:solidFill>
                  <a:srgbClr val="EFF9FF"/>
                </a:solidFill>
                <a:latin typeface="Arial" panose="020B0604020202020204" pitchFamily="34" charset="0"/>
                <a:cs typeface="Times New Roman" panose="02020603050405020304" pitchFamily="18" charset="0"/>
              </a:rPr>
              <a:t> El Señor reinará sobre toda la tierra. En aquel día el Señor será el único Dios, y su nombre será el único nombre.</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16742"/>
                                        </p:tgtEl>
                                        <p:attrNameLst>
                                          <p:attrName>style.visibility</p:attrName>
                                        </p:attrNameLst>
                                      </p:cBhvr>
                                      <p:to>
                                        <p:strVal val="visible"/>
                                      </p:to>
                                    </p:set>
                                    <p:animEffect transition="in" filter="wipe(left)">
                                      <p:cBhvr>
                                        <p:cTn id="7" dur="350"/>
                                        <p:tgtEl>
                                          <p:spTgt spid="3316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16743"/>
                                        </p:tgtEl>
                                        <p:attrNameLst>
                                          <p:attrName>style.visibility</p:attrName>
                                        </p:attrNameLst>
                                      </p:cBhvr>
                                      <p:to>
                                        <p:strVal val="visible"/>
                                      </p:to>
                                    </p:set>
                                    <p:animEffect transition="in" filter="wipe(left)">
                                      <p:cBhvr>
                                        <p:cTn id="12" dur="350"/>
                                        <p:tgtEl>
                                          <p:spTgt spid="33167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16744"/>
                                        </p:tgtEl>
                                        <p:attrNameLst>
                                          <p:attrName>style.visibility</p:attrName>
                                        </p:attrNameLst>
                                      </p:cBhvr>
                                      <p:to>
                                        <p:strVal val="visible"/>
                                      </p:to>
                                    </p:set>
                                    <p:animEffect transition="in" filter="wipe(left)">
                                      <p:cBhvr>
                                        <p:cTn id="17" dur="350"/>
                                        <p:tgtEl>
                                          <p:spTgt spid="33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6742" grpId="0" animBg="1" autoUpdateAnimBg="0"/>
      <p:bldP spid="3316743" grpId="0" animBg="1" autoUpdateAnimBg="0"/>
      <p:bldP spid="3316744"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9029" name="Rectangle 5">
            <a:extLst>
              <a:ext uri="{FF2B5EF4-FFF2-40B4-BE49-F238E27FC236}">
                <a16:creationId xmlns:a16="http://schemas.microsoft.com/office/drawing/2014/main" id="{8EC1C437-38AA-E8F5-AB0F-3674FB6A849F}"/>
              </a:ext>
            </a:extLst>
          </p:cNvPr>
          <p:cNvSpPr>
            <a:spLocks noChangeArrowheads="1"/>
          </p:cNvSpPr>
          <p:nvPr/>
        </p:nvSpPr>
        <p:spPr bwMode="auto">
          <a:xfrm>
            <a:off x="623392" y="980728"/>
            <a:ext cx="10945216" cy="482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realidad, muchas de estas profecías no son referente al Mesías como </a:t>
            </a:r>
            <a:r>
              <a:rPr lang="es-419" sz="3000" i="1" noProof="0" dirty="0">
                <a:solidFill>
                  <a:srgbClr val="EFF9FF"/>
                </a:solidFill>
                <a:latin typeface="Arial" panose="020B0604020202020204" pitchFamily="34" charset="0"/>
                <a:cs typeface="Times New Roman" panose="02020603050405020304" pitchFamily="18" charset="0"/>
              </a:rPr>
              <a:t>persona</a:t>
            </a:r>
            <a:r>
              <a:rPr lang="es-419" sz="3000" noProof="0" dirty="0">
                <a:solidFill>
                  <a:srgbClr val="EFF9FF"/>
                </a:solidFill>
                <a:latin typeface="Arial" panose="020B0604020202020204" pitchFamily="34" charset="0"/>
                <a:cs typeface="Times New Roman" panose="02020603050405020304" pitchFamily="18" charset="0"/>
              </a:rPr>
              <a:t>, sino la “edad mesiánica”, que vendría después del Mesías.</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la antigua creencia judía, el Mesías iba a venir como gran guerrero, formar un ejército increíble, derrotar todos los enemigos de Israel en varias guerras, imponer la paz en todo el mundo al filo de la espada, ser nombrado rey, y gobernar el mundo entero desde Jerusalén, juzgando a todas las naciones por la Ley de Moisés. </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ellos, el Mashiach iba a morir, pero por viejo, de la forma normal, porque es solamente un hombre.  Pero su legado iba a ser paz para siempre en el mundo, con Israel a cargo.</a:t>
            </a:r>
          </a:p>
          <a:p>
            <a:pPr algn="just">
              <a:lnSpc>
                <a:spcPct val="88000"/>
              </a:lnSpc>
              <a:spcBef>
                <a:spcPts val="0"/>
              </a:spcBef>
              <a:spcAft>
                <a:spcPts val="4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En el fondo, el Mashiach sería solamente un “David V2.0”.</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29029">
                                            <p:txEl>
                                              <p:pRg st="0" end="0"/>
                                            </p:txEl>
                                          </p:spTgt>
                                        </p:tgtEl>
                                        <p:attrNameLst>
                                          <p:attrName>style.visibility</p:attrName>
                                        </p:attrNameLst>
                                      </p:cBhvr>
                                      <p:to>
                                        <p:strVal val="visible"/>
                                      </p:to>
                                    </p:set>
                                    <p:animEffect transition="in" filter="wipe(up)">
                                      <p:cBhvr>
                                        <p:cTn id="7" dur="500"/>
                                        <p:tgtEl>
                                          <p:spTgt spid="33290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29029">
                                            <p:txEl>
                                              <p:pRg st="1" end="1"/>
                                            </p:txEl>
                                          </p:spTgt>
                                        </p:tgtEl>
                                        <p:attrNameLst>
                                          <p:attrName>style.visibility</p:attrName>
                                        </p:attrNameLst>
                                      </p:cBhvr>
                                      <p:to>
                                        <p:strVal val="visible"/>
                                      </p:to>
                                    </p:set>
                                    <p:animEffect transition="in" filter="wipe(up)">
                                      <p:cBhvr>
                                        <p:cTn id="12" dur="500"/>
                                        <p:tgtEl>
                                          <p:spTgt spid="33290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29029">
                                            <p:txEl>
                                              <p:pRg st="2" end="2"/>
                                            </p:txEl>
                                          </p:spTgt>
                                        </p:tgtEl>
                                        <p:attrNameLst>
                                          <p:attrName>style.visibility</p:attrName>
                                        </p:attrNameLst>
                                      </p:cBhvr>
                                      <p:to>
                                        <p:strVal val="visible"/>
                                      </p:to>
                                    </p:set>
                                    <p:animEffect transition="in" filter="wipe(up)">
                                      <p:cBhvr>
                                        <p:cTn id="17" dur="500"/>
                                        <p:tgtEl>
                                          <p:spTgt spid="33290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29029">
                                            <p:txEl>
                                              <p:pRg st="3" end="3"/>
                                            </p:txEl>
                                          </p:spTgt>
                                        </p:tgtEl>
                                        <p:attrNameLst>
                                          <p:attrName>style.visibility</p:attrName>
                                        </p:attrNameLst>
                                      </p:cBhvr>
                                      <p:to>
                                        <p:strVal val="visible"/>
                                      </p:to>
                                    </p:set>
                                    <p:animEffect transition="in" filter="wipe(up)">
                                      <p:cBhvr>
                                        <p:cTn id="22" dur="500"/>
                                        <p:tgtEl>
                                          <p:spTgt spid="33290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902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1077" name="Rectangle 5">
            <a:extLst>
              <a:ext uri="{FF2B5EF4-FFF2-40B4-BE49-F238E27FC236}">
                <a16:creationId xmlns:a16="http://schemas.microsoft.com/office/drawing/2014/main" id="{AEA94954-5754-B6C3-6ABE-E84E6B2E85B2}"/>
              </a:ext>
            </a:extLst>
          </p:cNvPr>
          <p:cNvSpPr>
            <a:spLocks noChangeArrowheads="1"/>
          </p:cNvSpPr>
          <p:nvPr/>
        </p:nvSpPr>
        <p:spPr bwMode="auto">
          <a:xfrm>
            <a:off x="623392" y="903312"/>
            <a:ext cx="11089232"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Nunca entendieron que el Mashiach tenía un propósito </a:t>
            </a:r>
            <a:r>
              <a:rPr lang="es-419" sz="2900" i="1" u="sng" noProof="0" dirty="0">
                <a:solidFill>
                  <a:srgbClr val="EFF9FF"/>
                </a:solidFill>
                <a:latin typeface="Arial" panose="020B0604020202020204" pitchFamily="34" charset="0"/>
                <a:cs typeface="Times New Roman" panose="02020603050405020304" pitchFamily="18" charset="0"/>
              </a:rPr>
              <a:t>mucho</a:t>
            </a:r>
            <a:r>
              <a:rPr lang="es-419" sz="2900" noProof="0" dirty="0">
                <a:solidFill>
                  <a:srgbClr val="EFF9FF"/>
                </a:solidFill>
                <a:latin typeface="Arial" panose="020B0604020202020204" pitchFamily="34" charset="0"/>
                <a:cs typeface="Times New Roman" panose="02020603050405020304" pitchFamily="18" charset="0"/>
              </a:rPr>
              <a:t> más grande que solamente la victoria militar para Israel física.</a:t>
            </a:r>
          </a:p>
          <a:p>
            <a:pPr algn="just">
              <a:lnSpc>
                <a:spcPct val="88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Nuca entendieron que el propósito real del Mashiach era la victoria </a:t>
            </a:r>
            <a:r>
              <a:rPr lang="es-419" sz="2900" i="1" noProof="0" dirty="0">
                <a:solidFill>
                  <a:srgbClr val="EFF9FF"/>
                </a:solidFill>
                <a:latin typeface="Arial" panose="020B0604020202020204" pitchFamily="34" charset="0"/>
                <a:cs typeface="Times New Roman" panose="02020603050405020304" pitchFamily="18" charset="0"/>
              </a:rPr>
              <a:t>espiritual</a:t>
            </a:r>
            <a:r>
              <a:rPr lang="es-419" sz="2900" noProof="0" dirty="0">
                <a:solidFill>
                  <a:srgbClr val="EFF9FF"/>
                </a:solidFill>
                <a:latin typeface="Arial" panose="020B0604020202020204" pitchFamily="34" charset="0"/>
                <a:cs typeface="Times New Roman" panose="02020603050405020304" pitchFamily="18" charset="0"/>
              </a:rPr>
              <a:t> para el mundo entero, y que iba a derrotar el pecado, la muerte, seol, y satanás.</a:t>
            </a:r>
          </a:p>
          <a:p>
            <a:pPr algn="just">
              <a:lnSpc>
                <a:spcPct val="88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Nunca entendieron que el Mashiach iba a morir como el sacrificio perfecto, cumpliendo perfectamente todas las partes ceremoniales de la Ley de Moisés.</a:t>
            </a:r>
          </a:p>
          <a:p>
            <a:pPr algn="just">
              <a:lnSpc>
                <a:spcPct val="88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Nunca entendieron que el Mesías resucitaría a sí mismo el tercer día, conquistando así la muerte, para dar vida eterna a todos los que le aceptan.</a:t>
            </a:r>
          </a:p>
          <a:p>
            <a:pPr algn="just">
              <a:lnSpc>
                <a:spcPct val="88000"/>
              </a:lnSpc>
              <a:spcBef>
                <a:spcPts val="0"/>
              </a:spcBef>
              <a:spcAft>
                <a:spcPts val="300"/>
              </a:spcAft>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Nunca entendieron que la “Edad Mesiánica” iba a durar para toda la eternidad, con el mismo Mesías a cargo, y juzgando según la perfecta Ley de Dios.</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31077">
                                            <p:txEl>
                                              <p:pRg st="0" end="0"/>
                                            </p:txEl>
                                          </p:spTgt>
                                        </p:tgtEl>
                                        <p:attrNameLst>
                                          <p:attrName>style.visibility</p:attrName>
                                        </p:attrNameLst>
                                      </p:cBhvr>
                                      <p:to>
                                        <p:strVal val="visible"/>
                                      </p:to>
                                    </p:set>
                                    <p:animEffect transition="in" filter="wipe(left)">
                                      <p:cBhvr>
                                        <p:cTn id="7" dur="350"/>
                                        <p:tgtEl>
                                          <p:spTgt spid="33310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31077">
                                            <p:txEl>
                                              <p:pRg st="1" end="1"/>
                                            </p:txEl>
                                          </p:spTgt>
                                        </p:tgtEl>
                                        <p:attrNameLst>
                                          <p:attrName>style.visibility</p:attrName>
                                        </p:attrNameLst>
                                      </p:cBhvr>
                                      <p:to>
                                        <p:strVal val="visible"/>
                                      </p:to>
                                    </p:set>
                                    <p:animEffect transition="in" filter="wipe(left)">
                                      <p:cBhvr>
                                        <p:cTn id="12" dur="350"/>
                                        <p:tgtEl>
                                          <p:spTgt spid="33310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31077">
                                            <p:txEl>
                                              <p:pRg st="2" end="2"/>
                                            </p:txEl>
                                          </p:spTgt>
                                        </p:tgtEl>
                                        <p:attrNameLst>
                                          <p:attrName>style.visibility</p:attrName>
                                        </p:attrNameLst>
                                      </p:cBhvr>
                                      <p:to>
                                        <p:strVal val="visible"/>
                                      </p:to>
                                    </p:set>
                                    <p:animEffect transition="in" filter="wipe(left)">
                                      <p:cBhvr>
                                        <p:cTn id="17" dur="350"/>
                                        <p:tgtEl>
                                          <p:spTgt spid="33310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31077">
                                            <p:txEl>
                                              <p:pRg st="3" end="3"/>
                                            </p:txEl>
                                          </p:spTgt>
                                        </p:tgtEl>
                                        <p:attrNameLst>
                                          <p:attrName>style.visibility</p:attrName>
                                        </p:attrNameLst>
                                      </p:cBhvr>
                                      <p:to>
                                        <p:strVal val="visible"/>
                                      </p:to>
                                    </p:set>
                                    <p:animEffect transition="in" filter="wipe(left)">
                                      <p:cBhvr>
                                        <p:cTn id="22" dur="350"/>
                                        <p:tgtEl>
                                          <p:spTgt spid="33310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331077">
                                            <p:txEl>
                                              <p:pRg st="4" end="4"/>
                                            </p:txEl>
                                          </p:spTgt>
                                        </p:tgtEl>
                                        <p:attrNameLst>
                                          <p:attrName>style.visibility</p:attrName>
                                        </p:attrNameLst>
                                      </p:cBhvr>
                                      <p:to>
                                        <p:strVal val="visible"/>
                                      </p:to>
                                    </p:set>
                                    <p:animEffect transition="in" filter="wipe(left)">
                                      <p:cBhvr>
                                        <p:cTn id="27" dur="350"/>
                                        <p:tgtEl>
                                          <p:spTgt spid="33310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07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3125" name="Rectangle 5">
            <a:extLst>
              <a:ext uri="{FF2B5EF4-FFF2-40B4-BE49-F238E27FC236}">
                <a16:creationId xmlns:a16="http://schemas.microsoft.com/office/drawing/2014/main" id="{1A16B664-2816-7E35-40CE-D04846EA4D97}"/>
              </a:ext>
            </a:extLst>
          </p:cNvPr>
          <p:cNvSpPr>
            <a:spLocks noChangeArrowheads="1"/>
          </p:cNvSpPr>
          <p:nvPr/>
        </p:nvSpPr>
        <p:spPr bwMode="auto">
          <a:xfrm>
            <a:off x="695400" y="914400"/>
            <a:ext cx="10729192" cy="1146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2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El pueblo judío no reconoció a Jesús como el Mesías, porque no era el "mesías" que esperaban ... ¡aunque cumplió todas las características que creían que el Mashiach debía tener!</a:t>
            </a:r>
          </a:p>
        </p:txBody>
      </p:sp>
      <p:sp>
        <p:nvSpPr>
          <p:cNvPr id="3333126" name="Rectangle 6">
            <a:extLst>
              <a:ext uri="{FF2B5EF4-FFF2-40B4-BE49-F238E27FC236}">
                <a16:creationId xmlns:a16="http://schemas.microsoft.com/office/drawing/2014/main" id="{01998450-3A5F-25D6-58EA-C5CA1FCD3351}"/>
              </a:ext>
            </a:extLst>
          </p:cNvPr>
          <p:cNvSpPr>
            <a:spLocks noChangeArrowheads="1"/>
          </p:cNvSpPr>
          <p:nvPr/>
        </p:nvSpPr>
        <p:spPr bwMode="auto">
          <a:xfrm>
            <a:off x="695400" y="2169696"/>
            <a:ext cx="10729192" cy="313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87338" indent="-287338"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644525"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Descendiente de David</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Maestro de la ley</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Gran líder </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Juez</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Rey</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Guerrero y Comandante de Ejércitos</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Profeta</a:t>
            </a:r>
          </a:p>
          <a:p>
            <a:pPr algn="just">
              <a:lnSpc>
                <a:spcPct val="85000"/>
              </a:lnSpc>
              <a:spcBef>
                <a:spcPts val="0"/>
              </a:spcBef>
              <a:spcAft>
                <a:spcPts val="100"/>
              </a:spcAft>
              <a:buClr>
                <a:srgbClr val="5FF0FF"/>
              </a:buClr>
              <a:buFont typeface="Symbol" panose="05050102010706020507" pitchFamily="18" charset="2"/>
              <a:buChar char="·"/>
            </a:pPr>
            <a:r>
              <a:rPr lang="es-419" sz="2900" noProof="0" dirty="0">
                <a:solidFill>
                  <a:srgbClr val="EFF9FF"/>
                </a:solidFill>
                <a:latin typeface="Arial" panose="020B0604020202020204" pitchFamily="34" charset="0"/>
                <a:cs typeface="Times New Roman" panose="02020603050405020304" pitchFamily="18" charset="0"/>
              </a:rPr>
              <a:t>Sacerdote</a:t>
            </a:r>
          </a:p>
        </p:txBody>
      </p:sp>
      <p:sp>
        <p:nvSpPr>
          <p:cNvPr id="3333127" name="Rectangle 7">
            <a:extLst>
              <a:ext uri="{FF2B5EF4-FFF2-40B4-BE49-F238E27FC236}">
                <a16:creationId xmlns:a16="http://schemas.microsoft.com/office/drawing/2014/main" id="{5D0FAECA-B883-ACD7-00E6-4E0FC4E3748E}"/>
              </a:ext>
            </a:extLst>
          </p:cNvPr>
          <p:cNvSpPr>
            <a:spLocks noChangeArrowheads="1"/>
          </p:cNvSpPr>
          <p:nvPr/>
        </p:nvSpPr>
        <p:spPr bwMode="auto">
          <a:xfrm>
            <a:off x="695400" y="5301208"/>
            <a:ext cx="10729192"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30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Parece que olvidaron leer algo que uno de sus más grandes profetas escribió, alrededor de 700 años antes del nacimiento de Jesús, del verdadero Mesías....</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3125">
                                            <p:txEl>
                                              <p:pRg st="0" end="0"/>
                                            </p:txEl>
                                          </p:spTgt>
                                        </p:tgtEl>
                                        <p:attrNameLst>
                                          <p:attrName>style.visibility</p:attrName>
                                        </p:attrNameLst>
                                      </p:cBhvr>
                                      <p:to>
                                        <p:strVal val="visible"/>
                                      </p:to>
                                    </p:set>
                                    <p:animEffect transition="in" filter="dissolve">
                                      <p:cBhvr>
                                        <p:cTn id="7" dur="350"/>
                                        <p:tgtEl>
                                          <p:spTgt spid="33331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333126">
                                            <p:txEl>
                                              <p:pRg st="0" end="0"/>
                                            </p:txEl>
                                          </p:spTgt>
                                        </p:tgtEl>
                                        <p:attrNameLst>
                                          <p:attrName>style.visibility</p:attrName>
                                        </p:attrNameLst>
                                      </p:cBhvr>
                                      <p:to>
                                        <p:strVal val="visible"/>
                                      </p:to>
                                    </p:set>
                                    <p:anim calcmode="lin" valueType="num">
                                      <p:cBhvr additive="base">
                                        <p:cTn id="12" dur="350" fill="hold"/>
                                        <p:tgtEl>
                                          <p:spTgt spid="3333126">
                                            <p:txEl>
                                              <p:pRg st="0" end="0"/>
                                            </p:txEl>
                                          </p:spTgt>
                                        </p:tgtEl>
                                        <p:attrNameLst>
                                          <p:attrName>ppt_x</p:attrName>
                                        </p:attrNameLst>
                                      </p:cBhvr>
                                      <p:tavLst>
                                        <p:tav tm="0">
                                          <p:val>
                                            <p:strVal val="1+#ppt_w/2"/>
                                          </p:val>
                                        </p:tav>
                                        <p:tav tm="100000">
                                          <p:val>
                                            <p:strVal val="#ppt_x"/>
                                          </p:val>
                                        </p:tav>
                                      </p:tavLst>
                                    </p:anim>
                                    <p:anim calcmode="lin" valueType="num">
                                      <p:cBhvr additive="base">
                                        <p:cTn id="13" dur="350" fill="hold"/>
                                        <p:tgtEl>
                                          <p:spTgt spid="3333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333126">
                                            <p:txEl>
                                              <p:pRg st="1" end="1"/>
                                            </p:txEl>
                                          </p:spTgt>
                                        </p:tgtEl>
                                        <p:attrNameLst>
                                          <p:attrName>style.visibility</p:attrName>
                                        </p:attrNameLst>
                                      </p:cBhvr>
                                      <p:to>
                                        <p:strVal val="visible"/>
                                      </p:to>
                                    </p:set>
                                    <p:anim calcmode="lin" valueType="num">
                                      <p:cBhvr additive="base">
                                        <p:cTn id="18" dur="350" fill="hold"/>
                                        <p:tgtEl>
                                          <p:spTgt spid="3333126">
                                            <p:txEl>
                                              <p:pRg st="1" end="1"/>
                                            </p:txEl>
                                          </p:spTgt>
                                        </p:tgtEl>
                                        <p:attrNameLst>
                                          <p:attrName>ppt_x</p:attrName>
                                        </p:attrNameLst>
                                      </p:cBhvr>
                                      <p:tavLst>
                                        <p:tav tm="0">
                                          <p:val>
                                            <p:strVal val="1+#ppt_w/2"/>
                                          </p:val>
                                        </p:tav>
                                        <p:tav tm="100000">
                                          <p:val>
                                            <p:strVal val="#ppt_x"/>
                                          </p:val>
                                        </p:tav>
                                      </p:tavLst>
                                    </p:anim>
                                    <p:anim calcmode="lin" valueType="num">
                                      <p:cBhvr additive="base">
                                        <p:cTn id="19" dur="350" fill="hold"/>
                                        <p:tgtEl>
                                          <p:spTgt spid="33331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333126">
                                            <p:txEl>
                                              <p:pRg st="2" end="2"/>
                                            </p:txEl>
                                          </p:spTgt>
                                        </p:tgtEl>
                                        <p:attrNameLst>
                                          <p:attrName>style.visibility</p:attrName>
                                        </p:attrNameLst>
                                      </p:cBhvr>
                                      <p:to>
                                        <p:strVal val="visible"/>
                                      </p:to>
                                    </p:set>
                                    <p:anim calcmode="lin" valueType="num">
                                      <p:cBhvr additive="base">
                                        <p:cTn id="24" dur="350" fill="hold"/>
                                        <p:tgtEl>
                                          <p:spTgt spid="3333126">
                                            <p:txEl>
                                              <p:pRg st="2" end="2"/>
                                            </p:txEl>
                                          </p:spTgt>
                                        </p:tgtEl>
                                        <p:attrNameLst>
                                          <p:attrName>ppt_x</p:attrName>
                                        </p:attrNameLst>
                                      </p:cBhvr>
                                      <p:tavLst>
                                        <p:tav tm="0">
                                          <p:val>
                                            <p:strVal val="1+#ppt_w/2"/>
                                          </p:val>
                                        </p:tav>
                                        <p:tav tm="100000">
                                          <p:val>
                                            <p:strVal val="#ppt_x"/>
                                          </p:val>
                                        </p:tav>
                                      </p:tavLst>
                                    </p:anim>
                                    <p:anim calcmode="lin" valueType="num">
                                      <p:cBhvr additive="base">
                                        <p:cTn id="25" dur="350" fill="hold"/>
                                        <p:tgtEl>
                                          <p:spTgt spid="33331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333126">
                                            <p:txEl>
                                              <p:pRg st="3" end="3"/>
                                            </p:txEl>
                                          </p:spTgt>
                                        </p:tgtEl>
                                        <p:attrNameLst>
                                          <p:attrName>style.visibility</p:attrName>
                                        </p:attrNameLst>
                                      </p:cBhvr>
                                      <p:to>
                                        <p:strVal val="visible"/>
                                      </p:to>
                                    </p:set>
                                    <p:anim calcmode="lin" valueType="num">
                                      <p:cBhvr additive="base">
                                        <p:cTn id="30" dur="350" fill="hold"/>
                                        <p:tgtEl>
                                          <p:spTgt spid="3333126">
                                            <p:txEl>
                                              <p:pRg st="3" end="3"/>
                                            </p:txEl>
                                          </p:spTgt>
                                        </p:tgtEl>
                                        <p:attrNameLst>
                                          <p:attrName>ppt_x</p:attrName>
                                        </p:attrNameLst>
                                      </p:cBhvr>
                                      <p:tavLst>
                                        <p:tav tm="0">
                                          <p:val>
                                            <p:strVal val="1+#ppt_w/2"/>
                                          </p:val>
                                        </p:tav>
                                        <p:tav tm="100000">
                                          <p:val>
                                            <p:strVal val="#ppt_x"/>
                                          </p:val>
                                        </p:tav>
                                      </p:tavLst>
                                    </p:anim>
                                    <p:anim calcmode="lin" valueType="num">
                                      <p:cBhvr additive="base">
                                        <p:cTn id="31" dur="350" fill="hold"/>
                                        <p:tgtEl>
                                          <p:spTgt spid="33331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333126">
                                            <p:txEl>
                                              <p:pRg st="4" end="4"/>
                                            </p:txEl>
                                          </p:spTgt>
                                        </p:tgtEl>
                                        <p:attrNameLst>
                                          <p:attrName>style.visibility</p:attrName>
                                        </p:attrNameLst>
                                      </p:cBhvr>
                                      <p:to>
                                        <p:strVal val="visible"/>
                                      </p:to>
                                    </p:set>
                                    <p:anim calcmode="lin" valueType="num">
                                      <p:cBhvr additive="base">
                                        <p:cTn id="36" dur="350" fill="hold"/>
                                        <p:tgtEl>
                                          <p:spTgt spid="3333126">
                                            <p:txEl>
                                              <p:pRg st="4" end="4"/>
                                            </p:txEl>
                                          </p:spTgt>
                                        </p:tgtEl>
                                        <p:attrNameLst>
                                          <p:attrName>ppt_x</p:attrName>
                                        </p:attrNameLst>
                                      </p:cBhvr>
                                      <p:tavLst>
                                        <p:tav tm="0">
                                          <p:val>
                                            <p:strVal val="1+#ppt_w/2"/>
                                          </p:val>
                                        </p:tav>
                                        <p:tav tm="100000">
                                          <p:val>
                                            <p:strVal val="#ppt_x"/>
                                          </p:val>
                                        </p:tav>
                                      </p:tavLst>
                                    </p:anim>
                                    <p:anim calcmode="lin" valueType="num">
                                      <p:cBhvr additive="base">
                                        <p:cTn id="37" dur="350" fill="hold"/>
                                        <p:tgtEl>
                                          <p:spTgt spid="333312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3333126">
                                            <p:txEl>
                                              <p:pRg st="5" end="5"/>
                                            </p:txEl>
                                          </p:spTgt>
                                        </p:tgtEl>
                                        <p:attrNameLst>
                                          <p:attrName>style.visibility</p:attrName>
                                        </p:attrNameLst>
                                      </p:cBhvr>
                                      <p:to>
                                        <p:strVal val="visible"/>
                                      </p:to>
                                    </p:set>
                                    <p:anim calcmode="lin" valueType="num">
                                      <p:cBhvr additive="base">
                                        <p:cTn id="42" dur="350" fill="hold"/>
                                        <p:tgtEl>
                                          <p:spTgt spid="3333126">
                                            <p:txEl>
                                              <p:pRg st="5" end="5"/>
                                            </p:txEl>
                                          </p:spTgt>
                                        </p:tgtEl>
                                        <p:attrNameLst>
                                          <p:attrName>ppt_x</p:attrName>
                                        </p:attrNameLst>
                                      </p:cBhvr>
                                      <p:tavLst>
                                        <p:tav tm="0">
                                          <p:val>
                                            <p:strVal val="1+#ppt_w/2"/>
                                          </p:val>
                                        </p:tav>
                                        <p:tav tm="100000">
                                          <p:val>
                                            <p:strVal val="#ppt_x"/>
                                          </p:val>
                                        </p:tav>
                                      </p:tavLst>
                                    </p:anim>
                                    <p:anim calcmode="lin" valueType="num">
                                      <p:cBhvr additive="base">
                                        <p:cTn id="43" dur="350" fill="hold"/>
                                        <p:tgtEl>
                                          <p:spTgt spid="333312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333126">
                                            <p:txEl>
                                              <p:pRg st="6" end="6"/>
                                            </p:txEl>
                                          </p:spTgt>
                                        </p:tgtEl>
                                        <p:attrNameLst>
                                          <p:attrName>style.visibility</p:attrName>
                                        </p:attrNameLst>
                                      </p:cBhvr>
                                      <p:to>
                                        <p:strVal val="visible"/>
                                      </p:to>
                                    </p:set>
                                    <p:anim calcmode="lin" valueType="num">
                                      <p:cBhvr additive="base">
                                        <p:cTn id="48" dur="350" fill="hold"/>
                                        <p:tgtEl>
                                          <p:spTgt spid="3333126">
                                            <p:txEl>
                                              <p:pRg st="6" end="6"/>
                                            </p:txEl>
                                          </p:spTgt>
                                        </p:tgtEl>
                                        <p:attrNameLst>
                                          <p:attrName>ppt_x</p:attrName>
                                        </p:attrNameLst>
                                      </p:cBhvr>
                                      <p:tavLst>
                                        <p:tav tm="0">
                                          <p:val>
                                            <p:strVal val="1+#ppt_w/2"/>
                                          </p:val>
                                        </p:tav>
                                        <p:tav tm="100000">
                                          <p:val>
                                            <p:strVal val="#ppt_x"/>
                                          </p:val>
                                        </p:tav>
                                      </p:tavLst>
                                    </p:anim>
                                    <p:anim calcmode="lin" valueType="num">
                                      <p:cBhvr additive="base">
                                        <p:cTn id="49" dur="350" fill="hold"/>
                                        <p:tgtEl>
                                          <p:spTgt spid="333312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333126">
                                            <p:txEl>
                                              <p:pRg st="7" end="7"/>
                                            </p:txEl>
                                          </p:spTgt>
                                        </p:tgtEl>
                                        <p:attrNameLst>
                                          <p:attrName>style.visibility</p:attrName>
                                        </p:attrNameLst>
                                      </p:cBhvr>
                                      <p:to>
                                        <p:strVal val="visible"/>
                                      </p:to>
                                    </p:set>
                                    <p:anim calcmode="lin" valueType="num">
                                      <p:cBhvr additive="base">
                                        <p:cTn id="54" dur="350" fill="hold"/>
                                        <p:tgtEl>
                                          <p:spTgt spid="3333126">
                                            <p:txEl>
                                              <p:pRg st="7" end="7"/>
                                            </p:txEl>
                                          </p:spTgt>
                                        </p:tgtEl>
                                        <p:attrNameLst>
                                          <p:attrName>ppt_x</p:attrName>
                                        </p:attrNameLst>
                                      </p:cBhvr>
                                      <p:tavLst>
                                        <p:tav tm="0">
                                          <p:val>
                                            <p:strVal val="1+#ppt_w/2"/>
                                          </p:val>
                                        </p:tav>
                                        <p:tav tm="100000">
                                          <p:val>
                                            <p:strVal val="#ppt_x"/>
                                          </p:val>
                                        </p:tav>
                                      </p:tavLst>
                                    </p:anim>
                                    <p:anim calcmode="lin" valueType="num">
                                      <p:cBhvr additive="base">
                                        <p:cTn id="55" dur="350" fill="hold"/>
                                        <p:tgtEl>
                                          <p:spTgt spid="333312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333127">
                                            <p:txEl>
                                              <p:pRg st="0" end="0"/>
                                            </p:txEl>
                                          </p:spTgt>
                                        </p:tgtEl>
                                        <p:attrNameLst>
                                          <p:attrName>style.visibility</p:attrName>
                                        </p:attrNameLst>
                                      </p:cBhvr>
                                      <p:to>
                                        <p:strVal val="visible"/>
                                      </p:to>
                                    </p:set>
                                    <p:animEffect transition="in" filter="dissolve">
                                      <p:cBhvr>
                                        <p:cTn id="60" dur="350"/>
                                        <p:tgtEl>
                                          <p:spTgt spid="33331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3125" grpId="0" build="p" autoUpdateAnimBg="0"/>
      <p:bldP spid="3333126" grpId="0" build="p" autoUpdateAnimBg="0"/>
      <p:bldP spid="333312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3974" name="Rectangle 6">
            <a:extLst>
              <a:ext uri="{FF2B5EF4-FFF2-40B4-BE49-F238E27FC236}">
                <a16:creationId xmlns:a16="http://schemas.microsoft.com/office/drawing/2014/main" id="{347B3454-63F1-5D3D-9ED9-C42E0EB5A99F}"/>
              </a:ext>
            </a:extLst>
          </p:cNvPr>
          <p:cNvSpPr>
            <a:spLocks noChangeArrowheads="1"/>
          </p:cNvSpPr>
          <p:nvPr/>
        </p:nvSpPr>
        <p:spPr bwMode="auto">
          <a:xfrm>
            <a:off x="797768" y="1295400"/>
            <a:ext cx="10554816" cy="48699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                                Miren, mi siervo triunfará; será exaltado, levantado y muy enaltecido.  </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Muchos se asombraron de él, pues tenía desfigurado el semblante; ¡nada de humano tenía su aspecto! Del mismo modo, muchas naciones se asombrarán, y en su presencia enmudecerán los reyes, porque verán lo que no se les había anunciado, y entenderán lo que no habían oído.  </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¿Quién ha creído a nuestro mensaje y a quién se le ha revelado el poder del Señor? Creció en su presencia como vástago tierno, como raíz de tierra seca. No había en él belleza ni majestad alguna; su aspecto no era atractivo y nada en su apariencia lo hacía deseable.</a:t>
            </a:r>
          </a:p>
        </p:txBody>
      </p:sp>
      <p:sp>
        <p:nvSpPr>
          <p:cNvPr id="4" name="TextBox 3">
            <a:extLst>
              <a:ext uri="{FF2B5EF4-FFF2-40B4-BE49-F238E27FC236}">
                <a16:creationId xmlns:a16="http://schemas.microsoft.com/office/drawing/2014/main" id="{FAC83794-5928-FE34-E022-EB0546FD3496}"/>
              </a:ext>
            </a:extLst>
          </p:cNvPr>
          <p:cNvSpPr txBox="1"/>
          <p:nvPr/>
        </p:nvSpPr>
        <p:spPr>
          <a:xfrm>
            <a:off x="784223" y="1297507"/>
            <a:ext cx="3031948" cy="511660"/>
          </a:xfrm>
          <a:prstGeom prst="rect">
            <a:avLst/>
          </a:prstGeom>
          <a:noFill/>
        </p:spPr>
        <p:txBody>
          <a:bodyPr wrap="none" lIns="144000" tIns="72000" rIns="144000" bIns="72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Isaías 52:13 - 53</a:t>
            </a:r>
            <a:endParaRPr lang="es-419" sz="28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283974">
                                            <p:bg/>
                                          </p:spTgt>
                                        </p:tgtEl>
                                        <p:attrNameLst>
                                          <p:attrName>style.visibility</p:attrName>
                                        </p:attrNameLst>
                                      </p:cBhvr>
                                      <p:to>
                                        <p:strVal val="visible"/>
                                      </p:to>
                                    </p:set>
                                    <p:animEffect transition="in" filter="dissolve">
                                      <p:cBhvr>
                                        <p:cTn id="13" dur="500"/>
                                        <p:tgtEl>
                                          <p:spTgt spid="3283974">
                                            <p:bg/>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283974">
                                            <p:txEl>
                                              <p:pRg st="0" end="0"/>
                                            </p:txEl>
                                          </p:spTgt>
                                        </p:tgtEl>
                                        <p:attrNameLst>
                                          <p:attrName>style.visibility</p:attrName>
                                        </p:attrNameLst>
                                      </p:cBhvr>
                                      <p:to>
                                        <p:strVal val="visible"/>
                                      </p:to>
                                    </p:set>
                                    <p:animEffect transition="in" filter="dissolve">
                                      <p:cBhvr>
                                        <p:cTn id="18" dur="500"/>
                                        <p:tgtEl>
                                          <p:spTgt spid="328397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83974">
                                            <p:txEl>
                                              <p:pRg st="1" end="1"/>
                                            </p:txEl>
                                          </p:spTgt>
                                        </p:tgtEl>
                                        <p:attrNameLst>
                                          <p:attrName>style.visibility</p:attrName>
                                        </p:attrNameLst>
                                      </p:cBhvr>
                                      <p:to>
                                        <p:strVal val="visible"/>
                                      </p:to>
                                    </p:set>
                                    <p:animEffect transition="in" filter="dissolve">
                                      <p:cBhvr>
                                        <p:cTn id="23" dur="500"/>
                                        <p:tgtEl>
                                          <p:spTgt spid="328397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283974">
                                            <p:txEl>
                                              <p:pRg st="2" end="2"/>
                                            </p:txEl>
                                          </p:spTgt>
                                        </p:tgtEl>
                                        <p:attrNameLst>
                                          <p:attrName>style.visibility</p:attrName>
                                        </p:attrNameLst>
                                      </p:cBhvr>
                                      <p:to>
                                        <p:strVal val="visible"/>
                                      </p:to>
                                    </p:set>
                                    <p:animEffect transition="in" filter="dissolve">
                                      <p:cBhvr>
                                        <p:cTn id="28" dur="500"/>
                                        <p:tgtEl>
                                          <p:spTgt spid="32839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974" grpId="0" build="p"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9734-1B58-02F0-B995-BE06E0920026}"/>
            </a:ext>
          </a:extLst>
        </p:cNvPr>
        <p:cNvGrpSpPr/>
        <p:nvPr/>
      </p:nvGrpSpPr>
      <p:grpSpPr>
        <a:xfrm>
          <a:off x="0" y="0"/>
          <a:ext cx="0" cy="0"/>
          <a:chOff x="0" y="0"/>
          <a:chExt cx="0" cy="0"/>
        </a:xfrm>
      </p:grpSpPr>
      <p:sp>
        <p:nvSpPr>
          <p:cNvPr id="3283974" name="Rectangle 6">
            <a:extLst>
              <a:ext uri="{FF2B5EF4-FFF2-40B4-BE49-F238E27FC236}">
                <a16:creationId xmlns:a16="http://schemas.microsoft.com/office/drawing/2014/main" id="{652BD205-A725-632D-32A9-935E2DD121B1}"/>
              </a:ext>
            </a:extLst>
          </p:cNvPr>
          <p:cNvSpPr>
            <a:spLocks noChangeArrowheads="1"/>
          </p:cNvSpPr>
          <p:nvPr/>
        </p:nvSpPr>
        <p:spPr bwMode="auto">
          <a:xfrm>
            <a:off x="797768" y="1295400"/>
            <a:ext cx="10554816" cy="48699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                                Despreciado y rechazado por los hombres, varón de dolores, hecho para el sufrimiento. Todos evitaban mirarlo; fue despreciado, y no lo estimamos.</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Ciertamente él cargó con nuestras enfermedades y soportó nuestros dolores, pero nosotros lo consideramos herido, golpeado por Dios, y humillado. Él fue traspasado por nuestras rebeliones, y molido por nuestras iniquidades; sobre él recayó el castigo, precio de nuestra paz, y gracias a sus heridas fuimos sanados.</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Todos andábamos perdidos, como ovejas; cada uno seguía su propio camino, pero el Señor hizo recaer sobre él la iniquidad de todos nosotros.</a:t>
            </a:r>
          </a:p>
          <a:p>
            <a:pPr algn="just">
              <a:lnSpc>
                <a:spcPct val="90000"/>
              </a:lnSpc>
              <a:spcBef>
                <a:spcPct val="10000"/>
              </a:spcBef>
              <a:buClr>
                <a:srgbClr val="5FF0FF"/>
              </a:buClr>
              <a:buFontTx/>
              <a:buNone/>
            </a:pPr>
            <a:endPar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AB9D5C1-9E0B-20A8-5F32-5E304B46E3E4}"/>
              </a:ext>
            </a:extLst>
          </p:cNvPr>
          <p:cNvSpPr txBox="1"/>
          <p:nvPr/>
        </p:nvSpPr>
        <p:spPr>
          <a:xfrm>
            <a:off x="784223" y="1297507"/>
            <a:ext cx="3031948" cy="511660"/>
          </a:xfrm>
          <a:prstGeom prst="rect">
            <a:avLst/>
          </a:prstGeom>
          <a:noFill/>
        </p:spPr>
        <p:txBody>
          <a:bodyPr wrap="none" lIns="144000" tIns="72000" rIns="144000" bIns="72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Isaías 52:13 - 53</a:t>
            </a:r>
            <a:endParaRPr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615590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83974">
                                            <p:txEl>
                                              <p:pRg st="0" end="0"/>
                                            </p:txEl>
                                          </p:spTgt>
                                        </p:tgtEl>
                                        <p:attrNameLst>
                                          <p:attrName>style.visibility</p:attrName>
                                        </p:attrNameLst>
                                      </p:cBhvr>
                                      <p:to>
                                        <p:strVal val="visible"/>
                                      </p:to>
                                    </p:set>
                                    <p:animEffect transition="in" filter="dissolve">
                                      <p:cBhvr>
                                        <p:cTn id="7" dur="500"/>
                                        <p:tgtEl>
                                          <p:spTgt spid="32839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83974">
                                            <p:txEl>
                                              <p:pRg st="1" end="1"/>
                                            </p:txEl>
                                          </p:spTgt>
                                        </p:tgtEl>
                                        <p:attrNameLst>
                                          <p:attrName>style.visibility</p:attrName>
                                        </p:attrNameLst>
                                      </p:cBhvr>
                                      <p:to>
                                        <p:strVal val="visible"/>
                                      </p:to>
                                    </p:set>
                                    <p:animEffect transition="in" filter="dissolve">
                                      <p:cBhvr>
                                        <p:cTn id="12" dur="500"/>
                                        <p:tgtEl>
                                          <p:spTgt spid="32839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83974">
                                            <p:txEl>
                                              <p:pRg st="2" end="2"/>
                                            </p:txEl>
                                          </p:spTgt>
                                        </p:tgtEl>
                                        <p:attrNameLst>
                                          <p:attrName>style.visibility</p:attrName>
                                        </p:attrNameLst>
                                      </p:cBhvr>
                                      <p:to>
                                        <p:strVal val="visible"/>
                                      </p:to>
                                    </p:set>
                                    <p:animEffect transition="in" filter="dissolve">
                                      <p:cBhvr>
                                        <p:cTn id="17" dur="500"/>
                                        <p:tgtEl>
                                          <p:spTgt spid="32839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974"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1C6ED-C929-96AE-84FD-F45FF0D03697}"/>
            </a:ext>
          </a:extLst>
        </p:cNvPr>
        <p:cNvGrpSpPr/>
        <p:nvPr/>
      </p:nvGrpSpPr>
      <p:grpSpPr>
        <a:xfrm>
          <a:off x="0" y="0"/>
          <a:ext cx="0" cy="0"/>
          <a:chOff x="0" y="0"/>
          <a:chExt cx="0" cy="0"/>
        </a:xfrm>
      </p:grpSpPr>
      <p:sp>
        <p:nvSpPr>
          <p:cNvPr id="3283974" name="Rectangle 6">
            <a:extLst>
              <a:ext uri="{FF2B5EF4-FFF2-40B4-BE49-F238E27FC236}">
                <a16:creationId xmlns:a16="http://schemas.microsoft.com/office/drawing/2014/main" id="{48CE3B97-AEB8-CF90-BAE6-69FC2AE2FCEA}"/>
              </a:ext>
            </a:extLst>
          </p:cNvPr>
          <p:cNvSpPr>
            <a:spLocks noChangeArrowheads="1"/>
          </p:cNvSpPr>
          <p:nvPr/>
        </p:nvSpPr>
        <p:spPr bwMode="auto">
          <a:xfrm>
            <a:off x="797768" y="1295400"/>
            <a:ext cx="10554816" cy="48699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                                Maltratado y humillado, ni siquiera abrió su boca; como cordero, fue llevado al matadero; como oveja, enmudeció ante su trasquilador; y ni siquiera abrió su boca.</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Después de aprehenderlo y juzgarlo, le dieron muerte; nadie se preocupó de su descendencia. Fue arrancado de la tierra de los vivientes, y golpeado por la transgresión de mi pueblo.</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Se le asignó un sepulcro con los malvados, y murió entre los malhechores, aunque nunca cometió violencia alguna, ni hubo engaño en su boca.</a:t>
            </a:r>
          </a:p>
          <a:p>
            <a:pPr algn="just">
              <a:lnSpc>
                <a:spcPct val="90000"/>
              </a:lnSpc>
              <a:spcBef>
                <a:spcPct val="10000"/>
              </a:spcBef>
              <a:buClr>
                <a:srgbClr val="5FF0FF"/>
              </a:buClr>
              <a:buFontTx/>
              <a:buNone/>
            </a:pPr>
            <a:endPar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EE6CD41-6CD4-D9BD-3134-216A918E2D02}"/>
              </a:ext>
            </a:extLst>
          </p:cNvPr>
          <p:cNvSpPr txBox="1"/>
          <p:nvPr/>
        </p:nvSpPr>
        <p:spPr>
          <a:xfrm>
            <a:off x="784223" y="1297507"/>
            <a:ext cx="3031948" cy="511660"/>
          </a:xfrm>
          <a:prstGeom prst="rect">
            <a:avLst/>
          </a:prstGeom>
          <a:noFill/>
        </p:spPr>
        <p:txBody>
          <a:bodyPr wrap="none" lIns="144000" tIns="72000" rIns="144000" bIns="72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Isaías 52:13 - 53</a:t>
            </a:r>
            <a:endParaRPr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354198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83974">
                                            <p:txEl>
                                              <p:pRg st="0" end="0"/>
                                            </p:txEl>
                                          </p:spTgt>
                                        </p:tgtEl>
                                        <p:attrNameLst>
                                          <p:attrName>style.visibility</p:attrName>
                                        </p:attrNameLst>
                                      </p:cBhvr>
                                      <p:to>
                                        <p:strVal val="visible"/>
                                      </p:to>
                                    </p:set>
                                    <p:animEffect transition="in" filter="dissolve">
                                      <p:cBhvr>
                                        <p:cTn id="7" dur="500"/>
                                        <p:tgtEl>
                                          <p:spTgt spid="32839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83974">
                                            <p:txEl>
                                              <p:pRg st="1" end="1"/>
                                            </p:txEl>
                                          </p:spTgt>
                                        </p:tgtEl>
                                        <p:attrNameLst>
                                          <p:attrName>style.visibility</p:attrName>
                                        </p:attrNameLst>
                                      </p:cBhvr>
                                      <p:to>
                                        <p:strVal val="visible"/>
                                      </p:to>
                                    </p:set>
                                    <p:animEffect transition="in" filter="dissolve">
                                      <p:cBhvr>
                                        <p:cTn id="12" dur="500"/>
                                        <p:tgtEl>
                                          <p:spTgt spid="32839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83974">
                                            <p:txEl>
                                              <p:pRg st="2" end="2"/>
                                            </p:txEl>
                                          </p:spTgt>
                                        </p:tgtEl>
                                        <p:attrNameLst>
                                          <p:attrName>style.visibility</p:attrName>
                                        </p:attrNameLst>
                                      </p:cBhvr>
                                      <p:to>
                                        <p:strVal val="visible"/>
                                      </p:to>
                                    </p:set>
                                    <p:animEffect transition="in" filter="dissolve">
                                      <p:cBhvr>
                                        <p:cTn id="17" dur="500"/>
                                        <p:tgtEl>
                                          <p:spTgt spid="32839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974"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03D76-63B9-24F1-756D-CAF853ACD17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B6E494-C902-671C-70B8-F2795DF1558B}"/>
              </a:ext>
            </a:extLst>
          </p:cNvPr>
          <p:cNvSpPr>
            <a:spLocks noChangeArrowheads="1"/>
          </p:cNvSpPr>
          <p:nvPr/>
        </p:nvSpPr>
        <p:spPr bwMode="auto">
          <a:xfrm>
            <a:off x="693890" y="1890528"/>
            <a:ext cx="10876732" cy="326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Quizás hayas notado el curioso título.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Se pretende destacar la gran cantidad de creencias y afirmaciones sobre quién es realmente Jesús, tanto en la Biblia como en otros lugares.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¿Cuáles son verdaderas? ¿Cuáles son falsas?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¿Quién </a:t>
            </a:r>
            <a:r>
              <a:rPr lang="es-419" sz="3100" i="1" u="sng" noProof="0" dirty="0">
                <a:solidFill>
                  <a:srgbClr val="EFF9FF"/>
                </a:solidFill>
                <a:latin typeface="Arial" panose="020B0604020202020204" pitchFamily="34" charset="0"/>
                <a:cs typeface="Times New Roman" panose="02020603050405020304" pitchFamily="18" charset="0"/>
              </a:rPr>
              <a:t>ES</a:t>
            </a:r>
            <a:r>
              <a:rPr lang="es-419" sz="3100" noProof="0" dirty="0">
                <a:solidFill>
                  <a:srgbClr val="EFF9FF"/>
                </a:solidFill>
                <a:latin typeface="Arial" panose="020B0604020202020204" pitchFamily="34" charset="0"/>
                <a:cs typeface="Times New Roman" panose="02020603050405020304" pitchFamily="18" charset="0"/>
              </a:rPr>
              <a:t> Jesús realmente? ¿Y qué significa eso para ti?</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a:t>
            </a:r>
            <a:r>
              <a:rPr lang="es-419" sz="3100" i="1" u="sng" noProof="0" dirty="0">
                <a:solidFill>
                  <a:srgbClr val="EFF9FF"/>
                </a:solidFill>
                <a:latin typeface="Arial" panose="020B0604020202020204" pitchFamily="34" charset="0"/>
                <a:cs typeface="Times New Roman" panose="02020603050405020304" pitchFamily="18" charset="0"/>
              </a:rPr>
              <a:t>Realmente</a:t>
            </a:r>
            <a:r>
              <a:rPr lang="es-419" sz="3100" noProof="0" dirty="0">
                <a:solidFill>
                  <a:srgbClr val="EFF9FF"/>
                </a:solidFill>
                <a:latin typeface="Arial" panose="020B0604020202020204" pitchFamily="34" charset="0"/>
                <a:cs typeface="Times New Roman" panose="02020603050405020304" pitchFamily="18" charset="0"/>
              </a:rPr>
              <a:t> lo conoces?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Eso es lo que vamos a profundizar en esta serie de estudios.</a:t>
            </a:r>
          </a:p>
        </p:txBody>
      </p:sp>
      <p:sp>
        <p:nvSpPr>
          <p:cNvPr id="2" name="Rectangle 4">
            <a:extLst>
              <a:ext uri="{FF2B5EF4-FFF2-40B4-BE49-F238E27FC236}">
                <a16:creationId xmlns:a16="http://schemas.microsoft.com/office/drawing/2014/main" id="{D820BF87-AAC3-84C7-BE09-4EBDE1499CDE}"/>
              </a:ext>
            </a:extLst>
          </p:cNvPr>
          <p:cNvSpPr>
            <a:spLocks noChangeArrowheads="1"/>
          </p:cNvSpPr>
          <p:nvPr/>
        </p:nvSpPr>
        <p:spPr bwMode="auto">
          <a:xfrm>
            <a:off x="2587082" y="547200"/>
            <a:ext cx="6982108" cy="22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nchorCtr="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marL="0" lvl="1" indent="0" algn="ctr">
              <a:buClr>
                <a:srgbClr val="5FF0FF"/>
              </a:buClr>
              <a:buFont typeface="Symbol" panose="05050102010706020507" pitchFamily="18" charset="2"/>
              <a:buNone/>
            </a:pPr>
            <a:r>
              <a:rPr lang="es-419" sz="4200" b="1" i="1" noProof="0" dirty="0" err="1">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Jesu</a:t>
            </a:r>
            <a:r>
              <a:rPr lang="es-419" sz="4200" b="1" i="1" noProof="0"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 ¿Quién?</a:t>
            </a:r>
            <a:r>
              <a:rPr lang="es-419" sz="4400" b="1" i="1" noProof="0"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rPr>
              <a:t> </a:t>
            </a:r>
            <a:r>
              <a:rPr lang="es-419" sz="2100" b="1" i="1" noProof="0" dirty="0">
                <a:ln w="9525">
                  <a:solidFill>
                    <a:srgbClr val="002060"/>
                  </a:solidFill>
                </a:ln>
                <a:solidFill>
                  <a:srgbClr val="FFFF00"/>
                </a:solidFill>
                <a:effectLst>
                  <a:outerShdw blurRad="50800" dist="38100" dir="2700000" algn="tl" rotWithShape="0">
                    <a:srgbClr val="FFFF00">
                      <a:alpha val="70000"/>
                    </a:srgbClr>
                  </a:outerShdw>
                </a:effectLst>
                <a:latin typeface="Arial" panose="020B0604020202020204" pitchFamily="34" charset="0"/>
                <a:cs typeface="Arial" panose="020B0604020202020204" pitchFamily="34" charset="0"/>
              </a:rPr>
              <a:t>(Clase 1)</a:t>
            </a:r>
          </a:p>
        </p:txBody>
      </p:sp>
      <p:sp>
        <p:nvSpPr>
          <p:cNvPr id="3" name="Rectangle 5">
            <a:extLst>
              <a:ext uri="{FF2B5EF4-FFF2-40B4-BE49-F238E27FC236}">
                <a16:creationId xmlns:a16="http://schemas.microsoft.com/office/drawing/2014/main" id="{DF405FA0-CD9D-275B-C386-4AF44C899FE6}"/>
              </a:ext>
            </a:extLst>
          </p:cNvPr>
          <p:cNvSpPr>
            <a:spLocks noChangeArrowheads="1"/>
          </p:cNvSpPr>
          <p:nvPr/>
        </p:nvSpPr>
        <p:spPr bwMode="auto">
          <a:xfrm>
            <a:off x="3132000" y="764704"/>
            <a:ext cx="5976000" cy="45704"/>
          </a:xfrm>
          <a:prstGeom prst="rect">
            <a:avLst/>
          </a:prstGeom>
          <a:solidFill>
            <a:srgbClr val="FFFF00">
              <a:alpha val="72000"/>
            </a:srgbClr>
          </a:solidFill>
          <a:ln>
            <a:noFill/>
          </a:ln>
          <a:effectLst>
            <a:outerShdw blurRad="50800" dist="38100" dir="3300000" algn="ctr" rotWithShape="0">
              <a:srgbClr val="FFFF00">
                <a:alpha val="70000"/>
              </a:srgbClr>
            </a:outerShdw>
          </a:effectLst>
          <a:extLst>
            <a:ext uri="{91240B29-F687-4F45-9708-019B960494DF}">
              <a14:hiddenLine xmlns:a14="http://schemas.microsoft.com/office/drawing/2010/main" w="76200">
                <a:solidFill>
                  <a:srgbClr val="0000FF"/>
                </a:solidFill>
                <a:miter lim="800000"/>
                <a:headEnd/>
                <a:tailEnd/>
              </a14:hiddenLine>
            </a:ext>
          </a:extLst>
        </p:spPr>
        <p:txBody>
          <a:bodyPr wrap="none" anchor="b" anchorCtr="0"/>
          <a:lstStyle/>
          <a:p>
            <a:endParaRPr lang="es-419" i="1" noProof="0" dirty="0">
              <a:ln w="9525">
                <a:solidFill>
                  <a:srgbClr val="002060"/>
                </a:solidFill>
              </a:ln>
              <a:solidFill>
                <a:srgbClr val="FFFF00"/>
              </a:solidFill>
              <a:effectLst>
                <a:outerShdw blurRad="63500" dist="63500" dir="2700000" algn="tl" rotWithShape="0">
                  <a:srgbClr val="FFFF00">
                    <a:alpha val="70000"/>
                  </a:srgbClr>
                </a:outerShdw>
              </a:effectLst>
              <a:latin typeface="Arial" panose="020B060402020202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A9D0669-FAE7-3B6D-495A-200A811898C4}"/>
              </a:ext>
            </a:extLst>
          </p:cNvPr>
          <p:cNvCxnSpPr>
            <a:cxnSpLocks/>
          </p:cNvCxnSpPr>
          <p:nvPr/>
        </p:nvCxnSpPr>
        <p:spPr>
          <a:xfrm flipH="1" flipV="1">
            <a:off x="5951984" y="764704"/>
            <a:ext cx="1008112" cy="1224136"/>
          </a:xfrm>
          <a:prstGeom prst="straightConnector1">
            <a:avLst/>
          </a:prstGeom>
          <a:ln w="66675">
            <a:solidFill>
              <a:srgbClr val="FF0000"/>
            </a:solidFill>
            <a:headEnd w="med" len="lg"/>
            <a:tailEnd type="triangle" w="med" len="lg"/>
          </a:ln>
          <a:effectLst>
            <a:outerShdw blurRad="63500" dist="25400" dir="75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947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iterate type="wd">
                                    <p:tmPct val="2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up)">
                                      <p:cBhvr>
                                        <p:cTn id="15" dur="350"/>
                                        <p:tgtEl>
                                          <p:spTgt spid="4">
                                            <p:txEl>
                                              <p:pRg st="0" end="0"/>
                                            </p:txEl>
                                          </p:spTgt>
                                        </p:tgtEl>
                                      </p:cBhvr>
                                    </p:animEffect>
                                  </p:childTnLst>
                                </p:cTn>
                              </p:par>
                            </p:childTnLst>
                          </p:cTn>
                        </p:par>
                        <p:par>
                          <p:cTn id="16" fill="hold">
                            <p:stCondLst>
                              <p:cond delay="3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350"/>
                                        <p:tgtEl>
                                          <p:spTgt spid="4">
                                            <p:txEl>
                                              <p:pRg st="1" end="1"/>
                                            </p:txEl>
                                          </p:spTgt>
                                        </p:tgtEl>
                                      </p:cBhvr>
                                    </p:animEffect>
                                  </p:childTnLst>
                                </p:cTn>
                              </p:par>
                            </p:childTnLst>
                          </p:cTn>
                        </p:par>
                        <p:par>
                          <p:cTn id="25" fill="hold">
                            <p:stCondLst>
                              <p:cond delay="350"/>
                            </p:stCondLst>
                            <p:childTnLst>
                              <p:par>
                                <p:cTn id="26" presetID="25"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9"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30"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31" dur="750" fill="hold"/>
                                        <p:tgtEl>
                                          <p:spTgt spid="3"/>
                                        </p:tgtEl>
                                        <p:attrNameLst>
                                          <p:attrName>ppt_h</p:attrName>
                                        </p:attrNameLst>
                                      </p:cBhvr>
                                      <p:tavLst>
                                        <p:tav tm="0">
                                          <p:val>
                                            <p:strVal val="#ppt_h"/>
                                          </p:val>
                                        </p:tav>
                                        <p:tav tm="100000">
                                          <p:val>
                                            <p:strVal val="#ppt_h"/>
                                          </p:val>
                                        </p:tav>
                                      </p:tavLst>
                                    </p:anim>
                                    <p:anim calcmode="lin" valueType="num">
                                      <p:cBhvr>
                                        <p:cTn id="32"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33"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34"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35" dur="750" decel="50000">
                                          <p:stCondLst>
                                            <p:cond delay="0"/>
                                          </p:stCondLst>
                                        </p:cTn>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up)">
                                      <p:cBhvr>
                                        <p:cTn id="40" dur="35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up)">
                                      <p:cBhvr>
                                        <p:cTn id="45" dur="35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xEl>
                                              <p:pRg st="4" end="4"/>
                                            </p:txEl>
                                          </p:spTgt>
                                        </p:tgtEl>
                                        <p:attrNameLst>
                                          <p:attrName>style.visibility</p:attrName>
                                        </p:attrNameLst>
                                      </p:cBhvr>
                                      <p:to>
                                        <p:strVal val="visible"/>
                                      </p:to>
                                    </p:set>
                                    <p:animEffect transition="in" filter="wipe(up)">
                                      <p:cBhvr>
                                        <p:cTn id="50" dur="350"/>
                                        <p:tgtEl>
                                          <p:spTgt spid="4">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
                                            <p:txEl>
                                              <p:pRg st="5" end="5"/>
                                            </p:txEl>
                                          </p:spTgt>
                                        </p:tgtEl>
                                        <p:attrNameLst>
                                          <p:attrName>style.visibility</p:attrName>
                                        </p:attrNameLst>
                                      </p:cBhvr>
                                      <p:to>
                                        <p:strVal val="visible"/>
                                      </p:to>
                                    </p:set>
                                    <p:animEffect transition="in" filter="wipe(up)">
                                      <p:cBhvr>
                                        <p:cTn id="55" dur="3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408C4-CCCA-C8E0-6486-80279C8CBE02}"/>
            </a:ext>
          </a:extLst>
        </p:cNvPr>
        <p:cNvGrpSpPr/>
        <p:nvPr/>
      </p:nvGrpSpPr>
      <p:grpSpPr>
        <a:xfrm>
          <a:off x="0" y="0"/>
          <a:ext cx="0" cy="0"/>
          <a:chOff x="0" y="0"/>
          <a:chExt cx="0" cy="0"/>
        </a:xfrm>
      </p:grpSpPr>
      <p:sp>
        <p:nvSpPr>
          <p:cNvPr id="3283974" name="Rectangle 6">
            <a:extLst>
              <a:ext uri="{FF2B5EF4-FFF2-40B4-BE49-F238E27FC236}">
                <a16:creationId xmlns:a16="http://schemas.microsoft.com/office/drawing/2014/main" id="{288EFC19-5DE0-10CB-6E92-FA41FA87AF58}"/>
              </a:ext>
            </a:extLst>
          </p:cNvPr>
          <p:cNvSpPr>
            <a:spLocks noChangeArrowheads="1"/>
          </p:cNvSpPr>
          <p:nvPr/>
        </p:nvSpPr>
        <p:spPr bwMode="auto">
          <a:xfrm>
            <a:off x="797768" y="1295400"/>
            <a:ext cx="10554816" cy="48699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                                Pero el Señor quiso quebrantarlo y hacerlo sufrir, y, como él ofreció su vida en expiación, verá su descendencia y prolongará sus días, y llevará a cabo la voluntad del Señor.</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Después de su sufrimiento, verá la luz y quedará satisfecho; por su conocimiento mi siervo justo justificará a muchos, y cargará con las iniquidades de ellos.</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Por lo tanto, le daré un puesto entre los grandes, y repartirá el botín con los fuertes, porque derramó su vida hasta la muerte, y fue contado entre los transgresores.</a:t>
            </a:r>
          </a:p>
          <a:p>
            <a:pPr algn="just">
              <a:lnSpc>
                <a:spcPct val="90000"/>
              </a:lnSpc>
              <a:spcBef>
                <a:spcPct val="10000"/>
              </a:spcBef>
              <a:buClr>
                <a:srgbClr val="5FF0FF"/>
              </a:buClr>
              <a:buFontTx/>
              <a:buNone/>
            </a:pPr>
            <a:r>
              <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Cargó con el pecado de muchos, e intercedió por los pecadores.</a:t>
            </a:r>
          </a:p>
          <a:p>
            <a:pPr algn="just">
              <a:lnSpc>
                <a:spcPct val="90000"/>
              </a:lnSpc>
              <a:spcBef>
                <a:spcPct val="10000"/>
              </a:spcBef>
              <a:buClr>
                <a:srgbClr val="5FF0FF"/>
              </a:buClr>
              <a:buFontTx/>
              <a:buNone/>
            </a:pPr>
            <a:endParaRPr kumimoji="0"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5F7245C-AA9A-2AED-E226-1037DBE2FC59}"/>
              </a:ext>
            </a:extLst>
          </p:cNvPr>
          <p:cNvSpPr txBox="1"/>
          <p:nvPr/>
        </p:nvSpPr>
        <p:spPr>
          <a:xfrm>
            <a:off x="784223" y="1297507"/>
            <a:ext cx="3031948" cy="511660"/>
          </a:xfrm>
          <a:prstGeom prst="rect">
            <a:avLst/>
          </a:prstGeom>
          <a:noFill/>
        </p:spPr>
        <p:txBody>
          <a:bodyPr wrap="none" lIns="144000" tIns="72000" rIns="144000" bIns="72000">
            <a:spAutoFit/>
          </a:bodyPr>
          <a:lstStyle/>
          <a:p>
            <a:pPr>
              <a:lnSpc>
                <a:spcPct val="85000"/>
              </a:lnSpc>
              <a:spcBef>
                <a:spcPts val="0"/>
              </a:spcBef>
              <a:spcAft>
                <a:spcPts val="200"/>
              </a:spcAft>
              <a:buClr>
                <a:srgbClr val="5FF0FF"/>
              </a:buClr>
              <a:buFontTx/>
              <a:buNone/>
            </a:pPr>
            <a:r>
              <a:rPr lang="es-419" sz="2800" b="1" i="1" u="sng" noProof="0" dirty="0">
                <a:solidFill>
                  <a:srgbClr val="FFC42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rPr>
              <a:t>Isaías 52:13 - 53</a:t>
            </a:r>
            <a:endParaRPr lang="es-419" sz="2800" noProof="0" dirty="0">
              <a:solidFill>
                <a:srgbClr val="EFF9FF"/>
              </a:solidFill>
              <a:effectLst>
                <a:outerShdw blurRad="50800" dist="50800" dir="2700000" algn="tl">
                  <a:srgbClr val="000000">
                    <a:alpha val="90000"/>
                  </a:srgb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8691762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83974">
                                            <p:txEl>
                                              <p:pRg st="0" end="0"/>
                                            </p:txEl>
                                          </p:spTgt>
                                        </p:tgtEl>
                                        <p:attrNameLst>
                                          <p:attrName>style.visibility</p:attrName>
                                        </p:attrNameLst>
                                      </p:cBhvr>
                                      <p:to>
                                        <p:strVal val="visible"/>
                                      </p:to>
                                    </p:set>
                                    <p:animEffect transition="in" filter="dissolve">
                                      <p:cBhvr>
                                        <p:cTn id="7" dur="500"/>
                                        <p:tgtEl>
                                          <p:spTgt spid="32839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83974">
                                            <p:txEl>
                                              <p:pRg st="1" end="1"/>
                                            </p:txEl>
                                          </p:spTgt>
                                        </p:tgtEl>
                                        <p:attrNameLst>
                                          <p:attrName>style.visibility</p:attrName>
                                        </p:attrNameLst>
                                      </p:cBhvr>
                                      <p:to>
                                        <p:strVal val="visible"/>
                                      </p:to>
                                    </p:set>
                                    <p:animEffect transition="in" filter="dissolve">
                                      <p:cBhvr>
                                        <p:cTn id="12" dur="500"/>
                                        <p:tgtEl>
                                          <p:spTgt spid="32839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283974">
                                            <p:txEl>
                                              <p:pRg st="2" end="2"/>
                                            </p:txEl>
                                          </p:spTgt>
                                        </p:tgtEl>
                                        <p:attrNameLst>
                                          <p:attrName>style.visibility</p:attrName>
                                        </p:attrNameLst>
                                      </p:cBhvr>
                                      <p:to>
                                        <p:strVal val="visible"/>
                                      </p:to>
                                    </p:set>
                                    <p:animEffect transition="in" filter="dissolve">
                                      <p:cBhvr>
                                        <p:cTn id="17" dur="500"/>
                                        <p:tgtEl>
                                          <p:spTgt spid="32839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283974">
                                            <p:txEl>
                                              <p:pRg st="3" end="3"/>
                                            </p:txEl>
                                          </p:spTgt>
                                        </p:tgtEl>
                                        <p:attrNameLst>
                                          <p:attrName>style.visibility</p:attrName>
                                        </p:attrNameLst>
                                      </p:cBhvr>
                                      <p:to>
                                        <p:strVal val="visible"/>
                                      </p:to>
                                    </p:set>
                                    <p:animEffect transition="in" filter="dissolve">
                                      <p:cBhvr>
                                        <p:cTn id="22" dur="500"/>
                                        <p:tgtEl>
                                          <p:spTgt spid="32839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97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9514" name="Rectangle 10">
            <a:extLst>
              <a:ext uri="{FF2B5EF4-FFF2-40B4-BE49-F238E27FC236}">
                <a16:creationId xmlns:a16="http://schemas.microsoft.com/office/drawing/2014/main" id="{95EFD096-B68A-8CB8-B0B5-BB2ED16EC0E3}"/>
              </a:ext>
            </a:extLst>
          </p:cNvPr>
          <p:cNvSpPr>
            <a:spLocks noChangeArrowheads="1"/>
          </p:cNvSpPr>
          <p:nvPr/>
        </p:nvSpPr>
        <p:spPr bwMode="auto">
          <a:xfrm>
            <a:off x="648000" y="1168152"/>
            <a:ext cx="10908000" cy="42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A pesar de tener todo eso tan claro en las escrituras, los judíos no lograron entenderlo!</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Incluso después de ver todo esto cumplido, en persona, frente a sus propios ojos, con la muerte de Jesús en la cruz, ¡hasta sus propios discípulos no lo entendieron!</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Aún así, simplemente no captaron la verdad.</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effectLst>
                  <a:outerShdw blurRad="50800" dist="50800" dir="2700000" algn="tl">
                    <a:srgbClr val="000000">
                      <a:alpha val="75000"/>
                    </a:srgbClr>
                  </a:outerShdw>
                </a:effectLst>
                <a:latin typeface="Arial" panose="020B0604020202020204" pitchFamily="34" charset="0"/>
                <a:cs typeface="Times New Roman" panose="02020603050405020304" pitchFamily="18" charset="0"/>
              </a:rPr>
              <a:t>Por ejemplo: el mismo día de la resurrección, dos de sus discípulos caminaban rumbo al pueblo de Emaús, cuando de repente Jesús comenzó a caminar con ellos, pero no supieron que era él...</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49514">
                                            <p:txEl>
                                              <p:pRg st="0" end="0"/>
                                            </p:txEl>
                                          </p:spTgt>
                                        </p:tgtEl>
                                        <p:attrNameLst>
                                          <p:attrName>style.visibility</p:attrName>
                                        </p:attrNameLst>
                                      </p:cBhvr>
                                      <p:to>
                                        <p:strVal val="visible"/>
                                      </p:to>
                                    </p:set>
                                    <p:animEffect transition="in" filter="wipe(up)">
                                      <p:cBhvr>
                                        <p:cTn id="7" dur="350"/>
                                        <p:tgtEl>
                                          <p:spTgt spid="3349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49514">
                                            <p:txEl>
                                              <p:pRg st="1" end="1"/>
                                            </p:txEl>
                                          </p:spTgt>
                                        </p:tgtEl>
                                        <p:attrNameLst>
                                          <p:attrName>style.visibility</p:attrName>
                                        </p:attrNameLst>
                                      </p:cBhvr>
                                      <p:to>
                                        <p:strVal val="visible"/>
                                      </p:to>
                                    </p:set>
                                    <p:animEffect transition="in" filter="wipe(up)">
                                      <p:cBhvr>
                                        <p:cTn id="12" dur="350"/>
                                        <p:tgtEl>
                                          <p:spTgt spid="33495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49514">
                                            <p:txEl>
                                              <p:pRg st="2" end="2"/>
                                            </p:txEl>
                                          </p:spTgt>
                                        </p:tgtEl>
                                        <p:attrNameLst>
                                          <p:attrName>style.visibility</p:attrName>
                                        </p:attrNameLst>
                                      </p:cBhvr>
                                      <p:to>
                                        <p:strVal val="visible"/>
                                      </p:to>
                                    </p:set>
                                    <p:animEffect transition="in" filter="wipe(up)">
                                      <p:cBhvr>
                                        <p:cTn id="17" dur="350"/>
                                        <p:tgtEl>
                                          <p:spTgt spid="33495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49514">
                                            <p:txEl>
                                              <p:pRg st="3" end="3"/>
                                            </p:txEl>
                                          </p:spTgt>
                                        </p:tgtEl>
                                        <p:attrNameLst>
                                          <p:attrName>style.visibility</p:attrName>
                                        </p:attrNameLst>
                                      </p:cBhvr>
                                      <p:to>
                                        <p:strVal val="visible"/>
                                      </p:to>
                                    </p:set>
                                    <p:animEffect transition="in" filter="wipe(up)">
                                      <p:cBhvr>
                                        <p:cTn id="22" dur="350"/>
                                        <p:tgtEl>
                                          <p:spTgt spid="33495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95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1C57D-919C-091A-0601-F590A8E3A51C}"/>
            </a:ext>
          </a:extLst>
        </p:cNvPr>
        <p:cNvGrpSpPr/>
        <p:nvPr/>
      </p:nvGrpSpPr>
      <p:grpSpPr>
        <a:xfrm>
          <a:off x="0" y="0"/>
          <a:ext cx="0" cy="0"/>
          <a:chOff x="0" y="0"/>
          <a:chExt cx="0" cy="0"/>
        </a:xfrm>
      </p:grpSpPr>
      <p:sp>
        <p:nvSpPr>
          <p:cNvPr id="12" name="Rectangle 8">
            <a:extLst>
              <a:ext uri="{FF2B5EF4-FFF2-40B4-BE49-F238E27FC236}">
                <a16:creationId xmlns:a16="http://schemas.microsoft.com/office/drawing/2014/main" id="{94EDD6BE-EB77-9D04-D66A-A736E3195AC6}"/>
              </a:ext>
            </a:extLst>
          </p:cNvPr>
          <p:cNvSpPr>
            <a:spLocks noChangeArrowheads="1"/>
          </p:cNvSpPr>
          <p:nvPr/>
        </p:nvSpPr>
        <p:spPr bwMode="auto">
          <a:xfrm>
            <a:off x="915367" y="1196752"/>
            <a:ext cx="10365209" cy="27363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3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"¿Qué vienen discutiendo por el camino?" les preguntó. </a:t>
            </a:r>
          </a:p>
          <a:p>
            <a:pPr algn="just">
              <a:lnSpc>
                <a:spcPct val="89000"/>
              </a:lnSpc>
              <a:spcBef>
                <a:spcPts val="0"/>
              </a:spcBef>
              <a:spcAft>
                <a:spcPts val="3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Se detuvieron, cabizbajos; y uno de ellos, llamado </a:t>
            </a:r>
            <a:r>
              <a:rPr lang="es-419" sz="2800" noProof="0" dirty="0" err="1">
                <a:solidFill>
                  <a:srgbClr val="EFF9FF"/>
                </a:solidFill>
                <a:latin typeface="Arial" panose="020B0604020202020204" pitchFamily="34" charset="0"/>
                <a:cs typeface="Times New Roman" panose="02020603050405020304" pitchFamily="18" charset="0"/>
              </a:rPr>
              <a:t>Cleofas</a:t>
            </a:r>
            <a:r>
              <a:rPr lang="es-419" sz="2800" noProof="0" dirty="0">
                <a:solidFill>
                  <a:srgbClr val="EFF9FF"/>
                </a:solidFill>
                <a:latin typeface="Arial" panose="020B0604020202020204" pitchFamily="34" charset="0"/>
                <a:cs typeface="Times New Roman" panose="02020603050405020304" pitchFamily="18" charset="0"/>
              </a:rPr>
              <a:t>, le dijo:  "¿Eres tú el único peregrino en Jerusalén que no se ha enterado de todo lo que ha pasado recientemente?”</a:t>
            </a:r>
          </a:p>
          <a:p>
            <a:pPr algn="just">
              <a:lnSpc>
                <a:spcPct val="89000"/>
              </a:lnSpc>
              <a:spcBef>
                <a:spcPts val="0"/>
              </a:spcBef>
              <a:spcAft>
                <a:spcPts val="3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"¿Qué es lo que ha pasado?" les preguntó.</a:t>
            </a:r>
          </a:p>
        </p:txBody>
      </p:sp>
      <p:graphicFrame>
        <p:nvGraphicFramePr>
          <p:cNvPr id="14" name="Object 12">
            <a:extLst>
              <a:ext uri="{FF2B5EF4-FFF2-40B4-BE49-F238E27FC236}">
                <a16:creationId xmlns:a16="http://schemas.microsoft.com/office/drawing/2014/main" id="{6E0AA2E8-6991-D281-907D-F4C5AD791A99}"/>
              </a:ext>
            </a:extLst>
          </p:cNvPr>
          <p:cNvGraphicFramePr>
            <a:graphicFrameLocks noChangeAspect="1"/>
          </p:cNvGraphicFramePr>
          <p:nvPr>
            <p:extLst>
              <p:ext uri="{D42A27DB-BD31-4B8C-83A1-F6EECF244321}">
                <p14:modId xmlns:p14="http://schemas.microsoft.com/office/powerpoint/2010/main" val="633495387"/>
              </p:ext>
            </p:extLst>
          </p:nvPr>
        </p:nvGraphicFramePr>
        <p:xfrm>
          <a:off x="1199456" y="4267200"/>
          <a:ext cx="7543800" cy="2281238"/>
        </p:xfrm>
        <a:graphic>
          <a:graphicData uri="http://schemas.openxmlformats.org/presentationml/2006/ole">
            <mc:AlternateContent xmlns:mc="http://schemas.openxmlformats.org/markup-compatibility/2006">
              <mc:Choice xmlns:v="urn:schemas-microsoft-com:vml" Requires="v">
                <p:oleObj name="Photo Editor Photo" r:id="rId3" imgW="4571429" imgH="2276793" progId="MSPhotoEd.3">
                  <p:embed/>
                </p:oleObj>
              </mc:Choice>
              <mc:Fallback>
                <p:oleObj name="Photo Editor Photo" r:id="rId3" imgW="4571429" imgH="2276793" progId="MSPhotoEd.3">
                  <p:embed/>
                  <p:pic>
                    <p:nvPicPr>
                      <p:cNvPr id="3384332" name="Object 12">
                        <a:extLst>
                          <a:ext uri="{FF2B5EF4-FFF2-40B4-BE49-F238E27FC236}">
                            <a16:creationId xmlns:a16="http://schemas.microsoft.com/office/drawing/2014/main" id="{F73AED67-AD20-9C5D-DD77-BCF398C8F833}"/>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t="25797" b="13495"/>
                      <a:stretch>
                        <a:fillRect/>
                      </a:stretch>
                    </p:blipFill>
                    <p:spPr bwMode="auto">
                      <a:xfrm>
                        <a:off x="1199456" y="4267200"/>
                        <a:ext cx="7543800"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BAE4F496-B9D9-2F36-7057-9F8A05D88AFB}"/>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24:17-19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6486040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
                                            <p:txEl>
                                              <p:pRg st="0" end="0"/>
                                            </p:txEl>
                                          </p:spTgt>
                                        </p:tgtEl>
                                      </p:cBhvr>
                                    </p:animEffect>
                                  </p:childTnLst>
                                </p:cTn>
                              </p:par>
                              <p:par>
                                <p:cTn id="9" presetID="22" presetClass="entr" presetSubtype="4"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bg/>
                                          </p:spTgt>
                                        </p:tgtEl>
                                        <p:attrNameLst>
                                          <p:attrName>style.visibility</p:attrName>
                                        </p:attrNameLst>
                                      </p:cBhvr>
                                      <p:to>
                                        <p:strVal val="visible"/>
                                      </p:to>
                                    </p:set>
                                    <p:animEffect transition="in" filter="dissolve">
                                      <p:cBhvr>
                                        <p:cTn id="16" dur="500"/>
                                        <p:tgtEl>
                                          <p:spTgt spid="12">
                                            <p:bg/>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dissolve">
                                      <p:cBhvr>
                                        <p:cTn id="21" dur="35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dissolve">
                                      <p:cBhvr>
                                        <p:cTn id="26" dur="350"/>
                                        <p:tgtEl>
                                          <p:spTgt spid="1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dissolve">
                                      <p:cBhvr>
                                        <p:cTn id="31" dur="35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E92C3-249F-DEBC-1374-2122F3DC73B4}"/>
            </a:ext>
          </a:extLst>
        </p:cNvPr>
        <p:cNvGrpSpPr/>
        <p:nvPr/>
      </p:nvGrpSpPr>
      <p:grpSpPr>
        <a:xfrm>
          <a:off x="0" y="0"/>
          <a:ext cx="0" cy="0"/>
          <a:chOff x="0" y="0"/>
          <a:chExt cx="0" cy="0"/>
        </a:xfrm>
      </p:grpSpPr>
      <p:sp>
        <p:nvSpPr>
          <p:cNvPr id="12" name="Rectangle 8">
            <a:extLst>
              <a:ext uri="{FF2B5EF4-FFF2-40B4-BE49-F238E27FC236}">
                <a16:creationId xmlns:a16="http://schemas.microsoft.com/office/drawing/2014/main" id="{7826D197-2368-7F8C-B756-E79BFBE30806}"/>
              </a:ext>
            </a:extLst>
          </p:cNvPr>
          <p:cNvSpPr>
            <a:spLocks noChangeArrowheads="1"/>
          </p:cNvSpPr>
          <p:nvPr/>
        </p:nvSpPr>
        <p:spPr bwMode="auto">
          <a:xfrm>
            <a:off x="915367" y="1196752"/>
            <a:ext cx="10365209" cy="2737616"/>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0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"Lo de Jesús de Nazaret!  Era un profeta, poderoso en obras y en palabras delante de Dios y de todo el pueblo. </a:t>
            </a:r>
          </a:p>
          <a:p>
            <a:pPr algn="just">
              <a:lnSpc>
                <a:spcPct val="85000"/>
              </a:lnSpc>
              <a:spcBef>
                <a:spcPct val="10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Los jefes de los sacerdotes y nuestros gobernantes lo entregaron para ser condenado a muerte, y lo crucificaron; </a:t>
            </a:r>
            <a:r>
              <a:rPr lang="es-419" sz="2800" i="1" noProof="0" dirty="0">
                <a:solidFill>
                  <a:srgbClr val="EFF9FF"/>
                </a:solidFill>
                <a:latin typeface="Arial" panose="020B0604020202020204" pitchFamily="34" charset="0"/>
                <a:cs typeface="Times New Roman" panose="02020603050405020304" pitchFamily="18" charset="0"/>
              </a:rPr>
              <a:t>pero nosotros abrigábamos la esperanza de que era él quien redimiría a Israel.”</a:t>
            </a:r>
          </a:p>
        </p:txBody>
      </p:sp>
      <p:graphicFrame>
        <p:nvGraphicFramePr>
          <p:cNvPr id="14" name="Object 12">
            <a:extLst>
              <a:ext uri="{FF2B5EF4-FFF2-40B4-BE49-F238E27FC236}">
                <a16:creationId xmlns:a16="http://schemas.microsoft.com/office/drawing/2014/main" id="{033A65F6-9416-AB26-C369-A7C48389F417}"/>
              </a:ext>
            </a:extLst>
          </p:cNvPr>
          <p:cNvGraphicFramePr>
            <a:graphicFrameLocks noChangeAspect="1"/>
          </p:cNvGraphicFramePr>
          <p:nvPr>
            <p:extLst>
              <p:ext uri="{D42A27DB-BD31-4B8C-83A1-F6EECF244321}">
                <p14:modId xmlns:p14="http://schemas.microsoft.com/office/powerpoint/2010/main" val="1803954080"/>
              </p:ext>
            </p:extLst>
          </p:nvPr>
        </p:nvGraphicFramePr>
        <p:xfrm>
          <a:off x="1199456" y="4267200"/>
          <a:ext cx="7543800" cy="2281238"/>
        </p:xfrm>
        <a:graphic>
          <a:graphicData uri="http://schemas.openxmlformats.org/presentationml/2006/ole">
            <mc:AlternateContent xmlns:mc="http://schemas.openxmlformats.org/markup-compatibility/2006">
              <mc:Choice xmlns:v="urn:schemas-microsoft-com:vml" Requires="v">
                <p:oleObj name="Photo Editor Photo" r:id="rId3" imgW="4571429" imgH="2276793" progId="MSPhotoEd.3">
                  <p:embed/>
                </p:oleObj>
              </mc:Choice>
              <mc:Fallback>
                <p:oleObj name="Photo Editor Photo" r:id="rId3" imgW="4571429" imgH="2276793" progId="MSPhotoEd.3">
                  <p:embed/>
                  <p:pic>
                    <p:nvPicPr>
                      <p:cNvPr id="14" name="Object 12">
                        <a:extLst>
                          <a:ext uri="{FF2B5EF4-FFF2-40B4-BE49-F238E27FC236}">
                            <a16:creationId xmlns:a16="http://schemas.microsoft.com/office/drawing/2014/main" id="{6E0AA2E8-6991-D281-907D-F4C5AD791A99}"/>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t="25797" b="13495"/>
                      <a:stretch>
                        <a:fillRect/>
                      </a:stretch>
                    </p:blipFill>
                    <p:spPr bwMode="auto">
                      <a:xfrm>
                        <a:off x="1199456" y="4267200"/>
                        <a:ext cx="7543800"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Box 14">
            <a:extLst>
              <a:ext uri="{FF2B5EF4-FFF2-40B4-BE49-F238E27FC236}">
                <a16:creationId xmlns:a16="http://schemas.microsoft.com/office/drawing/2014/main" id="{0C050569-EA62-6DE9-3E17-D871CE209E2C}"/>
              </a:ext>
            </a:extLst>
          </p:cNvPr>
          <p:cNvSpPr txBox="1"/>
          <p:nvPr/>
        </p:nvSpPr>
        <p:spPr>
          <a:xfrm>
            <a:off x="911424" y="1196753"/>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24:19-21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2" name="Rectangle 8">
            <a:extLst>
              <a:ext uri="{FF2B5EF4-FFF2-40B4-BE49-F238E27FC236}">
                <a16:creationId xmlns:a16="http://schemas.microsoft.com/office/drawing/2014/main" id="{46F8A711-75D4-CAAA-B171-ABDB65251D46}"/>
              </a:ext>
            </a:extLst>
          </p:cNvPr>
          <p:cNvSpPr>
            <a:spLocks noChangeArrowheads="1"/>
          </p:cNvSpPr>
          <p:nvPr/>
        </p:nvSpPr>
        <p:spPr bwMode="auto">
          <a:xfrm>
            <a:off x="915367" y="3055976"/>
            <a:ext cx="10365209" cy="87839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0000"/>
              </a:spcBef>
              <a:buClrTx/>
              <a:buSzTx/>
              <a:buFontTx/>
              <a:buNone/>
            </a:pPr>
            <a:r>
              <a:rPr kumimoji="0" lang="es-419" sz="2800" i="1" u="sng" noProof="0" dirty="0">
                <a:solidFill>
                  <a:srgbClr val="99FF33"/>
                </a:solidFill>
                <a:latin typeface="Arial" panose="020B0604020202020204" pitchFamily="34" charset="0"/>
                <a:cs typeface="Times New Roman" panose="02020603050405020304" pitchFamily="18" charset="0"/>
              </a:rPr>
              <a:t>pero nosotros abrigábamos la esperanza de que era él quien redimiría a Israel</a:t>
            </a:r>
            <a:r>
              <a:rPr lang="es-419" sz="2800" i="1" noProof="0" dirty="0">
                <a:solidFill>
                  <a:srgbClr val="EFF9FF"/>
                </a:solidFill>
                <a:latin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15209047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3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FE82B-97E1-BCB7-66B5-B598EE69D974}"/>
            </a:ext>
          </a:extLst>
        </p:cNvPr>
        <p:cNvGrpSpPr/>
        <p:nvPr/>
      </p:nvGrpSpPr>
      <p:grpSpPr>
        <a:xfrm>
          <a:off x="0" y="0"/>
          <a:ext cx="0" cy="0"/>
          <a:chOff x="0" y="0"/>
          <a:chExt cx="0" cy="0"/>
        </a:xfrm>
      </p:grpSpPr>
      <p:graphicFrame>
        <p:nvGraphicFramePr>
          <p:cNvPr id="14" name="Object 12">
            <a:extLst>
              <a:ext uri="{FF2B5EF4-FFF2-40B4-BE49-F238E27FC236}">
                <a16:creationId xmlns:a16="http://schemas.microsoft.com/office/drawing/2014/main" id="{F021CA22-3569-9985-6014-62759D9E2474}"/>
              </a:ext>
            </a:extLst>
          </p:cNvPr>
          <p:cNvGraphicFramePr>
            <a:graphicFrameLocks noChangeAspect="1"/>
          </p:cNvGraphicFramePr>
          <p:nvPr>
            <p:extLst>
              <p:ext uri="{D42A27DB-BD31-4B8C-83A1-F6EECF244321}">
                <p14:modId xmlns:p14="http://schemas.microsoft.com/office/powerpoint/2010/main" val="1840357421"/>
              </p:ext>
            </p:extLst>
          </p:nvPr>
        </p:nvGraphicFramePr>
        <p:xfrm>
          <a:off x="1199456" y="4267200"/>
          <a:ext cx="7543800" cy="2281238"/>
        </p:xfrm>
        <a:graphic>
          <a:graphicData uri="http://schemas.openxmlformats.org/presentationml/2006/ole">
            <mc:AlternateContent xmlns:mc="http://schemas.openxmlformats.org/markup-compatibility/2006">
              <mc:Choice xmlns:v="urn:schemas-microsoft-com:vml" Requires="v">
                <p:oleObj name="Photo Editor Photo" r:id="rId3" imgW="4571429" imgH="2276793" progId="MSPhotoEd.3">
                  <p:embed/>
                </p:oleObj>
              </mc:Choice>
              <mc:Fallback>
                <p:oleObj name="Photo Editor Photo" r:id="rId3" imgW="4571429" imgH="2276793" progId="MSPhotoEd.3">
                  <p:embed/>
                  <p:pic>
                    <p:nvPicPr>
                      <p:cNvPr id="14" name="Object 12">
                        <a:extLst>
                          <a:ext uri="{FF2B5EF4-FFF2-40B4-BE49-F238E27FC236}">
                            <a16:creationId xmlns:a16="http://schemas.microsoft.com/office/drawing/2014/main" id="{033A65F6-9416-AB26-C369-A7C48389F417}"/>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t="25797" b="13495"/>
                      <a:stretch>
                        <a:fillRect/>
                      </a:stretch>
                    </p:blipFill>
                    <p:spPr bwMode="auto">
                      <a:xfrm>
                        <a:off x="1199456" y="4267200"/>
                        <a:ext cx="7543800"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Rectangle 8">
            <a:extLst>
              <a:ext uri="{FF2B5EF4-FFF2-40B4-BE49-F238E27FC236}">
                <a16:creationId xmlns:a16="http://schemas.microsoft.com/office/drawing/2014/main" id="{DB703483-FB76-D4F1-18DF-F8B19F387605}"/>
              </a:ext>
            </a:extLst>
          </p:cNvPr>
          <p:cNvSpPr>
            <a:spLocks noChangeArrowheads="1"/>
          </p:cNvSpPr>
          <p:nvPr/>
        </p:nvSpPr>
        <p:spPr bwMode="auto">
          <a:xfrm>
            <a:off x="915367" y="3054664"/>
            <a:ext cx="10365209" cy="87839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0000"/>
              </a:spcBef>
              <a:buClrTx/>
              <a:buSzTx/>
              <a:buFontTx/>
              <a:buNone/>
            </a:pPr>
            <a:r>
              <a:rPr kumimoji="0" lang="es-419" sz="2800" i="1" u="sng" noProof="0" dirty="0">
                <a:solidFill>
                  <a:srgbClr val="99FF33"/>
                </a:solidFill>
                <a:latin typeface="Arial" panose="020B0604020202020204" pitchFamily="34" charset="0"/>
                <a:cs typeface="Times New Roman" panose="02020603050405020304" pitchFamily="18" charset="0"/>
              </a:rPr>
              <a:t>pero nosotros abrigábamos la esperanza de que era él quien redimiría a Israel</a:t>
            </a:r>
            <a:r>
              <a:rPr lang="es-419" sz="2800" i="1" noProof="0" dirty="0">
                <a:solidFill>
                  <a:srgbClr val="EFF9FF"/>
                </a:solidFill>
                <a:latin typeface="Arial" panose="020B0604020202020204" pitchFamily="34" charset="0"/>
                <a:cs typeface="Times New Roman" panose="02020603050405020304" pitchFamily="18" charset="0"/>
              </a:rPr>
              <a:t>.”</a:t>
            </a:r>
          </a:p>
        </p:txBody>
      </p:sp>
      <p:sp>
        <p:nvSpPr>
          <p:cNvPr id="4" name="Rectangle 9">
            <a:extLst>
              <a:ext uri="{FF2B5EF4-FFF2-40B4-BE49-F238E27FC236}">
                <a16:creationId xmlns:a16="http://schemas.microsoft.com/office/drawing/2014/main" id="{B91761ED-231E-CF4B-63EB-823B2FD2DD12}"/>
              </a:ext>
            </a:extLst>
          </p:cNvPr>
          <p:cNvSpPr>
            <a:spLocks noChangeArrowheads="1"/>
          </p:cNvSpPr>
          <p:nvPr/>
        </p:nvSpPr>
        <p:spPr bwMode="auto">
          <a:xfrm>
            <a:off x="767408" y="908720"/>
            <a:ext cx="10657184"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¡Aquí está el problema! Esta siempre había sido la “esperanza” de los judíos: “esperaban” que un hombre iba a liberar el país mediante la fuerza militar, y políticamente.</a:t>
            </a:r>
          </a:p>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¡Nunca “esperaban” que el Mashiach iba a ser divino! </a:t>
            </a:r>
          </a:p>
          <a:p>
            <a:pPr algn="just">
              <a:lnSpc>
                <a:spcPct val="85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La respuesta de Jesús es la clave de todo:</a:t>
            </a:r>
          </a:p>
        </p:txBody>
      </p:sp>
    </p:spTree>
    <p:extLst>
      <p:ext uri="{BB962C8B-B14F-4D97-AF65-F5344CB8AC3E}">
        <p14:creationId xmlns:p14="http://schemas.microsoft.com/office/powerpoint/2010/main" val="36014525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4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4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4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12E45-6DC3-6F81-3825-57376FCAB9DD}"/>
            </a:ext>
          </a:extLst>
        </p:cNvPr>
        <p:cNvGrpSpPr/>
        <p:nvPr/>
      </p:nvGrpSpPr>
      <p:grpSpPr>
        <a:xfrm>
          <a:off x="0" y="0"/>
          <a:ext cx="0" cy="0"/>
          <a:chOff x="0" y="0"/>
          <a:chExt cx="0" cy="0"/>
        </a:xfrm>
      </p:grpSpPr>
      <p:sp>
        <p:nvSpPr>
          <p:cNvPr id="3" name="Rectangle 8">
            <a:extLst>
              <a:ext uri="{FF2B5EF4-FFF2-40B4-BE49-F238E27FC236}">
                <a16:creationId xmlns:a16="http://schemas.microsoft.com/office/drawing/2014/main" id="{6B250339-FE97-BCCF-E323-683EE6139C93}"/>
              </a:ext>
            </a:extLst>
          </p:cNvPr>
          <p:cNvSpPr>
            <a:spLocks noChangeArrowheads="1"/>
          </p:cNvSpPr>
          <p:nvPr/>
        </p:nvSpPr>
        <p:spPr bwMode="auto">
          <a:xfrm>
            <a:off x="915367" y="3054664"/>
            <a:ext cx="10365209" cy="87839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0000"/>
              </a:spcBef>
              <a:buClrTx/>
              <a:buSzTx/>
              <a:buFontTx/>
              <a:buNone/>
            </a:pPr>
            <a:r>
              <a:rPr kumimoji="0" lang="es-419" sz="2800" i="1" u="sng" noProof="0" dirty="0">
                <a:solidFill>
                  <a:srgbClr val="99FF33"/>
                </a:solidFill>
                <a:latin typeface="Arial" panose="020B0604020202020204" pitchFamily="34" charset="0"/>
                <a:cs typeface="Times New Roman" panose="02020603050405020304" pitchFamily="18" charset="0"/>
              </a:rPr>
              <a:t>pero nosotros abrigábamos la esperanza de que era él quien redimiría a Israel</a:t>
            </a:r>
            <a:r>
              <a:rPr lang="es-419" sz="2800" i="1" noProof="0" dirty="0">
                <a:solidFill>
                  <a:srgbClr val="EFF9FF"/>
                </a:solidFill>
                <a:latin typeface="Arial" panose="020B0604020202020204" pitchFamily="34" charset="0"/>
                <a:cs typeface="Times New Roman" panose="02020603050405020304" pitchFamily="18" charset="0"/>
              </a:rPr>
              <a:t>.”</a:t>
            </a:r>
          </a:p>
        </p:txBody>
      </p:sp>
      <p:sp>
        <p:nvSpPr>
          <p:cNvPr id="2" name="Rectangle 8">
            <a:extLst>
              <a:ext uri="{FF2B5EF4-FFF2-40B4-BE49-F238E27FC236}">
                <a16:creationId xmlns:a16="http://schemas.microsoft.com/office/drawing/2014/main" id="{848FED0C-4686-07F6-3F53-5DC8581B3957}"/>
              </a:ext>
            </a:extLst>
          </p:cNvPr>
          <p:cNvSpPr>
            <a:spLocks noChangeArrowheads="1"/>
          </p:cNvSpPr>
          <p:nvPr/>
        </p:nvSpPr>
        <p:spPr bwMode="auto">
          <a:xfrm>
            <a:off x="910800" y="1196752"/>
            <a:ext cx="10365209" cy="273630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5" name="TextBox 4">
            <a:extLst>
              <a:ext uri="{FF2B5EF4-FFF2-40B4-BE49-F238E27FC236}">
                <a16:creationId xmlns:a16="http://schemas.microsoft.com/office/drawing/2014/main" id="{BA8413A6-6022-6F25-FBBC-A87455057C0B}"/>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graphicFrame>
        <p:nvGraphicFramePr>
          <p:cNvPr id="14" name="Object 12">
            <a:extLst>
              <a:ext uri="{FF2B5EF4-FFF2-40B4-BE49-F238E27FC236}">
                <a16:creationId xmlns:a16="http://schemas.microsoft.com/office/drawing/2014/main" id="{4740B976-2ED3-0B33-A51B-034BFA3A9A1F}"/>
              </a:ext>
            </a:extLst>
          </p:cNvPr>
          <p:cNvGraphicFramePr>
            <a:graphicFrameLocks noChangeAspect="1"/>
          </p:cNvGraphicFramePr>
          <p:nvPr>
            <p:extLst>
              <p:ext uri="{D42A27DB-BD31-4B8C-83A1-F6EECF244321}">
                <p14:modId xmlns:p14="http://schemas.microsoft.com/office/powerpoint/2010/main" val="2650676224"/>
              </p:ext>
            </p:extLst>
          </p:nvPr>
        </p:nvGraphicFramePr>
        <p:xfrm>
          <a:off x="1199456" y="4267200"/>
          <a:ext cx="7543800" cy="2281238"/>
        </p:xfrm>
        <a:graphic>
          <a:graphicData uri="http://schemas.openxmlformats.org/presentationml/2006/ole">
            <mc:AlternateContent xmlns:mc="http://schemas.openxmlformats.org/markup-compatibility/2006">
              <mc:Choice xmlns:v="urn:schemas-microsoft-com:vml" Requires="v">
                <p:oleObj name="Photo Editor Photo" r:id="rId3" imgW="4571429" imgH="2276793" progId="MSPhotoEd.3">
                  <p:embed/>
                </p:oleObj>
              </mc:Choice>
              <mc:Fallback>
                <p:oleObj name="Photo Editor Photo" r:id="rId3" imgW="4571429" imgH="2276793" progId="MSPhotoEd.3">
                  <p:embed/>
                  <p:pic>
                    <p:nvPicPr>
                      <p:cNvPr id="14" name="Object 12">
                        <a:extLst>
                          <a:ext uri="{FF2B5EF4-FFF2-40B4-BE49-F238E27FC236}">
                            <a16:creationId xmlns:a16="http://schemas.microsoft.com/office/drawing/2014/main" id="{F021CA22-3569-9985-6014-62759D9E2474}"/>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t="25797" b="13495"/>
                      <a:stretch>
                        <a:fillRect/>
                      </a:stretch>
                    </p:blipFill>
                    <p:spPr bwMode="auto">
                      <a:xfrm>
                        <a:off x="1199456" y="4267200"/>
                        <a:ext cx="7543800"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10">
            <a:extLst>
              <a:ext uri="{FF2B5EF4-FFF2-40B4-BE49-F238E27FC236}">
                <a16:creationId xmlns:a16="http://schemas.microsoft.com/office/drawing/2014/main" id="{25A683B9-D000-D10B-4670-104D9CE638BC}"/>
              </a:ext>
            </a:extLst>
          </p:cNvPr>
          <p:cNvGraphicFramePr>
            <a:graphicFrameLocks noChangeAspect="1"/>
          </p:cNvGraphicFramePr>
          <p:nvPr>
            <p:extLst>
              <p:ext uri="{D42A27DB-BD31-4B8C-83A1-F6EECF244321}">
                <p14:modId xmlns:p14="http://schemas.microsoft.com/office/powerpoint/2010/main" val="217650048"/>
              </p:ext>
            </p:extLst>
          </p:nvPr>
        </p:nvGraphicFramePr>
        <p:xfrm>
          <a:off x="7771630" y="4271963"/>
          <a:ext cx="3436938" cy="2281237"/>
        </p:xfrm>
        <a:graphic>
          <a:graphicData uri="http://schemas.openxmlformats.org/presentationml/2006/ole">
            <mc:AlternateContent xmlns:mc="http://schemas.openxmlformats.org/markup-compatibility/2006">
              <mc:Choice xmlns:v="urn:schemas-microsoft-com:vml" Requires="v">
                <p:oleObj name="Photo Editor Photo" r:id="rId5" imgW="5276190" imgH="3505689" progId="MSPhotoEd.3">
                  <p:embed/>
                </p:oleObj>
              </mc:Choice>
              <mc:Fallback>
                <p:oleObj name="Photo Editor Photo" r:id="rId5" imgW="5276190" imgH="3505689" progId="MSPhotoEd.3">
                  <p:embed/>
                  <p:pic>
                    <p:nvPicPr>
                      <p:cNvPr id="4" name="Object 10">
                        <a:extLst>
                          <a:ext uri="{FF2B5EF4-FFF2-40B4-BE49-F238E27FC236}">
                            <a16:creationId xmlns:a16="http://schemas.microsoft.com/office/drawing/2014/main" id="{25A683B9-D000-D10B-4670-104D9CE63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1630" y="4271963"/>
                        <a:ext cx="3436938" cy="228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17773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p:tgtEl>
                                          <p:spTgt spid="6"/>
                                        </p:tgtEl>
                                        <p:attrNameLst>
                                          <p:attrName>ppt_y</p:attrName>
                                        </p:attrNameLst>
                                      </p:cBhvr>
                                      <p:tavLst>
                                        <p:tav tm="0">
                                          <p:val>
                                            <p:strVal val="#ppt_y+#ppt_h*1.125000"/>
                                          </p:val>
                                        </p:tav>
                                        <p:tav tm="100000">
                                          <p:val>
                                            <p:strVal val="#ppt_y"/>
                                          </p:val>
                                        </p:tav>
                                      </p:tavLst>
                                    </p:anim>
                                    <p:animEffect transition="in" filter="wipe(up)">
                                      <p:cBhvr>
                                        <p:cTn id="8" dur="75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35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4" dur="350"/>
                                        <p:tgtEl>
                                          <p:spTgt spid="5">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
                                            <p:bg/>
                                          </p:spTgt>
                                        </p:tgtEl>
                                        <p:attrNameLst>
                                          <p:attrName>style.visibility</p:attrName>
                                        </p:attrNameLst>
                                      </p:cBhvr>
                                      <p:to>
                                        <p:strVal val="visible"/>
                                      </p:to>
                                    </p:set>
                                    <p:animEffect transition="in" filter="wipe(left)">
                                      <p:cBhvr>
                                        <p:cTn id="17" dur="500"/>
                                        <p:tgtEl>
                                          <p:spTgt spid="2">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5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7638-7F2E-8D2D-B47A-E2F729374FF5}"/>
            </a:ext>
          </a:extLst>
        </p:cNvPr>
        <p:cNvGrpSpPr/>
        <p:nvPr/>
      </p:nvGrpSpPr>
      <p:grpSpPr>
        <a:xfrm>
          <a:off x="0" y="0"/>
          <a:ext cx="0" cy="0"/>
          <a:chOff x="0" y="0"/>
          <a:chExt cx="0" cy="0"/>
        </a:xfrm>
      </p:grpSpPr>
      <p:sp>
        <p:nvSpPr>
          <p:cNvPr id="9" name="Verse V1 - background - Rectangle 8">
            <a:extLst>
              <a:ext uri="{FF2B5EF4-FFF2-40B4-BE49-F238E27FC236}">
                <a16:creationId xmlns:a16="http://schemas.microsoft.com/office/drawing/2014/main" id="{A6871EBB-CF2D-E813-2D60-5466CD41D186}"/>
              </a:ext>
            </a:extLst>
          </p:cNvPr>
          <p:cNvSpPr>
            <a:spLocks noChangeArrowheads="1"/>
          </p:cNvSpPr>
          <p:nvPr/>
        </p:nvSpPr>
        <p:spPr bwMode="auto">
          <a:xfrm>
            <a:off x="910800"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2" name="Verse - V2 - Rectangle 8">
            <a:extLst>
              <a:ext uri="{FF2B5EF4-FFF2-40B4-BE49-F238E27FC236}">
                <a16:creationId xmlns:a16="http://schemas.microsoft.com/office/drawing/2014/main" id="{2B52EA97-2BE0-24FD-F120-F55F591703D6}"/>
              </a:ext>
            </a:extLst>
          </p:cNvPr>
          <p:cNvSpPr>
            <a:spLocks noChangeArrowheads="1"/>
          </p:cNvSpPr>
          <p:nvPr/>
        </p:nvSpPr>
        <p:spPr bwMode="auto">
          <a:xfrm>
            <a:off x="915367"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¡Qué torpes son</a:t>
            </a:r>
            <a:r>
              <a:rPr lang="es-419" sz="2800" noProof="0" dirty="0">
                <a:solidFill>
                  <a:srgbClr val="EFF9FF"/>
                </a:solidFill>
                <a:latin typeface="Arial" panose="020B0604020202020204" pitchFamily="34" charset="0"/>
                <a:cs typeface="Times New Roman" panose="02020603050405020304" pitchFamily="18" charset="0"/>
              </a:rPr>
              <a:t> ustedes", les dijo, "y </a:t>
            </a:r>
            <a:r>
              <a:rPr lang="es-419" sz="2800" u="sng" noProof="0" dirty="0">
                <a:solidFill>
                  <a:srgbClr val="FFF307"/>
                </a:solidFill>
                <a:latin typeface="Arial" panose="020B0604020202020204" pitchFamily="34" charset="0"/>
                <a:cs typeface="Times New Roman" panose="02020603050405020304" pitchFamily="18" charset="0"/>
              </a:rPr>
              <a:t>qué tardos de corazón</a:t>
            </a:r>
            <a:r>
              <a:rPr lang="es-419" sz="2800" noProof="0" dirty="0">
                <a:solidFill>
                  <a:srgbClr val="EFF9FF"/>
                </a:solidFill>
                <a:latin typeface="Arial" panose="020B0604020202020204" pitchFamily="34" charset="0"/>
                <a:cs typeface="Times New Roman" panose="02020603050405020304" pitchFamily="18" charset="0"/>
              </a:rPr>
              <a:t> para creer todo lo que han dicho los profetas!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4" name="Rectangle 10">
            <a:extLst>
              <a:ext uri="{FF2B5EF4-FFF2-40B4-BE49-F238E27FC236}">
                <a16:creationId xmlns:a16="http://schemas.microsoft.com/office/drawing/2014/main" id="{EA6DD5FB-41C5-DD68-9485-4EE73B32A110}"/>
              </a:ext>
            </a:extLst>
          </p:cNvPr>
          <p:cNvSpPr>
            <a:spLocks noChangeArrowheads="1"/>
          </p:cNvSpPr>
          <p:nvPr/>
        </p:nvSpPr>
        <p:spPr bwMode="auto">
          <a:xfrm>
            <a:off x="915367" y="4682480"/>
            <a:ext cx="1036520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t>
            </a:r>
            <a:r>
              <a:rPr lang="es-419" sz="3000" i="1" noProof="0" dirty="0">
                <a:solidFill>
                  <a:srgbClr val="EFF9FF"/>
                </a:solidFill>
                <a:latin typeface="Arial" panose="020B0604020202020204" pitchFamily="34" charset="0"/>
                <a:cs typeface="Times New Roman" panose="02020603050405020304" pitchFamily="18" charset="0"/>
              </a:rPr>
              <a:t>Uds. son torpes!</a:t>
            </a:r>
            <a:r>
              <a:rPr lang="es-419" sz="3000" noProof="0" dirty="0">
                <a:solidFill>
                  <a:srgbClr val="EFF9FF"/>
                </a:solidFill>
                <a:latin typeface="Arial" panose="020B0604020202020204" pitchFamily="34" charset="0"/>
                <a:cs typeface="Times New Roman" panose="02020603050405020304" pitchFamily="18" charset="0"/>
              </a:rPr>
              <a:t>” Dice Jesús. Y “</a:t>
            </a:r>
            <a:r>
              <a:rPr lang="es-419" sz="3000" i="1" noProof="0" dirty="0">
                <a:solidFill>
                  <a:srgbClr val="EFF9FF"/>
                </a:solidFill>
                <a:latin typeface="Arial" panose="020B0604020202020204" pitchFamily="34" charset="0"/>
                <a:cs typeface="Times New Roman" panose="02020603050405020304" pitchFamily="18" charset="0"/>
              </a:rPr>
              <a:t>tardos de corazón</a:t>
            </a:r>
            <a:r>
              <a:rPr lang="es-419" sz="3000" noProof="0" dirty="0">
                <a:solidFill>
                  <a:srgbClr val="EFF9FF"/>
                </a:solidFill>
                <a:latin typeface="Arial" panose="020B0604020202020204" pitchFamily="34" charset="0"/>
                <a:cs typeface="Times New Roman" panose="02020603050405020304" pitchFamily="18" charset="0"/>
              </a:rPr>
              <a:t>”</a:t>
            </a:r>
          </a:p>
          <a:p>
            <a:pPr algn="just">
              <a:lnSpc>
                <a:spcPct val="85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qué?</a:t>
            </a:r>
          </a:p>
        </p:txBody>
      </p:sp>
      <p:sp>
        <p:nvSpPr>
          <p:cNvPr id="7" name="Rectangle 12">
            <a:extLst>
              <a:ext uri="{FF2B5EF4-FFF2-40B4-BE49-F238E27FC236}">
                <a16:creationId xmlns:a16="http://schemas.microsoft.com/office/drawing/2014/main" id="{FB5D29FD-7610-0AAA-ED4A-51B805984055}"/>
              </a:ext>
            </a:extLst>
          </p:cNvPr>
          <p:cNvSpPr>
            <a:spLocks noChangeArrowheads="1"/>
          </p:cNvSpPr>
          <p:nvPr/>
        </p:nvSpPr>
        <p:spPr bwMode="auto">
          <a:xfrm>
            <a:off x="915367" y="4077072"/>
            <a:ext cx="1036520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419" sz="3000" noProof="0" dirty="0" err="1">
                <a:solidFill>
                  <a:srgbClr val="EFF9FF"/>
                </a:solidFill>
                <a:latin typeface="Arial" panose="020B0604020202020204" pitchFamily="34" charset="0"/>
                <a:cs typeface="Times New Roman" panose="02020603050405020304" pitchFamily="18" charset="0"/>
              </a:rPr>
              <a:t>Est</a:t>
            </a:r>
            <a:r>
              <a:rPr lang="es-419" sz="3000" dirty="0">
                <a:solidFill>
                  <a:srgbClr val="EFF9FF"/>
                </a:solidFill>
                <a:latin typeface="Arial" panose="020B0604020202020204" pitchFamily="34" charset="0"/>
                <a:cs typeface="Times New Roman" panose="02020603050405020304" pitchFamily="18" charset="0"/>
              </a:rPr>
              <a:t>o</a:t>
            </a:r>
            <a:r>
              <a:rPr lang="es-419" sz="3000" noProof="0" dirty="0">
                <a:solidFill>
                  <a:srgbClr val="EFF9FF"/>
                </a:solidFill>
                <a:latin typeface="Arial" panose="020B0604020202020204" pitchFamily="34" charset="0"/>
                <a:cs typeface="Times New Roman" panose="02020603050405020304" pitchFamily="18" charset="0"/>
              </a:rPr>
              <a:t> siempre ha sido el problema con los Judíos!</a:t>
            </a:r>
          </a:p>
        </p:txBody>
      </p:sp>
      <p:sp>
        <p:nvSpPr>
          <p:cNvPr id="8" name="Rectangle 14">
            <a:extLst>
              <a:ext uri="{FF2B5EF4-FFF2-40B4-BE49-F238E27FC236}">
                <a16:creationId xmlns:a16="http://schemas.microsoft.com/office/drawing/2014/main" id="{D6D67E0F-721D-D3B0-1604-F0639747BF5F}"/>
              </a:ext>
            </a:extLst>
          </p:cNvPr>
          <p:cNvSpPr>
            <a:spLocks noChangeArrowheads="1"/>
          </p:cNvSpPr>
          <p:nvPr/>
        </p:nvSpPr>
        <p:spPr bwMode="auto">
          <a:xfrm>
            <a:off x="915367" y="5596880"/>
            <a:ext cx="10365208"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1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no creer: “</a:t>
            </a:r>
            <a:r>
              <a:rPr lang="es-419" sz="3000" i="1" noProof="0" dirty="0">
                <a:solidFill>
                  <a:srgbClr val="EFF9FF"/>
                </a:solidFill>
                <a:latin typeface="Arial" panose="020B0604020202020204" pitchFamily="34" charset="0"/>
                <a:cs typeface="Times New Roman" panose="02020603050405020304" pitchFamily="18" charset="0"/>
              </a:rPr>
              <a:t>todo lo que han dicho los profetas</a:t>
            </a:r>
            <a:r>
              <a:rPr lang="es-419" sz="3000" noProof="0" dirty="0">
                <a:solidFill>
                  <a:srgbClr val="EFF9FF"/>
                </a:solidFill>
                <a:latin typeface="Arial" panose="020B0604020202020204" pitchFamily="34" charset="0"/>
                <a:cs typeface="Times New Roman" panose="02020603050405020304" pitchFamily="18" charset="0"/>
              </a:rPr>
              <a:t>”!</a:t>
            </a:r>
          </a:p>
        </p:txBody>
      </p:sp>
      <p:sp>
        <p:nvSpPr>
          <p:cNvPr id="10" name="Verse V3 - Rectangle 8">
            <a:extLst>
              <a:ext uri="{FF2B5EF4-FFF2-40B4-BE49-F238E27FC236}">
                <a16:creationId xmlns:a16="http://schemas.microsoft.com/office/drawing/2014/main" id="{4238AF4D-9573-7BFF-3652-C2DD48121391}"/>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¡Qué torpes son</a:t>
            </a:r>
            <a:r>
              <a:rPr lang="es-419" sz="2800" noProof="0" dirty="0">
                <a:solidFill>
                  <a:srgbClr val="EFF9FF"/>
                </a:solidFill>
                <a:latin typeface="Arial" panose="020B0604020202020204" pitchFamily="34" charset="0"/>
                <a:cs typeface="Times New Roman" panose="02020603050405020304" pitchFamily="18" charset="0"/>
              </a:rPr>
              <a:t> ustedes", les dijo, "y </a:t>
            </a:r>
            <a:r>
              <a:rPr lang="es-419" sz="2800" u="sng" noProof="0" dirty="0">
                <a:solidFill>
                  <a:srgbClr val="FFF307"/>
                </a:solidFill>
                <a:latin typeface="Arial" panose="020B0604020202020204" pitchFamily="34" charset="0"/>
                <a:cs typeface="Times New Roman" panose="02020603050405020304" pitchFamily="18" charset="0"/>
              </a:rPr>
              <a:t>qué tardos de corazón</a:t>
            </a:r>
            <a:r>
              <a:rPr lang="es-419" sz="2800" noProof="0" dirty="0">
                <a:solidFill>
                  <a:srgbClr val="EFF9FF"/>
                </a:solidFill>
                <a:latin typeface="Arial" panose="020B0604020202020204" pitchFamily="34" charset="0"/>
                <a:cs typeface="Times New Roman" panose="02020603050405020304" pitchFamily="18" charset="0"/>
              </a:rPr>
              <a:t> para </a:t>
            </a:r>
            <a:r>
              <a:rPr lang="es-419" sz="2800" u="sng" noProof="0" dirty="0">
                <a:solidFill>
                  <a:srgbClr val="99FF33"/>
                </a:solidFill>
                <a:latin typeface="Arial" panose="020B0604020202020204" pitchFamily="34" charset="0"/>
                <a:cs typeface="Times New Roman" panose="02020603050405020304" pitchFamily="18" charset="0"/>
              </a:rPr>
              <a:t>creer todo lo que han dicho los profetas</a:t>
            </a:r>
            <a:r>
              <a:rPr lang="es-419" sz="2800" noProof="0" dirty="0">
                <a:solidFill>
                  <a:srgbClr val="EFF9FF"/>
                </a:solidFill>
                <a:latin typeface="Arial" panose="020B0604020202020204" pitchFamily="34" charset="0"/>
                <a:cs typeface="Times New Roman" panose="02020603050405020304" pitchFamily="18" charset="0"/>
              </a:rPr>
              <a:t>!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5" name="Verse ID - TextBox 4">
            <a:extLst>
              <a:ext uri="{FF2B5EF4-FFF2-40B4-BE49-F238E27FC236}">
                <a16:creationId xmlns:a16="http://schemas.microsoft.com/office/drawing/2014/main" id="{8142E2E0-DC9C-C498-63F2-B17C892072C7}"/>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187534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500"/>
                                        <p:tgtEl>
                                          <p:spTgt spid="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left)">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4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dissolve">
                                      <p:cBhvr>
                                        <p:cTn id="23" dur="4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dissolve">
                                      <p:cBhvr>
                                        <p:cTn id="28" dur="4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bg/>
                                          </p:spTgt>
                                        </p:tgtEl>
                                        <p:attrNameLst>
                                          <p:attrName>style.visibility</p:attrName>
                                        </p:attrNameLst>
                                      </p:cBhvr>
                                      <p:to>
                                        <p:strVal val="visible"/>
                                      </p:to>
                                    </p:set>
                                    <p:animEffect transition="in" filter="wipe(left)">
                                      <p:cBhvr>
                                        <p:cTn id="33" dur="400"/>
                                        <p:tgtEl>
                                          <p:spTgt spid="10">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left)">
                                      <p:cBhvr>
                                        <p:cTn id="36" dur="400"/>
                                        <p:tgtEl>
                                          <p:spTgt spid="10">
                                            <p:txEl>
                                              <p:pRg st="0" end="0"/>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left)">
                                      <p:cBhvr>
                                        <p:cTn id="39" dur="4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dissolve">
                                      <p:cBhvr>
                                        <p:cTn id="44"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4" grpId="0" build="p" autoUpdateAnimBg="0"/>
      <p:bldP spid="7" grpId="0" build="allAtOnce"/>
      <p:bldP spid="8" grpId="0" build="p" autoUpdateAnimBg="0"/>
      <p:bldP spid="10"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77E-4F3D-3FED-9344-43E42147E17B}"/>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E5ABA533-8D99-24FD-07DA-5F4C97303F24}"/>
              </a:ext>
            </a:extLst>
          </p:cNvPr>
          <p:cNvSpPr>
            <a:spLocks noChangeArrowheads="1"/>
          </p:cNvSpPr>
          <p:nvPr/>
        </p:nvSpPr>
        <p:spPr bwMode="auto">
          <a:xfrm>
            <a:off x="839416" y="3933056"/>
            <a:ext cx="10585176" cy="97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Jesús, todo lo que hay que saber referente al Mesías,</a:t>
            </a:r>
          </a:p>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ya había sido profetizado en lo que ellos llaman el Tanakh... </a:t>
            </a:r>
          </a:p>
        </p:txBody>
      </p:sp>
      <p:sp>
        <p:nvSpPr>
          <p:cNvPr id="10" name="Verse V3 - Rectangle 8">
            <a:extLst>
              <a:ext uri="{FF2B5EF4-FFF2-40B4-BE49-F238E27FC236}">
                <a16:creationId xmlns:a16="http://schemas.microsoft.com/office/drawing/2014/main" id="{A42C4E36-8638-AA22-AB57-64E4E0437D3D}"/>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¡Qué torpes son</a:t>
            </a:r>
            <a:r>
              <a:rPr lang="es-419" sz="2800" noProof="0" dirty="0">
                <a:solidFill>
                  <a:srgbClr val="EFF9FF"/>
                </a:solidFill>
                <a:latin typeface="Arial" panose="020B0604020202020204" pitchFamily="34" charset="0"/>
                <a:cs typeface="Times New Roman" panose="02020603050405020304" pitchFamily="18" charset="0"/>
              </a:rPr>
              <a:t> ustedes", les dijo, "y </a:t>
            </a:r>
            <a:r>
              <a:rPr lang="es-419" sz="2800" u="sng" noProof="0" dirty="0">
                <a:solidFill>
                  <a:srgbClr val="FFF307"/>
                </a:solidFill>
                <a:latin typeface="Arial" panose="020B0604020202020204" pitchFamily="34" charset="0"/>
                <a:cs typeface="Times New Roman" panose="02020603050405020304" pitchFamily="18" charset="0"/>
              </a:rPr>
              <a:t>qué tardos de corazón</a:t>
            </a:r>
            <a:r>
              <a:rPr lang="es-419" sz="2800" noProof="0" dirty="0">
                <a:solidFill>
                  <a:srgbClr val="EFF9FF"/>
                </a:solidFill>
                <a:latin typeface="Arial" panose="020B0604020202020204" pitchFamily="34" charset="0"/>
                <a:cs typeface="Times New Roman" panose="02020603050405020304" pitchFamily="18" charset="0"/>
              </a:rPr>
              <a:t> para </a:t>
            </a:r>
            <a:r>
              <a:rPr lang="es-419" sz="2800" u="sng" noProof="0" dirty="0">
                <a:solidFill>
                  <a:srgbClr val="99FF33"/>
                </a:solidFill>
                <a:latin typeface="Arial" panose="020B0604020202020204" pitchFamily="34" charset="0"/>
                <a:cs typeface="Times New Roman" panose="02020603050405020304" pitchFamily="18" charset="0"/>
              </a:rPr>
              <a:t>creer todo lo que han dicho los profetas</a:t>
            </a:r>
            <a:r>
              <a:rPr lang="es-419" sz="2800" noProof="0" dirty="0">
                <a:solidFill>
                  <a:srgbClr val="EFF9FF"/>
                </a:solidFill>
                <a:latin typeface="Arial" panose="020B0604020202020204" pitchFamily="34" charset="0"/>
                <a:cs typeface="Times New Roman" panose="02020603050405020304" pitchFamily="18" charset="0"/>
              </a:rPr>
              <a:t>!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9" name="Verse V1 - background - Rectangle 8">
            <a:extLst>
              <a:ext uri="{FF2B5EF4-FFF2-40B4-BE49-F238E27FC236}">
                <a16:creationId xmlns:a16="http://schemas.microsoft.com/office/drawing/2014/main" id="{CD5F769C-28E6-85D8-18D7-E36E69DC1B72}"/>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5" name="Verse ID - TextBox 4">
            <a:extLst>
              <a:ext uri="{FF2B5EF4-FFF2-40B4-BE49-F238E27FC236}">
                <a16:creationId xmlns:a16="http://schemas.microsoft.com/office/drawing/2014/main" id="{83A6018B-D570-4D48-862E-14C03FA586B5}"/>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8995614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EE235-BFB4-09DF-A760-76BB9D1BD191}"/>
            </a:ext>
          </a:extLst>
        </p:cNvPr>
        <p:cNvGrpSpPr/>
        <p:nvPr/>
      </p:nvGrpSpPr>
      <p:grpSpPr>
        <a:xfrm>
          <a:off x="0" y="0"/>
          <a:ext cx="0" cy="0"/>
          <a:chOff x="0" y="0"/>
          <a:chExt cx="0" cy="0"/>
        </a:xfrm>
      </p:grpSpPr>
      <p:sp>
        <p:nvSpPr>
          <p:cNvPr id="8" name="Para 1 BACK STATIC">
            <a:extLst>
              <a:ext uri="{FF2B5EF4-FFF2-40B4-BE49-F238E27FC236}">
                <a16:creationId xmlns:a16="http://schemas.microsoft.com/office/drawing/2014/main" id="{E183E5B8-0FF6-F842-4C9E-9B9FF4B7785B}"/>
              </a:ext>
            </a:extLst>
          </p:cNvPr>
          <p:cNvSpPr>
            <a:spLocks noChangeArrowheads="1"/>
          </p:cNvSpPr>
          <p:nvPr/>
        </p:nvSpPr>
        <p:spPr bwMode="auto">
          <a:xfrm>
            <a:off x="839416" y="3933056"/>
            <a:ext cx="10585176" cy="97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Jesús, todo lo que hay que saber referente al Mesías,</a:t>
            </a:r>
          </a:p>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ya había sido profetizado en lo que ellos llaman el Tanakh... </a:t>
            </a:r>
          </a:p>
        </p:txBody>
      </p:sp>
      <p:sp>
        <p:nvSpPr>
          <p:cNvPr id="3" name="PARA 1 OVERLAY COLORS">
            <a:extLst>
              <a:ext uri="{FF2B5EF4-FFF2-40B4-BE49-F238E27FC236}">
                <a16:creationId xmlns:a16="http://schemas.microsoft.com/office/drawing/2014/main" id="{FF36B410-79A2-0D2C-83A5-74E71531281E}"/>
              </a:ext>
            </a:extLst>
          </p:cNvPr>
          <p:cNvSpPr>
            <a:spLocks noChangeArrowheads="1"/>
          </p:cNvSpPr>
          <p:nvPr/>
        </p:nvSpPr>
        <p:spPr bwMode="auto">
          <a:xfrm>
            <a:off x="839416" y="3933056"/>
            <a:ext cx="10585176" cy="97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Jesús, todo lo que hay que saber referente </a:t>
            </a:r>
            <a:r>
              <a:rPr lang="es-419" sz="3000" u="sng" noProof="0" dirty="0">
                <a:solidFill>
                  <a:srgbClr val="3FFFFF"/>
                </a:solidFill>
                <a:latin typeface="Arial" panose="020B0604020202020204" pitchFamily="34" charset="0"/>
                <a:cs typeface="Times New Roman" panose="02020603050405020304" pitchFamily="18" charset="0"/>
              </a:rPr>
              <a:t>al Mesías</a:t>
            </a:r>
            <a:r>
              <a:rPr lang="es-419" sz="3000" noProof="0" dirty="0">
                <a:solidFill>
                  <a:srgbClr val="EFF9FF"/>
                </a:solidFill>
                <a:latin typeface="Arial" panose="020B0604020202020204" pitchFamily="34" charset="0"/>
                <a:cs typeface="Times New Roman" panose="02020603050405020304" pitchFamily="18" charset="0"/>
              </a:rPr>
              <a:t>,</a:t>
            </a:r>
          </a:p>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ya había sido profetizado en lo que ellos llaman el </a:t>
            </a:r>
            <a:r>
              <a:rPr lang="es-419" sz="3000" u="sng" noProof="0" dirty="0">
                <a:solidFill>
                  <a:srgbClr val="FFF307"/>
                </a:solidFill>
                <a:latin typeface="Arial" panose="020B0604020202020204" pitchFamily="34" charset="0"/>
                <a:cs typeface="Times New Roman" panose="02020603050405020304" pitchFamily="18" charset="0"/>
              </a:rPr>
              <a:t>Tanakh</a:t>
            </a:r>
            <a:r>
              <a:rPr lang="es-419" sz="3000" noProof="0" dirty="0">
                <a:solidFill>
                  <a:srgbClr val="EFF9FF"/>
                </a:solidFill>
                <a:latin typeface="Arial" panose="020B0604020202020204" pitchFamily="34" charset="0"/>
                <a:cs typeface="Times New Roman" panose="02020603050405020304" pitchFamily="18" charset="0"/>
              </a:rPr>
              <a:t>... </a:t>
            </a:r>
          </a:p>
        </p:txBody>
      </p:sp>
      <p:sp>
        <p:nvSpPr>
          <p:cNvPr id="2" name="Verse V1 - BACK - static">
            <a:extLst>
              <a:ext uri="{FF2B5EF4-FFF2-40B4-BE49-F238E27FC236}">
                <a16:creationId xmlns:a16="http://schemas.microsoft.com/office/drawing/2014/main" id="{17AB3E3C-6AE3-16AC-E78C-AF6C934983CD}"/>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Cristo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7" name="Verse V1 - MID">
            <a:extLst>
              <a:ext uri="{FF2B5EF4-FFF2-40B4-BE49-F238E27FC236}">
                <a16:creationId xmlns:a16="http://schemas.microsoft.com/office/drawing/2014/main" id="{F5EFEB5B-DE51-FA8F-2067-53854655399E}"/>
              </a:ext>
            </a:extLst>
          </p:cNvPr>
          <p:cNvSpPr>
            <a:spLocks noChangeArrowheads="1"/>
          </p:cNvSpPr>
          <p:nvPr/>
        </p:nvSpPr>
        <p:spPr bwMode="auto">
          <a:xfrm>
            <a:off x="911424" y="1197056"/>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11" name="Verse V1 - FRONT">
            <a:extLst>
              <a:ext uri="{FF2B5EF4-FFF2-40B4-BE49-F238E27FC236}">
                <a16:creationId xmlns:a16="http://schemas.microsoft.com/office/drawing/2014/main" id="{3675D27D-5A27-5E35-1F8B-1038F2367C8C}"/>
              </a:ext>
            </a:extLst>
          </p:cNvPr>
          <p:cNvSpPr>
            <a:spLocks noChangeArrowheads="1"/>
          </p:cNvSpPr>
          <p:nvPr/>
        </p:nvSpPr>
        <p:spPr bwMode="auto">
          <a:xfrm>
            <a:off x="915367"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a:t>
            </a:r>
            <a:r>
              <a:rPr lang="es-419" sz="2800" u="sng" noProof="0" dirty="0">
                <a:solidFill>
                  <a:srgbClr val="FFF307"/>
                </a:solidFill>
                <a:latin typeface="Arial" panose="020B0604020202020204" pitchFamily="34" charset="0"/>
                <a:cs typeface="Times New Roman" panose="02020603050405020304" pitchFamily="18" charset="0"/>
              </a:rPr>
              <a:t>Moisés</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y por todos </a:t>
            </a:r>
            <a:r>
              <a:rPr lang="es-419" sz="2800" u="sng" noProof="0" dirty="0">
                <a:solidFill>
                  <a:srgbClr val="FFF307"/>
                </a:solidFill>
                <a:latin typeface="Arial" panose="020B0604020202020204" pitchFamily="34" charset="0"/>
                <a:cs typeface="Times New Roman" panose="02020603050405020304" pitchFamily="18" charset="0"/>
              </a:rPr>
              <a:t>los profetas</a:t>
            </a:r>
            <a:r>
              <a:rPr lang="es-419" sz="2800" noProof="0" dirty="0">
                <a:solidFill>
                  <a:srgbClr val="50FF33"/>
                </a:solidFill>
                <a:latin typeface="Arial" panose="020B0604020202020204" pitchFamily="34" charset="0"/>
                <a:cs typeface="Times New Roman" panose="02020603050405020304" pitchFamily="18" charset="0"/>
              </a:rPr>
              <a:t>,</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les explicó lo que se refería a él en todas</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las Escrituras.</a:t>
            </a:r>
          </a:p>
        </p:txBody>
      </p:sp>
      <p:sp>
        <p:nvSpPr>
          <p:cNvPr id="5" name="Verse ID - TextBox 4">
            <a:extLst>
              <a:ext uri="{FF2B5EF4-FFF2-40B4-BE49-F238E27FC236}">
                <a16:creationId xmlns:a16="http://schemas.microsoft.com/office/drawing/2014/main" id="{604C6B7C-F8C5-381C-D7B5-58F57D9B0FB8}"/>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099991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left)">
                                      <p:cBhvr>
                                        <p:cTn id="12" dur="500"/>
                                        <p:tgtEl>
                                          <p:spTgt spid="7">
                                            <p:bg/>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bg/>
                                          </p:spTgt>
                                        </p:tgtEl>
                                        <p:attrNameLst>
                                          <p:attrName>style.visibility</p:attrName>
                                        </p:attrNameLst>
                                      </p:cBhvr>
                                      <p:to>
                                        <p:strVal val="visible"/>
                                      </p:to>
                                    </p:set>
                                    <p:animEffect transition="in" filter="wipe(left)">
                                      <p:cBhvr>
                                        <p:cTn id="28" dur="500"/>
                                        <p:tgtEl>
                                          <p:spTgt spid="11">
                                            <p:bg/>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allAtOnce" animBg="1"/>
      <p:bldP spid="11"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C2EF-5FB3-96B7-0259-AA3D3C2CC3BC}"/>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92718E84-BF6B-A061-CDD7-34E61C660F8A}"/>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a:t>
            </a:r>
            <a:r>
              <a:rPr lang="es-419" sz="2800" u="sng" noProof="0" dirty="0">
                <a:solidFill>
                  <a:srgbClr val="FFF307"/>
                </a:solidFill>
                <a:latin typeface="Arial" panose="020B0604020202020204" pitchFamily="34" charset="0"/>
                <a:cs typeface="Times New Roman" panose="02020603050405020304" pitchFamily="18" charset="0"/>
              </a:rPr>
              <a:t>Moisés</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y por todos </a:t>
            </a:r>
            <a:r>
              <a:rPr lang="es-419" sz="2800" u="sng" noProof="0" dirty="0">
                <a:solidFill>
                  <a:srgbClr val="FFF307"/>
                </a:solidFill>
                <a:latin typeface="Arial" panose="020B0604020202020204" pitchFamily="34" charset="0"/>
                <a:cs typeface="Times New Roman" panose="02020603050405020304" pitchFamily="18" charset="0"/>
              </a:rPr>
              <a:t>los profetas</a:t>
            </a:r>
            <a:r>
              <a:rPr lang="es-419" sz="2800" noProof="0" dirty="0">
                <a:solidFill>
                  <a:srgbClr val="50FF33"/>
                </a:solidFill>
                <a:latin typeface="Arial" panose="020B0604020202020204" pitchFamily="34" charset="0"/>
                <a:cs typeface="Times New Roman" panose="02020603050405020304" pitchFamily="18" charset="0"/>
              </a:rPr>
              <a:t>,</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les explicó lo que se refería a él en todas</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las Escrituras.</a:t>
            </a:r>
          </a:p>
        </p:txBody>
      </p:sp>
      <p:sp>
        <p:nvSpPr>
          <p:cNvPr id="5" name="Verse ID - TextBox 4">
            <a:extLst>
              <a:ext uri="{FF2B5EF4-FFF2-40B4-BE49-F238E27FC236}">
                <a16:creationId xmlns:a16="http://schemas.microsoft.com/office/drawing/2014/main" id="{9369CD05-756B-853A-08D5-A8D788217A10}"/>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12" name="TORAH - Rectangle 8">
            <a:extLst>
              <a:ext uri="{FF2B5EF4-FFF2-40B4-BE49-F238E27FC236}">
                <a16:creationId xmlns:a16="http://schemas.microsoft.com/office/drawing/2014/main" id="{6F98584C-972A-A154-234F-8B72F043CAD8}"/>
              </a:ext>
            </a:extLst>
          </p:cNvPr>
          <p:cNvSpPr>
            <a:spLocks noChangeArrowheads="1"/>
          </p:cNvSpPr>
          <p:nvPr/>
        </p:nvSpPr>
        <p:spPr bwMode="auto">
          <a:xfrm>
            <a:off x="839416" y="4725144"/>
            <a:ext cx="1656184" cy="49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effectLst>
                  <a:outerShdw blurRad="63500" dist="50800" dir="2700000" algn="tl">
                    <a:schemeClr val="tx1">
                      <a:alpha val="80000"/>
                    </a:schemeClr>
                  </a:outerShdw>
                </a:effectLst>
                <a:latin typeface="Arial" panose="020B0604020202020204" pitchFamily="34" charset="0"/>
                <a:cs typeface="Times New Roman" panose="02020603050405020304" pitchFamily="18" charset="0"/>
              </a:rPr>
              <a:t>= </a:t>
            </a:r>
            <a:r>
              <a:rPr lang="es-419" sz="3000" b="1" i="1" u="sng" noProof="0" dirty="0">
                <a:solidFill>
                  <a:srgbClr val="FFF307"/>
                </a:solidFill>
                <a:effectLst>
                  <a:outerShdw blurRad="63500" dist="50800" dir="2700000" algn="tl">
                    <a:schemeClr val="tx1">
                      <a:alpha val="80000"/>
                    </a:schemeClr>
                  </a:outerShdw>
                </a:effectLst>
                <a:latin typeface="Arial" panose="020B0604020202020204" pitchFamily="34" charset="0"/>
                <a:cs typeface="Times New Roman" panose="02020603050405020304" pitchFamily="18" charset="0"/>
              </a:rPr>
              <a:t>T</a:t>
            </a:r>
            <a:r>
              <a:rPr lang="es-419" sz="3000" noProof="0" dirty="0">
                <a:solidFill>
                  <a:srgbClr val="FFFF00"/>
                </a:solidFill>
                <a:effectLst>
                  <a:outerShdw blurRad="63500" dist="50800" dir="2700000" algn="tl">
                    <a:schemeClr val="tx1">
                      <a:alpha val="80000"/>
                    </a:schemeClr>
                  </a:outerShdw>
                </a:effectLst>
                <a:latin typeface="Arial" panose="020B0604020202020204" pitchFamily="34" charset="0"/>
                <a:cs typeface="Times New Roman" panose="02020603050405020304" pitchFamily="18" charset="0"/>
              </a:rPr>
              <a:t>orah</a:t>
            </a:r>
          </a:p>
        </p:txBody>
      </p:sp>
      <p:sp>
        <p:nvSpPr>
          <p:cNvPr id="13" name="Rectangle 8">
            <a:extLst>
              <a:ext uri="{FF2B5EF4-FFF2-40B4-BE49-F238E27FC236}">
                <a16:creationId xmlns:a16="http://schemas.microsoft.com/office/drawing/2014/main" id="{72575E3A-7774-9651-6163-526D423D59EA}"/>
              </a:ext>
            </a:extLst>
          </p:cNvPr>
          <p:cNvSpPr>
            <a:spLocks noChangeArrowheads="1"/>
          </p:cNvSpPr>
          <p:nvPr/>
        </p:nvSpPr>
        <p:spPr bwMode="auto">
          <a:xfrm>
            <a:off x="839416" y="5560665"/>
            <a:ext cx="10585176" cy="964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La Biblia entera para los Judíos. </a:t>
            </a:r>
          </a:p>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Para nosotros: “el Antiguo Testamento”</a:t>
            </a:r>
          </a:p>
        </p:txBody>
      </p:sp>
      <p:sp>
        <p:nvSpPr>
          <p:cNvPr id="15" name="Rectangle 8">
            <a:extLst>
              <a:ext uri="{FF2B5EF4-FFF2-40B4-BE49-F238E27FC236}">
                <a16:creationId xmlns:a16="http://schemas.microsoft.com/office/drawing/2014/main" id="{4889C162-5A0C-5220-CCC8-0424FB33BBDA}"/>
              </a:ext>
            </a:extLst>
          </p:cNvPr>
          <p:cNvSpPr>
            <a:spLocks noChangeArrowheads="1"/>
          </p:cNvSpPr>
          <p:nvPr/>
        </p:nvSpPr>
        <p:spPr bwMode="auto">
          <a:xfrm>
            <a:off x="839416" y="5166717"/>
            <a:ext cx="4392488" cy="46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 </a:t>
            </a:r>
            <a:r>
              <a:rPr lang="es-419" sz="3000" noProof="0" dirty="0">
                <a:solidFill>
                  <a:srgbClr val="FFF307"/>
                </a:solidFill>
                <a:latin typeface="Arial" panose="020B0604020202020204" pitchFamily="34" charset="0"/>
                <a:cs typeface="Times New Roman" panose="02020603050405020304" pitchFamily="18" charset="0"/>
              </a:rPr>
              <a:t>“Ley” (Pentateuco)</a:t>
            </a:r>
            <a:r>
              <a:rPr lang="es-419" sz="3000" noProof="0" dirty="0">
                <a:solidFill>
                  <a:srgbClr val="EFF9FF"/>
                </a:solidFill>
                <a:latin typeface="Arial" panose="020B0604020202020204" pitchFamily="34" charset="0"/>
                <a:cs typeface="Times New Roman" panose="02020603050405020304" pitchFamily="18" charset="0"/>
              </a:rPr>
              <a:t>	 		</a:t>
            </a:r>
            <a:endParaRPr lang="es-419" sz="3000" noProof="0" dirty="0">
              <a:solidFill>
                <a:srgbClr val="FFA55B"/>
              </a:solidFill>
              <a:latin typeface="Arial" panose="020B0604020202020204" pitchFamily="34" charset="0"/>
              <a:cs typeface="Times New Roman" panose="02020603050405020304" pitchFamily="18" charset="0"/>
            </a:endParaRPr>
          </a:p>
        </p:txBody>
      </p:sp>
      <p:sp>
        <p:nvSpPr>
          <p:cNvPr id="16" name="BOX Moses - Rectangle 15">
            <a:extLst>
              <a:ext uri="{FF2B5EF4-FFF2-40B4-BE49-F238E27FC236}">
                <a16:creationId xmlns:a16="http://schemas.microsoft.com/office/drawing/2014/main" id="{8B271337-B298-1013-F334-427D6A3FDE8B}"/>
              </a:ext>
            </a:extLst>
          </p:cNvPr>
          <p:cNvSpPr/>
          <p:nvPr/>
        </p:nvSpPr>
        <p:spPr>
          <a:xfrm>
            <a:off x="5375920" y="2809503"/>
            <a:ext cx="1440160" cy="396000"/>
          </a:xfrm>
          <a:prstGeom prst="rect">
            <a:avLst/>
          </a:prstGeom>
          <a:solidFill>
            <a:schemeClr val="bg2">
              <a:alpha val="12000"/>
            </a:schemeClr>
          </a:solidFill>
          <a:ln w="31750">
            <a:solidFill>
              <a:srgbClr val="FFFF00"/>
            </a:solidFill>
          </a:ln>
          <a:effectLst>
            <a:outerShdw blurRad="63500" dist="50800" dir="3300000" algn="t"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9" name="NEVIM - TextBox 18">
            <a:extLst>
              <a:ext uri="{FF2B5EF4-FFF2-40B4-BE49-F238E27FC236}">
                <a16:creationId xmlns:a16="http://schemas.microsoft.com/office/drawing/2014/main" id="{CB9EBB92-7B0E-0202-4925-C2B361F7D196}"/>
              </a:ext>
            </a:extLst>
          </p:cNvPr>
          <p:cNvSpPr txBox="1"/>
          <p:nvPr/>
        </p:nvSpPr>
        <p:spPr>
          <a:xfrm>
            <a:off x="5159896" y="4682842"/>
            <a:ext cx="1539779" cy="553998"/>
          </a:xfrm>
          <a:prstGeom prst="rect">
            <a:avLst/>
          </a:prstGeom>
          <a:noFill/>
        </p:spPr>
        <p:txBody>
          <a:bodyPr wrap="square">
            <a:spAutoFit/>
          </a:bodyPr>
          <a:lstStyle/>
          <a:p>
            <a:r>
              <a:rPr kumimoji="0" lang="es-419" sz="3000" b="1" i="1" u="sng" strike="noStrike" kern="1200" cap="none" spc="0" normalizeH="0" baseline="0" noProof="0" dirty="0">
                <a:ln>
                  <a:noFill/>
                </a:ln>
                <a:solidFill>
                  <a:srgbClr val="FFF307"/>
                </a:solidFill>
                <a:effectLst>
                  <a:outerShdw blurRad="63500" dist="50800" dir="2700000" algn="tl">
                    <a:schemeClr val="tx1">
                      <a:alpha val="80000"/>
                    </a:schemeClr>
                  </a:outerShdw>
                </a:effectLst>
                <a:uLnTx/>
                <a:uFillTx/>
                <a:latin typeface="Arial" panose="020B0604020202020204" pitchFamily="34" charset="0"/>
                <a:ea typeface="+mn-ea"/>
                <a:cs typeface="Times New Roman" panose="02020603050405020304" pitchFamily="18" charset="0"/>
              </a:rPr>
              <a:t>N</a:t>
            </a:r>
            <a:r>
              <a:rPr kumimoji="0" lang="es-419" sz="3000" b="0" i="0" u="none" strike="noStrike" kern="1200" cap="none" spc="0" normalizeH="0" baseline="0" noProof="0" dirty="0">
                <a:ln>
                  <a:noFill/>
                </a:ln>
                <a:solidFill>
                  <a:srgbClr val="50FF33"/>
                </a:solidFill>
                <a:effectLst>
                  <a:outerShdw blurRad="63500" dist="50800" dir="2700000" algn="tl">
                    <a:schemeClr val="tx1">
                      <a:alpha val="80000"/>
                    </a:schemeClr>
                  </a:outerShdw>
                </a:effectLst>
                <a:uLnTx/>
                <a:uFillTx/>
                <a:latin typeface="Arial" panose="020B0604020202020204" pitchFamily="34" charset="0"/>
                <a:cs typeface="Times New Roman" panose="02020603050405020304" pitchFamily="18" charset="0"/>
              </a:rPr>
              <a:t>evim</a:t>
            </a:r>
            <a:endParaRPr lang="es-419" noProof="0" dirty="0">
              <a:solidFill>
                <a:srgbClr val="50FF33"/>
              </a:solidFill>
              <a:effectLst>
                <a:outerShdw blurRad="63500" dist="50800" dir="2700000" algn="tl">
                  <a:schemeClr val="tx1">
                    <a:alpha val="80000"/>
                  </a:schemeClr>
                </a:outerShdw>
              </a:effectLst>
            </a:endParaRPr>
          </a:p>
        </p:txBody>
      </p:sp>
      <p:sp>
        <p:nvSpPr>
          <p:cNvPr id="21" name="KETUVIM - TextBox 20">
            <a:extLst>
              <a:ext uri="{FF2B5EF4-FFF2-40B4-BE49-F238E27FC236}">
                <a16:creationId xmlns:a16="http://schemas.microsoft.com/office/drawing/2014/main" id="{0B9F665E-0180-CFBE-E440-CFD474BB6EAF}"/>
              </a:ext>
            </a:extLst>
          </p:cNvPr>
          <p:cNvSpPr txBox="1"/>
          <p:nvPr/>
        </p:nvSpPr>
        <p:spPr>
          <a:xfrm>
            <a:off x="8904312" y="4675202"/>
            <a:ext cx="1679848" cy="553998"/>
          </a:xfrm>
          <a:prstGeom prst="rect">
            <a:avLst/>
          </a:prstGeom>
          <a:noFill/>
        </p:spPr>
        <p:txBody>
          <a:bodyPr wrap="square">
            <a:spAutoFit/>
          </a:bodyPr>
          <a:lstStyle/>
          <a:p>
            <a:r>
              <a:rPr kumimoji="0" lang="es-419" sz="3000" b="1" i="1" u="sng" strike="noStrike" kern="1200" cap="none" spc="0" normalizeH="0" baseline="0" noProof="0" dirty="0">
                <a:ln>
                  <a:noFill/>
                </a:ln>
                <a:solidFill>
                  <a:srgbClr val="FFF307"/>
                </a:solidFill>
                <a:effectLst>
                  <a:outerShdw blurRad="63500" dist="50800" dir="2700000" algn="tl">
                    <a:schemeClr val="tx1">
                      <a:alpha val="80000"/>
                    </a:schemeClr>
                  </a:outerShdw>
                </a:effectLst>
                <a:uLnTx/>
                <a:uFillTx/>
                <a:latin typeface="Arial" panose="020B0604020202020204" pitchFamily="34" charset="0"/>
                <a:ea typeface="+mn-ea"/>
                <a:cs typeface="Times New Roman" panose="02020603050405020304" pitchFamily="18" charset="0"/>
              </a:rPr>
              <a:t>K</a:t>
            </a:r>
            <a:r>
              <a:rPr kumimoji="0" lang="es-419" sz="3000" b="0" i="0" u="none" strike="noStrike" kern="1200" cap="none" spc="0" normalizeH="0" baseline="0" noProof="0" dirty="0">
                <a:ln>
                  <a:noFill/>
                </a:ln>
                <a:solidFill>
                  <a:srgbClr val="FF9933"/>
                </a:solidFill>
                <a:effectLst>
                  <a:outerShdw blurRad="63500" dist="50800" dir="2700000" algn="tl">
                    <a:schemeClr val="tx1">
                      <a:alpha val="80000"/>
                    </a:schemeClr>
                  </a:outerShdw>
                </a:effectLst>
                <a:uLnTx/>
                <a:uFillTx/>
                <a:latin typeface="Arial" panose="020B0604020202020204" pitchFamily="34" charset="0"/>
                <a:cs typeface="Times New Roman" panose="02020603050405020304" pitchFamily="18" charset="0"/>
              </a:rPr>
              <a:t>etuvim</a:t>
            </a:r>
            <a:endParaRPr lang="es-419" noProof="0" dirty="0">
              <a:solidFill>
                <a:srgbClr val="FF9933"/>
              </a:solidFill>
              <a:effectLst>
                <a:outerShdw blurRad="63500" dist="50800" dir="2700000" algn="tl">
                  <a:schemeClr val="tx1">
                    <a:alpha val="80000"/>
                  </a:schemeClr>
                </a:outerShdw>
              </a:effectLst>
            </a:endParaRPr>
          </a:p>
        </p:txBody>
      </p:sp>
      <p:sp>
        <p:nvSpPr>
          <p:cNvPr id="14" name="WORD Profetas">
            <a:extLst>
              <a:ext uri="{FF2B5EF4-FFF2-40B4-BE49-F238E27FC236}">
                <a16:creationId xmlns:a16="http://schemas.microsoft.com/office/drawing/2014/main" id="{2C7FC123-8D2F-3C13-A7C4-556CDB38DC72}"/>
              </a:ext>
            </a:extLst>
          </p:cNvPr>
          <p:cNvSpPr txBox="1"/>
          <p:nvPr/>
        </p:nvSpPr>
        <p:spPr>
          <a:xfrm>
            <a:off x="8534894" y="2780928"/>
            <a:ext cx="2174380"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los profetas</a:t>
            </a:r>
            <a:r>
              <a:rPr kumimoji="0" lang="es-419" sz="2800" b="0" i="0" u="none"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a:t>
            </a:r>
            <a:endParaRPr lang="es-419" noProof="0" dirty="0">
              <a:effectLst>
                <a:outerShdw blurRad="38100" dist="38100" dir="2700000" algn="tl">
                  <a:srgbClr val="000000">
                    <a:alpha val="43137"/>
                  </a:srgbClr>
                </a:outerShdw>
              </a:effectLst>
            </a:endParaRPr>
          </a:p>
        </p:txBody>
      </p:sp>
      <p:sp>
        <p:nvSpPr>
          <p:cNvPr id="22" name="BOX Profetas - Rectangle 15">
            <a:extLst>
              <a:ext uri="{FF2B5EF4-FFF2-40B4-BE49-F238E27FC236}">
                <a16:creationId xmlns:a16="http://schemas.microsoft.com/office/drawing/2014/main" id="{32FDF40C-7BC4-67A8-F8D4-7E79F46B042C}"/>
              </a:ext>
            </a:extLst>
          </p:cNvPr>
          <p:cNvSpPr/>
          <p:nvPr/>
        </p:nvSpPr>
        <p:spPr>
          <a:xfrm>
            <a:off x="8529414" y="2814836"/>
            <a:ext cx="2088232" cy="396000"/>
          </a:xfrm>
          <a:prstGeom prst="rect">
            <a:avLst/>
          </a:prstGeom>
          <a:solidFill>
            <a:schemeClr val="bg2">
              <a:alpha val="12000"/>
            </a:schemeClr>
          </a:solidFill>
          <a:ln w="31750">
            <a:solidFill>
              <a:srgbClr val="50FF33"/>
            </a:solidFill>
          </a:ln>
          <a:effectLst>
            <a:outerShdw blurRad="63500" dist="50800" dir="3300000" algn="t"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solidFill>
                <a:srgbClr val="00FF00"/>
              </a:solidFill>
            </a:endParaRPr>
          </a:p>
        </p:txBody>
      </p:sp>
      <p:sp>
        <p:nvSpPr>
          <p:cNvPr id="23" name="WORD Escrituras">
            <a:extLst>
              <a:ext uri="{FF2B5EF4-FFF2-40B4-BE49-F238E27FC236}">
                <a16:creationId xmlns:a16="http://schemas.microsoft.com/office/drawing/2014/main" id="{682B8E42-DA7B-17E4-F097-04D8B75EF870}"/>
              </a:ext>
            </a:extLst>
          </p:cNvPr>
          <p:cNvSpPr txBox="1"/>
          <p:nvPr/>
        </p:nvSpPr>
        <p:spPr>
          <a:xfrm>
            <a:off x="6984627" y="3157866"/>
            <a:ext cx="2562994"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FFA55B"/>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las Escrituras.</a:t>
            </a:r>
            <a:endParaRPr lang="es-419" u="sng" noProof="0" dirty="0">
              <a:effectLst>
                <a:outerShdw blurRad="38100" dist="38100" dir="2700000" algn="tl">
                  <a:srgbClr val="000000">
                    <a:alpha val="43137"/>
                  </a:srgbClr>
                </a:outerShdw>
              </a:effectLst>
            </a:endParaRPr>
          </a:p>
        </p:txBody>
      </p:sp>
      <p:sp>
        <p:nvSpPr>
          <p:cNvPr id="24" name="BOX Escrituras">
            <a:extLst>
              <a:ext uri="{FF2B5EF4-FFF2-40B4-BE49-F238E27FC236}">
                <a16:creationId xmlns:a16="http://schemas.microsoft.com/office/drawing/2014/main" id="{0033A4F2-DDBC-B03B-B6AB-E09943E54A9E}"/>
              </a:ext>
            </a:extLst>
          </p:cNvPr>
          <p:cNvSpPr/>
          <p:nvPr/>
        </p:nvSpPr>
        <p:spPr>
          <a:xfrm>
            <a:off x="6988671" y="3249024"/>
            <a:ext cx="2376264" cy="396000"/>
          </a:xfrm>
          <a:prstGeom prst="rect">
            <a:avLst/>
          </a:prstGeom>
          <a:solidFill>
            <a:schemeClr val="bg2">
              <a:alpha val="12000"/>
            </a:schemeClr>
          </a:solidFill>
          <a:ln w="31750">
            <a:solidFill>
              <a:srgbClr val="FFA55B"/>
            </a:solidFill>
          </a:ln>
          <a:effectLst>
            <a:outerShdw blurRad="63500" dist="50800" dir="3300000" algn="t"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25" name="PARA 1 OVERLAY COLORS">
            <a:extLst>
              <a:ext uri="{FF2B5EF4-FFF2-40B4-BE49-F238E27FC236}">
                <a16:creationId xmlns:a16="http://schemas.microsoft.com/office/drawing/2014/main" id="{73D57475-2E70-16E5-6492-4D94BA6A29E6}"/>
              </a:ext>
            </a:extLst>
          </p:cNvPr>
          <p:cNvSpPr>
            <a:spLocks noChangeArrowheads="1"/>
          </p:cNvSpPr>
          <p:nvPr/>
        </p:nvSpPr>
        <p:spPr bwMode="auto">
          <a:xfrm>
            <a:off x="839416" y="3933056"/>
            <a:ext cx="10585176" cy="973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Jesús, todo lo que hay que saber referente </a:t>
            </a:r>
            <a:r>
              <a:rPr lang="es-419" sz="3000" u="sng" noProof="0" dirty="0">
                <a:solidFill>
                  <a:srgbClr val="3FFFFF"/>
                </a:solidFill>
                <a:latin typeface="Arial" panose="020B0604020202020204" pitchFamily="34" charset="0"/>
                <a:cs typeface="Times New Roman" panose="02020603050405020304" pitchFamily="18" charset="0"/>
              </a:rPr>
              <a:t>al Mesías</a:t>
            </a:r>
            <a:r>
              <a:rPr lang="es-419" sz="3000" noProof="0" dirty="0">
                <a:solidFill>
                  <a:srgbClr val="EFF9FF"/>
                </a:solidFill>
                <a:latin typeface="Arial" panose="020B0604020202020204" pitchFamily="34" charset="0"/>
                <a:cs typeface="Times New Roman" panose="02020603050405020304" pitchFamily="18" charset="0"/>
              </a:rPr>
              <a:t>,</a:t>
            </a:r>
          </a:p>
          <a:p>
            <a:pPr algn="just">
              <a:lnSpc>
                <a:spcPct val="88000"/>
              </a:lnSpc>
              <a:spcBef>
                <a:spcPts val="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ya había sido profetizado en lo que ellos llaman el </a:t>
            </a:r>
            <a:r>
              <a:rPr lang="es-419" sz="3000" u="sng" noProof="0" dirty="0">
                <a:solidFill>
                  <a:srgbClr val="FFF307"/>
                </a:solidFill>
                <a:latin typeface="Arial" panose="020B0604020202020204" pitchFamily="34" charset="0"/>
                <a:cs typeface="Times New Roman" panose="02020603050405020304" pitchFamily="18" charset="0"/>
              </a:rPr>
              <a:t>Tanakh</a:t>
            </a:r>
            <a:r>
              <a:rPr lang="es-419" sz="3000" noProof="0" dirty="0">
                <a:solidFill>
                  <a:srgbClr val="EFF9FF"/>
                </a:solidFill>
                <a:latin typeface="Arial" panose="020B0604020202020204" pitchFamily="34" charset="0"/>
                <a:cs typeface="Times New Roman" panose="02020603050405020304" pitchFamily="18" charset="0"/>
              </a:rPr>
              <a:t>... </a:t>
            </a:r>
          </a:p>
        </p:txBody>
      </p:sp>
      <p:sp>
        <p:nvSpPr>
          <p:cNvPr id="26" name="Rectangle 8">
            <a:extLst>
              <a:ext uri="{FF2B5EF4-FFF2-40B4-BE49-F238E27FC236}">
                <a16:creationId xmlns:a16="http://schemas.microsoft.com/office/drawing/2014/main" id="{50DB16A7-A1C6-F9BC-E96A-AC5421F614E5}"/>
              </a:ext>
            </a:extLst>
          </p:cNvPr>
          <p:cNvSpPr>
            <a:spLocks noChangeArrowheads="1"/>
          </p:cNvSpPr>
          <p:nvPr/>
        </p:nvSpPr>
        <p:spPr bwMode="auto">
          <a:xfrm>
            <a:off x="5159896" y="5166336"/>
            <a:ext cx="3312368" cy="46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88000"/>
              </a:lnSpc>
              <a:spcBef>
                <a:spcPts val="0"/>
              </a:spcBef>
              <a:spcAft>
                <a:spcPts val="300"/>
              </a:spcAft>
              <a:buClr>
                <a:srgbClr val="5FF0FF"/>
              </a:buClr>
              <a:buFont typeface="Symbol" panose="05050102010706020507" pitchFamily="18" charset="2"/>
              <a:buNone/>
            </a:pPr>
            <a:r>
              <a:rPr lang="es-419" sz="3000" noProof="0" dirty="0">
                <a:solidFill>
                  <a:srgbClr val="50FF33"/>
                </a:solidFill>
                <a:latin typeface="Arial" panose="020B0604020202020204" pitchFamily="34" charset="0"/>
                <a:cs typeface="Times New Roman" panose="02020603050405020304" pitchFamily="18" charset="0"/>
              </a:rPr>
              <a:t>Libros proféticos</a:t>
            </a:r>
            <a:r>
              <a:rPr lang="es-419" sz="3000" noProof="0" dirty="0">
                <a:solidFill>
                  <a:srgbClr val="EFF9FF"/>
                </a:solidFill>
                <a:latin typeface="Arial" panose="020B0604020202020204" pitchFamily="34" charset="0"/>
                <a:cs typeface="Times New Roman" panose="02020603050405020304" pitchFamily="18" charset="0"/>
              </a:rPr>
              <a:t> 			</a:t>
            </a:r>
            <a:endParaRPr lang="es-419" sz="3000" noProof="0" dirty="0">
              <a:solidFill>
                <a:srgbClr val="FFA55B"/>
              </a:solidFill>
              <a:latin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id="{75C6435F-C390-E409-419B-63EA13107FBB}"/>
              </a:ext>
            </a:extLst>
          </p:cNvPr>
          <p:cNvSpPr>
            <a:spLocks noChangeArrowheads="1"/>
          </p:cNvSpPr>
          <p:nvPr/>
        </p:nvSpPr>
        <p:spPr bwMode="auto">
          <a:xfrm>
            <a:off x="8904312" y="5166336"/>
            <a:ext cx="2304256" cy="467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nSpc>
                <a:spcPct val="88000"/>
              </a:lnSpc>
              <a:spcBef>
                <a:spcPts val="0"/>
              </a:spcBef>
              <a:spcAft>
                <a:spcPts val="300"/>
              </a:spcAft>
              <a:buClr>
                <a:srgbClr val="5FF0FF"/>
              </a:buClr>
              <a:buFont typeface="Symbol" panose="05050102010706020507" pitchFamily="18" charset="2"/>
              <a:buNone/>
            </a:pPr>
            <a:r>
              <a:rPr lang="es-419" sz="3000" noProof="0" dirty="0">
                <a:solidFill>
                  <a:srgbClr val="FFA55B"/>
                </a:solidFill>
                <a:latin typeface="Arial" panose="020B0604020202020204" pitchFamily="34" charset="0"/>
                <a:cs typeface="Times New Roman" panose="02020603050405020304" pitchFamily="18" charset="0"/>
              </a:rPr>
              <a:t>Salmos, etc.</a:t>
            </a:r>
          </a:p>
        </p:txBody>
      </p:sp>
    </p:spTree>
    <p:extLst>
      <p:ext uri="{BB962C8B-B14F-4D97-AF65-F5344CB8AC3E}">
        <p14:creationId xmlns:p14="http://schemas.microsoft.com/office/powerpoint/2010/main" val="265878067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8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2">
                                            <p:txEl>
                                              <p:pRg st="0" end="0"/>
                                            </p:txEl>
                                          </p:spTgt>
                                        </p:tgtEl>
                                        <p:attrNameLst>
                                          <p:attrName>ppt_h</p:attrName>
                                        </p:attrNameLst>
                                      </p:cBhvr>
                                      <p:tavLst>
                                        <p:tav tm="0">
                                          <p:val>
                                            <p:strVal val="4*#ppt_h"/>
                                          </p:val>
                                        </p:tav>
                                        <p:tav tm="100000">
                                          <p:val>
                                            <p:strVal val="#ppt_h"/>
                                          </p:val>
                                        </p:tav>
                                      </p:tavLst>
                                    </p:anim>
                                  </p:childTnLst>
                                </p:cTn>
                              </p:par>
                            </p:childTnLst>
                          </p:cTn>
                        </p:par>
                        <p:par>
                          <p:cTn id="9" fill="hold">
                            <p:stCondLst>
                              <p:cond delay="900"/>
                            </p:stCondLst>
                            <p:childTnLst>
                              <p:par>
                                <p:cTn id="10" presetID="23" presetClass="entr" presetSubtype="3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4*#ppt_w"/>
                                          </p:val>
                                        </p:tav>
                                        <p:tav tm="100000">
                                          <p:val>
                                            <p:strVal val="#ppt_w"/>
                                          </p:val>
                                        </p:tav>
                                      </p:tavLst>
                                    </p:anim>
                                    <p:anim calcmode="lin" valueType="num">
                                      <p:cBhvr>
                                        <p:cTn id="13" dur="500" fill="hold"/>
                                        <p:tgtEl>
                                          <p:spTgt spid="16"/>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4*#ppt_w"/>
                                          </p:val>
                                        </p:tav>
                                        <p:tav tm="100000">
                                          <p:val>
                                            <p:strVal val="#ppt_w"/>
                                          </p:val>
                                        </p:tav>
                                      </p:tavLst>
                                    </p:anim>
                                    <p:anim calcmode="lin" valueType="num">
                                      <p:cBhvr>
                                        <p:cTn id="19" dur="500" fill="hold"/>
                                        <p:tgtEl>
                                          <p:spTgt spid="19"/>
                                        </p:tgtEl>
                                        <p:attrNameLst>
                                          <p:attrName>ppt_h</p:attrName>
                                        </p:attrNameLst>
                                      </p:cBhvr>
                                      <p:tavLst>
                                        <p:tav tm="0">
                                          <p:val>
                                            <p:strVal val="4*#ppt_h"/>
                                          </p:val>
                                        </p:tav>
                                        <p:tav tm="100000">
                                          <p:val>
                                            <p:strVal val="#ppt_h"/>
                                          </p:val>
                                        </p:tav>
                                      </p:tavLst>
                                    </p:anim>
                                  </p:childTnLst>
                                </p:cTn>
                              </p:par>
                            </p:childTnLst>
                          </p:cTn>
                        </p:par>
                        <p:par>
                          <p:cTn id="20" fill="hold">
                            <p:stCondLst>
                              <p:cond delay="500"/>
                            </p:stCondLst>
                            <p:childTnLst>
                              <p:par>
                                <p:cTn id="21" presetID="23" presetClass="entr" presetSubtype="3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4*#ppt_w"/>
                                          </p:val>
                                        </p:tav>
                                        <p:tav tm="100000">
                                          <p:val>
                                            <p:strVal val="#ppt_w"/>
                                          </p:val>
                                        </p:tav>
                                      </p:tavLst>
                                    </p:anim>
                                    <p:anim calcmode="lin" valueType="num">
                                      <p:cBhvr>
                                        <p:cTn id="24" dur="500" fill="hold"/>
                                        <p:tgtEl>
                                          <p:spTgt spid="14"/>
                                        </p:tgtEl>
                                        <p:attrNameLst>
                                          <p:attrName>ppt_h</p:attrName>
                                        </p:attrNameLst>
                                      </p:cBhvr>
                                      <p:tavLst>
                                        <p:tav tm="0">
                                          <p:val>
                                            <p:strVal val="4*#ppt_h"/>
                                          </p:val>
                                        </p:tav>
                                        <p:tav tm="100000">
                                          <p:val>
                                            <p:strVal val="#ppt_h"/>
                                          </p:val>
                                        </p:tav>
                                      </p:tavLst>
                                    </p:anim>
                                  </p:childTnLst>
                                </p:cTn>
                              </p:par>
                            </p:childTnLst>
                          </p:cTn>
                        </p:par>
                        <p:par>
                          <p:cTn id="25" fill="hold">
                            <p:stCondLst>
                              <p:cond delay="1000"/>
                            </p:stCondLst>
                            <p:childTnLst>
                              <p:par>
                                <p:cTn id="26" presetID="23" presetClass="entr" presetSubtype="32"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3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strVal val="4*#ppt_w"/>
                                          </p:val>
                                        </p:tav>
                                        <p:tav tm="100000">
                                          <p:val>
                                            <p:strVal val="#ppt_w"/>
                                          </p:val>
                                        </p:tav>
                                      </p:tavLst>
                                    </p:anim>
                                    <p:anim calcmode="lin" valueType="num">
                                      <p:cBhvr>
                                        <p:cTn id="35" dur="500" fill="hold"/>
                                        <p:tgtEl>
                                          <p:spTgt spid="21"/>
                                        </p:tgtEl>
                                        <p:attrNameLst>
                                          <p:attrName>ppt_h</p:attrName>
                                        </p:attrNameLst>
                                      </p:cBhvr>
                                      <p:tavLst>
                                        <p:tav tm="0">
                                          <p:val>
                                            <p:strVal val="4*#ppt_h"/>
                                          </p:val>
                                        </p:tav>
                                        <p:tav tm="100000">
                                          <p:val>
                                            <p:strVal val="#ppt_h"/>
                                          </p:val>
                                        </p:tav>
                                      </p:tavLst>
                                    </p:anim>
                                  </p:childTnLst>
                                </p:cTn>
                              </p:par>
                            </p:childTnLst>
                          </p:cTn>
                        </p:par>
                        <p:par>
                          <p:cTn id="36" fill="hold">
                            <p:stCondLst>
                              <p:cond delay="500"/>
                            </p:stCondLst>
                            <p:childTnLst>
                              <p:par>
                                <p:cTn id="37" presetID="23" presetClass="entr" presetSubtype="32"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strVal val="4*#ppt_w"/>
                                          </p:val>
                                        </p:tav>
                                        <p:tav tm="100000">
                                          <p:val>
                                            <p:strVal val="#ppt_w"/>
                                          </p:val>
                                        </p:tav>
                                      </p:tavLst>
                                    </p:anim>
                                    <p:anim calcmode="lin" valueType="num">
                                      <p:cBhvr>
                                        <p:cTn id="40" dur="500" fill="hold"/>
                                        <p:tgtEl>
                                          <p:spTgt spid="23"/>
                                        </p:tgtEl>
                                        <p:attrNameLst>
                                          <p:attrName>ppt_h</p:attrName>
                                        </p:attrNameLst>
                                      </p:cBhvr>
                                      <p:tavLst>
                                        <p:tav tm="0">
                                          <p:val>
                                            <p:strVal val="4*#ppt_h"/>
                                          </p:val>
                                        </p:tav>
                                        <p:tav tm="100000">
                                          <p:val>
                                            <p:strVal val="#ppt_h"/>
                                          </p:val>
                                        </p:tav>
                                      </p:tavLst>
                                    </p:anim>
                                  </p:childTnLst>
                                </p:cTn>
                              </p:par>
                            </p:childTnLst>
                          </p:cTn>
                        </p:par>
                        <p:par>
                          <p:cTn id="41" fill="hold">
                            <p:stCondLst>
                              <p:cond delay="1000"/>
                            </p:stCondLst>
                            <p:childTnLst>
                              <p:par>
                                <p:cTn id="42" presetID="23" presetClass="entr" presetSubtype="32"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strVal val="4*#ppt_w"/>
                                          </p:val>
                                        </p:tav>
                                        <p:tav tm="100000">
                                          <p:val>
                                            <p:strVal val="#ppt_w"/>
                                          </p:val>
                                        </p:tav>
                                      </p:tavLst>
                                    </p:anim>
                                    <p:anim calcmode="lin" valueType="num">
                                      <p:cBhvr>
                                        <p:cTn id="45" dur="500" fill="hold"/>
                                        <p:tgtEl>
                                          <p:spTgt spid="24"/>
                                        </p:tgtEl>
                                        <p:attrNameLst>
                                          <p:attrName>ppt_h</p:attrName>
                                        </p:attrNameLst>
                                      </p:cBhvr>
                                      <p:tavLst>
                                        <p:tav tm="0">
                                          <p:val>
                                            <p:strVal val="4*#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p:tgtEl>
                                          <p:spTgt spid="15"/>
                                        </p:tgtEl>
                                        <p:attrNameLst>
                                          <p:attrName>ppt_y</p:attrName>
                                        </p:attrNameLst>
                                      </p:cBhvr>
                                      <p:tavLst>
                                        <p:tav tm="0">
                                          <p:val>
                                            <p:strVal val="#ppt_y-#ppt_h*1.125000"/>
                                          </p:val>
                                        </p:tav>
                                        <p:tav tm="100000">
                                          <p:val>
                                            <p:strVal val="#ppt_y"/>
                                          </p:val>
                                        </p:tav>
                                      </p:tavLst>
                                    </p:anim>
                                    <p:animEffect transition="in" filter="wipe(down)">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p:tgtEl>
                                          <p:spTgt spid="26"/>
                                        </p:tgtEl>
                                        <p:attrNameLst>
                                          <p:attrName>ppt_y</p:attrName>
                                        </p:attrNameLst>
                                      </p:cBhvr>
                                      <p:tavLst>
                                        <p:tav tm="0">
                                          <p:val>
                                            <p:strVal val="#ppt_y-#ppt_h*1.125000"/>
                                          </p:val>
                                        </p:tav>
                                        <p:tav tm="100000">
                                          <p:val>
                                            <p:strVal val="#ppt_y"/>
                                          </p:val>
                                        </p:tav>
                                      </p:tavLst>
                                    </p:anim>
                                    <p:animEffect transition="in" filter="wipe(down)">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p:tgtEl>
                                          <p:spTgt spid="27"/>
                                        </p:tgtEl>
                                        <p:attrNameLst>
                                          <p:attrName>ppt_y</p:attrName>
                                        </p:attrNameLst>
                                      </p:cBhvr>
                                      <p:tavLst>
                                        <p:tav tm="0">
                                          <p:val>
                                            <p:strVal val="#ppt_y-#ppt_h*1.125000"/>
                                          </p:val>
                                        </p:tav>
                                        <p:tav tm="100000">
                                          <p:val>
                                            <p:strVal val="#ppt_y"/>
                                          </p:val>
                                        </p:tav>
                                      </p:tavLst>
                                    </p:anim>
                                    <p:animEffect transition="in" filter="wipe(down)">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dissolve">
                                      <p:cBhvr>
                                        <p:cTn id="68" dur="500"/>
                                        <p:tgtEl>
                                          <p:spTgt spid="1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3">
                                            <p:txEl>
                                              <p:pRg st="1" end="1"/>
                                            </p:txEl>
                                          </p:spTgt>
                                        </p:tgtEl>
                                        <p:attrNameLst>
                                          <p:attrName>style.visibility</p:attrName>
                                        </p:attrNameLst>
                                      </p:cBhvr>
                                      <p:to>
                                        <p:strVal val="visible"/>
                                      </p:to>
                                    </p:set>
                                    <p:animEffect transition="in" filter="dissolve">
                                      <p:cBhvr>
                                        <p:cTn id="7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p" autoUpdateAnimBg="0"/>
      <p:bldP spid="15" grpId="0"/>
      <p:bldP spid="16" grpId="0" animBg="1"/>
      <p:bldP spid="19" grpId="0"/>
      <p:bldP spid="21" grpId="0"/>
      <p:bldP spid="14" grpId="0"/>
      <p:bldP spid="22" grpId="0" animBg="1"/>
      <p:bldP spid="23" grpId="0"/>
      <p:bldP spid="24" grpId="0" animBg="1"/>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7458" name="Rectangle 2">
            <a:extLst>
              <a:ext uri="{FF2B5EF4-FFF2-40B4-BE49-F238E27FC236}">
                <a16:creationId xmlns:a16="http://schemas.microsoft.com/office/drawing/2014/main" id="{30540B2F-C5B0-2376-7292-EADF899BABA8}"/>
              </a:ext>
            </a:extLst>
          </p:cNvPr>
          <p:cNvSpPr>
            <a:spLocks noChangeArrowheads="1"/>
          </p:cNvSpPr>
          <p:nvPr/>
        </p:nvSpPr>
        <p:spPr bwMode="auto">
          <a:xfrm>
            <a:off x="839416" y="1066800"/>
            <a:ext cx="10441159" cy="452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Durante este estudio vamos a ver varios aspectos del “quién” de Jesús: varios temas diferentes, pero interconectados.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Comenzando con…</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Jesús, ¿el Mesías?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Según los judíos y musulmanes: la respuesta es “no”.</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Según la mayoría de los cristianos: la respuesta es “sí”.</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Y… ¿según la Biblia?</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effectLst>
                  <a:outerShdw blurRad="38100" dist="38100" dir="2700000" algn="tl">
                    <a:srgbClr val="000000">
                      <a:alpha val="43137"/>
                    </a:srgbClr>
                  </a:outerShdw>
                </a:effectLst>
                <a:latin typeface="Arial" panose="020B0604020202020204" pitchFamily="34" charset="0"/>
                <a:cs typeface="Times New Roman" panose="02020603050405020304" pitchFamily="18" charset="0"/>
              </a:rPr>
              <a:t>La respuesta es sorprendente . . .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47458">
                                            <p:txEl>
                                              <p:pRg st="0" end="0"/>
                                            </p:txEl>
                                          </p:spTgt>
                                        </p:tgtEl>
                                        <p:attrNameLst>
                                          <p:attrName>style.visibility</p:attrName>
                                        </p:attrNameLst>
                                      </p:cBhvr>
                                      <p:to>
                                        <p:strVal val="visible"/>
                                      </p:to>
                                    </p:set>
                                    <p:animEffect transition="in" filter="wipe(up)">
                                      <p:cBhvr>
                                        <p:cTn id="7" dur="350"/>
                                        <p:tgtEl>
                                          <p:spTgt spid="3347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47458">
                                            <p:txEl>
                                              <p:pRg st="1" end="1"/>
                                            </p:txEl>
                                          </p:spTgt>
                                        </p:tgtEl>
                                        <p:attrNameLst>
                                          <p:attrName>style.visibility</p:attrName>
                                        </p:attrNameLst>
                                      </p:cBhvr>
                                      <p:to>
                                        <p:strVal val="visible"/>
                                      </p:to>
                                    </p:set>
                                    <p:animEffect transition="in" filter="wipe(up)">
                                      <p:cBhvr>
                                        <p:cTn id="12" dur="350"/>
                                        <p:tgtEl>
                                          <p:spTgt spid="33474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3347458">
                                            <p:txEl>
                                              <p:pRg st="2" end="2"/>
                                            </p:txEl>
                                          </p:spTgt>
                                        </p:tgtEl>
                                        <p:attrNameLst>
                                          <p:attrName>style.visibility</p:attrName>
                                        </p:attrNameLst>
                                      </p:cBhvr>
                                      <p:to>
                                        <p:strVal val="visible"/>
                                      </p:to>
                                    </p:set>
                                    <p:anim calcmode="lin" valueType="num">
                                      <p:cBhvr>
                                        <p:cTn id="17" dur="500" fill="hold"/>
                                        <p:tgtEl>
                                          <p:spTgt spid="3347458">
                                            <p:txEl>
                                              <p:pRg st="2" end="2"/>
                                            </p:txEl>
                                          </p:spTgt>
                                        </p:tgtEl>
                                        <p:attrNameLst>
                                          <p:attrName>ppt_w</p:attrName>
                                        </p:attrNameLst>
                                      </p:cBhvr>
                                      <p:tavLst>
                                        <p:tav tm="0">
                                          <p:val>
                                            <p:strVal val="4*#ppt_w"/>
                                          </p:val>
                                        </p:tav>
                                        <p:tav tm="100000">
                                          <p:val>
                                            <p:strVal val="#ppt_w"/>
                                          </p:val>
                                        </p:tav>
                                      </p:tavLst>
                                    </p:anim>
                                    <p:anim calcmode="lin" valueType="num">
                                      <p:cBhvr>
                                        <p:cTn id="18" dur="500" fill="hold"/>
                                        <p:tgtEl>
                                          <p:spTgt spid="3347458">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47458">
                                            <p:txEl>
                                              <p:pRg st="3" end="3"/>
                                            </p:txEl>
                                          </p:spTgt>
                                        </p:tgtEl>
                                        <p:attrNameLst>
                                          <p:attrName>style.visibility</p:attrName>
                                        </p:attrNameLst>
                                      </p:cBhvr>
                                      <p:to>
                                        <p:strVal val="visible"/>
                                      </p:to>
                                    </p:set>
                                    <p:animEffect transition="in" filter="wipe(up)">
                                      <p:cBhvr>
                                        <p:cTn id="23" dur="350"/>
                                        <p:tgtEl>
                                          <p:spTgt spid="334745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347458">
                                            <p:txEl>
                                              <p:pRg st="4" end="4"/>
                                            </p:txEl>
                                          </p:spTgt>
                                        </p:tgtEl>
                                        <p:attrNameLst>
                                          <p:attrName>style.visibility</p:attrName>
                                        </p:attrNameLst>
                                      </p:cBhvr>
                                      <p:to>
                                        <p:strVal val="visible"/>
                                      </p:to>
                                    </p:set>
                                    <p:animEffect transition="in" filter="wipe(up)">
                                      <p:cBhvr>
                                        <p:cTn id="28" dur="350"/>
                                        <p:tgtEl>
                                          <p:spTgt spid="3347458">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347458">
                                            <p:txEl>
                                              <p:pRg st="5" end="5"/>
                                            </p:txEl>
                                          </p:spTgt>
                                        </p:tgtEl>
                                        <p:attrNameLst>
                                          <p:attrName>style.visibility</p:attrName>
                                        </p:attrNameLst>
                                      </p:cBhvr>
                                      <p:to>
                                        <p:strVal val="visible"/>
                                      </p:to>
                                    </p:set>
                                    <p:animEffect transition="in" filter="wipe(up)">
                                      <p:cBhvr>
                                        <p:cTn id="33" dur="350"/>
                                        <p:tgtEl>
                                          <p:spTgt spid="3347458">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347458">
                                            <p:txEl>
                                              <p:pRg st="6" end="6"/>
                                            </p:txEl>
                                          </p:spTgt>
                                        </p:tgtEl>
                                        <p:attrNameLst>
                                          <p:attrName>style.visibility</p:attrName>
                                        </p:attrNameLst>
                                      </p:cBhvr>
                                      <p:to>
                                        <p:strVal val="visible"/>
                                      </p:to>
                                    </p:set>
                                    <p:animEffect transition="in" filter="wipe(up)">
                                      <p:cBhvr>
                                        <p:cTn id="38" dur="350"/>
                                        <p:tgtEl>
                                          <p:spTgt spid="33474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745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C380C-C188-88C1-CDC8-DC6F4BC21D6E}"/>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27288EDC-5330-D7CF-ACDE-DFA1EA200440}"/>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a:t>
            </a:r>
            <a:r>
              <a:rPr lang="es-419" sz="2800" u="sng" noProof="0" dirty="0">
                <a:solidFill>
                  <a:srgbClr val="FFF307"/>
                </a:solidFill>
                <a:latin typeface="Arial" panose="020B0604020202020204" pitchFamily="34" charset="0"/>
                <a:cs typeface="Times New Roman" panose="02020603050405020304" pitchFamily="18" charset="0"/>
              </a:rPr>
              <a:t>Moisés</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y por todos </a:t>
            </a:r>
            <a:r>
              <a:rPr lang="es-419" sz="2800" u="sng" noProof="0" dirty="0">
                <a:solidFill>
                  <a:srgbClr val="FFF307"/>
                </a:solidFill>
                <a:latin typeface="Arial" panose="020B0604020202020204" pitchFamily="34" charset="0"/>
                <a:cs typeface="Times New Roman" panose="02020603050405020304" pitchFamily="18" charset="0"/>
              </a:rPr>
              <a:t>los profetas</a:t>
            </a:r>
            <a:r>
              <a:rPr lang="es-419" sz="2800" noProof="0" dirty="0">
                <a:solidFill>
                  <a:srgbClr val="50FF33"/>
                </a:solidFill>
                <a:latin typeface="Arial" panose="020B0604020202020204" pitchFamily="34" charset="0"/>
                <a:cs typeface="Times New Roman" panose="02020603050405020304" pitchFamily="18" charset="0"/>
              </a:rPr>
              <a:t>,</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les explicó lo que se refería a él en todas</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las Escrituras.</a:t>
            </a:r>
          </a:p>
        </p:txBody>
      </p:sp>
      <p:sp>
        <p:nvSpPr>
          <p:cNvPr id="5" name="Verse ID - TextBox 4">
            <a:extLst>
              <a:ext uri="{FF2B5EF4-FFF2-40B4-BE49-F238E27FC236}">
                <a16:creationId xmlns:a16="http://schemas.microsoft.com/office/drawing/2014/main" id="{02C01BDE-738D-F543-03CB-F6014453D64D}"/>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14" name="WORD Profetas">
            <a:extLst>
              <a:ext uri="{FF2B5EF4-FFF2-40B4-BE49-F238E27FC236}">
                <a16:creationId xmlns:a16="http://schemas.microsoft.com/office/drawing/2014/main" id="{B8D0FCBA-BBB4-4BC0-8561-8615104B56FA}"/>
              </a:ext>
            </a:extLst>
          </p:cNvPr>
          <p:cNvSpPr txBox="1"/>
          <p:nvPr/>
        </p:nvSpPr>
        <p:spPr>
          <a:xfrm>
            <a:off x="8534894" y="2780928"/>
            <a:ext cx="2174380"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los profetas</a:t>
            </a:r>
            <a:r>
              <a:rPr kumimoji="0" lang="es-419" sz="2800" b="0" i="0" u="none"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a:t>
            </a:r>
            <a:endParaRPr lang="es-419" noProof="0" dirty="0">
              <a:effectLst>
                <a:outerShdw blurRad="38100" dist="38100" dir="2700000" algn="tl">
                  <a:srgbClr val="000000">
                    <a:alpha val="43137"/>
                  </a:srgbClr>
                </a:outerShdw>
              </a:effectLst>
            </a:endParaRPr>
          </a:p>
        </p:txBody>
      </p:sp>
      <p:sp>
        <p:nvSpPr>
          <p:cNvPr id="23" name="WORD Escrituras">
            <a:extLst>
              <a:ext uri="{FF2B5EF4-FFF2-40B4-BE49-F238E27FC236}">
                <a16:creationId xmlns:a16="http://schemas.microsoft.com/office/drawing/2014/main" id="{7D592979-DD50-F0B5-B0B0-9F657901D777}"/>
              </a:ext>
            </a:extLst>
          </p:cNvPr>
          <p:cNvSpPr txBox="1"/>
          <p:nvPr/>
        </p:nvSpPr>
        <p:spPr>
          <a:xfrm>
            <a:off x="6984627" y="3157866"/>
            <a:ext cx="2562994"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FFA55B"/>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las Escrituras.</a:t>
            </a:r>
            <a:endParaRPr lang="es-419" u="sng" noProof="0" dirty="0">
              <a:effectLst>
                <a:outerShdw blurRad="38100" dist="38100" dir="2700000" algn="tl">
                  <a:srgbClr val="000000">
                    <a:alpha val="43137"/>
                  </a:srgbClr>
                </a:outerShdw>
              </a:effectLst>
            </a:endParaRPr>
          </a:p>
        </p:txBody>
      </p:sp>
      <p:sp>
        <p:nvSpPr>
          <p:cNvPr id="2" name="Rectangle 11">
            <a:extLst>
              <a:ext uri="{FF2B5EF4-FFF2-40B4-BE49-F238E27FC236}">
                <a16:creationId xmlns:a16="http://schemas.microsoft.com/office/drawing/2014/main" id="{376D8967-381D-F319-B01A-EEC6918761E9}"/>
              </a:ext>
            </a:extLst>
          </p:cNvPr>
          <p:cNvSpPr>
            <a:spLocks noChangeArrowheads="1"/>
          </p:cNvSpPr>
          <p:nvPr/>
        </p:nvSpPr>
        <p:spPr bwMode="auto">
          <a:xfrm>
            <a:off x="839415" y="4005064"/>
            <a:ext cx="1043721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Arial" panose="020B0604020202020204" pitchFamily="34" charset="0"/>
              </a:rPr>
              <a:t>Jesús tomo el tiempo para explicar a estos dos discípulos, en el camino a Emaús, que el entendimiento tradicional de los judíos referente al Mesías, es incorrecto, y “torpe” y “tardo de corazón”.</a:t>
            </a:r>
            <a:endParaRPr lang="es-419" sz="3000" noProof="0" dirty="0">
              <a:solidFill>
                <a:srgbClr val="EFF9FF"/>
              </a:solidFill>
              <a:latin typeface="Arial" panose="020B0604020202020204" pitchFamily="34" charset="0"/>
              <a:cs typeface="Times New Roman" panose="02020603050405020304" pitchFamily="18" charset="0"/>
            </a:endParaRPr>
          </a:p>
          <a:p>
            <a:pPr algn="just">
              <a:lnSpc>
                <a:spcPct val="88000"/>
              </a:lnSpc>
              <a:spcBef>
                <a:spcPts val="0"/>
              </a:spcBef>
              <a:spcAft>
                <a:spcPts val="2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Porque toda la verdad referente al Mesías ya está en “Moisés, los Profetas, y las Escrituras”. </a:t>
            </a:r>
          </a:p>
        </p:txBody>
      </p:sp>
    </p:spTree>
    <p:extLst>
      <p:ext uri="{BB962C8B-B14F-4D97-AF65-F5344CB8AC3E}">
        <p14:creationId xmlns:p14="http://schemas.microsoft.com/office/powerpoint/2010/main" val="215442811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3FD72-2CCF-9540-8C72-21F44D925063}"/>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0D7BFD74-A5AE-6EBA-41CE-4FBC633518E9}"/>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a:t>
            </a:r>
            <a:r>
              <a:rPr lang="es-419" sz="2800" u="sng" noProof="0" dirty="0">
                <a:solidFill>
                  <a:srgbClr val="FFF307"/>
                </a:solidFill>
                <a:latin typeface="Arial" panose="020B0604020202020204" pitchFamily="34" charset="0"/>
                <a:cs typeface="Times New Roman" panose="02020603050405020304" pitchFamily="18" charset="0"/>
              </a:rPr>
              <a:t>Moisés</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y por todos </a:t>
            </a:r>
            <a:r>
              <a:rPr lang="es-419" sz="2800" u="sng" noProof="0" dirty="0">
                <a:solidFill>
                  <a:srgbClr val="FFF307"/>
                </a:solidFill>
                <a:latin typeface="Arial" panose="020B0604020202020204" pitchFamily="34" charset="0"/>
                <a:cs typeface="Times New Roman" panose="02020603050405020304" pitchFamily="18" charset="0"/>
              </a:rPr>
              <a:t>los profetas</a:t>
            </a:r>
            <a:r>
              <a:rPr lang="es-419" sz="2800" noProof="0" dirty="0">
                <a:solidFill>
                  <a:srgbClr val="50FF33"/>
                </a:solidFill>
                <a:latin typeface="Arial" panose="020B0604020202020204" pitchFamily="34" charset="0"/>
                <a:cs typeface="Times New Roman" panose="02020603050405020304" pitchFamily="18" charset="0"/>
              </a:rPr>
              <a:t>,</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les explicó lo que se refería a él en todas</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las Escrituras.</a:t>
            </a:r>
          </a:p>
        </p:txBody>
      </p:sp>
      <p:sp>
        <p:nvSpPr>
          <p:cNvPr id="5" name="Verse ID - TextBox 4">
            <a:extLst>
              <a:ext uri="{FF2B5EF4-FFF2-40B4-BE49-F238E27FC236}">
                <a16:creationId xmlns:a16="http://schemas.microsoft.com/office/drawing/2014/main" id="{B61099C7-1ED0-D95B-6448-97A0919BAD1A}"/>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14" name="WORD Profetas">
            <a:extLst>
              <a:ext uri="{FF2B5EF4-FFF2-40B4-BE49-F238E27FC236}">
                <a16:creationId xmlns:a16="http://schemas.microsoft.com/office/drawing/2014/main" id="{1BBAE4A2-04D1-B870-8873-F876EFB06674}"/>
              </a:ext>
            </a:extLst>
          </p:cNvPr>
          <p:cNvSpPr txBox="1"/>
          <p:nvPr/>
        </p:nvSpPr>
        <p:spPr>
          <a:xfrm>
            <a:off x="8534894" y="2780928"/>
            <a:ext cx="2174380"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los profetas</a:t>
            </a:r>
            <a:r>
              <a:rPr kumimoji="0" lang="es-419" sz="2800" b="0" i="0" u="none"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a:t>
            </a:r>
            <a:endParaRPr lang="es-419" noProof="0" dirty="0">
              <a:effectLst>
                <a:outerShdw blurRad="38100" dist="38100" dir="2700000" algn="tl">
                  <a:srgbClr val="000000">
                    <a:alpha val="43137"/>
                  </a:srgbClr>
                </a:outerShdw>
              </a:effectLst>
            </a:endParaRPr>
          </a:p>
        </p:txBody>
      </p:sp>
      <p:sp>
        <p:nvSpPr>
          <p:cNvPr id="23" name="WORD Escrituras">
            <a:extLst>
              <a:ext uri="{FF2B5EF4-FFF2-40B4-BE49-F238E27FC236}">
                <a16:creationId xmlns:a16="http://schemas.microsoft.com/office/drawing/2014/main" id="{085653AB-69BB-FDEA-91A3-721ABAB15D6E}"/>
              </a:ext>
            </a:extLst>
          </p:cNvPr>
          <p:cNvSpPr txBox="1"/>
          <p:nvPr/>
        </p:nvSpPr>
        <p:spPr>
          <a:xfrm>
            <a:off x="6984627" y="3157866"/>
            <a:ext cx="2562994"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FFA55B"/>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las Escrituras.</a:t>
            </a:r>
            <a:endParaRPr lang="es-419" u="sng" noProof="0" dirty="0">
              <a:effectLst>
                <a:outerShdw blurRad="38100" dist="38100" dir="2700000" algn="tl">
                  <a:srgbClr val="000000">
                    <a:alpha val="43137"/>
                  </a:srgbClr>
                </a:outerShdw>
              </a:effectLst>
            </a:endParaRPr>
          </a:p>
        </p:txBody>
      </p:sp>
      <p:sp>
        <p:nvSpPr>
          <p:cNvPr id="3" name="Rectangle 6">
            <a:extLst>
              <a:ext uri="{FF2B5EF4-FFF2-40B4-BE49-F238E27FC236}">
                <a16:creationId xmlns:a16="http://schemas.microsoft.com/office/drawing/2014/main" id="{1455718B-B9FE-BFB9-FA61-7C62C1AFFAFE}"/>
              </a:ext>
            </a:extLst>
          </p:cNvPr>
          <p:cNvSpPr>
            <a:spLocks noChangeArrowheads="1"/>
          </p:cNvSpPr>
          <p:nvPr/>
        </p:nvSpPr>
        <p:spPr bwMode="auto">
          <a:xfrm>
            <a:off x="915366" y="4005064"/>
            <a:ext cx="1043721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Arial" panose="020B0604020202020204" pitchFamily="34" charset="0"/>
              </a:rPr>
              <a:t>Por mencionar a estos tres: Moisés, Profetas, Escrituras, Lucas nos está informando que Jesús usó TODO el Tanakh: El Antiguo Testamento ENTERO, para mostrar quién es el Mesías.</a:t>
            </a:r>
          </a:p>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Arial" panose="020B0604020202020204" pitchFamily="34" charset="0"/>
              </a:rPr>
              <a:t>Porque ese es el propósito real del AT!</a:t>
            </a:r>
          </a:p>
          <a:p>
            <a:pPr algn="just">
              <a:lnSpc>
                <a:spcPct val="88000"/>
              </a:lnSpc>
              <a:spcBef>
                <a:spcPts val="0"/>
              </a:spcBef>
              <a:spcAft>
                <a:spcPts val="3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Arial" panose="020B0604020202020204" pitchFamily="34" charset="0"/>
              </a:rPr>
              <a:t>Apuntarnos a Jesús, como el Mesías.</a:t>
            </a:r>
            <a:r>
              <a:rPr lang="es-419" sz="3000" noProof="0" dirty="0">
                <a:solidFill>
                  <a:srgbClr val="EFF9FF"/>
                </a:solidFill>
                <a:latin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38118620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28D78-1D93-2B80-6A44-828B281D59D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CDAA737-510E-82D6-4899-71F27AEA243C}"/>
              </a:ext>
            </a:extLst>
          </p:cNvPr>
          <p:cNvGrpSpPr/>
          <p:nvPr/>
        </p:nvGrpSpPr>
        <p:grpSpPr>
          <a:xfrm>
            <a:off x="911424" y="1196752"/>
            <a:ext cx="10365209" cy="2736000"/>
            <a:chOff x="911424" y="1196752"/>
            <a:chExt cx="10365209" cy="2736000"/>
          </a:xfrm>
        </p:grpSpPr>
        <p:sp>
          <p:nvSpPr>
            <p:cNvPr id="9" name="Verse V1 - FRONT">
              <a:extLst>
                <a:ext uri="{FF2B5EF4-FFF2-40B4-BE49-F238E27FC236}">
                  <a16:creationId xmlns:a16="http://schemas.microsoft.com/office/drawing/2014/main" id="{17063CCD-C5B2-F076-91F0-B7D598127151}"/>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¿Acaso no tenía que sufrir el </a:t>
              </a:r>
              <a:r>
                <a:rPr lang="es-419" sz="2800" u="sng" noProof="0" dirty="0">
                  <a:solidFill>
                    <a:srgbClr val="3FFFFF"/>
                  </a:solidFill>
                  <a:effectLst/>
                  <a:latin typeface="Arial" panose="020B0604020202020204" pitchFamily="34" charset="0"/>
                  <a:cs typeface="Times New Roman" panose="02020603050405020304" pitchFamily="18" charset="0"/>
                </a:rPr>
                <a:t>Cristo</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estas cosas antes de entrar en su gloria?"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a:t>
              </a:r>
              <a:r>
                <a:rPr lang="es-419" sz="2800" u="sng" noProof="0" dirty="0">
                  <a:solidFill>
                    <a:srgbClr val="FFF307"/>
                  </a:solidFill>
                  <a:latin typeface="Arial" panose="020B0604020202020204" pitchFamily="34" charset="0"/>
                  <a:cs typeface="Times New Roman" panose="02020603050405020304" pitchFamily="18" charset="0"/>
                </a:rPr>
                <a:t>Moisés</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y por todos </a:t>
              </a:r>
              <a:r>
                <a:rPr lang="es-419" sz="2800" u="sng" noProof="0" dirty="0">
                  <a:solidFill>
                    <a:srgbClr val="FFF307"/>
                  </a:solidFill>
                  <a:latin typeface="Arial" panose="020B0604020202020204" pitchFamily="34" charset="0"/>
                  <a:cs typeface="Times New Roman" panose="02020603050405020304" pitchFamily="18" charset="0"/>
                </a:rPr>
                <a:t>los profetas</a:t>
              </a:r>
              <a:r>
                <a:rPr lang="es-419" sz="2800" noProof="0" dirty="0">
                  <a:solidFill>
                    <a:srgbClr val="50FF33"/>
                  </a:solidFill>
                  <a:latin typeface="Arial" panose="020B0604020202020204" pitchFamily="34" charset="0"/>
                  <a:cs typeface="Times New Roman" panose="02020603050405020304" pitchFamily="18" charset="0"/>
                </a:rPr>
                <a:t>,</a:t>
              </a:r>
              <a:r>
                <a:rPr lang="es-419" sz="2800" noProof="0" dirty="0">
                  <a:solidFill>
                    <a:srgbClr val="EFF9FF"/>
                  </a:solidFill>
                  <a:latin typeface="Arial" panose="020B0604020202020204" pitchFamily="34" charset="0"/>
                  <a:cs typeface="Times New Roman" panose="02020603050405020304" pitchFamily="18" charset="0"/>
                </a:rPr>
                <a:t> </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les explicó lo que se refería a él en todas</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las Escrituras.</a:t>
              </a:r>
            </a:p>
          </p:txBody>
        </p:sp>
        <p:sp>
          <p:nvSpPr>
            <p:cNvPr id="10" name="WORD Profetas">
              <a:extLst>
                <a:ext uri="{FF2B5EF4-FFF2-40B4-BE49-F238E27FC236}">
                  <a16:creationId xmlns:a16="http://schemas.microsoft.com/office/drawing/2014/main" id="{1C2F9EE7-299B-91D1-BAB0-4A2118A0D2E8}"/>
                </a:ext>
              </a:extLst>
            </p:cNvPr>
            <p:cNvSpPr txBox="1"/>
            <p:nvPr/>
          </p:nvSpPr>
          <p:spPr>
            <a:xfrm>
              <a:off x="8534894" y="2780928"/>
              <a:ext cx="2174380"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los profetas</a:t>
              </a:r>
              <a:r>
                <a:rPr kumimoji="0" lang="es-419" sz="2800" b="0" i="0" u="none" strike="noStrike" kern="1200" cap="none" spc="0" normalizeH="0" baseline="0" noProof="0" dirty="0">
                  <a:ln>
                    <a:noFill/>
                  </a:ln>
                  <a:solidFill>
                    <a:srgbClr val="50FF33"/>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a:t>
              </a:r>
              <a:endParaRPr lang="es-419" noProof="0" dirty="0">
                <a:effectLst>
                  <a:outerShdw blurRad="38100" dist="38100" dir="2700000" algn="tl">
                    <a:srgbClr val="000000">
                      <a:alpha val="43137"/>
                    </a:srgbClr>
                  </a:outerShdw>
                </a:effectLst>
              </a:endParaRPr>
            </a:p>
          </p:txBody>
        </p:sp>
        <p:sp>
          <p:nvSpPr>
            <p:cNvPr id="11" name="WORD Escrituras">
              <a:extLst>
                <a:ext uri="{FF2B5EF4-FFF2-40B4-BE49-F238E27FC236}">
                  <a16:creationId xmlns:a16="http://schemas.microsoft.com/office/drawing/2014/main" id="{72BDC96D-3398-0F68-29B4-AB72A2158C51}"/>
                </a:ext>
              </a:extLst>
            </p:cNvPr>
            <p:cNvSpPr txBox="1"/>
            <p:nvPr/>
          </p:nvSpPr>
          <p:spPr>
            <a:xfrm>
              <a:off x="6984627" y="3157866"/>
              <a:ext cx="2562994" cy="523220"/>
            </a:xfrm>
            <a:prstGeom prst="rect">
              <a:avLst/>
            </a:prstGeom>
            <a:noFill/>
          </p:spPr>
          <p:txBody>
            <a:bodyPr wrap="square">
              <a:spAutoFit/>
            </a:bodyPr>
            <a:lstStyle/>
            <a:p>
              <a:r>
                <a:rPr kumimoji="0" lang="es-419" sz="2800" b="0" i="0" u="sng" strike="noStrike" kern="1200" cap="none" spc="0" normalizeH="0" baseline="0" noProof="0" dirty="0">
                  <a:ln>
                    <a:noFill/>
                  </a:ln>
                  <a:solidFill>
                    <a:srgbClr val="FFA55B"/>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las Escrituras.</a:t>
              </a:r>
              <a:endParaRPr lang="es-419" u="sng" noProof="0" dirty="0">
                <a:effectLst>
                  <a:outerShdw blurRad="38100" dist="38100" dir="2700000" algn="tl">
                    <a:srgbClr val="000000">
                      <a:alpha val="43137"/>
                    </a:srgbClr>
                  </a:outerShdw>
                </a:effectLst>
              </a:endParaRPr>
            </a:p>
          </p:txBody>
        </p:sp>
      </p:grpSp>
      <p:sp>
        <p:nvSpPr>
          <p:cNvPr id="6" name="Verse V1 - FRONT">
            <a:extLst>
              <a:ext uri="{FF2B5EF4-FFF2-40B4-BE49-F238E27FC236}">
                <a16:creationId xmlns:a16="http://schemas.microsoft.com/office/drawing/2014/main" id="{663AC5EE-E80C-0F9F-BD76-AE1FF5B14D94}"/>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t>
            </a:r>
            <a:r>
              <a:rPr lang="es-419" sz="2800" noProof="0" dirty="0">
                <a:solidFill>
                  <a:srgbClr val="EFF9FF"/>
                </a:solidFill>
                <a:latin typeface="Arial" panose="020B0604020202020204" pitchFamily="34" charset="0"/>
                <a:cs typeface="Times New Roman" panose="02020603050405020304" pitchFamily="18" charset="0"/>
              </a:rPr>
              <a:t>¿Acaso </a:t>
            </a:r>
            <a:r>
              <a:rPr lang="es-419" sz="2800" u="sng" noProof="0" dirty="0">
                <a:solidFill>
                  <a:srgbClr val="00FF00"/>
                </a:solidFill>
                <a:latin typeface="Arial" panose="020B0604020202020204" pitchFamily="34" charset="0"/>
                <a:cs typeface="Times New Roman" panose="02020603050405020304" pitchFamily="18" charset="0"/>
              </a:rPr>
              <a:t>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5" name="Verse ID - TextBox 4">
            <a:extLst>
              <a:ext uri="{FF2B5EF4-FFF2-40B4-BE49-F238E27FC236}">
                <a16:creationId xmlns:a16="http://schemas.microsoft.com/office/drawing/2014/main" id="{08C641D6-DA5A-2463-C0BD-31B340D16ADE}"/>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2" name="Rectangle 6">
            <a:extLst>
              <a:ext uri="{FF2B5EF4-FFF2-40B4-BE49-F238E27FC236}">
                <a16:creationId xmlns:a16="http://schemas.microsoft.com/office/drawing/2014/main" id="{F90746BB-F8D4-F524-1B5F-F3041C358EB5}"/>
              </a:ext>
            </a:extLst>
          </p:cNvPr>
          <p:cNvSpPr>
            <a:spLocks noChangeArrowheads="1"/>
          </p:cNvSpPr>
          <p:nvPr/>
        </p:nvSpPr>
        <p:spPr bwMode="auto">
          <a:xfrm>
            <a:off x="911424" y="4442048"/>
            <a:ext cx="10441159" cy="107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Jesús dice que “el </a:t>
            </a:r>
            <a:r>
              <a:rPr lang="es-419" sz="3000" noProof="0" dirty="0">
                <a:solidFill>
                  <a:srgbClr val="00FF00"/>
                </a:solidFill>
                <a:latin typeface="Arial" panose="020B0604020202020204" pitchFamily="34" charset="0"/>
                <a:cs typeface="Times New Roman" panose="02020603050405020304" pitchFamily="18" charset="0"/>
              </a:rPr>
              <a:t>Cristo tenía que sufrir</a:t>
            </a:r>
            <a:r>
              <a:rPr lang="es-419" sz="3000" noProof="0" dirty="0">
                <a:solidFill>
                  <a:srgbClr val="EFF9FF"/>
                </a:solidFill>
                <a:latin typeface="Arial" panose="020B0604020202020204" pitchFamily="34" charset="0"/>
                <a:cs typeface="Times New Roman" panose="02020603050405020304" pitchFamily="18" charset="0"/>
              </a:rPr>
              <a:t>”...</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Y que iba a “</a:t>
            </a:r>
            <a:r>
              <a:rPr lang="es-419" sz="3000" noProof="0" dirty="0">
                <a:solidFill>
                  <a:srgbClr val="3FFFFF"/>
                </a:solidFill>
                <a:latin typeface="Arial" panose="020B0604020202020204" pitchFamily="34" charset="0"/>
                <a:cs typeface="Times New Roman" panose="02020603050405020304" pitchFamily="18" charset="0"/>
              </a:rPr>
              <a:t>entrar en su gloria</a:t>
            </a:r>
            <a:r>
              <a:rPr lang="es-419" sz="3000" noProof="0" dirty="0">
                <a:solidFill>
                  <a:srgbClr val="EFF9FF"/>
                </a:solidFill>
                <a:latin typeface="Arial" panose="020B0604020202020204" pitchFamily="34" charset="0"/>
                <a:cs typeface="Times New Roman" panose="02020603050405020304" pitchFamily="18" charset="0"/>
              </a:rPr>
              <a:t>”.</a:t>
            </a:r>
          </a:p>
        </p:txBody>
      </p:sp>
      <p:sp>
        <p:nvSpPr>
          <p:cNvPr id="7" name="Rectangle 6">
            <a:extLst>
              <a:ext uri="{FF2B5EF4-FFF2-40B4-BE49-F238E27FC236}">
                <a16:creationId xmlns:a16="http://schemas.microsoft.com/office/drawing/2014/main" id="{0AF1F9CB-36C4-F52C-4B56-299A212B10F0}"/>
              </a:ext>
            </a:extLst>
          </p:cNvPr>
          <p:cNvSpPr>
            <a:spLocks noChangeArrowheads="1"/>
          </p:cNvSpPr>
          <p:nvPr/>
        </p:nvSpPr>
        <p:spPr bwMode="auto">
          <a:xfrm>
            <a:off x="911424" y="4005064"/>
            <a:ext cx="10441159"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Otros dos puntos importantísimos aquí:</a:t>
            </a:r>
          </a:p>
        </p:txBody>
      </p:sp>
    </p:spTree>
    <p:extLst>
      <p:ext uri="{BB962C8B-B14F-4D97-AF65-F5344CB8AC3E}">
        <p14:creationId xmlns:p14="http://schemas.microsoft.com/office/powerpoint/2010/main" val="283066078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3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35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35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autoUpdateAnimBg="0"/>
      <p:bldP spid="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46AA3-55A1-8B08-FD84-7BCC61EF3F4C}"/>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18088BA2-00A2-2BCC-5B5C-17AB207BC540}"/>
              </a:ext>
            </a:extLst>
          </p:cNvPr>
          <p:cNvSpPr>
            <a:spLocks noChangeArrowheads="1"/>
          </p:cNvSpPr>
          <p:nvPr/>
        </p:nvSpPr>
        <p:spPr bwMode="auto">
          <a:xfrm>
            <a:off x="911424" y="1196752"/>
            <a:ext cx="10365209" cy="2736000"/>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                                     "¡Qué torpes son ustedes", les dijo, "y qué tardos de corazón para creer todo lo que han dicho los profetas! </a:t>
            </a:r>
            <a:r>
              <a:rPr lang="es-419" sz="2800" noProof="0" dirty="0">
                <a:solidFill>
                  <a:srgbClr val="EFF9FF"/>
                </a:solidFill>
                <a:latin typeface="Arial" panose="020B0604020202020204" pitchFamily="34" charset="0"/>
                <a:cs typeface="Times New Roman" panose="02020603050405020304" pitchFamily="18" charset="0"/>
              </a:rPr>
              <a:t>¿Acaso </a:t>
            </a:r>
            <a:r>
              <a:rPr lang="es-419" sz="2800" u="sng" noProof="0" dirty="0">
                <a:solidFill>
                  <a:srgbClr val="00FF00"/>
                </a:solidFill>
                <a:latin typeface="Arial" panose="020B0604020202020204" pitchFamily="34" charset="0"/>
                <a:cs typeface="Times New Roman" panose="02020603050405020304" pitchFamily="18" charset="0"/>
              </a:rPr>
              <a:t>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Entonces, comenzando por Moisés y por todos los profetas, les explicó lo que se refería a él en todas las Escrituras.</a:t>
            </a:r>
          </a:p>
        </p:txBody>
      </p:sp>
      <p:sp>
        <p:nvSpPr>
          <p:cNvPr id="5" name="Verse ID - TextBox 4">
            <a:extLst>
              <a:ext uri="{FF2B5EF4-FFF2-40B4-BE49-F238E27FC236}">
                <a16:creationId xmlns:a16="http://schemas.microsoft.com/office/drawing/2014/main" id="{7C6A10DA-7153-B2ED-5E71-8DCA168E61BB}"/>
              </a:ext>
            </a:extLst>
          </p:cNvPr>
          <p:cNvSpPr txBox="1"/>
          <p:nvPr/>
        </p:nvSpPr>
        <p:spPr>
          <a:xfrm>
            <a:off x="911424" y="1196752"/>
            <a:ext cx="3676355"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Lucas 24:25-27 </a:t>
            </a:r>
            <a:r>
              <a:rPr lang="es-419" sz="21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 (NVI)</a:t>
            </a:r>
            <a:endParaRPr lang="es-419" sz="2100" noProof="0" dirty="0">
              <a:solidFill>
                <a:srgbClr val="EFF9F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endParaRPr>
          </a:p>
        </p:txBody>
      </p:sp>
      <p:sp>
        <p:nvSpPr>
          <p:cNvPr id="3" name="Rectangle 8">
            <a:extLst>
              <a:ext uri="{FF2B5EF4-FFF2-40B4-BE49-F238E27FC236}">
                <a16:creationId xmlns:a16="http://schemas.microsoft.com/office/drawing/2014/main" id="{7B60DA5F-3FC5-15EA-9AC5-0EE67DFE5A9A}"/>
              </a:ext>
            </a:extLst>
          </p:cNvPr>
          <p:cNvSpPr>
            <a:spLocks noChangeArrowheads="1"/>
          </p:cNvSpPr>
          <p:nvPr/>
        </p:nvSpPr>
        <p:spPr bwMode="auto">
          <a:xfrm>
            <a:off x="839416" y="4005064"/>
            <a:ext cx="1051316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El pueblo judío nunca había entendido que el Mesías iba a sufrir y morir (porque no entendieron Isaías 53).</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Ni tampoco que iba a entrar en “</a:t>
            </a:r>
            <a:r>
              <a:rPr lang="es-419" sz="3000" dirty="0">
                <a:solidFill>
                  <a:srgbClr val="EFF9FF"/>
                </a:solidFill>
                <a:latin typeface="Arial" panose="020B0604020202020204" pitchFamily="34" charset="0"/>
                <a:cs typeface="Times New Roman" panose="02020603050405020304" pitchFamily="18" charset="0"/>
              </a:rPr>
              <a:t>su</a:t>
            </a:r>
            <a:r>
              <a:rPr lang="es-419" sz="3000" noProof="0" dirty="0">
                <a:solidFill>
                  <a:srgbClr val="EFF9FF"/>
                </a:solidFill>
                <a:latin typeface="Arial" panose="020B0604020202020204" pitchFamily="34" charset="0"/>
                <a:cs typeface="Times New Roman" panose="02020603050405020304" pitchFamily="18" charset="0"/>
              </a:rPr>
              <a:t> gloria”... </a:t>
            </a:r>
          </a:p>
        </p:txBody>
      </p:sp>
      <p:sp>
        <p:nvSpPr>
          <p:cNvPr id="7" name="Verse V1 - FRONT">
            <a:extLst>
              <a:ext uri="{FF2B5EF4-FFF2-40B4-BE49-F238E27FC236}">
                <a16:creationId xmlns:a16="http://schemas.microsoft.com/office/drawing/2014/main" id="{3FF038B6-8EC4-9D76-C342-F829399ED4F9}"/>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profetas! </a:t>
            </a:r>
            <a:r>
              <a:rPr lang="es-419" sz="2800" noProof="0" dirty="0">
                <a:solidFill>
                  <a:srgbClr val="EFF9FF"/>
                </a:solidFill>
                <a:latin typeface="Arial" panose="020B0604020202020204" pitchFamily="34" charset="0"/>
                <a:cs typeface="Times New Roman" panose="02020603050405020304" pitchFamily="18" charset="0"/>
              </a:rPr>
              <a:t>¿Acaso </a:t>
            </a:r>
            <a:r>
              <a:rPr lang="es-419" sz="2800" u="sng" noProof="0" dirty="0">
                <a:solidFill>
                  <a:srgbClr val="00FF00"/>
                </a:solidFill>
                <a:latin typeface="Arial" panose="020B0604020202020204" pitchFamily="34" charset="0"/>
                <a:cs typeface="Times New Roman" panose="02020603050405020304" pitchFamily="18" charset="0"/>
              </a:rPr>
              <a:t>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419298746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1C57-A134-59AB-4B77-68FB544322FA}"/>
            </a:ext>
          </a:extLst>
        </p:cNvPr>
        <p:cNvGrpSpPr/>
        <p:nvPr/>
      </p:nvGrpSpPr>
      <p:grpSpPr>
        <a:xfrm>
          <a:off x="0" y="0"/>
          <a:ext cx="0" cy="0"/>
          <a:chOff x="0" y="0"/>
          <a:chExt cx="0" cy="0"/>
        </a:xfrm>
      </p:grpSpPr>
      <p:sp>
        <p:nvSpPr>
          <p:cNvPr id="3" name="Verse V1 - FRONT">
            <a:extLst>
              <a:ext uri="{FF2B5EF4-FFF2-40B4-BE49-F238E27FC236}">
                <a16:creationId xmlns:a16="http://schemas.microsoft.com/office/drawing/2014/main" id="{1412A68A-1C93-C153-7423-0547085412A8}"/>
              </a:ext>
            </a:extLst>
          </p:cNvPr>
          <p:cNvSpPr>
            <a:spLocks noChangeArrowheads="1"/>
          </p:cNvSpPr>
          <p:nvPr/>
        </p:nvSpPr>
        <p:spPr bwMode="auto">
          <a:xfrm>
            <a:off x="911424" y="1988840"/>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profetas! </a:t>
            </a:r>
            <a:r>
              <a:rPr lang="es-419" sz="2800" noProof="0" dirty="0">
                <a:solidFill>
                  <a:srgbClr val="EFF9FF"/>
                </a:solidFill>
                <a:latin typeface="Arial" panose="020B0604020202020204" pitchFamily="34" charset="0"/>
                <a:cs typeface="Times New Roman" panose="02020603050405020304" pitchFamily="18" charset="0"/>
              </a:rPr>
              <a:t>¿Acaso </a:t>
            </a:r>
            <a:r>
              <a:rPr lang="es-419" sz="2800" u="sng" noProof="0" dirty="0">
                <a:solidFill>
                  <a:srgbClr val="00FF00"/>
                </a:solidFill>
                <a:latin typeface="Arial" panose="020B0604020202020204" pitchFamily="34" charset="0"/>
                <a:cs typeface="Times New Roman" panose="02020603050405020304" pitchFamily="18" charset="0"/>
              </a:rPr>
              <a:t>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6" name="Verse V1 - FRONT">
            <a:extLst>
              <a:ext uri="{FF2B5EF4-FFF2-40B4-BE49-F238E27FC236}">
                <a16:creationId xmlns:a16="http://schemas.microsoft.com/office/drawing/2014/main" id="{D5223602-3FB0-0308-D3D7-3B281335F5AE}"/>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profeta</a:t>
            </a:r>
            <a:r>
              <a:rPr lang="es-419" sz="2800" dirty="0">
                <a:solidFill>
                  <a:schemeClr val="bg2">
                    <a:lumMod val="50000"/>
                  </a:schemeClr>
                </a:solidFill>
                <a:effectLst/>
                <a:latin typeface="Arial" panose="020B0604020202020204" pitchFamily="34" charset="0"/>
                <a:cs typeface="Times New Roman" panose="02020603050405020304" pitchFamily="18" charset="0"/>
              </a:rPr>
              <a:t>s! ¿Acaso 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78B567F9-5A22-31E2-B18E-8C7B54DC93E4}"/>
              </a:ext>
            </a:extLst>
          </p:cNvPr>
          <p:cNvSpPr>
            <a:spLocks noChangeArrowheads="1"/>
          </p:cNvSpPr>
          <p:nvPr/>
        </p:nvSpPr>
        <p:spPr bwMode="auto">
          <a:xfrm>
            <a:off x="914795" y="1126232"/>
            <a:ext cx="10361837" cy="57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Veamos primero eso de la “gloria”.</a:t>
            </a:r>
          </a:p>
        </p:txBody>
      </p:sp>
      <p:sp>
        <p:nvSpPr>
          <p:cNvPr id="4" name="Rectangle 6">
            <a:extLst>
              <a:ext uri="{FF2B5EF4-FFF2-40B4-BE49-F238E27FC236}">
                <a16:creationId xmlns:a16="http://schemas.microsoft.com/office/drawing/2014/main" id="{E5C07777-12A9-0DAD-1DFF-0BAA02EB936C}"/>
              </a:ext>
            </a:extLst>
          </p:cNvPr>
          <p:cNvSpPr>
            <a:spLocks noChangeArrowheads="1"/>
          </p:cNvSpPr>
          <p:nvPr/>
        </p:nvSpPr>
        <p:spPr bwMode="auto">
          <a:xfrm>
            <a:off x="911424" y="3214464"/>
            <a:ext cx="10361837" cy="57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Para entender esta “gloria”, necesitamos algo de contexto…</a:t>
            </a:r>
          </a:p>
        </p:txBody>
      </p:sp>
    </p:spTree>
    <p:extLst>
      <p:ext uri="{BB962C8B-B14F-4D97-AF65-F5344CB8AC3E}">
        <p14:creationId xmlns:p14="http://schemas.microsoft.com/office/powerpoint/2010/main" val="6462681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autoUpdateAnimBg="0"/>
      <p:bldP spid="4"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4B6C-C58B-CC2C-1F53-5CD386613D5F}"/>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1FEC71AB-816A-C0D3-A0F7-F8A220415D04}"/>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0149674A-5ECB-5D9F-49B2-1C00B6399C66}"/>
              </a:ext>
            </a:extLst>
          </p:cNvPr>
          <p:cNvSpPr>
            <a:spLocks noChangeArrowheads="1"/>
          </p:cNvSpPr>
          <p:nvPr/>
        </p:nvSpPr>
        <p:spPr bwMode="auto">
          <a:xfrm>
            <a:off x="914795" y="989856"/>
            <a:ext cx="10361837"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Contexto: Cuando Moisés estaba en el monte Sinaí recibiendo la ley, le pidió algo a Dios:</a:t>
            </a:r>
          </a:p>
        </p:txBody>
      </p:sp>
      <p:sp>
        <p:nvSpPr>
          <p:cNvPr id="4" name="Rectangle 8">
            <a:extLst>
              <a:ext uri="{FF2B5EF4-FFF2-40B4-BE49-F238E27FC236}">
                <a16:creationId xmlns:a16="http://schemas.microsoft.com/office/drawing/2014/main" id="{395797AE-8EF0-2803-D45B-DBC04B0572A0}"/>
              </a:ext>
            </a:extLst>
          </p:cNvPr>
          <p:cNvSpPr>
            <a:spLocks noChangeArrowheads="1"/>
          </p:cNvSpPr>
          <p:nvPr/>
        </p:nvSpPr>
        <p:spPr bwMode="auto">
          <a:xfrm>
            <a:off x="910800" y="3212976"/>
            <a:ext cx="10365209" cy="3096344"/>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Entonces dijo Moisés: “Te ruego que me muestres </a:t>
            </a:r>
            <a:r>
              <a:rPr lang="es-419" sz="2800" u="sng" noProof="0" dirty="0">
                <a:solidFill>
                  <a:srgbClr val="FFF307"/>
                </a:solidFill>
                <a:latin typeface="Arial" panose="020B0604020202020204" pitchFamily="34" charset="0"/>
                <a:cs typeface="Times New Roman" panose="02020603050405020304" pitchFamily="18" charset="0"/>
              </a:rPr>
              <a:t>tu</a:t>
            </a:r>
            <a:r>
              <a:rPr lang="es-419" sz="2800" noProof="0" dirty="0">
                <a:solidFill>
                  <a:srgbClr val="EFF9FF"/>
                </a:solidFill>
                <a:latin typeface="Arial" panose="020B0604020202020204" pitchFamily="34" charset="0"/>
                <a:cs typeface="Times New Roman" panose="02020603050405020304" pitchFamily="18" charset="0"/>
              </a:rPr>
              <a:t> </a:t>
            </a:r>
            <a:r>
              <a:rPr lang="es-419" sz="2800" u="sng" noProof="0" dirty="0">
                <a:solidFill>
                  <a:srgbClr val="FFF307"/>
                </a:solidFill>
                <a:latin typeface="Arial" panose="020B0604020202020204" pitchFamily="34" charset="0"/>
                <a:cs typeface="Times New Roman" panose="02020603050405020304" pitchFamily="18" charset="0"/>
              </a:rPr>
              <a:t>gloria</a:t>
            </a:r>
            <a:r>
              <a:rPr lang="es-419" sz="2800" noProof="0" dirty="0">
                <a:solidFill>
                  <a:srgbClr val="EFF9FF"/>
                </a:solidFill>
                <a:latin typeface="Arial" panose="020B0604020202020204" pitchFamily="34" charset="0"/>
                <a:cs typeface="Times New Roman" panose="02020603050405020304" pitchFamily="18" charset="0"/>
              </a:rPr>
              <a:t>.”</a:t>
            </a:r>
          </a:p>
          <a:p>
            <a:pPr algn="just">
              <a:lnSpc>
                <a:spcPct val="85000"/>
              </a:lnSpc>
              <a:spcBef>
                <a:spcPct val="5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Jehová le respondió: "Yo haré pasar toda mi bondad delante de tu rostro y pronunciaré el nombre de Jehová delante de ti, pues tengo misericordia del que quiero tener misericordia, y soy clemente con quien quiero ser clemente; pero no podrás ver mi rostro", añadió, "porque ningún hombre podrá verme y seguir viviendo.</a:t>
            </a:r>
          </a:p>
        </p:txBody>
      </p:sp>
      <p:sp>
        <p:nvSpPr>
          <p:cNvPr id="5" name="TextBox 4">
            <a:extLst>
              <a:ext uri="{FF2B5EF4-FFF2-40B4-BE49-F238E27FC236}">
                <a16:creationId xmlns:a16="http://schemas.microsoft.com/office/drawing/2014/main" id="{E0B9F05B-DBEF-1979-4106-381D44227864}"/>
              </a:ext>
            </a:extLst>
          </p:cNvPr>
          <p:cNvSpPr txBox="1"/>
          <p:nvPr/>
        </p:nvSpPr>
        <p:spPr>
          <a:xfrm>
            <a:off x="911424" y="3212976"/>
            <a:ext cx="2930959"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Éxodo 33:18-23</a:t>
            </a:r>
          </a:p>
        </p:txBody>
      </p:sp>
    </p:spTree>
    <p:extLst>
      <p:ext uri="{BB962C8B-B14F-4D97-AF65-F5344CB8AC3E}">
        <p14:creationId xmlns:p14="http://schemas.microsoft.com/office/powerpoint/2010/main" val="476602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35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350"/>
                                        <p:tgtEl>
                                          <p:spTgt spid="5">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bg/>
                                          </p:spTgt>
                                        </p:tgtEl>
                                        <p:attrNameLst>
                                          <p:attrName>style.visibility</p:attrName>
                                        </p:attrNameLst>
                                      </p:cBhvr>
                                      <p:to>
                                        <p:strVal val="visible"/>
                                      </p:to>
                                    </p:set>
                                    <p:animEffect transition="in" filter="wipe(left)">
                                      <p:cBhvr>
                                        <p:cTn id="16" dur="500"/>
                                        <p:tgtEl>
                                          <p:spTgt spid="4">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5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4" grpId="0" uiExpand="1"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F292D-3A28-34C6-91E9-D1CAF363DF70}"/>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BA1259C3-4D53-E81D-5769-01F6A6CBA361}"/>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1BD2F2A9-E2E0-7D8A-5DDC-210181696ECA}"/>
              </a:ext>
            </a:extLst>
          </p:cNvPr>
          <p:cNvSpPr>
            <a:spLocks noChangeArrowheads="1"/>
          </p:cNvSpPr>
          <p:nvPr/>
        </p:nvSpPr>
        <p:spPr bwMode="auto">
          <a:xfrm>
            <a:off x="914795" y="989856"/>
            <a:ext cx="10361837"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3000" dirty="0">
                <a:solidFill>
                  <a:srgbClr val="EFF9FF"/>
                </a:solidFill>
                <a:latin typeface="Arial" panose="020B0604020202020204" pitchFamily="34" charset="0"/>
                <a:cs typeface="Times New Roman" panose="02020603050405020304" pitchFamily="18" charset="0"/>
              </a:rPr>
              <a:t>Contexto: Cuando Moisés estaba en el monte Sinaí recibiendo la ley, le pidió algo a Dios:</a:t>
            </a:r>
          </a:p>
        </p:txBody>
      </p:sp>
      <p:sp>
        <p:nvSpPr>
          <p:cNvPr id="4" name="Rectangle 8">
            <a:extLst>
              <a:ext uri="{FF2B5EF4-FFF2-40B4-BE49-F238E27FC236}">
                <a16:creationId xmlns:a16="http://schemas.microsoft.com/office/drawing/2014/main" id="{505039F6-8688-FAF2-9047-61461D107D95}"/>
              </a:ext>
            </a:extLst>
          </p:cNvPr>
          <p:cNvSpPr>
            <a:spLocks noChangeArrowheads="1"/>
          </p:cNvSpPr>
          <p:nvPr/>
        </p:nvSpPr>
        <p:spPr bwMode="auto">
          <a:xfrm>
            <a:off x="910800" y="3212976"/>
            <a:ext cx="10365209" cy="1944216"/>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Luego dijo Jehová: "Aquí hay un lugar junto a mí. Tú estarás sobre la peña, y cuando pase </a:t>
            </a:r>
            <a:r>
              <a:rPr lang="es-419" sz="2800" u="sng" noProof="0" dirty="0">
                <a:solidFill>
                  <a:srgbClr val="FFF307"/>
                </a:solidFill>
                <a:latin typeface="Arial" panose="020B0604020202020204" pitchFamily="34" charset="0"/>
                <a:cs typeface="Times New Roman" panose="02020603050405020304" pitchFamily="18" charset="0"/>
              </a:rPr>
              <a:t>mi gloria</a:t>
            </a:r>
            <a:r>
              <a:rPr lang="es-419" sz="2800" noProof="0" dirty="0">
                <a:solidFill>
                  <a:srgbClr val="EFF9FF"/>
                </a:solidFill>
                <a:latin typeface="Arial" panose="020B0604020202020204" pitchFamily="34" charset="0"/>
                <a:cs typeface="Times New Roman" panose="02020603050405020304" pitchFamily="18" charset="0"/>
              </a:rPr>
              <a:t>, yo te pondré en una hendidura de la peña, y te cubriré con mi mano hasta que haya pasado. Después apartaré mi mano y verás mis espaldas, pero no se verá mi rostro."</a:t>
            </a:r>
          </a:p>
        </p:txBody>
      </p:sp>
      <p:sp>
        <p:nvSpPr>
          <p:cNvPr id="5" name="TextBox 4">
            <a:extLst>
              <a:ext uri="{FF2B5EF4-FFF2-40B4-BE49-F238E27FC236}">
                <a16:creationId xmlns:a16="http://schemas.microsoft.com/office/drawing/2014/main" id="{ED28349B-66F9-EE0C-8B2F-259CFCA09685}"/>
              </a:ext>
            </a:extLst>
          </p:cNvPr>
          <p:cNvSpPr txBox="1"/>
          <p:nvPr/>
        </p:nvSpPr>
        <p:spPr>
          <a:xfrm>
            <a:off x="911424" y="3212976"/>
            <a:ext cx="2930959"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Éxodo 33:18-23</a:t>
            </a:r>
          </a:p>
        </p:txBody>
      </p:sp>
      <p:sp>
        <p:nvSpPr>
          <p:cNvPr id="3" name="Rectangle 9">
            <a:extLst>
              <a:ext uri="{FF2B5EF4-FFF2-40B4-BE49-F238E27FC236}">
                <a16:creationId xmlns:a16="http://schemas.microsoft.com/office/drawing/2014/main" id="{A708FA55-BC74-4449-D75E-7AC57CB518D7}"/>
              </a:ext>
            </a:extLst>
          </p:cNvPr>
          <p:cNvSpPr>
            <a:spLocks noChangeArrowheads="1"/>
          </p:cNvSpPr>
          <p:nvPr/>
        </p:nvSpPr>
        <p:spPr bwMode="auto">
          <a:xfrm>
            <a:off x="842787" y="5246712"/>
            <a:ext cx="10433221"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Esta “gloria” que menciona Jesús, es una característica solamente de Dios. </a:t>
            </a:r>
            <a:r>
              <a:rPr lang="es-419" sz="3000" i="1" u="sng" noProof="0" dirty="0">
                <a:solidFill>
                  <a:srgbClr val="EFF9FF"/>
                </a:solidFill>
                <a:latin typeface="Arial" panose="020B0604020202020204" pitchFamily="34" charset="0"/>
                <a:cs typeface="Times New Roman" panose="02020603050405020304" pitchFamily="18" charset="0"/>
              </a:rPr>
              <a:t> ES</a:t>
            </a:r>
            <a:r>
              <a:rPr lang="es-419" sz="3000" noProof="0" dirty="0">
                <a:solidFill>
                  <a:srgbClr val="EFF9FF"/>
                </a:solidFill>
                <a:latin typeface="Arial" panose="020B0604020202020204" pitchFamily="34" charset="0"/>
                <a:cs typeface="Times New Roman" panose="02020603050405020304" pitchFamily="18" charset="0"/>
              </a:rPr>
              <a:t> Dios!  Su “gloria” es su naturaleza.</a:t>
            </a:r>
          </a:p>
        </p:txBody>
      </p:sp>
    </p:spTree>
    <p:extLst>
      <p:ext uri="{BB962C8B-B14F-4D97-AF65-F5344CB8AC3E}">
        <p14:creationId xmlns:p14="http://schemas.microsoft.com/office/powerpoint/2010/main" val="32224939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utoUpdateAnimBg="0"/>
      <p:bldP spid="3"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EB0DB-33CB-C3D5-9D8B-4C84DE238D10}"/>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9389D343-4051-4B54-0221-47064D94CA15}"/>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26BBFE25-9E23-F002-AEC4-8DCE077612FD}"/>
              </a:ext>
            </a:extLst>
          </p:cNvPr>
          <p:cNvSpPr>
            <a:spLocks noChangeArrowheads="1"/>
          </p:cNvSpPr>
          <p:nvPr/>
        </p:nvSpPr>
        <p:spPr bwMode="auto">
          <a:xfrm>
            <a:off x="914795" y="989856"/>
            <a:ext cx="10361837"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Para entenderlo mejor: En la dedicación del templo original en Jerusalén, esta </a:t>
            </a:r>
            <a:r>
              <a:rPr lang="es-419" sz="3000" dirty="0">
                <a:solidFill>
                  <a:srgbClr val="EFF9FF"/>
                </a:solidFill>
                <a:latin typeface="Arial" panose="020B0604020202020204" pitchFamily="34" charset="0"/>
                <a:cs typeface="Times New Roman" panose="02020603050405020304" pitchFamily="18" charset="0"/>
              </a:rPr>
              <a:t>misma </a:t>
            </a:r>
            <a:r>
              <a:rPr lang="es-419" sz="3000" noProof="0" dirty="0">
                <a:solidFill>
                  <a:srgbClr val="EFF9FF"/>
                </a:solidFill>
                <a:latin typeface="Arial" panose="020B0604020202020204" pitchFamily="34" charset="0"/>
                <a:cs typeface="Times New Roman" panose="02020603050405020304" pitchFamily="18" charset="0"/>
              </a:rPr>
              <a:t>“gloria” aparece de nuevo:</a:t>
            </a:r>
          </a:p>
        </p:txBody>
      </p:sp>
      <p:sp>
        <p:nvSpPr>
          <p:cNvPr id="4" name="Rectangle 8">
            <a:extLst>
              <a:ext uri="{FF2B5EF4-FFF2-40B4-BE49-F238E27FC236}">
                <a16:creationId xmlns:a16="http://schemas.microsoft.com/office/drawing/2014/main" id="{00F6202E-23B4-54FD-D70E-3C3912F08377}"/>
              </a:ext>
            </a:extLst>
          </p:cNvPr>
          <p:cNvSpPr>
            <a:spLocks noChangeArrowheads="1"/>
          </p:cNvSpPr>
          <p:nvPr/>
        </p:nvSpPr>
        <p:spPr bwMode="auto">
          <a:xfrm>
            <a:off x="910800" y="3212976"/>
            <a:ext cx="10365209" cy="280831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Los trompetistas y los cantores alababan y daban gracias al Señor al son de trompetas, címbalos y otros instrumentos musicales. Y, cuando tocaron y cantaron al unísono: "El Señor es bueno; su gran amor perdura para siempre", una nube cubrió el templo del Señor.</a:t>
            </a:r>
          </a:p>
          <a:p>
            <a:pPr algn="just">
              <a:lnSpc>
                <a:spcPct val="85000"/>
              </a:lnSpc>
              <a:spcBef>
                <a:spcPct val="5000"/>
              </a:spcBef>
              <a:buClrTx/>
              <a:buSzTx/>
              <a:buFontTx/>
              <a:buNone/>
            </a:pPr>
            <a:r>
              <a:rPr lang="es-419" sz="2800" noProof="0" dirty="0">
                <a:solidFill>
                  <a:srgbClr val="EFF9FF"/>
                </a:solidFill>
                <a:latin typeface="Arial" panose="020B0604020202020204" pitchFamily="34" charset="0"/>
                <a:cs typeface="Times New Roman" panose="02020603050405020304" pitchFamily="18" charset="0"/>
              </a:rPr>
              <a:t>Por causa de la nube, los sacerdotes no pudieron celebrar el culto, pues </a:t>
            </a:r>
            <a:r>
              <a:rPr lang="es-419" sz="2800" u="sng" noProof="0" dirty="0">
                <a:solidFill>
                  <a:srgbClr val="FFF307"/>
                </a:solidFill>
                <a:latin typeface="Arial" panose="020B0604020202020204" pitchFamily="34" charset="0"/>
                <a:cs typeface="Times New Roman" panose="02020603050405020304" pitchFamily="18" charset="0"/>
              </a:rPr>
              <a:t>la gloria del Señor</a:t>
            </a:r>
            <a:r>
              <a:rPr lang="es-419" sz="2800" noProof="0" dirty="0">
                <a:solidFill>
                  <a:srgbClr val="EFF9FF"/>
                </a:solidFill>
                <a:latin typeface="Arial" panose="020B0604020202020204" pitchFamily="34" charset="0"/>
                <a:cs typeface="Times New Roman" panose="02020603050405020304" pitchFamily="18" charset="0"/>
              </a:rPr>
              <a:t> había llenado el templo.</a:t>
            </a:r>
          </a:p>
          <a:p>
            <a:pPr algn="just">
              <a:lnSpc>
                <a:spcPct val="85000"/>
              </a:lnSpc>
              <a:spcBef>
                <a:spcPct val="5000"/>
              </a:spcBef>
              <a:buClrTx/>
              <a:buSzTx/>
              <a:buFontTx/>
              <a:buNone/>
            </a:pPr>
            <a:endParaRPr lang="es-419" sz="2800" noProof="0" dirty="0">
              <a:solidFill>
                <a:srgbClr val="EFF9FF"/>
              </a:solidFill>
              <a:latin typeface="Arial" panose="020B06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C2B2686-F99C-811C-7915-38F56C48E26D}"/>
              </a:ext>
            </a:extLst>
          </p:cNvPr>
          <p:cNvSpPr txBox="1"/>
          <p:nvPr/>
        </p:nvSpPr>
        <p:spPr>
          <a:xfrm>
            <a:off x="911424" y="3212976"/>
            <a:ext cx="3471170"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2 Crónicas 5:13-14</a:t>
            </a:r>
          </a:p>
        </p:txBody>
      </p:sp>
    </p:spTree>
    <p:extLst>
      <p:ext uri="{BB962C8B-B14F-4D97-AF65-F5344CB8AC3E}">
        <p14:creationId xmlns:p14="http://schemas.microsoft.com/office/powerpoint/2010/main" val="94746048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400"/>
                                        <p:tgtEl>
                                          <p:spTgt spid="5"/>
                                        </p:tgtEl>
                                        <p:attrNameLst>
                                          <p:attrName>ppt_y</p:attrName>
                                        </p:attrNameLst>
                                      </p:cBhvr>
                                      <p:tavLst>
                                        <p:tav tm="0">
                                          <p:val>
                                            <p:strVal val="#ppt_y+#ppt_h*1.125000"/>
                                          </p:val>
                                        </p:tav>
                                        <p:tav tm="100000">
                                          <p:val>
                                            <p:strVal val="#ppt_y"/>
                                          </p:val>
                                        </p:tav>
                                      </p:tavLst>
                                    </p:anim>
                                    <p:animEffect transition="in" filter="wipe(up)">
                                      <p:cBhvr>
                                        <p:cTn id="13" dur="4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bg/>
                                          </p:spTgt>
                                        </p:tgtEl>
                                        <p:attrNameLst>
                                          <p:attrName>style.visibility</p:attrName>
                                        </p:attrNameLst>
                                      </p:cBhvr>
                                      <p:to>
                                        <p:strVal val="visible"/>
                                      </p:to>
                                    </p:set>
                                    <p:animEffect transition="in" filter="wipe(left)">
                                      <p:cBhvr>
                                        <p:cTn id="16" dur="400"/>
                                        <p:tgtEl>
                                          <p:spTgt spid="4">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4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4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utoUpdateAnimBg="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4B62B-391E-4AAF-5B49-C48E9D4152FB}"/>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3889BC3A-EFBD-7057-202F-5DA322DD632A}"/>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DC9945D9-6BB8-9B6B-AE07-5330B6DB9060}"/>
              </a:ext>
            </a:extLst>
          </p:cNvPr>
          <p:cNvSpPr>
            <a:spLocks noChangeArrowheads="1"/>
          </p:cNvSpPr>
          <p:nvPr/>
        </p:nvSpPr>
        <p:spPr bwMode="auto">
          <a:xfrm>
            <a:off x="843359" y="989856"/>
            <a:ext cx="10581233"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La ‘gloria de Dios’ (‘</a:t>
            </a:r>
            <a:r>
              <a:rPr lang="es-419" sz="2900" noProof="0" dirty="0" err="1">
                <a:solidFill>
                  <a:srgbClr val="EFF9FF"/>
                </a:solidFill>
                <a:latin typeface="Arial" panose="020B0604020202020204" pitchFamily="34" charset="0"/>
                <a:cs typeface="Times New Roman" panose="02020603050405020304" pitchFamily="18" charset="0"/>
              </a:rPr>
              <a:t>kabod</a:t>
            </a:r>
            <a:r>
              <a:rPr lang="es-419" sz="2900" noProof="0" dirty="0">
                <a:solidFill>
                  <a:srgbClr val="EFF9FF"/>
                </a:solidFill>
                <a:latin typeface="Arial" panose="020B0604020202020204" pitchFamily="34" charset="0"/>
                <a:cs typeface="Times New Roman" panose="02020603050405020304" pitchFamily="18" charset="0"/>
              </a:rPr>
              <a:t>’ en hebreo) es la esencia de Dios: es su presencia, su naturaleza, sus atributos, y todo lo que Él es.</a:t>
            </a:r>
          </a:p>
        </p:txBody>
      </p:sp>
      <p:sp>
        <p:nvSpPr>
          <p:cNvPr id="3" name="Rectangle 9">
            <a:extLst>
              <a:ext uri="{FF2B5EF4-FFF2-40B4-BE49-F238E27FC236}">
                <a16:creationId xmlns:a16="http://schemas.microsoft.com/office/drawing/2014/main" id="{4F18F799-DA3B-096D-0361-1EF4C535BED7}"/>
              </a:ext>
            </a:extLst>
          </p:cNvPr>
          <p:cNvSpPr>
            <a:spLocks noChangeArrowheads="1"/>
          </p:cNvSpPr>
          <p:nvPr/>
        </p:nvSpPr>
        <p:spPr bwMode="auto">
          <a:xfrm>
            <a:off x="842787" y="3068960"/>
            <a:ext cx="1050979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Por ende, cuando Jesús dice a los dos discípulos en el camino a Emaús, que el Mesías iba a “entrar en </a:t>
            </a:r>
            <a:r>
              <a:rPr lang="es-419" sz="3000" b="1" i="1" u="sng" noProof="0" dirty="0">
                <a:solidFill>
                  <a:srgbClr val="EFF9FF"/>
                </a:solidFill>
                <a:latin typeface="Arial" panose="020B0604020202020204" pitchFamily="34" charset="0"/>
                <a:cs typeface="Times New Roman" panose="02020603050405020304" pitchFamily="18" charset="0"/>
              </a:rPr>
              <a:t>su</a:t>
            </a:r>
            <a:r>
              <a:rPr lang="es-419" sz="3000" noProof="0" dirty="0">
                <a:solidFill>
                  <a:srgbClr val="EFF9FF"/>
                </a:solidFill>
                <a:latin typeface="Arial" panose="020B0604020202020204" pitchFamily="34" charset="0"/>
                <a:cs typeface="Times New Roman" panose="02020603050405020304" pitchFamily="18" charset="0"/>
              </a:rPr>
              <a:t> gloria”, claramente está diciendo que el Mesías </a:t>
            </a:r>
            <a:r>
              <a:rPr lang="es-419" sz="3000" i="1" u="sng" noProof="0" dirty="0">
                <a:solidFill>
                  <a:srgbClr val="EFF9FF"/>
                </a:solidFill>
                <a:latin typeface="Arial" panose="020B0604020202020204" pitchFamily="34" charset="0"/>
                <a:cs typeface="Times New Roman" panose="02020603050405020304" pitchFamily="18" charset="0"/>
              </a:rPr>
              <a:t>ES</a:t>
            </a:r>
            <a:r>
              <a:rPr lang="es-419" sz="3000" noProof="0" dirty="0">
                <a:solidFill>
                  <a:srgbClr val="EFF9FF"/>
                </a:solidFill>
                <a:latin typeface="Arial" panose="020B0604020202020204" pitchFamily="34" charset="0"/>
                <a:cs typeface="Times New Roman" panose="02020603050405020304" pitchFamily="18" charset="0"/>
              </a:rPr>
              <a:t> Dios... Porque ningún hombre puede siquiera VER la gloria de Dios y vivir.</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Además, Jesús dice que esa gloria es SU gloria!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Le pertenece: es suya.</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Sin lugar a dudas, aquí Jesús dice que él es Dios!</a:t>
            </a:r>
          </a:p>
        </p:txBody>
      </p:sp>
    </p:spTree>
    <p:extLst>
      <p:ext uri="{BB962C8B-B14F-4D97-AF65-F5344CB8AC3E}">
        <p14:creationId xmlns:p14="http://schemas.microsoft.com/office/powerpoint/2010/main" val="64436489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EB4B8-03A0-A581-B22F-66726F72425D}"/>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8F2B9742-D99B-1379-9AFD-5BC35CD2D27F}"/>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AD033373-AC16-BF19-20BF-0C665AC62DB4}"/>
              </a:ext>
            </a:extLst>
          </p:cNvPr>
          <p:cNvSpPr>
            <a:spLocks noChangeArrowheads="1"/>
          </p:cNvSpPr>
          <p:nvPr/>
        </p:nvSpPr>
        <p:spPr bwMode="auto">
          <a:xfrm>
            <a:off x="843359" y="764704"/>
            <a:ext cx="10581233"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Pero... ¿cómo sabemos que esta “gloria” es exclusivamente de Dios?  A lo mejor hay otras personas que también pueden tener esa gloria?</a:t>
            </a:r>
          </a:p>
        </p:txBody>
      </p:sp>
      <p:sp>
        <p:nvSpPr>
          <p:cNvPr id="4" name="Rectangle 8">
            <a:extLst>
              <a:ext uri="{FF2B5EF4-FFF2-40B4-BE49-F238E27FC236}">
                <a16:creationId xmlns:a16="http://schemas.microsoft.com/office/drawing/2014/main" id="{6CD73E3C-5A34-53AC-02E0-E6AE4C044980}"/>
              </a:ext>
            </a:extLst>
          </p:cNvPr>
          <p:cNvSpPr>
            <a:spLocks noChangeArrowheads="1"/>
          </p:cNvSpPr>
          <p:nvPr/>
        </p:nvSpPr>
        <p:spPr bwMode="auto">
          <a:xfrm>
            <a:off x="910800" y="3212976"/>
            <a:ext cx="10365209" cy="100811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"Yo soy Jehová; ¡ese es mi nombre! </a:t>
            </a:r>
            <a:r>
              <a:rPr lang="es-419" sz="2800" u="sng" noProof="0" dirty="0">
                <a:solidFill>
                  <a:srgbClr val="FFF307"/>
                </a:solidFill>
                <a:latin typeface="Arial" panose="020B0604020202020204" pitchFamily="34" charset="0"/>
                <a:cs typeface="Times New Roman" panose="02020603050405020304" pitchFamily="18" charset="0"/>
              </a:rPr>
              <a:t>No entrego a otros mi gloria</a:t>
            </a:r>
            <a:r>
              <a:rPr lang="es-419" sz="2800" noProof="0" dirty="0">
                <a:solidFill>
                  <a:srgbClr val="EFF9FF"/>
                </a:solidFill>
                <a:latin typeface="Arial" panose="020B0604020202020204" pitchFamily="34" charset="0"/>
                <a:cs typeface="Times New Roman" panose="02020603050405020304" pitchFamily="18" charset="0"/>
              </a:rPr>
              <a:t>, ni mi alabanza a los ídolos.</a:t>
            </a:r>
          </a:p>
        </p:txBody>
      </p:sp>
      <p:sp>
        <p:nvSpPr>
          <p:cNvPr id="5" name="TextBox 4">
            <a:extLst>
              <a:ext uri="{FF2B5EF4-FFF2-40B4-BE49-F238E27FC236}">
                <a16:creationId xmlns:a16="http://schemas.microsoft.com/office/drawing/2014/main" id="{9E4E42EE-134C-72A6-4069-F7DF41B4BECE}"/>
              </a:ext>
            </a:extLst>
          </p:cNvPr>
          <p:cNvSpPr txBox="1"/>
          <p:nvPr/>
        </p:nvSpPr>
        <p:spPr>
          <a:xfrm>
            <a:off x="911424" y="3212976"/>
            <a:ext cx="2111824"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Isaías 42:8</a:t>
            </a:r>
          </a:p>
        </p:txBody>
      </p:sp>
      <p:sp>
        <p:nvSpPr>
          <p:cNvPr id="7" name="Rectangle 9">
            <a:extLst>
              <a:ext uri="{FF2B5EF4-FFF2-40B4-BE49-F238E27FC236}">
                <a16:creationId xmlns:a16="http://schemas.microsoft.com/office/drawing/2014/main" id="{17EDED7C-E92E-6B20-F718-776D1148C7A2}"/>
              </a:ext>
            </a:extLst>
          </p:cNvPr>
          <p:cNvSpPr>
            <a:spLocks noChangeArrowheads="1"/>
          </p:cNvSpPr>
          <p:nvPr/>
        </p:nvSpPr>
        <p:spPr bwMode="auto">
          <a:xfrm>
            <a:off x="842787" y="4365104"/>
            <a:ext cx="10433221"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Según Dios, solamente Dios tiene esta “gloria”!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¡Él no comparte su gloria con NADIE! </a:t>
            </a:r>
          </a:p>
          <a:p>
            <a:pPr algn="just">
              <a:lnSpc>
                <a:spcPct val="90000"/>
              </a:lnSpc>
              <a:spcBef>
                <a:spcPts val="0"/>
              </a:spcBef>
              <a:spcAft>
                <a:spcPts val="600"/>
              </a:spcAft>
              <a:buClr>
                <a:srgbClr val="5FF0FF"/>
              </a:buClr>
              <a:buFont typeface="Symbol" panose="05050102010706020507" pitchFamily="18" charset="2"/>
              <a:buNone/>
            </a:pPr>
            <a:r>
              <a:rPr lang="es-419" sz="3000" noProof="0" dirty="0">
                <a:solidFill>
                  <a:srgbClr val="EFF9FF"/>
                </a:solidFill>
                <a:latin typeface="Arial" panose="020B0604020202020204" pitchFamily="34" charset="0"/>
                <a:cs typeface="Times New Roman" panose="02020603050405020304" pitchFamily="18" charset="0"/>
              </a:rPr>
              <a:t>Sin embargo, Jesús dice que tal gloria también es “su” gloria....</a:t>
            </a:r>
          </a:p>
        </p:txBody>
      </p:sp>
    </p:spTree>
    <p:extLst>
      <p:ext uri="{BB962C8B-B14F-4D97-AF65-F5344CB8AC3E}">
        <p14:creationId xmlns:p14="http://schemas.microsoft.com/office/powerpoint/2010/main" val="20252284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35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3" dur="350"/>
                                        <p:tgtEl>
                                          <p:spTgt spid="5">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bg/>
                                          </p:spTgt>
                                        </p:tgtEl>
                                        <p:attrNameLst>
                                          <p:attrName>style.visibility</p:attrName>
                                        </p:attrNameLst>
                                      </p:cBhvr>
                                      <p:to>
                                        <p:strVal val="visible"/>
                                      </p:to>
                                    </p:set>
                                    <p:animEffect transition="in" filter="wipe(left)">
                                      <p:cBhvr>
                                        <p:cTn id="16" dur="500"/>
                                        <p:tgtEl>
                                          <p:spTgt spid="4">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5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dissolv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dissolve">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dissolve">
                                      <p:cBhvr>
                                        <p:cTn id="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7586" name="Rectangle 2">
            <a:extLst>
              <a:ext uri="{FF2B5EF4-FFF2-40B4-BE49-F238E27FC236}">
                <a16:creationId xmlns:a16="http://schemas.microsoft.com/office/drawing/2014/main" id="{C5689578-3366-5277-DA31-1AC48FA2CC51}"/>
              </a:ext>
            </a:extLst>
          </p:cNvPr>
          <p:cNvSpPr>
            <a:spLocks noChangeArrowheads="1"/>
          </p:cNvSpPr>
          <p:nvPr/>
        </p:nvSpPr>
        <p:spPr bwMode="auto">
          <a:xfrm>
            <a:off x="695400" y="980728"/>
            <a:ext cx="1080119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                                Para ver si eso es verdad, quizás un buen punto de partida, sería primero identificar qué </a:t>
            </a:r>
            <a:r>
              <a:rPr lang="es-419" sz="3100" i="1" u="sng" noProof="0" dirty="0">
                <a:solidFill>
                  <a:srgbClr val="EFF9FF"/>
                </a:solidFill>
                <a:latin typeface="Arial" panose="020B0604020202020204" pitchFamily="34" charset="0"/>
                <a:cs typeface="Times New Roman" panose="02020603050405020304" pitchFamily="18" charset="0"/>
              </a:rPr>
              <a:t>es</a:t>
            </a:r>
            <a:r>
              <a:rPr lang="es-419" sz="3100" noProof="0" dirty="0">
                <a:solidFill>
                  <a:srgbClr val="EFF9FF"/>
                </a:solidFill>
                <a:latin typeface="Arial" panose="020B0604020202020204" pitchFamily="34" charset="0"/>
                <a:cs typeface="Times New Roman" panose="02020603050405020304" pitchFamily="18" charset="0"/>
              </a:rPr>
              <a:t> un “Mesías”!</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Muchos cristianos saben que hay docenas de profecías en el Antiguo Testamento referente a alguien denominado “Mesías”, y tal Mesías es Jesús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Pero en realidad… ¡saben mal!  Porque no es así.</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La verdad es que el término “El Mesías” no ocurre en ninguna parte, en todo el Antiguo Testamento!</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Ni una sola vez. Nunca. Nada. Cero. </a:t>
            </a:r>
          </a:p>
          <a:p>
            <a:pPr algn="just">
              <a:lnSpc>
                <a:spcPct val="90000"/>
              </a:lnSpc>
              <a:spcBef>
                <a:spcPts val="0"/>
              </a:spcBef>
              <a:spcAft>
                <a:spcPts val="600"/>
              </a:spcAft>
              <a:buClr>
                <a:srgbClr val="5FF0FF"/>
              </a:buClr>
              <a:buFont typeface="Symbol" panose="05050102010706020507" pitchFamily="18" charset="2"/>
              <a:buNone/>
            </a:pPr>
            <a:r>
              <a:rPr lang="es-419" sz="3100" noProof="0" dirty="0">
                <a:solidFill>
                  <a:srgbClr val="EFF9FF"/>
                </a:solidFill>
                <a:latin typeface="Arial" panose="020B0604020202020204" pitchFamily="34" charset="0"/>
                <a:cs typeface="Times New Roman" panose="02020603050405020304" pitchFamily="18" charset="0"/>
              </a:rPr>
              <a:t>No hay “El Mesías” en el Antiguo Testamento.</a:t>
            </a:r>
          </a:p>
        </p:txBody>
      </p:sp>
      <p:sp>
        <p:nvSpPr>
          <p:cNvPr id="7" name="TextBox 6">
            <a:extLst>
              <a:ext uri="{FF2B5EF4-FFF2-40B4-BE49-F238E27FC236}">
                <a16:creationId xmlns:a16="http://schemas.microsoft.com/office/drawing/2014/main" id="{54C6645E-3F9A-BF90-93EE-598EA093E787}"/>
              </a:ext>
            </a:extLst>
          </p:cNvPr>
          <p:cNvSpPr txBox="1"/>
          <p:nvPr/>
        </p:nvSpPr>
        <p:spPr>
          <a:xfrm>
            <a:off x="551384" y="924541"/>
            <a:ext cx="4248472" cy="569387"/>
          </a:xfrm>
          <a:prstGeom prst="rect">
            <a:avLst/>
          </a:prstGeom>
          <a:noFill/>
        </p:spPr>
        <p:txBody>
          <a:bodyPr wrap="square">
            <a:spAutoFit/>
          </a:bodyPr>
          <a:lstStyle/>
          <a:p>
            <a:r>
              <a:rPr kumimoji="0" lang="es-419" sz="3100" b="0" i="0" u="none" strike="noStrike" kern="1200" cap="none" spc="0" normalizeH="0" baseline="0" noProof="0" dirty="0">
                <a:ln>
                  <a:noFill/>
                </a:ln>
                <a:solidFill>
                  <a:srgbClr val="EFF9FF"/>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a:t>
            </a:r>
            <a:r>
              <a:rPr kumimoji="0" lang="es-419" sz="3100" b="0" i="0" u="none" strike="noStrike" kern="1200" cap="none" spc="0" normalizeH="0" baseline="0" noProof="0" dirty="0" err="1">
                <a:ln>
                  <a:noFill/>
                </a:ln>
                <a:solidFill>
                  <a:srgbClr val="EFF9FF"/>
                </a:solidFill>
                <a:effectLst>
                  <a:outerShdw blurRad="38100" dist="38100" dir="2700000" algn="tl">
                    <a:srgbClr val="000000">
                      <a:alpha val="43137"/>
                    </a:srgbClr>
                  </a:outerShdw>
                </a:effectLst>
                <a:uLnTx/>
                <a:uFillTx/>
                <a:latin typeface="Arial" panose="020B0604020202020204" pitchFamily="34" charset="0"/>
                <a:ea typeface="+mn-ea"/>
                <a:cs typeface="Times New Roman" panose="02020603050405020304" pitchFamily="18" charset="0"/>
              </a:rPr>
              <a:t>Jesu</a:t>
            </a:r>
            <a:r>
              <a:rPr kumimoji="0" lang="es-419" sz="3100" b="0" i="0" u="none" strike="noStrike" kern="1200" cap="none" spc="0" normalizeH="0" baseline="0" noProof="0" dirty="0">
                <a:ln>
                  <a:noFill/>
                </a:ln>
                <a:solidFill>
                  <a:srgbClr val="EFF9FF"/>
                </a:solidFill>
                <a:effectLst>
                  <a:outerShdw blurRad="38100" dist="38100" dir="2700000" algn="tl">
                    <a:srgbClr val="000000">
                      <a:alpha val="43137"/>
                    </a:srgbClr>
                  </a:outerShdw>
                </a:effectLst>
                <a:uLnTx/>
                <a:uFillTx/>
                <a:latin typeface="Arial" panose="020B0604020202020204" pitchFamily="34" charset="0"/>
                <a:cs typeface="Times New Roman" panose="02020603050405020304" pitchFamily="18" charset="0"/>
              </a:rPr>
              <a:t>…¿Mesías?”: </a:t>
            </a:r>
            <a:endParaRPr lang="es-419"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267586">
                                            <p:txEl>
                                              <p:pRg st="0" end="0"/>
                                            </p:txEl>
                                          </p:spTgt>
                                        </p:tgtEl>
                                        <p:attrNameLst>
                                          <p:attrName>style.visibility</p:attrName>
                                        </p:attrNameLst>
                                      </p:cBhvr>
                                      <p:to>
                                        <p:strVal val="visible"/>
                                      </p:to>
                                    </p:set>
                                    <p:animEffect transition="in" filter="wipe(up)">
                                      <p:cBhvr>
                                        <p:cTn id="13" dur="350"/>
                                        <p:tgtEl>
                                          <p:spTgt spid="326758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267586">
                                            <p:txEl>
                                              <p:pRg st="1" end="1"/>
                                            </p:txEl>
                                          </p:spTgt>
                                        </p:tgtEl>
                                        <p:attrNameLst>
                                          <p:attrName>style.visibility</p:attrName>
                                        </p:attrNameLst>
                                      </p:cBhvr>
                                      <p:to>
                                        <p:strVal val="visible"/>
                                      </p:to>
                                    </p:set>
                                    <p:animEffect transition="in" filter="wipe(up)">
                                      <p:cBhvr>
                                        <p:cTn id="18" dur="350"/>
                                        <p:tgtEl>
                                          <p:spTgt spid="326758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267586">
                                            <p:txEl>
                                              <p:pRg st="2" end="2"/>
                                            </p:txEl>
                                          </p:spTgt>
                                        </p:tgtEl>
                                        <p:attrNameLst>
                                          <p:attrName>style.visibility</p:attrName>
                                        </p:attrNameLst>
                                      </p:cBhvr>
                                      <p:to>
                                        <p:strVal val="visible"/>
                                      </p:to>
                                    </p:set>
                                    <p:animEffect transition="in" filter="wipe(up)">
                                      <p:cBhvr>
                                        <p:cTn id="23" dur="350"/>
                                        <p:tgtEl>
                                          <p:spTgt spid="326758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267586">
                                            <p:txEl>
                                              <p:pRg st="3" end="3"/>
                                            </p:txEl>
                                          </p:spTgt>
                                        </p:tgtEl>
                                        <p:attrNameLst>
                                          <p:attrName>style.visibility</p:attrName>
                                        </p:attrNameLst>
                                      </p:cBhvr>
                                      <p:to>
                                        <p:strVal val="visible"/>
                                      </p:to>
                                    </p:set>
                                    <p:animEffect transition="in" filter="wipe(up)">
                                      <p:cBhvr>
                                        <p:cTn id="28" dur="350"/>
                                        <p:tgtEl>
                                          <p:spTgt spid="326758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267586">
                                            <p:txEl>
                                              <p:pRg st="4" end="4"/>
                                            </p:txEl>
                                          </p:spTgt>
                                        </p:tgtEl>
                                        <p:attrNameLst>
                                          <p:attrName>style.visibility</p:attrName>
                                        </p:attrNameLst>
                                      </p:cBhvr>
                                      <p:to>
                                        <p:strVal val="visible"/>
                                      </p:to>
                                    </p:set>
                                    <p:animEffect transition="in" filter="wipe(up)">
                                      <p:cBhvr>
                                        <p:cTn id="33" dur="350"/>
                                        <p:tgtEl>
                                          <p:spTgt spid="326758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267586">
                                            <p:txEl>
                                              <p:pRg st="5" end="5"/>
                                            </p:txEl>
                                          </p:spTgt>
                                        </p:tgtEl>
                                        <p:attrNameLst>
                                          <p:attrName>style.visibility</p:attrName>
                                        </p:attrNameLst>
                                      </p:cBhvr>
                                      <p:to>
                                        <p:strVal val="visible"/>
                                      </p:to>
                                    </p:set>
                                    <p:animEffect transition="in" filter="wipe(up)">
                                      <p:cBhvr>
                                        <p:cTn id="38" dur="350"/>
                                        <p:tgtEl>
                                          <p:spTgt spid="3267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7586" grpId="0" build="p" autoUpdateAnimBg="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C4D9-BDB5-7B49-B597-AEE72440E1D2}"/>
            </a:ext>
          </a:extLst>
        </p:cNvPr>
        <p:cNvGrpSpPr/>
        <p:nvPr/>
      </p:nvGrpSpPr>
      <p:grpSpPr>
        <a:xfrm>
          <a:off x="0" y="0"/>
          <a:ext cx="0" cy="0"/>
          <a:chOff x="0" y="0"/>
          <a:chExt cx="0" cy="0"/>
        </a:xfrm>
      </p:grpSpPr>
      <p:sp>
        <p:nvSpPr>
          <p:cNvPr id="6" name="Verse V1 - FRONT">
            <a:extLst>
              <a:ext uri="{FF2B5EF4-FFF2-40B4-BE49-F238E27FC236}">
                <a16:creationId xmlns:a16="http://schemas.microsoft.com/office/drawing/2014/main" id="{D157178D-3205-CFBE-79A6-E3EBABFCD331}"/>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dirty="0">
                <a:solidFill>
                  <a:schemeClr val="bg2">
                    <a:lumMod val="50000"/>
                  </a:schemeClr>
                </a:solidFill>
                <a:effectLst/>
                <a:latin typeface="Arial" panose="020B0604020202020204" pitchFamily="34" charset="0"/>
                <a:cs typeface="Times New Roman" panose="02020603050405020304" pitchFamily="18" charset="0"/>
              </a:rPr>
              <a:t>profetas! ¿Acaso no tenía que sufrir el Cristo estas cosas</a:t>
            </a:r>
            <a:r>
              <a:rPr lang="es-419" sz="2800" dirty="0">
                <a:solidFill>
                  <a:srgbClr val="EFF9FF"/>
                </a:solidFill>
                <a:latin typeface="Arial" panose="020B0604020202020204" pitchFamily="34" charset="0"/>
                <a:cs typeface="Times New Roman" panose="02020603050405020304" pitchFamily="18" charset="0"/>
              </a:rPr>
              <a:t> antes de </a:t>
            </a:r>
            <a:r>
              <a:rPr lang="es-419" sz="2800" u="sng" dirty="0">
                <a:solidFill>
                  <a:srgbClr val="3FFFFF"/>
                </a:solidFill>
                <a:latin typeface="Arial" panose="020B0604020202020204" pitchFamily="34" charset="0"/>
                <a:cs typeface="Times New Roman" panose="02020603050405020304" pitchFamily="18" charset="0"/>
              </a:rPr>
              <a:t>entrar en su gloria</a:t>
            </a:r>
            <a:r>
              <a:rPr lang="es-419" sz="2800" dirty="0">
                <a:solidFill>
                  <a:srgbClr val="EFF9FF"/>
                </a:solidFill>
                <a:latin typeface="Arial" panose="020B0604020202020204" pitchFamily="34" charset="0"/>
                <a:cs typeface="Times New Roman" panose="02020603050405020304" pitchFamily="18" charset="0"/>
              </a:rPr>
              <a:t>?"</a:t>
            </a:r>
            <a:r>
              <a:rPr lang="es-419" sz="280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7" name="Rectangle 9">
            <a:extLst>
              <a:ext uri="{FF2B5EF4-FFF2-40B4-BE49-F238E27FC236}">
                <a16:creationId xmlns:a16="http://schemas.microsoft.com/office/drawing/2014/main" id="{D01FE27A-D32F-BEE7-8BCF-F288991C3081}"/>
              </a:ext>
            </a:extLst>
          </p:cNvPr>
          <p:cNvSpPr>
            <a:spLocks noChangeArrowheads="1"/>
          </p:cNvSpPr>
          <p:nvPr/>
        </p:nvSpPr>
        <p:spPr bwMode="auto">
          <a:xfrm>
            <a:off x="842787" y="4365104"/>
            <a:ext cx="10433221"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
                <a:srgbClr val="5FF0FF"/>
              </a:buClr>
              <a:buFont typeface="Symbol" panose="05050102010706020507" pitchFamily="18" charset="2"/>
              <a:buNone/>
            </a:pPr>
            <a:r>
              <a:rPr lang="es-ES" sz="3000" dirty="0">
                <a:solidFill>
                  <a:srgbClr val="EFF9FF"/>
                </a:solidFill>
                <a:latin typeface="Arial" panose="020B0604020202020204" pitchFamily="34" charset="0"/>
                <a:cs typeface="Times New Roman" panose="02020603050405020304" pitchFamily="18" charset="0"/>
              </a:rPr>
              <a:t>Jesús deja muy claro de qué está hablando aquí, y sus discípulos en el camino a Emaús lo habrían entendido claramente: ¡eran judíos!</a:t>
            </a:r>
            <a:endParaRPr lang="es-419" sz="3000" noProof="0" dirty="0">
              <a:solidFill>
                <a:srgbClr val="EFF9FF"/>
              </a:solidFill>
              <a:latin typeface="Arial" panose="020B0604020202020204" pitchFamily="34" charset="0"/>
              <a:cs typeface="Times New Roman" panose="02020603050405020304" pitchFamily="18" charset="0"/>
            </a:endParaRPr>
          </a:p>
        </p:txBody>
      </p:sp>
      <p:sp>
        <p:nvSpPr>
          <p:cNvPr id="3" name="Rectangle 8">
            <a:extLst>
              <a:ext uri="{FF2B5EF4-FFF2-40B4-BE49-F238E27FC236}">
                <a16:creationId xmlns:a16="http://schemas.microsoft.com/office/drawing/2014/main" id="{CAF3EAD7-C7B0-3C61-BD99-6286840FF1D1}"/>
              </a:ext>
            </a:extLst>
          </p:cNvPr>
          <p:cNvSpPr>
            <a:spLocks noChangeArrowheads="1"/>
          </p:cNvSpPr>
          <p:nvPr/>
        </p:nvSpPr>
        <p:spPr bwMode="auto">
          <a:xfrm>
            <a:off x="910800" y="3212976"/>
            <a:ext cx="10365209" cy="1008112"/>
          </a:xfrm>
          <a:prstGeom prst="rect">
            <a:avLst/>
          </a:prstGeom>
          <a:solidFill>
            <a:srgbClr val="333333"/>
          </a:solidFill>
          <a:ln w="38100">
            <a:solidFill>
              <a:srgbClr val="FFFF00"/>
            </a:solidFill>
            <a:miter lim="800000"/>
            <a:headEnd/>
            <a:tailEnd/>
          </a:ln>
        </p:spPr>
        <p:txBody>
          <a:bodyPr lIns="144000" tIns="72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600"/>
              </a:spcAft>
              <a:buClrTx/>
              <a:buSzTx/>
              <a:buFontTx/>
              <a:buNone/>
            </a:pPr>
            <a:r>
              <a:rPr lang="es-419" sz="2800" noProof="0" dirty="0">
                <a:solidFill>
                  <a:srgbClr val="EFF9FF"/>
                </a:solidFill>
                <a:latin typeface="Arial" panose="020B0604020202020204" pitchFamily="34" charset="0"/>
                <a:cs typeface="Times New Roman" panose="02020603050405020304" pitchFamily="18" charset="0"/>
              </a:rPr>
              <a:t>                      "Yo soy Jehová; ¡ese es mi nombre! </a:t>
            </a:r>
            <a:r>
              <a:rPr lang="es-419" sz="2800" u="sng" noProof="0" dirty="0">
                <a:solidFill>
                  <a:srgbClr val="FFF307"/>
                </a:solidFill>
                <a:latin typeface="Arial" panose="020B0604020202020204" pitchFamily="34" charset="0"/>
                <a:cs typeface="Times New Roman" panose="02020603050405020304" pitchFamily="18" charset="0"/>
              </a:rPr>
              <a:t>No entrego a otros mi gloria</a:t>
            </a:r>
            <a:r>
              <a:rPr lang="es-419" sz="2800" noProof="0" dirty="0">
                <a:solidFill>
                  <a:srgbClr val="EFF9FF"/>
                </a:solidFill>
                <a:latin typeface="Arial" panose="020B0604020202020204" pitchFamily="34" charset="0"/>
                <a:cs typeface="Times New Roman" panose="02020603050405020304" pitchFamily="18" charset="0"/>
              </a:rPr>
              <a:t>, ni mi alabanza a los ídolos.</a:t>
            </a:r>
          </a:p>
        </p:txBody>
      </p:sp>
      <p:sp>
        <p:nvSpPr>
          <p:cNvPr id="8" name="TextBox 7">
            <a:extLst>
              <a:ext uri="{FF2B5EF4-FFF2-40B4-BE49-F238E27FC236}">
                <a16:creationId xmlns:a16="http://schemas.microsoft.com/office/drawing/2014/main" id="{4CB19A71-396E-6A0F-FB0E-D11BDA0C5FB3}"/>
              </a:ext>
            </a:extLst>
          </p:cNvPr>
          <p:cNvSpPr txBox="1"/>
          <p:nvPr/>
        </p:nvSpPr>
        <p:spPr>
          <a:xfrm>
            <a:off x="911424" y="3212976"/>
            <a:ext cx="2111824" cy="467112"/>
          </a:xfrm>
          <a:prstGeom prst="rect">
            <a:avLst/>
          </a:prstGeom>
          <a:noFill/>
        </p:spPr>
        <p:txBody>
          <a:bodyPr wrap="none" lIns="144000" tIns="46800" rIns="144000" bIns="36000">
            <a:spAutoFit/>
          </a:bodyPr>
          <a:lstStyle/>
          <a:p>
            <a:pPr>
              <a:lnSpc>
                <a:spcPct val="89000"/>
              </a:lnSpc>
              <a:spcAft>
                <a:spcPts val="300"/>
              </a:spcAft>
              <a:buClr>
                <a:srgbClr val="5FF0FF"/>
              </a:buClr>
              <a:buFontTx/>
              <a:buNone/>
            </a:pPr>
            <a:r>
              <a:rPr lang="es-419" sz="2800" b="1" i="1" u="sng" noProof="0" dirty="0">
                <a:solidFill>
                  <a:srgbClr val="FFC42F"/>
                </a:solidFill>
                <a:effectLst>
                  <a:outerShdw blurRad="50800" dist="38100" dir="2700000" algn="tl">
                    <a:schemeClr val="tx1">
                      <a:alpha val="70000"/>
                    </a:schemeClr>
                  </a:outerShdw>
                </a:effectLst>
                <a:latin typeface="Arial" panose="020B0604020202020204" pitchFamily="34" charset="0"/>
                <a:cs typeface="Times New Roman" panose="02020603050405020304" pitchFamily="18" charset="0"/>
              </a:rPr>
              <a:t>Isaías 42:8</a:t>
            </a:r>
          </a:p>
        </p:txBody>
      </p:sp>
    </p:spTree>
    <p:extLst>
      <p:ext uri="{BB962C8B-B14F-4D97-AF65-F5344CB8AC3E}">
        <p14:creationId xmlns:p14="http://schemas.microsoft.com/office/powerpoint/2010/main" val="134536746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98D0-E481-1C0F-C4A1-CC551C379DD5}"/>
            </a:ext>
          </a:extLst>
        </p:cNvPr>
        <p:cNvGrpSpPr/>
        <p:nvPr/>
      </p:nvGrpSpPr>
      <p:grpSpPr>
        <a:xfrm>
          <a:off x="0" y="0"/>
          <a:ext cx="0" cy="0"/>
          <a:chOff x="0" y="0"/>
          <a:chExt cx="0" cy="0"/>
        </a:xfrm>
      </p:grpSpPr>
      <p:sp>
        <p:nvSpPr>
          <p:cNvPr id="3" name="Verse V1 - FRONT">
            <a:extLst>
              <a:ext uri="{FF2B5EF4-FFF2-40B4-BE49-F238E27FC236}">
                <a16:creationId xmlns:a16="http://schemas.microsoft.com/office/drawing/2014/main" id="{0E470B40-C45D-9809-AA4D-7B13E878604D}"/>
              </a:ext>
            </a:extLst>
          </p:cNvPr>
          <p:cNvSpPr>
            <a:spLocks noChangeArrowheads="1"/>
          </p:cNvSpPr>
          <p:nvPr/>
        </p:nvSpPr>
        <p:spPr bwMode="auto">
          <a:xfrm>
            <a:off x="911424" y="1988840"/>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profe</a:t>
            </a:r>
            <a:r>
              <a:rPr lang="es-419" sz="2800" dirty="0">
                <a:solidFill>
                  <a:schemeClr val="bg2">
                    <a:lumMod val="50000"/>
                  </a:schemeClr>
                </a:solidFill>
                <a:effectLst/>
                <a:latin typeface="Arial" panose="020B0604020202020204" pitchFamily="34" charset="0"/>
                <a:cs typeface="Times New Roman" panose="02020603050405020304" pitchFamily="18" charset="0"/>
              </a:rPr>
              <a:t>tas! ¿Acaso 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a:t>
            </a:r>
            <a:r>
              <a:rPr lang="es-419" sz="2800" u="sng" noProof="0" dirty="0">
                <a:solidFill>
                  <a:srgbClr val="3FFFFF"/>
                </a:solidFill>
                <a:latin typeface="Arial" panose="020B0604020202020204" pitchFamily="34" charset="0"/>
                <a:cs typeface="Times New Roman" panose="02020603050405020304" pitchFamily="18" charset="0"/>
              </a:rPr>
              <a:t>entrar en su gloria</a:t>
            </a:r>
            <a:r>
              <a:rPr lang="es-419" sz="2800" noProof="0" dirty="0">
                <a:solidFill>
                  <a:srgbClr val="EFF9FF"/>
                </a:solidFill>
                <a:latin typeface="Arial" panose="020B0604020202020204" pitchFamily="34" charset="0"/>
                <a:cs typeface="Times New Roman" panose="02020603050405020304" pitchFamily="18" charset="0"/>
              </a:rPr>
              <a:t>?"</a:t>
            </a:r>
            <a:r>
              <a:rPr lang="es-419" sz="2800" noProof="0" dirty="0">
                <a:solidFill>
                  <a:schemeClr val="bg2">
                    <a:lumMod val="50000"/>
                  </a:schemeClr>
                </a:solidFill>
                <a:effectLst/>
                <a:latin typeface="Arial" panose="020B0604020202020204" pitchFamily="34" charset="0"/>
                <a:cs typeface="Times New Roman" panose="02020603050405020304" pitchFamily="18" charset="0"/>
              </a:rPr>
              <a:t> </a:t>
            </a:r>
          </a:p>
        </p:txBody>
      </p:sp>
      <p:sp>
        <p:nvSpPr>
          <p:cNvPr id="2" name="Rectangle 6">
            <a:extLst>
              <a:ext uri="{FF2B5EF4-FFF2-40B4-BE49-F238E27FC236}">
                <a16:creationId xmlns:a16="http://schemas.microsoft.com/office/drawing/2014/main" id="{E59327CD-329F-BAC3-EFF1-6E71F4967982}"/>
              </a:ext>
            </a:extLst>
          </p:cNvPr>
          <p:cNvSpPr>
            <a:spLocks noChangeArrowheads="1"/>
          </p:cNvSpPr>
          <p:nvPr/>
        </p:nvSpPr>
        <p:spPr bwMode="auto">
          <a:xfrm>
            <a:off x="843359" y="989856"/>
            <a:ext cx="10581233" cy="78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5000"/>
              </a:lnSpc>
              <a:spcBef>
                <a:spcPct val="5000"/>
              </a:spcBef>
              <a:buClr>
                <a:srgbClr val="5FF0FF"/>
              </a:buClr>
              <a:buFont typeface="Symbol" panose="05050102010706020507" pitchFamily="18" charset="2"/>
              <a:buNone/>
            </a:pPr>
            <a:r>
              <a:rPr lang="es-419" sz="2900" noProof="0" dirty="0">
                <a:solidFill>
                  <a:srgbClr val="EFF9FF"/>
                </a:solidFill>
                <a:latin typeface="Arial" panose="020B0604020202020204" pitchFamily="34" charset="0"/>
                <a:cs typeface="Times New Roman" panose="02020603050405020304" pitchFamily="18" charset="0"/>
              </a:rPr>
              <a:t>Pero Jesús también dice otra cosa muy extraña a estos dos discípulos, camino a Emaús:</a:t>
            </a:r>
          </a:p>
        </p:txBody>
      </p:sp>
      <p:sp>
        <p:nvSpPr>
          <p:cNvPr id="7" name="Rectangle 9">
            <a:extLst>
              <a:ext uri="{FF2B5EF4-FFF2-40B4-BE49-F238E27FC236}">
                <a16:creationId xmlns:a16="http://schemas.microsoft.com/office/drawing/2014/main" id="{F11D6920-4318-3982-3DCC-A48D67D9BA0E}"/>
              </a:ext>
            </a:extLst>
          </p:cNvPr>
          <p:cNvSpPr>
            <a:spLocks noChangeArrowheads="1"/>
          </p:cNvSpPr>
          <p:nvPr/>
        </p:nvSpPr>
        <p:spPr bwMode="auto">
          <a:xfrm>
            <a:off x="842787" y="3068960"/>
            <a:ext cx="1043322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buClr>
                <a:srgbClr val="5FF0FF"/>
              </a:buClr>
              <a:buFont typeface="Symbol" panose="05050102010706020507" pitchFamily="18" charset="2"/>
              <a:buNone/>
            </a:pPr>
            <a:r>
              <a:rPr lang="es-419" noProof="0" dirty="0">
                <a:solidFill>
                  <a:srgbClr val="EFF9FF"/>
                </a:solidFill>
                <a:latin typeface="Arial" panose="020B0604020202020204" pitchFamily="34" charset="0"/>
                <a:cs typeface="Times New Roman" panose="02020603050405020304" pitchFamily="18" charset="0"/>
              </a:rPr>
              <a:t>Jesús dice que, según los profetas del Antiguo Testamento, antes de entrar en “su gloria”, el Mesías debe “sufrir”.</a:t>
            </a:r>
          </a:p>
          <a:p>
            <a:pPr algn="just">
              <a:lnSpc>
                <a:spcPct val="90000"/>
              </a:lnSpc>
              <a:buClr>
                <a:srgbClr val="5FF0FF"/>
              </a:buClr>
              <a:buFont typeface="Symbol" panose="05050102010706020507" pitchFamily="18" charset="2"/>
              <a:buNone/>
            </a:pPr>
            <a:r>
              <a:rPr lang="es-419" noProof="0" dirty="0">
                <a:solidFill>
                  <a:srgbClr val="EFF9FF"/>
                </a:solidFill>
                <a:latin typeface="Arial" panose="020B0604020202020204" pitchFamily="34" charset="0"/>
                <a:cs typeface="Times New Roman" panose="02020603050405020304" pitchFamily="18" charset="0"/>
              </a:rPr>
              <a:t>¿Qué tiene que ver eso?</a:t>
            </a:r>
          </a:p>
          <a:p>
            <a:pPr algn="just">
              <a:lnSpc>
                <a:spcPct val="90000"/>
              </a:lnSpc>
              <a:buClr>
                <a:srgbClr val="5FF0FF"/>
              </a:buClr>
              <a:buFont typeface="Symbol" panose="05050102010706020507" pitchFamily="18" charset="2"/>
              <a:buNone/>
            </a:pPr>
            <a:r>
              <a:rPr lang="es-419" noProof="0" dirty="0">
                <a:solidFill>
                  <a:srgbClr val="EFF9FF"/>
                </a:solidFill>
                <a:latin typeface="Arial" panose="020B0604020202020204" pitchFamily="34" charset="0"/>
                <a:cs typeface="Times New Roman" panose="02020603050405020304" pitchFamily="18" charset="0"/>
              </a:rPr>
              <a:t>¿A qué se refiere?</a:t>
            </a:r>
          </a:p>
        </p:txBody>
      </p:sp>
      <p:sp>
        <p:nvSpPr>
          <p:cNvPr id="8" name="Verse V1 - FRONT">
            <a:extLst>
              <a:ext uri="{FF2B5EF4-FFF2-40B4-BE49-F238E27FC236}">
                <a16:creationId xmlns:a16="http://schemas.microsoft.com/office/drawing/2014/main" id="{BB94BCDB-8F90-5E55-F9D4-4A77642E1AE5}"/>
              </a:ext>
            </a:extLst>
          </p:cNvPr>
          <p:cNvSpPr>
            <a:spLocks noChangeArrowheads="1"/>
          </p:cNvSpPr>
          <p:nvPr/>
        </p:nvSpPr>
        <p:spPr bwMode="auto">
          <a:xfrm>
            <a:off x="911424" y="1987698"/>
            <a:ext cx="10365209" cy="927720"/>
          </a:xfrm>
          <a:prstGeom prst="rect">
            <a:avLst/>
          </a:prstGeom>
          <a:solidFill>
            <a:srgbClr val="333333"/>
          </a:solidFill>
          <a:ln w="38100">
            <a:solidFill>
              <a:srgbClr val="FFFF00"/>
            </a:solidFill>
            <a:miter lim="800000"/>
            <a:headEnd/>
            <a:tailEnd/>
          </a:ln>
        </p:spPr>
        <p:txBody>
          <a:bodyPr lIns="144000" tIns="36000" rIns="144000" bIns="72000"/>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89000"/>
              </a:lnSpc>
              <a:spcBef>
                <a:spcPts val="0"/>
              </a:spcBef>
              <a:spcAft>
                <a:spcPts val="600"/>
              </a:spcAft>
              <a:buClrTx/>
              <a:buSzTx/>
              <a:buFontTx/>
              <a:buNone/>
            </a:pPr>
            <a:r>
              <a:rPr lang="es-419" sz="2800" noProof="0" dirty="0">
                <a:solidFill>
                  <a:schemeClr val="bg2">
                    <a:lumMod val="50000"/>
                  </a:schemeClr>
                </a:solidFill>
                <a:effectLst/>
                <a:latin typeface="Arial" panose="020B0604020202020204" pitchFamily="34" charset="0"/>
                <a:cs typeface="Times New Roman" panose="02020603050405020304" pitchFamily="18" charset="0"/>
              </a:rPr>
              <a:t>profetas! </a:t>
            </a:r>
            <a:r>
              <a:rPr lang="es-419" sz="2800" noProof="0" dirty="0">
                <a:solidFill>
                  <a:srgbClr val="EFF9FF"/>
                </a:solidFill>
                <a:latin typeface="Arial" panose="020B0604020202020204" pitchFamily="34" charset="0"/>
                <a:cs typeface="Times New Roman" panose="02020603050405020304" pitchFamily="18" charset="0"/>
              </a:rPr>
              <a:t>¿Acaso </a:t>
            </a:r>
            <a:r>
              <a:rPr lang="es-419" sz="2800" u="sng" noProof="0" dirty="0">
                <a:solidFill>
                  <a:srgbClr val="00FF00"/>
                </a:solidFill>
                <a:latin typeface="Arial" panose="020B0604020202020204" pitchFamily="34" charset="0"/>
                <a:cs typeface="Times New Roman" panose="02020603050405020304" pitchFamily="18" charset="0"/>
              </a:rPr>
              <a:t>no tenía que sufrir el Cristo estas cosas</a:t>
            </a:r>
            <a:r>
              <a:rPr lang="es-419" sz="2800" noProof="0" dirty="0">
                <a:solidFill>
                  <a:srgbClr val="EFF9FF"/>
                </a:solidFill>
                <a:latin typeface="Arial" panose="020B0604020202020204" pitchFamily="34" charset="0"/>
                <a:cs typeface="Times New Roman" panose="02020603050405020304" pitchFamily="18" charset="0"/>
              </a:rPr>
              <a:t> antes de entrar en su gloria?" </a:t>
            </a:r>
          </a:p>
        </p:txBody>
      </p:sp>
    </p:spTree>
    <p:extLst>
      <p:ext uri="{BB962C8B-B14F-4D97-AF65-F5344CB8AC3E}">
        <p14:creationId xmlns:p14="http://schemas.microsoft.com/office/powerpoint/2010/main" val="19524789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4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dissolv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dissolve">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INUARA - Rectangle 4">
            <a:extLst>
              <a:ext uri="{FF2B5EF4-FFF2-40B4-BE49-F238E27FC236}">
                <a16:creationId xmlns:a16="http://schemas.microsoft.com/office/drawing/2014/main" id="{15BC9191-AFDE-075A-1F8E-7228186842D0}"/>
              </a:ext>
            </a:extLst>
          </p:cNvPr>
          <p:cNvSpPr>
            <a:spLocks noChangeArrowheads="1"/>
          </p:cNvSpPr>
          <p:nvPr/>
        </p:nvSpPr>
        <p:spPr bwMode="auto">
          <a:xfrm>
            <a:off x="1775520" y="503048"/>
            <a:ext cx="8637588" cy="361528"/>
          </a:xfrm>
          <a:prstGeom prst="rect">
            <a:avLst/>
          </a:prstGeom>
          <a:noFill/>
          <a:ln w="9525">
            <a:noFill/>
            <a:miter lim="800000"/>
            <a:headEnd/>
            <a:tailEnd/>
          </a:ln>
        </p:spPr>
        <p:txBody>
          <a:bodyPr anchor="b" anchorCtr="0"/>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20000"/>
              </a:spcBef>
              <a:buClr>
                <a:srgbClr val="5FF0FF"/>
              </a:buClr>
              <a:buSzPct val="75000"/>
              <a:buFont typeface="Symbol" panose="05050102010706020507" pitchFamily="18" charset="2"/>
              <a:buNone/>
            </a:pPr>
            <a:r>
              <a:rPr kumimoji="1" lang="es-419" sz="4300" b="1" i="1" noProof="0" dirty="0">
                <a:solidFill>
                  <a:srgbClr val="7FFFFF"/>
                </a:solidFill>
                <a:effectLst>
                  <a:outerShdw blurRad="63500" dist="50800" dir="2700000" algn="tl">
                    <a:schemeClr val="tx1">
                      <a:alpha val="75000"/>
                    </a:schemeClr>
                  </a:outerShdw>
                </a:effectLst>
                <a:latin typeface="Arial" panose="020B0604020202020204" pitchFamily="34" charset="0"/>
              </a:rPr>
              <a:t>... Continuará ...</a:t>
            </a:r>
          </a:p>
        </p:txBody>
      </p:sp>
      <p:sp>
        <p:nvSpPr>
          <p:cNvPr id="5" name="PróximaRectangle 3">
            <a:extLst>
              <a:ext uri="{FF2B5EF4-FFF2-40B4-BE49-F238E27FC236}">
                <a16:creationId xmlns:a16="http://schemas.microsoft.com/office/drawing/2014/main" id="{7C678F98-4EE8-C8F6-5045-79353AE40649}"/>
              </a:ext>
            </a:extLst>
          </p:cNvPr>
          <p:cNvSpPr>
            <a:spLocks noChangeArrowheads="1"/>
          </p:cNvSpPr>
          <p:nvPr/>
        </p:nvSpPr>
        <p:spPr bwMode="auto">
          <a:xfrm>
            <a:off x="1775520" y="836712"/>
            <a:ext cx="8637588" cy="4572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lvl="1" algn="ctr">
              <a:lnSpc>
                <a:spcPct val="90000"/>
              </a:lnSpc>
              <a:buClr>
                <a:srgbClr val="5FF0FF"/>
              </a:buClr>
              <a:buFont typeface="Symbol" panose="05050102010706020507" pitchFamily="18" charset="2"/>
              <a:buNone/>
              <a:defRPr/>
            </a:pPr>
            <a:r>
              <a:rPr lang="es-419" u="sng" noProof="0" dirty="0">
                <a:solidFill>
                  <a:srgbClr val="EFF9FF"/>
                </a:solidFill>
                <a:effectLst>
                  <a:outerShdw blurRad="63500" dist="50800" dir="2700000" algn="tl">
                    <a:schemeClr val="tx1">
                      <a:alpha val="75000"/>
                    </a:schemeClr>
                  </a:outerShdw>
                </a:effectLst>
                <a:latin typeface="Arial" panose="020B0604020202020204" pitchFamily="34" charset="0"/>
              </a:rPr>
              <a:t>Próxima sesión:</a:t>
            </a:r>
            <a:endParaRPr lang="es-419" sz="3600" b="1" i="1" noProof="0" dirty="0">
              <a:solidFill>
                <a:srgbClr val="EFF9FF"/>
              </a:solidFill>
              <a:effectLst>
                <a:outerShdw blurRad="63500" dist="50800" dir="2700000" algn="tl">
                  <a:schemeClr val="tx1">
                    <a:alpha val="75000"/>
                  </a:schemeClr>
                </a:outerShdw>
              </a:effectLst>
              <a:latin typeface="Arial" panose="020B0604020202020204" pitchFamily="34" charset="0"/>
            </a:endParaRPr>
          </a:p>
        </p:txBody>
      </p:sp>
      <p:sp>
        <p:nvSpPr>
          <p:cNvPr id="6" name="Apuntes - Rectangle 6">
            <a:extLst>
              <a:ext uri="{FF2B5EF4-FFF2-40B4-BE49-F238E27FC236}">
                <a16:creationId xmlns:a16="http://schemas.microsoft.com/office/drawing/2014/main" id="{3C70AE66-5976-69A1-3AF3-BD9C5CF0ECF4}"/>
              </a:ext>
            </a:extLst>
          </p:cNvPr>
          <p:cNvSpPr>
            <a:spLocks noChangeArrowheads="1"/>
          </p:cNvSpPr>
          <p:nvPr/>
        </p:nvSpPr>
        <p:spPr bwMode="auto">
          <a:xfrm>
            <a:off x="1775520" y="5110336"/>
            <a:ext cx="8637588" cy="609600"/>
          </a:xfrm>
          <a:prstGeom prst="rect">
            <a:avLst/>
          </a:prstGeom>
          <a:noFill/>
          <a:ln>
            <a:noFill/>
          </a:ln>
          <a:effectLst/>
        </p:spPr>
        <p:txBody>
          <a:bodyPr/>
          <a:lstStyle>
            <a:lvl1pPr algn="l">
              <a:defRPr sz="2400">
                <a:solidFill>
                  <a:schemeClr val="tx1"/>
                </a:solidFill>
                <a:latin typeface="Times New Roman" panose="02020603050405020304" pitchFamily="18" charset="0"/>
              </a:defRPr>
            </a:lvl1pPr>
            <a:lvl2pPr marL="742950" indent="-285750" algn="l">
              <a:defRPr sz="2400">
                <a:solidFill>
                  <a:schemeClr val="tx1"/>
                </a:solidFill>
                <a:latin typeface="Times New Roman" panose="02020603050405020304" pitchFamily="18" charset="0"/>
              </a:defRPr>
            </a:lvl2pPr>
            <a:lvl3pPr marL="1143000" indent="-228600" algn="l">
              <a:defRPr sz="2400">
                <a:solidFill>
                  <a:schemeClr val="tx1"/>
                </a:solidFill>
                <a:latin typeface="Times New Roman" panose="02020603050405020304" pitchFamily="18" charset="0"/>
              </a:defRPr>
            </a:lvl3pPr>
            <a:lvl4pPr marL="1600200" indent="-228600" algn="l">
              <a:defRPr sz="2400">
                <a:solidFill>
                  <a:schemeClr val="tx1"/>
                </a:solidFill>
                <a:latin typeface="Times New Roman" panose="02020603050405020304" pitchFamily="18" charset="0"/>
              </a:defRPr>
            </a:lvl4pPr>
            <a:lvl5pPr marL="2057400" indent="-228600" algn="l">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75000"/>
              </a:lnSpc>
            </a:pPr>
            <a:r>
              <a:rPr kumimoji="1" lang="es-419" sz="3200" noProof="0" dirty="0">
                <a:solidFill>
                  <a:srgbClr val="FFED69"/>
                </a:solidFill>
                <a:effectLst>
                  <a:outerShdw blurRad="63500" dist="50800" dir="2700000" algn="tl">
                    <a:schemeClr val="tx1">
                      <a:alpha val="75000"/>
                    </a:schemeClr>
                  </a:outerShdw>
                </a:effectLst>
                <a:latin typeface="Arial" panose="020B0604020202020204" pitchFamily="34" charset="0"/>
              </a:rPr>
              <a:t>Apuntes: </a:t>
            </a:r>
            <a:r>
              <a:rPr kumimoji="1" lang="es-419" sz="3200" i="1" noProof="0" dirty="0">
                <a:solidFill>
                  <a:srgbClr val="4FFF4F"/>
                </a:solidFill>
                <a:effectLst>
                  <a:outerShdw blurRad="63500" dist="50800" dir="2700000" algn="tl">
                    <a:schemeClr val="tx1">
                      <a:alpha val="75000"/>
                    </a:schemeClr>
                  </a:outerShdw>
                </a:effectLst>
                <a:latin typeface="Arial" panose="020B0604020202020204" pitchFamily="34" charset="0"/>
                <a:hlinkClick r:id="rId3">
                  <a:extLst>
                    <a:ext uri="{A12FA001-AC4F-418D-AE19-62706E023703}">
                      <ahyp:hlinkClr xmlns:ahyp="http://schemas.microsoft.com/office/drawing/2018/hyperlinkcolor" val="tx"/>
                    </a:ext>
                  </a:extLst>
                </a:hlinkClick>
              </a:rPr>
              <a:t>i-ccc.cl</a:t>
            </a:r>
            <a:r>
              <a:rPr kumimoji="1" lang="es-419" sz="3200" i="1" u="sng" noProof="0" dirty="0">
                <a:solidFill>
                  <a:srgbClr val="4FFF4F"/>
                </a:solidFill>
                <a:effectLst>
                  <a:outerShdw blurRad="63500" dist="50800" dir="2700000" algn="tl">
                    <a:schemeClr val="tx1">
                      <a:alpha val="75000"/>
                    </a:schemeClr>
                  </a:outerShdw>
                </a:effectLst>
                <a:latin typeface="Arial" panose="020B0604020202020204" pitchFamily="34" charset="0"/>
                <a:hlinkClick r:id="rId3">
                  <a:extLst>
                    <a:ext uri="{A12FA001-AC4F-418D-AE19-62706E023703}">
                      <ahyp:hlinkClr xmlns:ahyp="http://schemas.microsoft.com/office/drawing/2018/hyperlinkcolor" val="tx"/>
                    </a:ext>
                  </a:extLst>
                </a:hlinkClick>
              </a:rPr>
              <a:t>/</a:t>
            </a:r>
            <a:r>
              <a:rPr kumimoji="1" lang="es-419" sz="3200" i="1" u="sng" noProof="0" dirty="0">
                <a:solidFill>
                  <a:srgbClr val="4FFF4F"/>
                </a:solidFill>
                <a:effectLst>
                  <a:outerShdw blurRad="63500" dist="50800" dir="2700000" algn="tl">
                    <a:schemeClr val="tx1">
                      <a:alpha val="75000"/>
                    </a:schemeClr>
                  </a:outerShdw>
                </a:effectLst>
                <a:latin typeface="Arial" panose="020B0604020202020204" pitchFamily="34" charset="0"/>
              </a:rPr>
              <a:t>Quien</a:t>
            </a:r>
          </a:p>
        </p:txBody>
      </p:sp>
      <p:sp>
        <p:nvSpPr>
          <p:cNvPr id="7" name="Preguntas - Rectangle 7">
            <a:extLst>
              <a:ext uri="{FF2B5EF4-FFF2-40B4-BE49-F238E27FC236}">
                <a16:creationId xmlns:a16="http://schemas.microsoft.com/office/drawing/2014/main" id="{02813A2D-8F09-F7E0-65A3-16B1E3702803}"/>
              </a:ext>
            </a:extLst>
          </p:cNvPr>
          <p:cNvSpPr>
            <a:spLocks noChangeArrowheads="1"/>
          </p:cNvSpPr>
          <p:nvPr/>
        </p:nvSpPr>
        <p:spPr bwMode="auto">
          <a:xfrm>
            <a:off x="1775520" y="5559896"/>
            <a:ext cx="8637588" cy="6096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indent="-285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75000"/>
              </a:lnSpc>
              <a:spcBef>
                <a:spcPct val="0"/>
              </a:spcBef>
              <a:buClr>
                <a:srgbClr val="5FF0FF"/>
              </a:buClr>
              <a:buFont typeface="Symbol" panose="05050102010706020507" pitchFamily="18" charset="2"/>
              <a:buNone/>
            </a:pPr>
            <a:r>
              <a:rPr lang="es-419" noProof="0" dirty="0">
                <a:solidFill>
                  <a:srgbClr val="FFED69"/>
                </a:solidFill>
                <a:effectLst>
                  <a:outerShdw blurRad="63500" dist="50800" dir="2700000" algn="tl">
                    <a:schemeClr val="tx1">
                      <a:alpha val="75000"/>
                    </a:schemeClr>
                  </a:outerShdw>
                </a:effectLst>
                <a:latin typeface="Arial" panose="020B0604020202020204" pitchFamily="34" charset="0"/>
              </a:rPr>
              <a:t>Preguntas: </a:t>
            </a:r>
            <a:r>
              <a:rPr lang="es-419" noProof="0" dirty="0">
                <a:solidFill>
                  <a:srgbClr val="4FFF4F"/>
                </a:solidFill>
                <a:effectLst>
                  <a:outerShdw blurRad="63500" dist="50800" dir="2700000" algn="tl">
                    <a:schemeClr val="tx1">
                      <a:alpha val="75000"/>
                    </a:schemeClr>
                  </a:outerShdw>
                </a:effectLst>
                <a:latin typeface="Arial" panose="020B0604020202020204" pitchFamily="34" charset="0"/>
                <a:hlinkClick r:id="rId4">
                  <a:extLst>
                    <a:ext uri="{A12FA001-AC4F-418D-AE19-62706E023703}">
                      <ahyp:hlinkClr xmlns:ahyp="http://schemas.microsoft.com/office/drawing/2018/hyperlinkcolor" val="tx"/>
                    </a:ext>
                  </a:extLst>
                </a:hlinkClick>
              </a:rPr>
              <a:t>escuela@i-ccc.cl</a:t>
            </a:r>
            <a:endParaRPr lang="es-419" noProof="0" dirty="0">
              <a:solidFill>
                <a:srgbClr val="4FFF4F"/>
              </a:solidFill>
              <a:effectLst>
                <a:outerShdw blurRad="63500" dist="50800" dir="2700000" algn="tl">
                  <a:schemeClr val="tx1">
                    <a:alpha val="75000"/>
                  </a:schemeClr>
                </a:outerShdw>
              </a:effectLst>
              <a:latin typeface="Arial" panose="020B0604020202020204" pitchFamily="34" charset="0"/>
            </a:endParaRPr>
          </a:p>
        </p:txBody>
      </p:sp>
      <p:sp>
        <p:nvSpPr>
          <p:cNvPr id="8" name="WhatsApp - Rectangle 8">
            <a:extLst>
              <a:ext uri="{FF2B5EF4-FFF2-40B4-BE49-F238E27FC236}">
                <a16:creationId xmlns:a16="http://schemas.microsoft.com/office/drawing/2014/main" id="{39676C93-D8A7-15FF-2839-BA4F80378C7F}"/>
              </a:ext>
            </a:extLst>
          </p:cNvPr>
          <p:cNvSpPr>
            <a:spLocks noChangeArrowheads="1"/>
          </p:cNvSpPr>
          <p:nvPr/>
        </p:nvSpPr>
        <p:spPr bwMode="auto">
          <a:xfrm>
            <a:off x="1775520" y="5991944"/>
            <a:ext cx="8637588" cy="533400"/>
          </a:xfrm>
          <a:prstGeom prst="rect">
            <a:avLst/>
          </a:prstGeom>
          <a:noFill/>
          <a:ln>
            <a:noFill/>
          </a:ln>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190500" indent="-28575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75000"/>
              </a:lnSpc>
              <a:spcBef>
                <a:spcPct val="0"/>
              </a:spcBef>
              <a:buClr>
                <a:srgbClr val="5FF0FF"/>
              </a:buClr>
              <a:buFont typeface="Symbol" panose="05050102010706020507" pitchFamily="18" charset="2"/>
              <a:buNone/>
            </a:pPr>
            <a:r>
              <a:rPr lang="es-419" noProof="0" dirty="0">
                <a:solidFill>
                  <a:srgbClr val="FFED69"/>
                </a:solidFill>
                <a:effectLst>
                  <a:outerShdw blurRad="63500" dist="50800" dir="2700000" algn="tl">
                    <a:schemeClr val="tx1">
                      <a:alpha val="75000"/>
                    </a:schemeClr>
                  </a:outerShdw>
                </a:effectLst>
                <a:latin typeface="Arial" panose="020B0604020202020204" pitchFamily="34" charset="0"/>
              </a:rPr>
              <a:t>WhatsApp: </a:t>
            </a:r>
            <a:r>
              <a:rPr lang="es-419" i="1" noProof="0" dirty="0">
                <a:solidFill>
                  <a:srgbClr val="4FFF4F"/>
                </a:solidFill>
                <a:effectLst>
                  <a:outerShdw blurRad="63500" dist="50800" dir="2700000" algn="tl">
                    <a:schemeClr val="tx1">
                      <a:alpha val="75000"/>
                    </a:schemeClr>
                  </a:outerShdw>
                </a:effectLst>
                <a:latin typeface="Arial" panose="020B0604020202020204" pitchFamily="34" charset="0"/>
                <a:hlinkClick r:id="rId5">
                  <a:extLst>
                    <a:ext uri="{A12FA001-AC4F-418D-AE19-62706E023703}">
                      <ahyp:hlinkClr xmlns:ahyp="http://schemas.microsoft.com/office/drawing/2018/hyperlinkcolor" val="tx"/>
                    </a:ext>
                  </a:extLst>
                </a:hlinkClick>
              </a:rPr>
              <a:t>i-ccc.cl/Quien/Grupo</a:t>
            </a:r>
            <a:endParaRPr lang="es-419" i="1" noProof="0" dirty="0">
              <a:solidFill>
                <a:srgbClr val="4FFF4F"/>
              </a:solidFill>
              <a:effectLst>
                <a:outerShdw blurRad="63500" dist="50800" dir="2700000" algn="tl">
                  <a:schemeClr val="tx1">
                    <a:alpha val="75000"/>
                  </a:schemeClr>
                </a:outerShdw>
              </a:effectLst>
              <a:latin typeface="Arial" panose="020B0604020202020204" pitchFamily="34" charset="0"/>
            </a:endParaRPr>
          </a:p>
        </p:txBody>
      </p:sp>
      <p:sp>
        <p:nvSpPr>
          <p:cNvPr id="10" name="Rectangle 9">
            <a:extLst>
              <a:ext uri="{FF2B5EF4-FFF2-40B4-BE49-F238E27FC236}">
                <a16:creationId xmlns:a16="http://schemas.microsoft.com/office/drawing/2014/main" id="{36B6D38B-1935-4D18-D673-DF361F39BA8C}"/>
              </a:ext>
            </a:extLst>
          </p:cNvPr>
          <p:cNvSpPr>
            <a:spLocks noChangeArrowheads="1"/>
          </p:cNvSpPr>
          <p:nvPr/>
        </p:nvSpPr>
        <p:spPr bwMode="auto">
          <a:xfrm>
            <a:off x="1775520" y="1383432"/>
            <a:ext cx="8637588" cy="533400"/>
          </a:xfrm>
          <a:prstGeom prst="rect">
            <a:avLst/>
          </a:prstGeom>
          <a:noFill/>
          <a:ln>
            <a:noFill/>
          </a:ln>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indent="-28575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0000"/>
              </a:lnSpc>
              <a:spcBef>
                <a:spcPct val="5000"/>
              </a:spcBef>
              <a:buClr>
                <a:srgbClr val="5FF0FF"/>
              </a:buClr>
              <a:buFont typeface="Symbol" panose="05050102010706020507" pitchFamily="18" charset="2"/>
              <a:buNone/>
            </a:pPr>
            <a:r>
              <a:rPr lang="es-419" sz="3500" b="1" i="1" noProof="0" dirty="0" err="1">
                <a:solidFill>
                  <a:srgbClr val="EFF9FF"/>
                </a:solidFill>
                <a:effectLst>
                  <a:outerShdw blurRad="63500" dist="50800" dir="2700000" algn="tl">
                    <a:schemeClr val="tx1">
                      <a:alpha val="75000"/>
                    </a:schemeClr>
                  </a:outerShdw>
                </a:effectLst>
              </a:rPr>
              <a:t>Jesu</a:t>
            </a:r>
            <a:r>
              <a:rPr lang="es-419" sz="3500" b="1" i="1" noProof="0" dirty="0">
                <a:solidFill>
                  <a:srgbClr val="EFF9FF"/>
                </a:solidFill>
                <a:effectLst>
                  <a:outerShdw blurRad="63500" dist="50800" dir="2700000" algn="tl">
                    <a:schemeClr val="tx1">
                      <a:alpha val="75000"/>
                    </a:schemeClr>
                  </a:outerShdw>
                </a:effectLst>
              </a:rPr>
              <a:t>…¿Quién? </a:t>
            </a:r>
            <a:r>
              <a:rPr lang="es-419" sz="2800" i="1" noProof="0" dirty="0">
                <a:solidFill>
                  <a:srgbClr val="EFF9FF"/>
                </a:solidFill>
                <a:effectLst>
                  <a:outerShdw blurRad="63500" dist="50800" dir="2700000" algn="tl">
                    <a:schemeClr val="tx1">
                      <a:alpha val="75000"/>
                    </a:schemeClr>
                  </a:outerShdw>
                </a:effectLst>
              </a:rPr>
              <a:t>parte 2</a:t>
            </a:r>
          </a:p>
        </p:txBody>
      </p:sp>
      <p:sp>
        <p:nvSpPr>
          <p:cNvPr id="11" name="Rectangle 20">
            <a:extLst>
              <a:ext uri="{FF2B5EF4-FFF2-40B4-BE49-F238E27FC236}">
                <a16:creationId xmlns:a16="http://schemas.microsoft.com/office/drawing/2014/main" id="{F2236C4B-964D-ECE2-2BDC-CC0F045A9B46}"/>
              </a:ext>
            </a:extLst>
          </p:cNvPr>
          <p:cNvSpPr>
            <a:spLocks noChangeArrowheads="1"/>
          </p:cNvSpPr>
          <p:nvPr/>
        </p:nvSpPr>
        <p:spPr bwMode="auto">
          <a:xfrm>
            <a:off x="1775520" y="1963688"/>
            <a:ext cx="86375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folHlink"/>
              </a:buClr>
              <a:buSzPct val="75000"/>
              <a:buFont typeface="Monotype Sorts" pitchFamily="2" charset="2"/>
              <a:buChar char="n"/>
              <a:defRPr kumimoji="1" sz="3200">
                <a:solidFill>
                  <a:schemeClr val="tx1"/>
                </a:solidFill>
                <a:latin typeface="Tahoma" panose="020B0604030504040204" pitchFamily="34" charset="0"/>
              </a:defRPr>
            </a:lvl1pPr>
            <a:lvl2pPr marL="190500">
              <a:spcBef>
                <a:spcPct val="20000"/>
              </a:spcBef>
              <a:buClr>
                <a:schemeClr val="folHlink"/>
              </a:buClr>
              <a:buChar char="–"/>
              <a:defRPr kumimoji="1" sz="2800">
                <a:solidFill>
                  <a:schemeClr val="tx1"/>
                </a:solidFill>
                <a:latin typeface="Tahoma" panose="020B0604030504040204" pitchFamily="34" charset="0"/>
              </a:defRPr>
            </a:lvl2pPr>
            <a:lvl3pPr marL="1143000" indent="-228600">
              <a:spcBef>
                <a:spcPct val="20000"/>
              </a:spcBef>
              <a:buClr>
                <a:schemeClr val="folHlink"/>
              </a:buClr>
              <a:buSzPct val="60000"/>
              <a:buFont typeface="Monotype Sorts" pitchFamily="2" charset="2"/>
              <a:buChar char="n"/>
              <a:defRPr kumimoji="1" sz="2400">
                <a:solidFill>
                  <a:schemeClr val="tx1"/>
                </a:solidFill>
                <a:latin typeface="Tahoma" panose="020B0604030504040204" pitchFamily="34" charset="0"/>
              </a:defRPr>
            </a:lvl3pPr>
            <a:lvl4pPr marL="1600200" indent="-228600">
              <a:spcBef>
                <a:spcPct val="20000"/>
              </a:spcBef>
              <a:buChar char="–"/>
              <a:defRPr kumimoji="1" sz="2000">
                <a:solidFill>
                  <a:schemeClr val="tx1"/>
                </a:solidFill>
                <a:latin typeface="Tahoma" panose="020B0604030504040204" pitchFamily="34" charset="0"/>
              </a:defRPr>
            </a:lvl4pPr>
            <a:lvl5pPr marL="2057400" indent="-228600">
              <a:spcBef>
                <a:spcPct val="20000"/>
              </a:spcBef>
              <a:buClr>
                <a:schemeClr val="folHlink"/>
              </a:buClr>
              <a:buSzPct val="50000"/>
              <a:buFont typeface="Monotype Sorts"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latin typeface="Tahoma" panose="020B0604030504040204" pitchFamily="34" charset="0"/>
              </a:defRPr>
            </a:lvl9pPr>
          </a:lstStyle>
          <a:p>
            <a:pPr algn="ctr">
              <a:lnSpc>
                <a:spcPct val="85000"/>
              </a:lnSpc>
              <a:spcBef>
                <a:spcPct val="5000"/>
              </a:spcBef>
              <a:buClr>
                <a:srgbClr val="5FF0FF"/>
              </a:buClr>
              <a:buFont typeface="Symbol" panose="05050102010706020507" pitchFamily="18" charset="2"/>
              <a:buNone/>
            </a:pPr>
            <a:r>
              <a:rPr lang="es-419" sz="2800" i="1" noProof="0" dirty="0">
                <a:solidFill>
                  <a:srgbClr val="EFF9FF"/>
                </a:solidFill>
                <a:effectLst>
                  <a:outerShdw blurRad="63500" dist="50800" dir="2700000" algn="tl">
                    <a:schemeClr val="tx1">
                      <a:alpha val="75000"/>
                    </a:schemeClr>
                  </a:outerShdw>
                </a:effectLst>
                <a:latin typeface="Arial" panose="020B0604020202020204" pitchFamily="34" charset="0"/>
              </a:rPr>
              <a:t>(Continuando con “Ha Mashiach”)</a:t>
            </a:r>
          </a:p>
        </p:txBody>
      </p:sp>
      <p:pic>
        <p:nvPicPr>
          <p:cNvPr id="13" name="QR Code JesuQuien">
            <a:extLst>
              <a:ext uri="{FF2B5EF4-FFF2-40B4-BE49-F238E27FC236}">
                <a16:creationId xmlns:a16="http://schemas.microsoft.com/office/drawing/2014/main" id="{D7E1F19A-CB60-6D66-15CF-D802D3F6CA69}"/>
              </a:ext>
            </a:extLst>
          </p:cNvPr>
          <p:cNvPicPr>
            <a:picLocks noChangeAspect="1"/>
          </p:cNvPicPr>
          <p:nvPr/>
        </p:nvPicPr>
        <p:blipFill>
          <a:blip r:embed="rId6">
            <a:extLst>
              <a:ext uri="{28A0092B-C50C-407E-A947-70E740481C1C}">
                <a14:useLocalDpi xmlns:a14="http://schemas.microsoft.com/office/drawing/2010/main" val="0"/>
              </a:ext>
            </a:extLst>
          </a:blip>
          <a:srcRect l="4006" t="3970" r="3644" b="3804"/>
          <a:stretch>
            <a:fillRect/>
          </a:stretch>
        </p:blipFill>
        <p:spPr>
          <a:xfrm>
            <a:off x="5015880" y="2692896"/>
            <a:ext cx="2213595" cy="21219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350"/>
                                        <p:tgtEl>
                                          <p:spTgt spid="5">
                                            <p:txEl>
                                              <p:pRg st="0" end="0"/>
                                            </p:txEl>
                                          </p:spTgt>
                                        </p:tgtEl>
                                      </p:cBhvr>
                                    </p:animEffect>
                                  </p:childTnLst>
                                </p:cTn>
                              </p:par>
                            </p:childTnLst>
                          </p:cTn>
                        </p:par>
                        <p:par>
                          <p:cTn id="16" fill="hold">
                            <p:stCondLst>
                              <p:cond delay="350"/>
                            </p:stCondLst>
                            <p:childTnLst>
                              <p:par>
                                <p:cTn id="17" presetID="2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par>
                          <p:cTn id="21" fill="hold">
                            <p:stCondLst>
                              <p:cond delay="850"/>
                            </p:stCondLst>
                            <p:childTnLst>
                              <p:par>
                                <p:cTn id="22" presetID="23" presetClass="entr" presetSubtype="27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strVal val="2/3*#ppt_w"/>
                                          </p:val>
                                        </p:tav>
                                        <p:tav tm="100000">
                                          <p:val>
                                            <p:strVal val="#ppt_w"/>
                                          </p:val>
                                        </p:tav>
                                      </p:tavLst>
                                    </p:anim>
                                    <p:anim calcmode="lin" valueType="num">
                                      <p:cBhvr>
                                        <p:cTn id="25" dur="500" fill="hold"/>
                                        <p:tgtEl>
                                          <p:spTgt spid="11"/>
                                        </p:tgtEl>
                                        <p:attrNameLst>
                                          <p:attrName>ppt_h</p:attrName>
                                        </p:attrNameLst>
                                      </p:cBhvr>
                                      <p:tavLst>
                                        <p:tav tm="0">
                                          <p:val>
                                            <p:strVal val="2/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400" fill="hold"/>
                                        <p:tgtEl>
                                          <p:spTgt spid="13"/>
                                        </p:tgtEl>
                                        <p:attrNameLst>
                                          <p:attrName>ppt_x</p:attrName>
                                        </p:attrNameLst>
                                      </p:cBhvr>
                                      <p:tavLst>
                                        <p:tav tm="0">
                                          <p:val>
                                            <p:strVal val="#ppt_x"/>
                                          </p:val>
                                        </p:tav>
                                        <p:tav tm="100000">
                                          <p:val>
                                            <p:strVal val="#ppt_x"/>
                                          </p:val>
                                        </p:tav>
                                      </p:tavLst>
                                    </p:anim>
                                    <p:anim calcmode="lin" valueType="num">
                                      <p:cBhvr additive="base">
                                        <p:cTn id="31" dur="4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400"/>
                            </p:stCondLst>
                            <p:childTnLst>
                              <p:par>
                                <p:cTn id="33" presetID="12" presetClass="entr" presetSubtype="4"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ppt_y</p:attrName>
                                        </p:attrNameLst>
                                      </p:cBhvr>
                                      <p:tavLst>
                                        <p:tav tm="0">
                                          <p:val>
                                            <p:strVal val="#ppt_y+#ppt_h*1.125000"/>
                                          </p:val>
                                        </p:tav>
                                        <p:tav tm="100000">
                                          <p:val>
                                            <p:strVal val="#ppt_y"/>
                                          </p:val>
                                        </p:tav>
                                      </p:tavLst>
                                    </p:anim>
                                    <p:animEffect transition="in" filter="wipe(up)">
                                      <p:cBhvr>
                                        <p:cTn id="36" dur="500"/>
                                        <p:tgtEl>
                                          <p:spTgt spid="6"/>
                                        </p:tgtEl>
                                      </p:cBhvr>
                                    </p:animEffect>
                                  </p:childTnLst>
                                </p:cTn>
                              </p:par>
                            </p:childTnLst>
                          </p:cTn>
                        </p:par>
                        <p:par>
                          <p:cTn id="37" fill="hold">
                            <p:stCondLst>
                              <p:cond delay="900"/>
                            </p:stCondLst>
                            <p:childTnLst>
                              <p:par>
                                <p:cTn id="38" presetID="12" presetClass="entr" presetSubtype="4"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p:tgtEl>
                                          <p:spTgt spid="7"/>
                                        </p:tgtEl>
                                        <p:attrNameLst>
                                          <p:attrName>ppt_y</p:attrName>
                                        </p:attrNameLst>
                                      </p:cBhvr>
                                      <p:tavLst>
                                        <p:tav tm="0">
                                          <p:val>
                                            <p:strVal val="#ppt_y+#ppt_h*1.125000"/>
                                          </p:val>
                                        </p:tav>
                                        <p:tav tm="100000">
                                          <p:val>
                                            <p:strVal val="#ppt_y"/>
                                          </p:val>
                                        </p:tav>
                                      </p:tavLst>
                                    </p:anim>
                                    <p:animEffect transition="in" filter="wipe(up)">
                                      <p:cBhvr>
                                        <p:cTn id="41" dur="500"/>
                                        <p:tgtEl>
                                          <p:spTgt spid="7"/>
                                        </p:tgtEl>
                                      </p:cBhvr>
                                    </p:animEffect>
                                  </p:childTnLst>
                                </p:cTn>
                              </p:par>
                            </p:childTnLst>
                          </p:cTn>
                        </p:par>
                        <p:par>
                          <p:cTn id="42" fill="hold">
                            <p:stCondLst>
                              <p:cond delay="14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build="p" autoUpdateAnimBg="0" advAuto="1000"/>
      <p:bldP spid="6" grpId="0"/>
      <p:bldP spid="7" grpId="0"/>
      <p:bldP spid="8" grpId="0"/>
      <p:bldP spid="10" grpId="0" autoUpdateAnimBg="0"/>
      <p:bldP spid="1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E0236EE2-0588-0B9E-BEC6-D8F878D68750}"/>
              </a:ext>
            </a:extLst>
          </p:cNvPr>
          <p:cNvSpPr>
            <a:spLocks noChangeArrowheads="1"/>
          </p:cNvSpPr>
          <p:nvPr/>
        </p:nvSpPr>
        <p:spPr bwMode="auto">
          <a:xfrm>
            <a:off x="0" y="1"/>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91F8BC08-19D4-67E1-F697-007F9F32C44B}"/>
              </a:ext>
            </a:extLst>
          </p:cNvPr>
          <p:cNvSpPr>
            <a:spLocks noChangeArrowheads="1"/>
          </p:cNvSpPr>
          <p:nvPr/>
        </p:nvSpPr>
        <p:spPr bwMode="auto">
          <a:xfrm>
            <a:off x="0" y="1"/>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210948" name="Text Box 4">
            <a:extLst>
              <a:ext uri="{FF2B5EF4-FFF2-40B4-BE49-F238E27FC236}">
                <a16:creationId xmlns:a16="http://schemas.microsoft.com/office/drawing/2014/main" id="{567642D7-128D-4012-D269-360966AE121D}"/>
              </a:ext>
            </a:extLst>
          </p:cNvPr>
          <p:cNvSpPr txBox="1">
            <a:spLocks noChangeArrowheads="1"/>
          </p:cNvSpPr>
          <p:nvPr/>
        </p:nvSpPr>
        <p:spPr bwMode="auto">
          <a:xfrm>
            <a:off x="3429000" y="1981201"/>
            <a:ext cx="5867400" cy="2532063"/>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419" sz="1600" b="1" noProof="0" dirty="0">
                <a:solidFill>
                  <a:srgbClr val="000000"/>
                </a:solidFill>
                <a:latin typeface="Arial" panose="020B0604020202020204" pitchFamily="34" charset="0"/>
              </a:rPr>
              <a:t>Preparado por:</a:t>
            </a:r>
          </a:p>
          <a:p>
            <a:pPr>
              <a:spcBef>
                <a:spcPct val="50000"/>
              </a:spcBef>
            </a:pPr>
            <a:r>
              <a:rPr lang="es-419" sz="1600" b="1" noProof="0" dirty="0">
                <a:solidFill>
                  <a:srgbClr val="000000"/>
                </a:solidFill>
                <a:latin typeface="Arial" panose="020B0604020202020204" pitchFamily="34" charset="0"/>
              </a:rPr>
              <a:t>Stuart Allsop</a:t>
            </a:r>
          </a:p>
          <a:p>
            <a:pPr>
              <a:spcBef>
                <a:spcPct val="50000"/>
              </a:spcBef>
            </a:pPr>
            <a:r>
              <a:rPr lang="es-419" sz="1600" b="1" noProof="0" dirty="0">
                <a:solidFill>
                  <a:srgbClr val="000000"/>
                </a:solidFill>
                <a:latin typeface="Arial" panose="020B0604020202020204" pitchFamily="34" charset="0"/>
              </a:rPr>
              <a:t>Centro de Crecimiento Cristiano</a:t>
            </a:r>
          </a:p>
          <a:p>
            <a:pPr>
              <a:spcBef>
                <a:spcPct val="50000"/>
              </a:spcBef>
            </a:pPr>
            <a:r>
              <a:rPr lang="es-419" sz="1600" b="1" noProof="0" dirty="0">
                <a:solidFill>
                  <a:srgbClr val="000000"/>
                </a:solidFill>
                <a:latin typeface="Arial" panose="020B0604020202020204" pitchFamily="34" charset="0"/>
              </a:rPr>
              <a:t>Santiago, CHILE</a:t>
            </a:r>
          </a:p>
          <a:p>
            <a:pPr>
              <a:spcBef>
                <a:spcPct val="50000"/>
              </a:spcBef>
            </a:pPr>
            <a:r>
              <a:rPr lang="es-419" sz="1600" b="1" noProof="0" dirty="0">
                <a:solidFill>
                  <a:srgbClr val="000000"/>
                </a:solidFill>
                <a:latin typeface="Arial" panose="020B0604020202020204" pitchFamily="34" charset="0"/>
              </a:rPr>
              <a:t>www.i-ccc.cl</a:t>
            </a:r>
            <a:endParaRPr lang="es-419" sz="1600" noProof="0" dirty="0">
              <a:solidFill>
                <a:srgbClr val="000000"/>
              </a:solidFill>
              <a:latin typeface="Arial" panose="020B0604020202020204" pitchFamily="34" charset="0"/>
            </a:endParaRPr>
          </a:p>
          <a:p>
            <a:pPr algn="l">
              <a:spcBef>
                <a:spcPct val="50000"/>
              </a:spcBef>
            </a:pPr>
            <a:endParaRPr lang="es-419" noProof="0" dirty="0"/>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375AC-35C9-3B7D-CEFE-9B5C016B2F53}"/>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52F02FFD-5B19-9207-704A-03BD446B8437}"/>
              </a:ext>
            </a:extLst>
          </p:cNvPr>
          <p:cNvSpPr txBox="1">
            <a:spLocks noChangeArrowheads="1"/>
          </p:cNvSpPr>
          <p:nvPr/>
        </p:nvSpPr>
        <p:spPr>
          <a:xfrm>
            <a:off x="8610600" y="6356350"/>
            <a:ext cx="2743200" cy="365125"/>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C0048321-7AE1-4115-9345-68BBC7C60555}" type="slidenum">
              <a:rPr lang="es-419" noProof="0" smtClean="0"/>
              <a:pPr>
                <a:defRPr/>
              </a:pPr>
              <a:t>66</a:t>
            </a:fld>
            <a:endParaRPr lang="es-419" noProof="0" dirty="0"/>
          </a:p>
        </p:txBody>
      </p:sp>
      <p:sp>
        <p:nvSpPr>
          <p:cNvPr id="3" name="Rectangle 2">
            <a:extLst>
              <a:ext uri="{FF2B5EF4-FFF2-40B4-BE49-F238E27FC236}">
                <a16:creationId xmlns:a16="http://schemas.microsoft.com/office/drawing/2014/main" id="{AA3129FA-43F4-120A-1336-4B354DD2590A}"/>
              </a:ext>
            </a:extLst>
          </p:cNvPr>
          <p:cNvSpPr>
            <a:spLocks noChangeArrowheads="1"/>
          </p:cNvSpPr>
          <p:nvPr/>
        </p:nvSpPr>
        <p:spPr bwMode="auto">
          <a:xfrm>
            <a:off x="607200" y="342000"/>
            <a:ext cx="10972800" cy="61704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4" name="Text Box 3">
            <a:extLst>
              <a:ext uri="{FF2B5EF4-FFF2-40B4-BE49-F238E27FC236}">
                <a16:creationId xmlns:a16="http://schemas.microsoft.com/office/drawing/2014/main" id="{A0100885-88E9-B770-3E7A-033DA457BA58}"/>
              </a:ext>
            </a:extLst>
          </p:cNvPr>
          <p:cNvSpPr txBox="1">
            <a:spLocks noChangeArrowheads="1"/>
          </p:cNvSpPr>
          <p:nvPr/>
        </p:nvSpPr>
        <p:spPr bwMode="auto">
          <a:xfrm>
            <a:off x="3429000" y="1981205"/>
            <a:ext cx="5867400" cy="2531462"/>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419" sz="1600" b="1" noProof="0" dirty="0">
                <a:solidFill>
                  <a:srgbClr val="000000"/>
                </a:solidFill>
              </a:rPr>
              <a:t>Preparado por:</a:t>
            </a:r>
          </a:p>
          <a:p>
            <a:pPr algn="ctr">
              <a:spcBef>
                <a:spcPct val="50000"/>
              </a:spcBef>
            </a:pPr>
            <a:r>
              <a:rPr lang="es-419" sz="1600" b="1" noProof="0" dirty="0">
                <a:solidFill>
                  <a:srgbClr val="000000"/>
                </a:solidFill>
              </a:rPr>
              <a:t>Stuart Allsop</a:t>
            </a:r>
          </a:p>
          <a:p>
            <a:pPr algn="ctr">
              <a:spcBef>
                <a:spcPct val="50000"/>
              </a:spcBef>
            </a:pPr>
            <a:r>
              <a:rPr lang="es-419" sz="1600" b="1" i="1" noProof="0" dirty="0">
                <a:solidFill>
                  <a:srgbClr val="000000"/>
                </a:solidFill>
              </a:rPr>
              <a:t>International Christian Content  Channel</a:t>
            </a:r>
          </a:p>
          <a:p>
            <a:pPr algn="ctr">
              <a:spcBef>
                <a:spcPct val="50000"/>
              </a:spcBef>
            </a:pPr>
            <a:r>
              <a:rPr lang="es-419" sz="1600" b="1" noProof="0" dirty="0">
                <a:solidFill>
                  <a:srgbClr val="000000"/>
                </a:solidFill>
              </a:rPr>
              <a:t>Santiago, CHILE</a:t>
            </a:r>
          </a:p>
          <a:p>
            <a:pPr algn="ctr">
              <a:spcBef>
                <a:spcPct val="50000"/>
              </a:spcBef>
            </a:pPr>
            <a:r>
              <a:rPr lang="es-419" sz="1600" b="1" noProof="0" dirty="0">
                <a:solidFill>
                  <a:srgbClr val="000000"/>
                </a:solidFill>
              </a:rPr>
              <a:t>www.i-ccc.cl</a:t>
            </a:r>
            <a:endParaRPr lang="es-419" sz="1600" noProof="0" dirty="0">
              <a:solidFill>
                <a:srgbClr val="000000"/>
              </a:solidFill>
            </a:endParaRPr>
          </a:p>
          <a:p>
            <a:pPr>
              <a:spcBef>
                <a:spcPct val="50000"/>
              </a:spcBef>
            </a:pPr>
            <a:endParaRPr lang="es-419" noProof="0" dirty="0">
              <a:latin typeface="Times New Roman" panose="02020603050405020304" pitchFamily="18" charset="0"/>
            </a:endParaRPr>
          </a:p>
        </p:txBody>
      </p:sp>
      <p:sp>
        <p:nvSpPr>
          <p:cNvPr id="5" name="Rectangle 5">
            <a:extLst>
              <a:ext uri="{FF2B5EF4-FFF2-40B4-BE49-F238E27FC236}">
                <a16:creationId xmlns:a16="http://schemas.microsoft.com/office/drawing/2014/main" id="{47B83D69-AD77-8795-387F-EA9A35B60D27}"/>
              </a:ext>
            </a:extLst>
          </p:cNvPr>
          <p:cNvSpPr>
            <a:spLocks noChangeArrowheads="1"/>
          </p:cNvSpPr>
          <p:nvPr/>
        </p:nvSpPr>
        <p:spPr bwMode="auto">
          <a:xfrm>
            <a:off x="0" y="-1"/>
            <a:ext cx="414000" cy="6857999"/>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6" name="Rectangle 6">
            <a:extLst>
              <a:ext uri="{FF2B5EF4-FFF2-40B4-BE49-F238E27FC236}">
                <a16:creationId xmlns:a16="http://schemas.microsoft.com/office/drawing/2014/main" id="{3DF31C1C-DAE7-5673-BFA5-450E6B02DCAC}"/>
              </a:ext>
            </a:extLst>
          </p:cNvPr>
          <p:cNvSpPr>
            <a:spLocks noChangeArrowheads="1"/>
          </p:cNvSpPr>
          <p:nvPr/>
        </p:nvSpPr>
        <p:spPr bwMode="auto">
          <a:xfrm>
            <a:off x="11779200" y="0"/>
            <a:ext cx="414000" cy="6857998"/>
          </a:xfrm>
          <a:prstGeom prst="rect">
            <a:avLst/>
          </a:prstGeom>
          <a:solidFill>
            <a:schemeClr val="accent1"/>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
        <p:nvSpPr>
          <p:cNvPr id="7" name="Rectangle 10">
            <a:extLst>
              <a:ext uri="{FF2B5EF4-FFF2-40B4-BE49-F238E27FC236}">
                <a16:creationId xmlns:a16="http://schemas.microsoft.com/office/drawing/2014/main" id="{15743F6B-099B-C496-E91B-58761A23B4FA}"/>
              </a:ext>
            </a:extLst>
          </p:cNvPr>
          <p:cNvSpPr>
            <a:spLocks noChangeAspect="1" noChangeArrowheads="1"/>
          </p:cNvSpPr>
          <p:nvPr/>
        </p:nvSpPr>
        <p:spPr bwMode="auto">
          <a:xfrm>
            <a:off x="0" y="0"/>
            <a:ext cx="12192000" cy="6858000"/>
          </a:xfrm>
          <a:prstGeom prst="rect">
            <a:avLst/>
          </a:prstGeom>
          <a:noFill/>
          <a:ln w="38100">
            <a:solidFill>
              <a:srgbClr val="FE28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36000" tIns="108000" rIns="36000" bIns="36000" anchor="b"/>
          <a:lstStyle/>
          <a:p>
            <a:pPr>
              <a:lnSpc>
                <a:spcPct val="90000"/>
              </a:lnSpc>
              <a:spcBef>
                <a:spcPct val="15000"/>
              </a:spcBef>
              <a:buClr>
                <a:srgbClr val="5FF0FF"/>
              </a:buClr>
              <a:buSzPct val="75000"/>
              <a:buFont typeface="Symbol" panose="05050102010706020507" pitchFamily="18" charset="2"/>
              <a:buNone/>
            </a:pPr>
            <a:r>
              <a:rPr kumimoji="1" lang="es-419" sz="2200" b="1" noProof="0" dirty="0" err="1">
                <a:solidFill>
                  <a:srgbClr val="FE28FE"/>
                </a:solidFill>
                <a:effectLst>
                  <a:outerShdw blurRad="38100" dist="38100" dir="2700000" algn="tl">
                    <a:srgbClr val="000000"/>
                  </a:outerShdw>
                </a:effectLst>
              </a:rPr>
              <a:t>Screen</a:t>
            </a:r>
            <a:r>
              <a:rPr kumimoji="1" lang="es-419" sz="2200" b="1" noProof="0" dirty="0">
                <a:solidFill>
                  <a:srgbClr val="FE28FE"/>
                </a:solidFill>
                <a:effectLst>
                  <a:outerShdw blurRad="38100" dist="38100" dir="2700000" algn="tl">
                    <a:srgbClr val="000000"/>
                  </a:outerShdw>
                </a:effectLst>
              </a:rPr>
              <a:t> </a:t>
            </a:r>
            <a:r>
              <a:rPr kumimoji="1" lang="es-419" sz="2200" b="1" noProof="0" dirty="0" err="1">
                <a:solidFill>
                  <a:srgbClr val="FE28FE"/>
                </a:solidFill>
                <a:effectLst>
                  <a:outerShdw blurRad="38100" dist="38100" dir="2700000" algn="tl">
                    <a:srgbClr val="000000"/>
                  </a:outerShdw>
                </a:effectLst>
              </a:rPr>
              <a:t>Physical</a:t>
            </a:r>
            <a:r>
              <a:rPr kumimoji="1" lang="es-419" sz="2200" b="1" noProof="0" dirty="0">
                <a:solidFill>
                  <a:srgbClr val="FE28FE"/>
                </a:solidFill>
                <a:effectLst>
                  <a:outerShdw blurRad="38100" dist="38100" dir="2700000" algn="tl">
                    <a:srgbClr val="000000"/>
                  </a:outerShdw>
                </a:effectLst>
              </a:rPr>
              <a:t> </a:t>
            </a:r>
            <a:r>
              <a:rPr kumimoji="1" lang="es-419" sz="2200" b="1" noProof="0" dirty="0" err="1">
                <a:solidFill>
                  <a:srgbClr val="FE28FE"/>
                </a:solidFill>
                <a:effectLst>
                  <a:outerShdw blurRad="38100" dist="38100" dir="2700000" algn="tl">
                    <a:srgbClr val="000000"/>
                  </a:outerShdw>
                </a:effectLst>
              </a:rPr>
              <a:t>Border</a:t>
            </a:r>
            <a:endParaRPr kumimoji="1" lang="es-419" sz="2200" b="1" noProof="0" dirty="0">
              <a:solidFill>
                <a:srgbClr val="FE28FE"/>
              </a:solidFill>
              <a:effectLst>
                <a:outerShdw blurRad="38100" dist="38100" dir="2700000" algn="tl">
                  <a:srgbClr val="000000"/>
                </a:outerShdw>
              </a:effectLst>
            </a:endParaRPr>
          </a:p>
        </p:txBody>
      </p:sp>
      <p:sp>
        <p:nvSpPr>
          <p:cNvPr id="8" name="Rectangle 11">
            <a:extLst>
              <a:ext uri="{FF2B5EF4-FFF2-40B4-BE49-F238E27FC236}">
                <a16:creationId xmlns:a16="http://schemas.microsoft.com/office/drawing/2014/main" id="{4103EA2C-43B1-37FC-5B38-5DFF50D57C2E}"/>
              </a:ext>
            </a:extLst>
          </p:cNvPr>
          <p:cNvSpPr>
            <a:spLocks noChangeArrowheads="1"/>
          </p:cNvSpPr>
          <p:nvPr/>
        </p:nvSpPr>
        <p:spPr bwMode="auto">
          <a:xfrm>
            <a:off x="612000" y="345600"/>
            <a:ext cx="10972800" cy="617040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s-419" sz="2200" b="1" noProof="0" dirty="0">
                <a:solidFill>
                  <a:srgbClr val="59FF0F"/>
                </a:solidFill>
                <a:effectLst>
                  <a:outerShdw blurRad="38100" dist="38100" dir="2700000" algn="tl">
                    <a:srgbClr val="000000"/>
                  </a:outerShdw>
                </a:effectLst>
              </a:rPr>
              <a:t>HDTV Safe TITLE (90%)</a:t>
            </a:r>
          </a:p>
        </p:txBody>
      </p:sp>
      <p:sp>
        <p:nvSpPr>
          <p:cNvPr id="9" name="Rectangle 12">
            <a:extLst>
              <a:ext uri="{FF2B5EF4-FFF2-40B4-BE49-F238E27FC236}">
                <a16:creationId xmlns:a16="http://schemas.microsoft.com/office/drawing/2014/main" id="{C357B9CF-8F08-CA39-3E46-1F02E9F49B3F}"/>
              </a:ext>
            </a:extLst>
          </p:cNvPr>
          <p:cNvSpPr>
            <a:spLocks noChangeArrowheads="1"/>
          </p:cNvSpPr>
          <p:nvPr/>
        </p:nvSpPr>
        <p:spPr bwMode="auto">
          <a:xfrm>
            <a:off x="428400" y="241200"/>
            <a:ext cx="11336400" cy="6375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0" tIns="108000" rIns="0" bIns="36000" anchor="b"/>
          <a:lstStyle/>
          <a:p>
            <a:r>
              <a:rPr lang="es-419" sz="2200" b="1" noProof="0" dirty="0">
                <a:solidFill>
                  <a:srgbClr val="FFFF00"/>
                </a:solidFill>
                <a:effectLst>
                  <a:outerShdw blurRad="38100" dist="38100" dir="2700000" algn="tl">
                    <a:srgbClr val="000000"/>
                  </a:outerShdw>
                </a:effectLst>
              </a:rPr>
              <a:t>                                             HDTV Safe ACTION (93%)</a:t>
            </a:r>
          </a:p>
        </p:txBody>
      </p:sp>
      <p:sp>
        <p:nvSpPr>
          <p:cNvPr id="10" name="Rectangle 11">
            <a:extLst>
              <a:ext uri="{FF2B5EF4-FFF2-40B4-BE49-F238E27FC236}">
                <a16:creationId xmlns:a16="http://schemas.microsoft.com/office/drawing/2014/main" id="{0E8214AF-EF3E-A12A-2194-85953781CB5B}"/>
              </a:ext>
            </a:extLst>
          </p:cNvPr>
          <p:cNvSpPr>
            <a:spLocks noChangeArrowheads="1"/>
          </p:cNvSpPr>
          <p:nvPr/>
        </p:nvSpPr>
        <p:spPr bwMode="auto">
          <a:xfrm>
            <a:off x="610800" y="658800"/>
            <a:ext cx="10969200" cy="5796000"/>
          </a:xfrm>
          <a:prstGeom prst="rect">
            <a:avLst/>
          </a:prstGeom>
          <a:noFill/>
          <a:ln w="508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8000" rIns="0" bIns="36000" anchor="b"/>
          <a:lstStyle/>
          <a:p>
            <a:r>
              <a:rPr lang="es-419" sz="2200" b="1" noProof="0" dirty="0">
                <a:solidFill>
                  <a:srgbClr val="FF0000"/>
                </a:solidFill>
                <a:effectLst>
                  <a:outerShdw blurRad="38100" dist="38100" dir="2700000" algn="tl">
                    <a:srgbClr val="000000"/>
                  </a:outerShdw>
                </a:effectLst>
              </a:rPr>
              <a:t>                                           YT Safe (86.1%)</a:t>
            </a:r>
          </a:p>
        </p:txBody>
      </p:sp>
    </p:spTree>
    <p:extLst>
      <p:ext uri="{BB962C8B-B14F-4D97-AF65-F5344CB8AC3E}">
        <p14:creationId xmlns:p14="http://schemas.microsoft.com/office/powerpoint/2010/main" val="381848188"/>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1922" name="Rectangle 2">
            <a:extLst>
              <a:ext uri="{FF2B5EF4-FFF2-40B4-BE49-F238E27FC236}">
                <a16:creationId xmlns:a16="http://schemas.microsoft.com/office/drawing/2014/main" id="{4205BDC8-CCE3-FD28-9197-AF33633386EF}"/>
              </a:ext>
            </a:extLst>
          </p:cNvPr>
          <p:cNvSpPr>
            <a:spLocks noChangeArrowheads="1"/>
          </p:cNvSpPr>
          <p:nvPr/>
        </p:nvSpPr>
        <p:spPr bwMode="auto">
          <a:xfrm>
            <a:off x="1055440" y="2438400"/>
            <a:ext cx="1008111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ctr">
              <a:lnSpc>
                <a:spcPct val="95000"/>
              </a:lnSpc>
              <a:spcBef>
                <a:spcPct val="30000"/>
              </a:spcBef>
              <a:buClr>
                <a:srgbClr val="5FF0FF"/>
              </a:buClr>
              <a:buFont typeface="Symbol" panose="05050102010706020507" pitchFamily="18" charset="2"/>
              <a:buNone/>
            </a:pPr>
            <a:r>
              <a:rPr lang="es-419" noProof="0" dirty="0">
                <a:solidFill>
                  <a:srgbClr val="EFF9FF"/>
                </a:solidFill>
                <a:latin typeface="Arial" panose="020B0604020202020204" pitchFamily="34" charset="0"/>
                <a:cs typeface="Times New Roman" panose="02020603050405020304" pitchFamily="18" charset="0"/>
              </a:rPr>
              <a:t>Entonces, muchas gracias por venir al estudio hoy. </a:t>
            </a:r>
          </a:p>
          <a:p>
            <a:pPr algn="ctr">
              <a:lnSpc>
                <a:spcPct val="95000"/>
              </a:lnSpc>
              <a:spcBef>
                <a:spcPct val="30000"/>
              </a:spcBef>
              <a:buClr>
                <a:srgbClr val="5FF0FF"/>
              </a:buClr>
              <a:buFont typeface="Symbol" panose="05050102010706020507" pitchFamily="18" charset="2"/>
              <a:buNone/>
            </a:pPr>
            <a:r>
              <a:rPr lang="es-419" dirty="0">
                <a:solidFill>
                  <a:srgbClr val="EFF9FF"/>
                </a:solidFill>
                <a:latin typeface="Arial" panose="020B0604020202020204" pitchFamily="34" charset="0"/>
                <a:cs typeface="Times New Roman" panose="02020603050405020304" pitchFamily="18" charset="0"/>
              </a:rPr>
              <a:t>Fue incluso más corto de lo esperado, ¡así que gracias! </a:t>
            </a:r>
          </a:p>
          <a:p>
            <a:pPr algn="ctr">
              <a:lnSpc>
                <a:spcPct val="95000"/>
              </a:lnSpc>
              <a:spcBef>
                <a:spcPct val="30000"/>
              </a:spcBef>
              <a:buClr>
                <a:srgbClr val="5FF0FF"/>
              </a:buClr>
              <a:buFont typeface="Symbol" panose="05050102010706020507" pitchFamily="18" charset="2"/>
              <a:buNone/>
            </a:pPr>
            <a:r>
              <a:rPr lang="es-419" dirty="0">
                <a:solidFill>
                  <a:srgbClr val="EFF9FF"/>
                </a:solidFill>
                <a:latin typeface="Arial" panose="020B0604020202020204" pitchFamily="34" charset="0"/>
                <a:cs typeface="Times New Roman" panose="02020603050405020304" pitchFamily="18" charset="0"/>
              </a:rPr>
              <a:t>¡Y adiós!</a:t>
            </a:r>
            <a:endParaRPr lang="es-419" noProof="0" dirty="0">
              <a:solidFill>
                <a:srgbClr val="EFF9FF"/>
              </a:solidFill>
              <a:latin typeface="Arial" panose="020B0604020202020204" pitchFamily="34"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81922">
                                            <p:txEl>
                                              <p:pRg st="0" end="0"/>
                                            </p:txEl>
                                          </p:spTgt>
                                        </p:tgtEl>
                                        <p:attrNameLst>
                                          <p:attrName>style.visibility</p:attrName>
                                        </p:attrNameLst>
                                      </p:cBhvr>
                                      <p:to>
                                        <p:strVal val="visible"/>
                                      </p:to>
                                    </p:set>
                                    <p:anim calcmode="lin" valueType="num">
                                      <p:cBhvr>
                                        <p:cTn id="7" dur="500" fill="hold"/>
                                        <p:tgtEl>
                                          <p:spTgt spid="32819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819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2819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81922">
                                            <p:txEl>
                                              <p:pRg st="1" end="1"/>
                                            </p:txEl>
                                          </p:spTgt>
                                        </p:tgtEl>
                                        <p:attrNameLst>
                                          <p:attrName>style.visibility</p:attrName>
                                        </p:attrNameLst>
                                      </p:cBhvr>
                                      <p:to>
                                        <p:strVal val="visible"/>
                                      </p:to>
                                    </p:set>
                                    <p:anim calcmode="lin" valueType="num">
                                      <p:cBhvr>
                                        <p:cTn id="14" dur="500" fill="hold"/>
                                        <p:tgtEl>
                                          <p:spTgt spid="328192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28192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2819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281922">
                                            <p:txEl>
                                              <p:pRg st="2" end="2"/>
                                            </p:txEl>
                                          </p:spTgt>
                                        </p:tgtEl>
                                        <p:attrNameLst>
                                          <p:attrName>style.visibility</p:attrName>
                                        </p:attrNameLst>
                                      </p:cBhvr>
                                      <p:to>
                                        <p:strVal val="visible"/>
                                      </p:to>
                                    </p:set>
                                    <p:anim calcmode="lin" valueType="num">
                                      <p:cBhvr>
                                        <p:cTn id="21" dur="500" fill="hold"/>
                                        <p:tgtEl>
                                          <p:spTgt spid="328192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28192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2819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192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9638" name="Rectangle 6">
            <a:extLst>
              <a:ext uri="{FF2B5EF4-FFF2-40B4-BE49-F238E27FC236}">
                <a16:creationId xmlns:a16="http://schemas.microsoft.com/office/drawing/2014/main" id="{20DFB20C-B269-BCA6-DA08-EE528BF55655}"/>
              </a:ext>
            </a:extLst>
          </p:cNvPr>
          <p:cNvSpPr>
            <a:spLocks noChangeArrowheads="1"/>
          </p:cNvSpPr>
          <p:nvPr/>
        </p:nvSpPr>
        <p:spPr bwMode="auto">
          <a:xfrm>
            <a:off x="0" y="1"/>
            <a:ext cx="12192000" cy="6811963"/>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419" noProof="0" dirty="0"/>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1682" name="Rectangle 2">
            <a:extLst>
              <a:ext uri="{FF2B5EF4-FFF2-40B4-BE49-F238E27FC236}">
                <a16:creationId xmlns:a16="http://schemas.microsoft.com/office/drawing/2014/main" id="{5843082D-F956-D061-4CF9-9BCF6EE0FB23}"/>
              </a:ext>
            </a:extLst>
          </p:cNvPr>
          <p:cNvSpPr>
            <a:spLocks noChangeArrowheads="1"/>
          </p:cNvSpPr>
          <p:nvPr/>
        </p:nvSpPr>
        <p:spPr bwMode="auto">
          <a:xfrm>
            <a:off x="695400" y="980728"/>
            <a:ext cx="7869425" cy="89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300"/>
              </a:spcAft>
              <a:buClr>
                <a:srgbClr val="5FF0FF"/>
              </a:buClr>
              <a:buFont typeface="Symbol" panose="05050102010706020507" pitchFamily="18" charset="2"/>
              <a:buNone/>
            </a:pPr>
            <a:r>
              <a:rPr lang="es-419" sz="2950" noProof="0" dirty="0">
                <a:solidFill>
                  <a:srgbClr val="EFF9FF"/>
                </a:solidFill>
                <a:latin typeface="Arial" panose="020B0604020202020204" pitchFamily="34" charset="0"/>
                <a:cs typeface="Times New Roman" panose="02020603050405020304" pitchFamily="18" charset="0"/>
              </a:rPr>
              <a:t>Bueno, obviamente hay algo más, aquí!</a:t>
            </a:r>
          </a:p>
          <a:p>
            <a:pPr algn="just">
              <a:lnSpc>
                <a:spcPct val="90000"/>
              </a:lnSpc>
              <a:spcBef>
                <a:spcPts val="0"/>
              </a:spcBef>
              <a:spcAft>
                <a:spcPts val="300"/>
              </a:spcAft>
              <a:buClr>
                <a:srgbClr val="5FF0FF"/>
              </a:buClr>
              <a:buFont typeface="Symbol" panose="05050102010706020507" pitchFamily="18" charset="2"/>
              <a:buNone/>
            </a:pPr>
            <a:r>
              <a:rPr lang="es-419" sz="2950" noProof="0" dirty="0">
                <a:solidFill>
                  <a:srgbClr val="EFF9FF"/>
                </a:solidFill>
                <a:latin typeface="Arial" panose="020B0604020202020204" pitchFamily="34" charset="0"/>
                <a:cs typeface="Times New Roman" panose="02020603050405020304" pitchFamily="18" charset="0"/>
              </a:rPr>
              <a:t>La palabra “mesías” en hebreo es:   </a:t>
            </a:r>
            <a:endParaRPr lang="es-419" sz="2950" b="1" noProof="0" dirty="0">
              <a:solidFill>
                <a:srgbClr val="FFC42F"/>
              </a:solidFill>
              <a:latin typeface="Arial" panose="020B0604020202020204" pitchFamily="34" charset="0"/>
              <a:cs typeface="Times New Roman" panose="02020603050405020304" pitchFamily="18" charset="0"/>
            </a:endParaRPr>
          </a:p>
        </p:txBody>
      </p:sp>
      <p:graphicFrame>
        <p:nvGraphicFramePr>
          <p:cNvPr id="4" name="Object 8">
            <a:extLst>
              <a:ext uri="{FF2B5EF4-FFF2-40B4-BE49-F238E27FC236}">
                <a16:creationId xmlns:a16="http://schemas.microsoft.com/office/drawing/2014/main" id="{7523DB9D-429B-9564-6499-F8F9182BDFC4}"/>
              </a:ext>
            </a:extLst>
          </p:cNvPr>
          <p:cNvGraphicFramePr>
            <a:graphicFrameLocks noChangeAspect="1"/>
          </p:cNvGraphicFramePr>
          <p:nvPr>
            <p:extLst>
              <p:ext uri="{D42A27DB-BD31-4B8C-83A1-F6EECF244321}">
                <p14:modId xmlns:p14="http://schemas.microsoft.com/office/powerpoint/2010/main" val="3978596721"/>
              </p:ext>
            </p:extLst>
          </p:nvPr>
        </p:nvGraphicFramePr>
        <p:xfrm>
          <a:off x="8616280" y="1075203"/>
          <a:ext cx="2859767" cy="1921749"/>
        </p:xfrm>
        <a:graphic>
          <a:graphicData uri="http://schemas.openxmlformats.org/presentationml/2006/ole">
            <mc:AlternateContent xmlns:mc="http://schemas.openxmlformats.org/markup-compatibility/2006">
              <mc:Choice xmlns:v="urn:schemas-microsoft-com:vml" Requires="v">
                <p:oleObj name="Photo Editor Photo" r:id="rId3" imgW="2895238" imgH="1867161" progId="MSPhotoEd.3">
                  <p:embed/>
                </p:oleObj>
              </mc:Choice>
              <mc:Fallback>
                <p:oleObj name="Photo Editor Photo" r:id="rId3" imgW="2895238" imgH="1867161" progId="MSPhotoEd.3">
                  <p:embed/>
                  <p:pic>
                    <p:nvPicPr>
                      <p:cNvPr id="3300360" name="Object 8">
                        <a:extLst>
                          <a:ext uri="{FF2B5EF4-FFF2-40B4-BE49-F238E27FC236}">
                            <a16:creationId xmlns:a16="http://schemas.microsoft.com/office/drawing/2014/main" id="{2F5F8AF8-FB88-421A-62B9-AEEC0D88B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80" y="1075203"/>
                        <a:ext cx="2859767" cy="1921749"/>
                      </a:xfrm>
                      <a:prstGeom prst="rect">
                        <a:avLst/>
                      </a:prstGeom>
                      <a:noFill/>
                      <a:ln>
                        <a:noFill/>
                      </a:ln>
                      <a:effectLst/>
                    </p:spPr>
                  </p:pic>
                </p:oleObj>
              </mc:Fallback>
            </mc:AlternateContent>
          </a:graphicData>
        </a:graphic>
      </p:graphicFrame>
      <p:sp>
        <p:nvSpPr>
          <p:cNvPr id="5" name="Rectangle 2">
            <a:extLst>
              <a:ext uri="{FF2B5EF4-FFF2-40B4-BE49-F238E27FC236}">
                <a16:creationId xmlns:a16="http://schemas.microsoft.com/office/drawing/2014/main" id="{C24B735F-9BA8-129B-0941-FE54666D9FCD}"/>
              </a:ext>
            </a:extLst>
          </p:cNvPr>
          <p:cNvSpPr>
            <a:spLocks noChangeArrowheads="1"/>
          </p:cNvSpPr>
          <p:nvPr/>
        </p:nvSpPr>
        <p:spPr bwMode="auto">
          <a:xfrm>
            <a:off x="695400" y="1844824"/>
            <a:ext cx="777686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Font typeface="Symbol" panose="05050102010706020507" pitchFamily="18" charset="2"/>
              <a:buNone/>
            </a:pPr>
            <a:r>
              <a:rPr lang="es-419" sz="2950" noProof="0" dirty="0">
                <a:solidFill>
                  <a:srgbClr val="EFF9FF"/>
                </a:solidFill>
                <a:latin typeface="Arial" panose="020B0604020202020204" pitchFamily="34" charset="0"/>
                <a:cs typeface="Times New Roman" panose="02020603050405020304" pitchFamily="18" charset="0"/>
              </a:rPr>
              <a:t>El problema es: Se puede usar como el título o nombre de una persona (“Ha Mashiach”), pero también puede ser usado cómo sustantivo o adjetivo (‘</a:t>
            </a:r>
            <a:r>
              <a:rPr lang="es-419" sz="2950" noProof="0" dirty="0" err="1">
                <a:solidFill>
                  <a:srgbClr val="EFF9FF"/>
                </a:solidFill>
                <a:latin typeface="Arial" panose="020B0604020202020204" pitchFamily="34" charset="0"/>
                <a:cs typeface="Times New Roman" panose="02020603050405020304" pitchFamily="18" charset="0"/>
              </a:rPr>
              <a:t>mashiac</a:t>
            </a:r>
            <a:r>
              <a:rPr lang="es-419" sz="2950" noProof="0" dirty="0">
                <a:solidFill>
                  <a:srgbClr val="EFF9FF"/>
                </a:solidFill>
                <a:latin typeface="Arial" panose="020B0604020202020204" pitchFamily="34" charset="0"/>
                <a:cs typeface="Times New Roman" panose="02020603050405020304" pitchFamily="18" charset="0"/>
              </a:rPr>
              <a:t>’). </a:t>
            </a:r>
          </a:p>
        </p:txBody>
      </p:sp>
      <p:sp>
        <p:nvSpPr>
          <p:cNvPr id="6" name="Rectangle 2">
            <a:extLst>
              <a:ext uri="{FF2B5EF4-FFF2-40B4-BE49-F238E27FC236}">
                <a16:creationId xmlns:a16="http://schemas.microsoft.com/office/drawing/2014/main" id="{503A9393-6FE2-7775-DD15-985718EC9988}"/>
              </a:ext>
            </a:extLst>
          </p:cNvPr>
          <p:cNvSpPr>
            <a:spLocks noChangeArrowheads="1"/>
          </p:cNvSpPr>
          <p:nvPr/>
        </p:nvSpPr>
        <p:spPr bwMode="auto">
          <a:xfrm>
            <a:off x="695399" y="3573016"/>
            <a:ext cx="1085265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a:spcBef>
                <a:spcPct val="20000"/>
              </a:spcBef>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Tahoma" panose="020B0604030504040204" pitchFamily="34" charset="0"/>
              </a:defRPr>
            </a:lvl1pPr>
            <a:lvl2pPr marL="558800" indent="-76200" algn="l">
              <a:spcBef>
                <a:spcPct val="20000"/>
              </a:spcBef>
              <a:buClr>
                <a:schemeClr val="folHlink"/>
              </a:buClr>
              <a:buChar char="–"/>
              <a:defRPr kumimoji="1" sz="2800">
                <a:solidFill>
                  <a:schemeClr val="tx1"/>
                </a:solidFill>
                <a:effectLst>
                  <a:outerShdw blurRad="38100" dist="38100" dir="2700000" algn="tl">
                    <a:srgbClr val="000000"/>
                  </a:outerShdw>
                </a:effectLst>
                <a:latin typeface="Tahoma" panose="020B0604030504040204" pitchFamily="34" charset="0"/>
              </a:defRPr>
            </a:lvl2pPr>
            <a:lvl3pPr marL="1143000" indent="-228600" algn="l">
              <a:spcBef>
                <a:spcPct val="20000"/>
              </a:spcBef>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Tahoma" panose="020B0604030504040204" pitchFamily="34" charset="0"/>
              </a:defRPr>
            </a:lvl3pPr>
            <a:lvl4pPr marL="1600200" indent="-228600" algn="l">
              <a:spcBef>
                <a:spcPct val="20000"/>
              </a:spcBef>
              <a:buChar char="–"/>
              <a:defRPr kumimoji="1" sz="2000">
                <a:solidFill>
                  <a:schemeClr val="tx1"/>
                </a:solidFill>
                <a:effectLst>
                  <a:outerShdw blurRad="38100" dist="38100" dir="2700000" algn="tl">
                    <a:srgbClr val="000000"/>
                  </a:outerShdw>
                </a:effectLst>
                <a:latin typeface="Tahoma" panose="020B0604030504040204" pitchFamily="34" charset="0"/>
              </a:defRPr>
            </a:lvl4pPr>
            <a:lvl5pPr marL="2057400" indent="-228600" algn="l">
              <a:spcBef>
                <a:spcPct val="20000"/>
              </a:spcBef>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Tahoma" panose="020B0604030504040204" pitchFamily="34" charset="0"/>
              </a:defRPr>
            </a:lvl9pPr>
          </a:lstStyle>
          <a:p>
            <a:pPr algn="just">
              <a:lnSpc>
                <a:spcPct val="90000"/>
              </a:lnSpc>
              <a:spcBef>
                <a:spcPts val="0"/>
              </a:spcBef>
              <a:spcAft>
                <a:spcPts val="400"/>
              </a:spcAft>
              <a:buClr>
                <a:srgbClr val="5FF0FF"/>
              </a:buClr>
              <a:buNone/>
            </a:pPr>
            <a:r>
              <a:rPr lang="es-419" sz="2950" noProof="0" dirty="0">
                <a:solidFill>
                  <a:srgbClr val="EFF9FF"/>
                </a:solidFill>
                <a:latin typeface="Arial" panose="020B0604020202020204" pitchFamily="34" charset="0"/>
                <a:cs typeface="Times New Roman" panose="02020603050405020304" pitchFamily="18" charset="0"/>
              </a:rPr>
              <a:t>Es el </a:t>
            </a:r>
            <a:r>
              <a:rPr lang="es-419" sz="2950" i="1" noProof="0" dirty="0">
                <a:solidFill>
                  <a:srgbClr val="EFF9FF"/>
                </a:solidFill>
                <a:latin typeface="Arial" panose="020B0604020202020204" pitchFamily="34" charset="0"/>
                <a:cs typeface="Times New Roman" panose="02020603050405020304" pitchFamily="18" charset="0"/>
              </a:rPr>
              <a:t>contexto</a:t>
            </a:r>
            <a:r>
              <a:rPr lang="es-419" sz="2950" noProof="0" dirty="0">
                <a:solidFill>
                  <a:srgbClr val="EFF9FF"/>
                </a:solidFill>
                <a:latin typeface="Arial" panose="020B0604020202020204" pitchFamily="34" charset="0"/>
                <a:cs typeface="Times New Roman" panose="02020603050405020304" pitchFamily="18" charset="0"/>
              </a:rPr>
              <a:t> que indica cuál es el </a:t>
            </a:r>
            <a:r>
              <a:rPr lang="es-419" sz="2950" dirty="0">
                <a:solidFill>
                  <a:srgbClr val="EFF9FF"/>
                </a:solidFill>
                <a:latin typeface="Arial" panose="020B0604020202020204" pitchFamily="34" charset="0"/>
                <a:cs typeface="Times New Roman" panose="02020603050405020304" pitchFamily="18" charset="0"/>
              </a:rPr>
              <a:t>significado.</a:t>
            </a:r>
            <a:endParaRPr lang="es-419" sz="2950" b="1" noProof="0" dirty="0">
              <a:solidFill>
                <a:srgbClr val="FFC42F"/>
              </a:solidFill>
              <a:latin typeface="Arial" panose="020B0604020202020204" pitchFamily="34" charset="0"/>
              <a:cs typeface="Times New Roman" panose="02020603050405020304" pitchFamily="18" charset="0"/>
            </a:endParaRPr>
          </a:p>
          <a:p>
            <a:pPr algn="just">
              <a:lnSpc>
                <a:spcPct val="90000"/>
              </a:lnSpc>
              <a:spcBef>
                <a:spcPts val="0"/>
              </a:spcBef>
              <a:spcAft>
                <a:spcPts val="400"/>
              </a:spcAft>
              <a:buClr>
                <a:srgbClr val="5FF0FF"/>
              </a:buClr>
              <a:buFont typeface="Symbol" panose="05050102010706020507" pitchFamily="18" charset="2"/>
              <a:buNone/>
            </a:pPr>
            <a:r>
              <a:rPr lang="es-419" sz="2950" noProof="0" dirty="0">
                <a:solidFill>
                  <a:srgbClr val="EFF9FF"/>
                </a:solidFill>
                <a:latin typeface="Arial" panose="020B0604020202020204" pitchFamily="34" charset="0"/>
                <a:cs typeface="Times New Roman" panose="02020603050405020304" pitchFamily="18" charset="0"/>
              </a:rPr>
              <a:t>En el AT ocurre 39 veces, de los cuales 37 son definitivamente sustantivo o adjetivo… pero las otras dos veces, el contexto es ambiguo… Podría ser cualquiera de los significados.</a:t>
            </a:r>
          </a:p>
          <a:p>
            <a:pPr algn="just">
              <a:lnSpc>
                <a:spcPct val="90000"/>
              </a:lnSpc>
              <a:spcBef>
                <a:spcPts val="0"/>
              </a:spcBef>
              <a:spcAft>
                <a:spcPts val="400"/>
              </a:spcAft>
              <a:buClr>
                <a:srgbClr val="5FF0FF"/>
              </a:buClr>
              <a:buFont typeface="Symbol" panose="05050102010706020507" pitchFamily="18" charset="2"/>
              <a:buNone/>
            </a:pPr>
            <a:r>
              <a:rPr lang="es-419" sz="2950" noProof="0" dirty="0">
                <a:solidFill>
                  <a:srgbClr val="EFF9FF"/>
                </a:solidFill>
                <a:latin typeface="Arial" panose="020B0604020202020204" pitchFamily="34" charset="0"/>
                <a:cs typeface="Times New Roman" panose="02020603050405020304" pitchFamily="18" charset="0"/>
              </a:rPr>
              <a:t>Volveremos a ese punto más adelante, pero por el momento </a:t>
            </a:r>
            <a:r>
              <a:rPr lang="es-419" sz="2950" noProof="0" dirty="0" err="1">
                <a:solidFill>
                  <a:srgbClr val="EFF9FF"/>
                </a:solidFill>
                <a:latin typeface="Arial" panose="020B0604020202020204" pitchFamily="34" charset="0"/>
                <a:cs typeface="Times New Roman" panose="02020603050405020304" pitchFamily="18" charset="0"/>
              </a:rPr>
              <a:t>ténlo</a:t>
            </a:r>
            <a:r>
              <a:rPr lang="es-419" sz="2950" noProof="0" dirty="0">
                <a:solidFill>
                  <a:srgbClr val="EFF9FF"/>
                </a:solidFill>
                <a:latin typeface="Arial" panose="020B0604020202020204" pitchFamily="34" charset="0"/>
                <a:cs typeface="Times New Roman" panose="02020603050405020304" pitchFamily="18" charset="0"/>
              </a:rPr>
              <a:t> en cuenta: No hay “ha Mashiach” en el AT.</a:t>
            </a:r>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71682">
                                            <p:txEl>
                                              <p:pRg st="0" end="0"/>
                                            </p:txEl>
                                          </p:spTgt>
                                        </p:tgtEl>
                                        <p:attrNameLst>
                                          <p:attrName>style.visibility</p:attrName>
                                        </p:attrNameLst>
                                      </p:cBhvr>
                                      <p:to>
                                        <p:strVal val="visible"/>
                                      </p:to>
                                    </p:set>
                                    <p:animEffect transition="in" filter="wipe(left)">
                                      <p:cBhvr>
                                        <p:cTn id="7" dur="350"/>
                                        <p:tgtEl>
                                          <p:spTgt spid="32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71682">
                                            <p:txEl>
                                              <p:pRg st="1" end="1"/>
                                            </p:txEl>
                                          </p:spTgt>
                                        </p:tgtEl>
                                        <p:attrNameLst>
                                          <p:attrName>style.visibility</p:attrName>
                                        </p:attrNameLst>
                                      </p:cBhvr>
                                      <p:to>
                                        <p:strVal val="visible"/>
                                      </p:to>
                                    </p:set>
                                    <p:animEffect transition="in" filter="wipe(left)">
                                      <p:cBhvr>
                                        <p:cTn id="12" dur="350"/>
                                        <p:tgtEl>
                                          <p:spTgt spid="327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350" fill="hold"/>
                                        <p:tgtEl>
                                          <p:spTgt spid="4"/>
                                        </p:tgtEl>
                                        <p:attrNameLst>
                                          <p:attrName>ppt_w</p:attrName>
                                        </p:attrNameLst>
                                      </p:cBhvr>
                                      <p:tavLst>
                                        <p:tav tm="0">
                                          <p:val>
                                            <p:fltVal val="0"/>
                                          </p:val>
                                        </p:tav>
                                        <p:tav tm="100000">
                                          <p:val>
                                            <p:strVal val="#ppt_w"/>
                                          </p:val>
                                        </p:tav>
                                      </p:tavLst>
                                    </p:anim>
                                    <p:anim calcmode="lin" valueType="num">
                                      <p:cBhvr>
                                        <p:cTn id="18" dur="350" fill="hold"/>
                                        <p:tgtEl>
                                          <p:spTgt spid="4"/>
                                        </p:tgtEl>
                                        <p:attrNameLst>
                                          <p:attrName>ppt_h</p:attrName>
                                        </p:attrNameLst>
                                      </p:cBhvr>
                                      <p:tavLst>
                                        <p:tav tm="0">
                                          <p:val>
                                            <p:fltVal val="0"/>
                                          </p:val>
                                        </p:tav>
                                        <p:tav tm="100000">
                                          <p:val>
                                            <p:strVal val="#ppt_h"/>
                                          </p:val>
                                        </p:tav>
                                      </p:tavLst>
                                    </p:anim>
                                    <p:animEffect transition="in" filter="fade">
                                      <p:cBhvr>
                                        <p:cTn id="19" dur="3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35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dissolve">
                                      <p:cBhvr>
                                        <p:cTn id="29" dur="35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dissolve">
                                      <p:cBhvr>
                                        <p:cTn id="34" dur="35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dissolve">
                                      <p:cBhvr>
                                        <p:cTn id="39" dur="3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1682" grpId="0" build="p"/>
      <p:bldP spid="5" grpId="0" build="p" autoUpdateAnimBg="0"/>
      <p:bldP spid="6" grpId="0" build="p" autoUpdateAnimBg="0"/>
    </p:bldLst>
  </p:timing>
</p:sld>
</file>

<file path=ppt/theme/theme1.xml><?xml version="1.0" encoding="utf-8"?>
<a:theme xmlns:a="http://schemas.openxmlformats.org/drawingml/2006/main" name="Whirlpool">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56038</TotalTime>
  <Words>6831</Words>
  <Application>Microsoft Office PowerPoint</Application>
  <PresentationFormat>Widescreen</PresentationFormat>
  <Paragraphs>469</Paragraphs>
  <Slides>66</Slides>
  <Notes>66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4" baseType="lpstr">
      <vt:lpstr>Arial Unicode MS</vt:lpstr>
      <vt:lpstr>Ancient Geek</vt:lpstr>
      <vt:lpstr>Aptos</vt:lpstr>
      <vt:lpstr>Arial</vt:lpstr>
      <vt:lpstr>Symbol</vt:lpstr>
      <vt:lpstr>Times New Roman</vt:lpstr>
      <vt:lpstr>Whirlpool</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Digistar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Oración y Fe:</dc:title>
  <dc:creator>Stuart</dc:creator>
  <cp:lastModifiedBy>Stuart David Allsop C</cp:lastModifiedBy>
  <cp:revision>3257</cp:revision>
  <dcterms:created xsi:type="dcterms:W3CDTF">2004-02-17T04:13:14Z</dcterms:created>
  <dcterms:modified xsi:type="dcterms:W3CDTF">2025-08-22T02:36:57Z</dcterms:modified>
</cp:coreProperties>
</file>