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67"/>
  </p:notesMasterIdLst>
  <p:sldIdLst>
    <p:sldId id="812" r:id="rId2"/>
    <p:sldId id="2534" r:id="rId3"/>
    <p:sldId id="2471" r:id="rId4"/>
    <p:sldId id="2479" r:id="rId5"/>
    <p:sldId id="2574" r:id="rId6"/>
    <p:sldId id="2575" r:id="rId7"/>
    <p:sldId id="2576" r:id="rId8"/>
    <p:sldId id="2577" r:id="rId9"/>
    <p:sldId id="2543" r:id="rId10"/>
    <p:sldId id="2544" r:id="rId11"/>
    <p:sldId id="2545" r:id="rId12"/>
    <p:sldId id="2535" r:id="rId13"/>
    <p:sldId id="2568" r:id="rId14"/>
    <p:sldId id="2536" r:id="rId15"/>
    <p:sldId id="2569" r:id="rId16"/>
    <p:sldId id="2616" r:id="rId17"/>
    <p:sldId id="2546" r:id="rId18"/>
    <p:sldId id="2570" r:id="rId19"/>
    <p:sldId id="2571" r:id="rId20"/>
    <p:sldId id="2572" r:id="rId21"/>
    <p:sldId id="2547" r:id="rId22"/>
    <p:sldId id="2617" r:id="rId23"/>
    <p:sldId id="2573" r:id="rId24"/>
    <p:sldId id="2548" r:id="rId25"/>
    <p:sldId id="2603" r:id="rId26"/>
    <p:sldId id="2602" r:id="rId27"/>
    <p:sldId id="2578" r:id="rId28"/>
    <p:sldId id="2592" r:id="rId29"/>
    <p:sldId id="2579" r:id="rId30"/>
    <p:sldId id="2624" r:id="rId31"/>
    <p:sldId id="2580" r:id="rId32"/>
    <p:sldId id="2594" r:id="rId33"/>
    <p:sldId id="2595" r:id="rId34"/>
    <p:sldId id="2596" r:id="rId35"/>
    <p:sldId id="2597" r:id="rId36"/>
    <p:sldId id="2599" r:id="rId37"/>
    <p:sldId id="2598" r:id="rId38"/>
    <p:sldId id="2600" r:id="rId39"/>
    <p:sldId id="2601" r:id="rId40"/>
    <p:sldId id="2581" r:id="rId41"/>
    <p:sldId id="2604" r:id="rId42"/>
    <p:sldId id="2605" r:id="rId43"/>
    <p:sldId id="2606" r:id="rId44"/>
    <p:sldId id="2608" r:id="rId45"/>
    <p:sldId id="2609" r:id="rId46"/>
    <p:sldId id="2610" r:id="rId47"/>
    <p:sldId id="2582" r:id="rId48"/>
    <p:sldId id="2614" r:id="rId49"/>
    <p:sldId id="2615" r:id="rId50"/>
    <p:sldId id="2618" r:id="rId51"/>
    <p:sldId id="2613" r:id="rId52"/>
    <p:sldId id="2619" r:id="rId53"/>
    <p:sldId id="2583" r:id="rId54"/>
    <p:sldId id="2612" r:id="rId55"/>
    <p:sldId id="2620" r:id="rId56"/>
    <p:sldId id="2584" r:id="rId57"/>
    <p:sldId id="2621" r:id="rId58"/>
    <p:sldId id="2622" r:id="rId59"/>
    <p:sldId id="2585" r:id="rId60"/>
    <p:sldId id="2586" r:id="rId61"/>
    <p:sldId id="2623" r:id="rId62"/>
    <p:sldId id="2587" r:id="rId63"/>
    <p:sldId id="2473" r:id="rId64"/>
    <p:sldId id="317" r:id="rId65"/>
    <p:sldId id="399"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FFFB"/>
    <a:srgbClr val="59FF0F"/>
    <a:srgbClr val="FFFF00"/>
    <a:srgbClr val="FF3B3B"/>
    <a:srgbClr val="75FF78"/>
    <a:srgbClr val="FFC000"/>
    <a:srgbClr val="5DFF61"/>
    <a:srgbClr val="6FFF2F"/>
    <a:srgbClr val="99FF33"/>
    <a:srgbClr val="3B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1" autoAdjust="0"/>
    <p:restoredTop sz="95346" autoAdjust="0"/>
  </p:normalViewPr>
  <p:slideViewPr>
    <p:cSldViewPr>
      <p:cViewPr varScale="1">
        <p:scale>
          <a:sx n="71" d="100"/>
          <a:sy n="71" d="100"/>
        </p:scale>
        <p:origin x="8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54" d="100"/>
          <a:sy n="54" d="100"/>
        </p:scale>
        <p:origin x="-21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2C4B0F-7DD7-A805-3621-533D6A9C7F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14339" name="Rectangle 3">
            <a:extLst>
              <a:ext uri="{FF2B5EF4-FFF2-40B4-BE49-F238E27FC236}">
                <a16:creationId xmlns:a16="http://schemas.microsoft.com/office/drawing/2014/main" id="{D107E9B1-6457-6F7E-445F-2BE416841B4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340" name="Rectangle 4">
            <a:extLst>
              <a:ext uri="{FF2B5EF4-FFF2-40B4-BE49-F238E27FC236}">
                <a16:creationId xmlns:a16="http://schemas.microsoft.com/office/drawing/2014/main" id="{55EDEEBA-38D8-F4EB-E9C2-9FB5794C47C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5570F3B-31B5-A588-DE1E-A402420DB48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B031F278-F32E-C2A5-3B32-BF95878CAB9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14343" name="Rectangle 7">
            <a:extLst>
              <a:ext uri="{FF2B5EF4-FFF2-40B4-BE49-F238E27FC236}">
                <a16:creationId xmlns:a16="http://schemas.microsoft.com/office/drawing/2014/main" id="{AFD387EC-A201-6806-C84B-381E81CD8B7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D19396-CA32-4714-8CE5-16F7E3B4132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19396-CA32-4714-8CE5-16F7E3B4132A}" type="slidenum">
              <a:rPr lang="en-US" altLang="en-US" smtClean="0"/>
              <a:pPr/>
              <a:t>1</a:t>
            </a:fld>
            <a:endParaRPr lang="en-US" altLang="en-US" dirty="0"/>
          </a:p>
        </p:txBody>
      </p:sp>
    </p:spTree>
    <p:extLst>
      <p:ext uri="{BB962C8B-B14F-4D97-AF65-F5344CB8AC3E}">
        <p14:creationId xmlns:p14="http://schemas.microsoft.com/office/powerpoint/2010/main" val="16390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04B0-51EE-1E32-A69D-3298BB3B281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7AE98BB-F791-C555-F399-AE9B33A18255}"/>
              </a:ext>
            </a:extLst>
          </p:cNvPr>
          <p:cNvSpPr>
            <a:spLocks noGrp="1" noChangeArrowheads="1"/>
          </p:cNvSpPr>
          <p:nvPr>
            <p:ph type="sldNum" sz="quarter" idx="5"/>
          </p:nvPr>
        </p:nvSpPr>
        <p:spPr>
          <a:ln/>
        </p:spPr>
        <p:txBody>
          <a:bodyPr/>
          <a:lstStyle/>
          <a:p>
            <a:fld id="{74ADFCC8-62B6-46E6-BE00-A0AB78CC3E0D}" type="slidenum">
              <a:rPr lang="en-US" altLang="en-US"/>
              <a:pPr/>
              <a:t>10</a:t>
            </a:fld>
            <a:endParaRPr lang="en-US" altLang="en-US" dirty="0"/>
          </a:p>
        </p:txBody>
      </p:sp>
      <p:sp>
        <p:nvSpPr>
          <p:cNvPr id="967682" name="Rectangle 2">
            <a:extLst>
              <a:ext uri="{FF2B5EF4-FFF2-40B4-BE49-F238E27FC236}">
                <a16:creationId xmlns:a16="http://schemas.microsoft.com/office/drawing/2014/main" id="{F2967BC9-33C6-6603-16EA-DEE1D2C4AF3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8AFDC1B-2CD4-74B4-6DAB-213DDF94FE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14160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DC726-7CDE-697B-759A-91481AAB651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EDF12D3-A169-FDB9-5657-EF9AF7CAE1E1}"/>
              </a:ext>
            </a:extLst>
          </p:cNvPr>
          <p:cNvSpPr>
            <a:spLocks noGrp="1" noChangeArrowheads="1"/>
          </p:cNvSpPr>
          <p:nvPr>
            <p:ph type="sldNum" sz="quarter" idx="5"/>
          </p:nvPr>
        </p:nvSpPr>
        <p:spPr>
          <a:ln/>
        </p:spPr>
        <p:txBody>
          <a:bodyPr/>
          <a:lstStyle/>
          <a:p>
            <a:fld id="{74ADFCC8-62B6-46E6-BE00-A0AB78CC3E0D}" type="slidenum">
              <a:rPr lang="en-US" altLang="en-US"/>
              <a:pPr/>
              <a:t>11</a:t>
            </a:fld>
            <a:endParaRPr lang="en-US" altLang="en-US" dirty="0"/>
          </a:p>
        </p:txBody>
      </p:sp>
      <p:sp>
        <p:nvSpPr>
          <p:cNvPr id="967682" name="Rectangle 2">
            <a:extLst>
              <a:ext uri="{FF2B5EF4-FFF2-40B4-BE49-F238E27FC236}">
                <a16:creationId xmlns:a16="http://schemas.microsoft.com/office/drawing/2014/main" id="{31DBF074-671A-098E-7168-99F5023E350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C78BD79-B960-4906-DC76-DE2835C3A76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8812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3CDA-126A-3CDC-B393-181CDF3CA33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EF76F68-064E-627E-FD8A-7F82E2E8F3B5}"/>
              </a:ext>
            </a:extLst>
          </p:cNvPr>
          <p:cNvSpPr>
            <a:spLocks noGrp="1" noChangeArrowheads="1"/>
          </p:cNvSpPr>
          <p:nvPr>
            <p:ph type="sldNum" sz="quarter" idx="5"/>
          </p:nvPr>
        </p:nvSpPr>
        <p:spPr>
          <a:ln/>
        </p:spPr>
        <p:txBody>
          <a:bodyPr/>
          <a:lstStyle/>
          <a:p>
            <a:fld id="{74ADFCC8-62B6-46E6-BE00-A0AB78CC3E0D}" type="slidenum">
              <a:rPr lang="en-US" altLang="en-US"/>
              <a:pPr/>
              <a:t>12</a:t>
            </a:fld>
            <a:endParaRPr lang="en-US" altLang="en-US" dirty="0"/>
          </a:p>
        </p:txBody>
      </p:sp>
      <p:sp>
        <p:nvSpPr>
          <p:cNvPr id="967682" name="Rectangle 2">
            <a:extLst>
              <a:ext uri="{FF2B5EF4-FFF2-40B4-BE49-F238E27FC236}">
                <a16:creationId xmlns:a16="http://schemas.microsoft.com/office/drawing/2014/main" id="{DAB72543-70AF-F09C-1812-6FD4486D039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BF4928-0947-6BA2-9543-AED38FA152E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8853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2B51-7F4E-BE8A-16EA-EB9217BD57B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33D7D11-8EBF-5DE3-9B4D-23EBF536191F}"/>
              </a:ext>
            </a:extLst>
          </p:cNvPr>
          <p:cNvSpPr>
            <a:spLocks noGrp="1" noChangeArrowheads="1"/>
          </p:cNvSpPr>
          <p:nvPr>
            <p:ph type="sldNum" sz="quarter" idx="5"/>
          </p:nvPr>
        </p:nvSpPr>
        <p:spPr>
          <a:ln/>
        </p:spPr>
        <p:txBody>
          <a:bodyPr/>
          <a:lstStyle/>
          <a:p>
            <a:fld id="{74ADFCC8-62B6-46E6-BE00-A0AB78CC3E0D}" type="slidenum">
              <a:rPr lang="en-US" altLang="en-US"/>
              <a:pPr/>
              <a:t>13</a:t>
            </a:fld>
            <a:endParaRPr lang="en-US" altLang="en-US" dirty="0"/>
          </a:p>
        </p:txBody>
      </p:sp>
      <p:sp>
        <p:nvSpPr>
          <p:cNvPr id="967682" name="Rectangle 2">
            <a:extLst>
              <a:ext uri="{FF2B5EF4-FFF2-40B4-BE49-F238E27FC236}">
                <a16:creationId xmlns:a16="http://schemas.microsoft.com/office/drawing/2014/main" id="{1FE454FC-B057-133F-FF34-A744A4E00D3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9F33132-FFDD-6D26-9FAC-E523DC78A46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2145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79CE-A186-4EC5-846A-E5161F64823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B02CD49-51A1-5DD5-AFB0-4EF47BE9B11E}"/>
              </a:ext>
            </a:extLst>
          </p:cNvPr>
          <p:cNvSpPr>
            <a:spLocks noGrp="1" noChangeArrowheads="1"/>
          </p:cNvSpPr>
          <p:nvPr>
            <p:ph type="sldNum" sz="quarter" idx="5"/>
          </p:nvPr>
        </p:nvSpPr>
        <p:spPr>
          <a:ln/>
        </p:spPr>
        <p:txBody>
          <a:bodyPr/>
          <a:lstStyle/>
          <a:p>
            <a:fld id="{74ADFCC8-62B6-46E6-BE00-A0AB78CC3E0D}" type="slidenum">
              <a:rPr lang="en-US" altLang="en-US"/>
              <a:pPr/>
              <a:t>14</a:t>
            </a:fld>
            <a:endParaRPr lang="en-US" altLang="en-US" dirty="0"/>
          </a:p>
        </p:txBody>
      </p:sp>
      <p:sp>
        <p:nvSpPr>
          <p:cNvPr id="967682" name="Rectangle 2">
            <a:extLst>
              <a:ext uri="{FF2B5EF4-FFF2-40B4-BE49-F238E27FC236}">
                <a16:creationId xmlns:a16="http://schemas.microsoft.com/office/drawing/2014/main" id="{3376F0B8-ED2F-7DC2-C196-F23D9DFF051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69A8DFE-A27E-DC22-8C28-AD3AD887912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8835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FB57-F5C0-CB61-2CEB-2760A0931EC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81F862C-CC7E-3A83-C6F8-16D71630E3D6}"/>
              </a:ext>
            </a:extLst>
          </p:cNvPr>
          <p:cNvSpPr>
            <a:spLocks noGrp="1" noChangeArrowheads="1"/>
          </p:cNvSpPr>
          <p:nvPr>
            <p:ph type="sldNum" sz="quarter" idx="5"/>
          </p:nvPr>
        </p:nvSpPr>
        <p:spPr>
          <a:ln/>
        </p:spPr>
        <p:txBody>
          <a:bodyPr/>
          <a:lstStyle/>
          <a:p>
            <a:fld id="{74ADFCC8-62B6-46E6-BE00-A0AB78CC3E0D}" type="slidenum">
              <a:rPr lang="en-US" altLang="en-US"/>
              <a:pPr/>
              <a:t>15</a:t>
            </a:fld>
            <a:endParaRPr lang="en-US" altLang="en-US" dirty="0"/>
          </a:p>
        </p:txBody>
      </p:sp>
      <p:sp>
        <p:nvSpPr>
          <p:cNvPr id="967682" name="Rectangle 2">
            <a:extLst>
              <a:ext uri="{FF2B5EF4-FFF2-40B4-BE49-F238E27FC236}">
                <a16:creationId xmlns:a16="http://schemas.microsoft.com/office/drawing/2014/main" id="{C1B378B3-E9BC-906F-D99B-FAAD880F07D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0567643-A9AB-72EA-3E4C-ECE455CA809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3672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7BC6-D2D0-767F-223B-E7424AA6ED3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61EBFE0-3F14-CB66-DD2A-21412BB9A9BC}"/>
              </a:ext>
            </a:extLst>
          </p:cNvPr>
          <p:cNvSpPr>
            <a:spLocks noGrp="1" noChangeArrowheads="1"/>
          </p:cNvSpPr>
          <p:nvPr>
            <p:ph type="sldNum" sz="quarter" idx="5"/>
          </p:nvPr>
        </p:nvSpPr>
        <p:spPr>
          <a:ln/>
        </p:spPr>
        <p:txBody>
          <a:bodyPr/>
          <a:lstStyle/>
          <a:p>
            <a:fld id="{74ADFCC8-62B6-46E6-BE00-A0AB78CC3E0D}" type="slidenum">
              <a:rPr lang="en-US" altLang="en-US"/>
              <a:pPr/>
              <a:t>16</a:t>
            </a:fld>
            <a:endParaRPr lang="en-US" altLang="en-US" dirty="0"/>
          </a:p>
        </p:txBody>
      </p:sp>
      <p:sp>
        <p:nvSpPr>
          <p:cNvPr id="967682" name="Rectangle 2">
            <a:extLst>
              <a:ext uri="{FF2B5EF4-FFF2-40B4-BE49-F238E27FC236}">
                <a16:creationId xmlns:a16="http://schemas.microsoft.com/office/drawing/2014/main" id="{9086C848-A77D-4191-CCAA-922DF3F0208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DF9AD67-FC87-01EA-2AE2-0A9416AD9AF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33899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9529D-CE4C-F2B4-1CB0-C7E488B74D7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166BEC2-DE46-6BD3-1D67-B3743740339E}"/>
              </a:ext>
            </a:extLst>
          </p:cNvPr>
          <p:cNvSpPr>
            <a:spLocks noGrp="1" noChangeArrowheads="1"/>
          </p:cNvSpPr>
          <p:nvPr>
            <p:ph type="sldNum" sz="quarter" idx="5"/>
          </p:nvPr>
        </p:nvSpPr>
        <p:spPr>
          <a:ln/>
        </p:spPr>
        <p:txBody>
          <a:bodyPr/>
          <a:lstStyle/>
          <a:p>
            <a:fld id="{74ADFCC8-62B6-46E6-BE00-A0AB78CC3E0D}" type="slidenum">
              <a:rPr lang="en-US" altLang="en-US"/>
              <a:pPr/>
              <a:t>17</a:t>
            </a:fld>
            <a:endParaRPr lang="en-US" altLang="en-US" dirty="0"/>
          </a:p>
        </p:txBody>
      </p:sp>
      <p:sp>
        <p:nvSpPr>
          <p:cNvPr id="967682" name="Rectangle 2">
            <a:extLst>
              <a:ext uri="{FF2B5EF4-FFF2-40B4-BE49-F238E27FC236}">
                <a16:creationId xmlns:a16="http://schemas.microsoft.com/office/drawing/2014/main" id="{8B769316-2F8B-057A-77D2-6C4BA834C16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86C8A14-21C4-46D1-5A90-5C5885B832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9613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4BD3-CA4C-EEA0-14E3-9C6B9EC0C22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188B23C-3516-8F40-4F89-3FA80034FEDE}"/>
              </a:ext>
            </a:extLst>
          </p:cNvPr>
          <p:cNvSpPr>
            <a:spLocks noGrp="1" noChangeArrowheads="1"/>
          </p:cNvSpPr>
          <p:nvPr>
            <p:ph type="sldNum" sz="quarter" idx="5"/>
          </p:nvPr>
        </p:nvSpPr>
        <p:spPr>
          <a:ln/>
        </p:spPr>
        <p:txBody>
          <a:bodyPr/>
          <a:lstStyle/>
          <a:p>
            <a:fld id="{74ADFCC8-62B6-46E6-BE00-A0AB78CC3E0D}" type="slidenum">
              <a:rPr lang="en-US" altLang="en-US"/>
              <a:pPr/>
              <a:t>18</a:t>
            </a:fld>
            <a:endParaRPr lang="en-US" altLang="en-US" dirty="0"/>
          </a:p>
        </p:txBody>
      </p:sp>
      <p:sp>
        <p:nvSpPr>
          <p:cNvPr id="967682" name="Rectangle 2">
            <a:extLst>
              <a:ext uri="{FF2B5EF4-FFF2-40B4-BE49-F238E27FC236}">
                <a16:creationId xmlns:a16="http://schemas.microsoft.com/office/drawing/2014/main" id="{3843EC0D-2F6F-590C-80C3-D66328ABE1F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E027F46-B44E-CFE1-ACCD-83036FDBF96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71829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65060-429D-F7F1-2A34-241F0F36B30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FBE80F4-E422-8C8F-1FA2-D28DA009DA64}"/>
              </a:ext>
            </a:extLst>
          </p:cNvPr>
          <p:cNvSpPr>
            <a:spLocks noGrp="1" noChangeArrowheads="1"/>
          </p:cNvSpPr>
          <p:nvPr>
            <p:ph type="sldNum" sz="quarter" idx="5"/>
          </p:nvPr>
        </p:nvSpPr>
        <p:spPr>
          <a:ln/>
        </p:spPr>
        <p:txBody>
          <a:bodyPr/>
          <a:lstStyle/>
          <a:p>
            <a:fld id="{74ADFCC8-62B6-46E6-BE00-A0AB78CC3E0D}" type="slidenum">
              <a:rPr lang="en-US" altLang="en-US"/>
              <a:pPr/>
              <a:t>19</a:t>
            </a:fld>
            <a:endParaRPr lang="en-US" altLang="en-US" dirty="0"/>
          </a:p>
        </p:txBody>
      </p:sp>
      <p:sp>
        <p:nvSpPr>
          <p:cNvPr id="967682" name="Rectangle 2">
            <a:extLst>
              <a:ext uri="{FF2B5EF4-FFF2-40B4-BE49-F238E27FC236}">
                <a16:creationId xmlns:a16="http://schemas.microsoft.com/office/drawing/2014/main" id="{69A5FCC5-88D7-93CF-15BD-324EADF7E22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FB0B95-3C63-DA1D-3DCC-0DB75377E29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0760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2DB8-4AF8-6B3C-5770-00833CBDE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D1648-FF3E-A161-BEBA-68888E3DB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95B1C-4D5B-C325-1AA5-DAFA003B5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0E3EB-C808-9391-E9F2-F8901D42E583}"/>
              </a:ext>
            </a:extLst>
          </p:cNvPr>
          <p:cNvSpPr>
            <a:spLocks noGrp="1"/>
          </p:cNvSpPr>
          <p:nvPr>
            <p:ph type="sldNum" sz="quarter" idx="5"/>
          </p:nvPr>
        </p:nvSpPr>
        <p:spPr/>
        <p:txBody>
          <a:bodyPr/>
          <a:lstStyle/>
          <a:p>
            <a:fld id="{D7D19396-CA32-4714-8CE5-16F7E3B4132A}" type="slidenum">
              <a:rPr lang="en-US" altLang="en-US" smtClean="0"/>
              <a:pPr/>
              <a:t>2</a:t>
            </a:fld>
            <a:endParaRPr lang="en-US" altLang="en-US" dirty="0"/>
          </a:p>
        </p:txBody>
      </p:sp>
    </p:spTree>
    <p:extLst>
      <p:ext uri="{BB962C8B-B14F-4D97-AF65-F5344CB8AC3E}">
        <p14:creationId xmlns:p14="http://schemas.microsoft.com/office/powerpoint/2010/main" val="137731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354F-BE72-D052-1A24-19E65046E14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3E1533-B44B-699B-6388-6B85542427F0}"/>
              </a:ext>
            </a:extLst>
          </p:cNvPr>
          <p:cNvSpPr>
            <a:spLocks noGrp="1" noChangeArrowheads="1"/>
          </p:cNvSpPr>
          <p:nvPr>
            <p:ph type="sldNum" sz="quarter" idx="5"/>
          </p:nvPr>
        </p:nvSpPr>
        <p:spPr>
          <a:ln/>
        </p:spPr>
        <p:txBody>
          <a:bodyPr/>
          <a:lstStyle/>
          <a:p>
            <a:fld id="{74ADFCC8-62B6-46E6-BE00-A0AB78CC3E0D}" type="slidenum">
              <a:rPr lang="en-US" altLang="en-US"/>
              <a:pPr/>
              <a:t>20</a:t>
            </a:fld>
            <a:endParaRPr lang="en-US" altLang="en-US" dirty="0"/>
          </a:p>
        </p:txBody>
      </p:sp>
      <p:sp>
        <p:nvSpPr>
          <p:cNvPr id="967682" name="Rectangle 2">
            <a:extLst>
              <a:ext uri="{FF2B5EF4-FFF2-40B4-BE49-F238E27FC236}">
                <a16:creationId xmlns:a16="http://schemas.microsoft.com/office/drawing/2014/main" id="{1A08A2B5-37FE-3C98-964C-98594709438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C6CA503-6061-2A81-ECA8-BE9460BAA9F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4248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EE0D-8ABD-9153-FB79-68540E00540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AB89C55-585F-DD5E-2A3A-AD18655DF257}"/>
              </a:ext>
            </a:extLst>
          </p:cNvPr>
          <p:cNvSpPr>
            <a:spLocks noGrp="1" noChangeArrowheads="1"/>
          </p:cNvSpPr>
          <p:nvPr>
            <p:ph type="sldNum" sz="quarter" idx="5"/>
          </p:nvPr>
        </p:nvSpPr>
        <p:spPr>
          <a:ln/>
        </p:spPr>
        <p:txBody>
          <a:bodyPr/>
          <a:lstStyle/>
          <a:p>
            <a:fld id="{74ADFCC8-62B6-46E6-BE00-A0AB78CC3E0D}" type="slidenum">
              <a:rPr lang="en-US" altLang="en-US"/>
              <a:pPr/>
              <a:t>21</a:t>
            </a:fld>
            <a:endParaRPr lang="en-US" altLang="en-US" dirty="0"/>
          </a:p>
        </p:txBody>
      </p:sp>
      <p:sp>
        <p:nvSpPr>
          <p:cNvPr id="967682" name="Rectangle 2">
            <a:extLst>
              <a:ext uri="{FF2B5EF4-FFF2-40B4-BE49-F238E27FC236}">
                <a16:creationId xmlns:a16="http://schemas.microsoft.com/office/drawing/2014/main" id="{91C245EF-AF72-4698-D5D7-F0CA106D516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4A74674-7913-D631-9CC4-45A0A39DE34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25471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84FB-040D-C466-77A6-61AC3F897A9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05B1932-8968-239F-864A-CB34C5272251}"/>
              </a:ext>
            </a:extLst>
          </p:cNvPr>
          <p:cNvSpPr>
            <a:spLocks noGrp="1" noChangeArrowheads="1"/>
          </p:cNvSpPr>
          <p:nvPr>
            <p:ph type="sldNum" sz="quarter" idx="5"/>
          </p:nvPr>
        </p:nvSpPr>
        <p:spPr>
          <a:ln/>
        </p:spPr>
        <p:txBody>
          <a:bodyPr/>
          <a:lstStyle/>
          <a:p>
            <a:fld id="{74ADFCC8-62B6-46E6-BE00-A0AB78CC3E0D}" type="slidenum">
              <a:rPr lang="en-US" altLang="en-US"/>
              <a:pPr/>
              <a:t>22</a:t>
            </a:fld>
            <a:endParaRPr lang="en-US" altLang="en-US" dirty="0"/>
          </a:p>
        </p:txBody>
      </p:sp>
      <p:sp>
        <p:nvSpPr>
          <p:cNvPr id="967682" name="Rectangle 2">
            <a:extLst>
              <a:ext uri="{FF2B5EF4-FFF2-40B4-BE49-F238E27FC236}">
                <a16:creationId xmlns:a16="http://schemas.microsoft.com/office/drawing/2014/main" id="{594D44A9-BB82-9043-EDE0-7750ADDE646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F4E7F5F-59D6-23F0-FAE9-D25A51CE5A7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00837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0FF56-AD75-377E-F021-B16630AD342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B403C43-CDF0-B2E1-7D0D-5A567F2A6020}"/>
              </a:ext>
            </a:extLst>
          </p:cNvPr>
          <p:cNvSpPr>
            <a:spLocks noGrp="1" noChangeArrowheads="1"/>
          </p:cNvSpPr>
          <p:nvPr>
            <p:ph type="sldNum" sz="quarter" idx="5"/>
          </p:nvPr>
        </p:nvSpPr>
        <p:spPr>
          <a:ln/>
        </p:spPr>
        <p:txBody>
          <a:bodyPr/>
          <a:lstStyle/>
          <a:p>
            <a:fld id="{74ADFCC8-62B6-46E6-BE00-A0AB78CC3E0D}" type="slidenum">
              <a:rPr lang="en-US" altLang="en-US"/>
              <a:pPr/>
              <a:t>23</a:t>
            </a:fld>
            <a:endParaRPr lang="en-US" altLang="en-US" dirty="0"/>
          </a:p>
        </p:txBody>
      </p:sp>
      <p:sp>
        <p:nvSpPr>
          <p:cNvPr id="967682" name="Rectangle 2">
            <a:extLst>
              <a:ext uri="{FF2B5EF4-FFF2-40B4-BE49-F238E27FC236}">
                <a16:creationId xmlns:a16="http://schemas.microsoft.com/office/drawing/2014/main" id="{8BC465A2-714F-AB90-27CD-C9C82D47E53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86783C1-4F7F-99BC-D607-B3B752DE0F3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712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9AF1F-8542-60DA-99D9-845EA399287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3389919-B0DF-9422-1397-3CEAF8856C1B}"/>
              </a:ext>
            </a:extLst>
          </p:cNvPr>
          <p:cNvSpPr>
            <a:spLocks noGrp="1" noChangeArrowheads="1"/>
          </p:cNvSpPr>
          <p:nvPr>
            <p:ph type="sldNum" sz="quarter" idx="5"/>
          </p:nvPr>
        </p:nvSpPr>
        <p:spPr>
          <a:ln/>
        </p:spPr>
        <p:txBody>
          <a:bodyPr/>
          <a:lstStyle/>
          <a:p>
            <a:fld id="{74ADFCC8-62B6-46E6-BE00-A0AB78CC3E0D}" type="slidenum">
              <a:rPr lang="en-US" altLang="en-US"/>
              <a:pPr/>
              <a:t>24</a:t>
            </a:fld>
            <a:endParaRPr lang="en-US" altLang="en-US" dirty="0"/>
          </a:p>
        </p:txBody>
      </p:sp>
      <p:sp>
        <p:nvSpPr>
          <p:cNvPr id="967682" name="Rectangle 2">
            <a:extLst>
              <a:ext uri="{FF2B5EF4-FFF2-40B4-BE49-F238E27FC236}">
                <a16:creationId xmlns:a16="http://schemas.microsoft.com/office/drawing/2014/main" id="{C0728B12-ADDF-C703-0FF2-4F9DD004DFD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92F1959-6F19-68B2-6595-BC7C9AD4A7B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2248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3AE43-0B3E-467E-C166-16FF3020C16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EFE9425-C90B-5953-4FCA-EEDB42EADAD7}"/>
              </a:ext>
            </a:extLst>
          </p:cNvPr>
          <p:cNvSpPr>
            <a:spLocks noGrp="1" noChangeArrowheads="1"/>
          </p:cNvSpPr>
          <p:nvPr>
            <p:ph type="sldNum" sz="quarter" idx="5"/>
          </p:nvPr>
        </p:nvSpPr>
        <p:spPr>
          <a:ln/>
        </p:spPr>
        <p:txBody>
          <a:bodyPr/>
          <a:lstStyle/>
          <a:p>
            <a:fld id="{74ADFCC8-62B6-46E6-BE00-A0AB78CC3E0D}" type="slidenum">
              <a:rPr lang="en-US" altLang="en-US"/>
              <a:pPr/>
              <a:t>25</a:t>
            </a:fld>
            <a:endParaRPr lang="en-US" altLang="en-US" dirty="0"/>
          </a:p>
        </p:txBody>
      </p:sp>
      <p:sp>
        <p:nvSpPr>
          <p:cNvPr id="967682" name="Rectangle 2">
            <a:extLst>
              <a:ext uri="{FF2B5EF4-FFF2-40B4-BE49-F238E27FC236}">
                <a16:creationId xmlns:a16="http://schemas.microsoft.com/office/drawing/2014/main" id="{A64F8D0C-7D45-859E-6B4E-D0E98495CA4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FB50B22-88CC-ECBA-0980-A82DBF50B83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92430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BAAEC-BB84-B0B7-3726-AB1083A1CF1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6F645B0-4CA7-0287-45EE-47866731FB18}"/>
              </a:ext>
            </a:extLst>
          </p:cNvPr>
          <p:cNvSpPr>
            <a:spLocks noGrp="1" noChangeArrowheads="1"/>
          </p:cNvSpPr>
          <p:nvPr>
            <p:ph type="sldNum" sz="quarter" idx="5"/>
          </p:nvPr>
        </p:nvSpPr>
        <p:spPr>
          <a:ln/>
        </p:spPr>
        <p:txBody>
          <a:bodyPr/>
          <a:lstStyle/>
          <a:p>
            <a:fld id="{74ADFCC8-62B6-46E6-BE00-A0AB78CC3E0D}" type="slidenum">
              <a:rPr lang="en-US" altLang="en-US"/>
              <a:pPr/>
              <a:t>26</a:t>
            </a:fld>
            <a:endParaRPr lang="en-US" altLang="en-US" dirty="0"/>
          </a:p>
        </p:txBody>
      </p:sp>
      <p:sp>
        <p:nvSpPr>
          <p:cNvPr id="967682" name="Rectangle 2">
            <a:extLst>
              <a:ext uri="{FF2B5EF4-FFF2-40B4-BE49-F238E27FC236}">
                <a16:creationId xmlns:a16="http://schemas.microsoft.com/office/drawing/2014/main" id="{E8AFF333-442B-072E-7F26-94179B8D437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B93ACCF-626B-CB36-ABBE-6BBFC608752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045472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F4A9A-8F31-9BED-542C-D4D4404CB25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4B8B556-ABF5-37A9-5174-34A3341F21E7}"/>
              </a:ext>
            </a:extLst>
          </p:cNvPr>
          <p:cNvSpPr>
            <a:spLocks noGrp="1" noChangeArrowheads="1"/>
          </p:cNvSpPr>
          <p:nvPr>
            <p:ph type="sldNum" sz="quarter" idx="5"/>
          </p:nvPr>
        </p:nvSpPr>
        <p:spPr>
          <a:ln/>
        </p:spPr>
        <p:txBody>
          <a:bodyPr/>
          <a:lstStyle/>
          <a:p>
            <a:fld id="{74ADFCC8-62B6-46E6-BE00-A0AB78CC3E0D}" type="slidenum">
              <a:rPr lang="en-US" altLang="en-US"/>
              <a:pPr/>
              <a:t>27</a:t>
            </a:fld>
            <a:endParaRPr lang="en-US" altLang="en-US" dirty="0"/>
          </a:p>
        </p:txBody>
      </p:sp>
      <p:sp>
        <p:nvSpPr>
          <p:cNvPr id="967682" name="Rectangle 2">
            <a:extLst>
              <a:ext uri="{FF2B5EF4-FFF2-40B4-BE49-F238E27FC236}">
                <a16:creationId xmlns:a16="http://schemas.microsoft.com/office/drawing/2014/main" id="{DC807834-8508-1BB3-6A35-EE885562466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B5B3AC7-CF82-53B4-D26D-CFEBCBFD1F7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433763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C6191-5057-A2CD-BB1E-31E871987DB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23FCE6A-302B-0ECB-7DD3-580D0714CF5E}"/>
              </a:ext>
            </a:extLst>
          </p:cNvPr>
          <p:cNvSpPr>
            <a:spLocks noGrp="1" noChangeArrowheads="1"/>
          </p:cNvSpPr>
          <p:nvPr>
            <p:ph type="sldNum" sz="quarter" idx="5"/>
          </p:nvPr>
        </p:nvSpPr>
        <p:spPr>
          <a:ln/>
        </p:spPr>
        <p:txBody>
          <a:bodyPr/>
          <a:lstStyle/>
          <a:p>
            <a:fld id="{74ADFCC8-62B6-46E6-BE00-A0AB78CC3E0D}" type="slidenum">
              <a:rPr lang="en-US" altLang="en-US"/>
              <a:pPr/>
              <a:t>28</a:t>
            </a:fld>
            <a:endParaRPr lang="en-US" altLang="en-US" dirty="0"/>
          </a:p>
        </p:txBody>
      </p:sp>
      <p:sp>
        <p:nvSpPr>
          <p:cNvPr id="967682" name="Rectangle 2">
            <a:extLst>
              <a:ext uri="{FF2B5EF4-FFF2-40B4-BE49-F238E27FC236}">
                <a16:creationId xmlns:a16="http://schemas.microsoft.com/office/drawing/2014/main" id="{28E29D61-E160-EBE2-D515-ADF499C9049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049EABD-CFE0-4897-3CED-79B2676C3E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8020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FF82-2D4B-52D2-3204-9155ABCF973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323B473-0AE0-8C5A-8596-E6245CEC8767}"/>
              </a:ext>
            </a:extLst>
          </p:cNvPr>
          <p:cNvSpPr>
            <a:spLocks noGrp="1" noChangeArrowheads="1"/>
          </p:cNvSpPr>
          <p:nvPr>
            <p:ph type="sldNum" sz="quarter" idx="5"/>
          </p:nvPr>
        </p:nvSpPr>
        <p:spPr>
          <a:ln/>
        </p:spPr>
        <p:txBody>
          <a:bodyPr/>
          <a:lstStyle/>
          <a:p>
            <a:fld id="{74ADFCC8-62B6-46E6-BE00-A0AB78CC3E0D}" type="slidenum">
              <a:rPr lang="en-US" altLang="en-US"/>
              <a:pPr/>
              <a:t>29</a:t>
            </a:fld>
            <a:endParaRPr lang="en-US" altLang="en-US" dirty="0"/>
          </a:p>
        </p:txBody>
      </p:sp>
      <p:sp>
        <p:nvSpPr>
          <p:cNvPr id="967682" name="Rectangle 2">
            <a:extLst>
              <a:ext uri="{FF2B5EF4-FFF2-40B4-BE49-F238E27FC236}">
                <a16:creationId xmlns:a16="http://schemas.microsoft.com/office/drawing/2014/main" id="{BF7CA6E1-914A-C47F-D4CB-E824A594DCF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28BAA24-B138-B21F-19ED-B0A5B41978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9434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895A-5060-4B20-8799-B785880A56A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116B48-EA4E-EF79-C88D-C5BCE7B3BDFE}"/>
              </a:ext>
            </a:extLst>
          </p:cNvPr>
          <p:cNvSpPr>
            <a:spLocks noGrp="1" noChangeArrowheads="1"/>
          </p:cNvSpPr>
          <p:nvPr>
            <p:ph type="sldNum" sz="quarter" idx="5"/>
          </p:nvPr>
        </p:nvSpPr>
        <p:spPr>
          <a:ln/>
        </p:spPr>
        <p:txBody>
          <a:bodyPr/>
          <a:lstStyle/>
          <a:p>
            <a:fld id="{74ADFCC8-62B6-46E6-BE00-A0AB78CC3E0D}" type="slidenum">
              <a:rPr lang="en-US" altLang="en-US"/>
              <a:pPr/>
              <a:t>3</a:t>
            </a:fld>
            <a:endParaRPr lang="en-US" altLang="en-US" dirty="0"/>
          </a:p>
        </p:txBody>
      </p:sp>
      <p:sp>
        <p:nvSpPr>
          <p:cNvPr id="967682" name="Rectangle 2">
            <a:extLst>
              <a:ext uri="{FF2B5EF4-FFF2-40B4-BE49-F238E27FC236}">
                <a16:creationId xmlns:a16="http://schemas.microsoft.com/office/drawing/2014/main" id="{1161D05F-E131-76FC-13E2-B75D40F2F64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7F3F962-4BFC-A97B-2697-D3C321E908C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6854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3CBAB-45BD-2E19-0DDA-110B7B5F794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A2E8136-1D98-00C7-3588-B842BE64A6FE}"/>
              </a:ext>
            </a:extLst>
          </p:cNvPr>
          <p:cNvSpPr>
            <a:spLocks noGrp="1" noChangeArrowheads="1"/>
          </p:cNvSpPr>
          <p:nvPr>
            <p:ph type="sldNum" sz="quarter" idx="5"/>
          </p:nvPr>
        </p:nvSpPr>
        <p:spPr>
          <a:ln/>
        </p:spPr>
        <p:txBody>
          <a:bodyPr/>
          <a:lstStyle/>
          <a:p>
            <a:fld id="{74ADFCC8-62B6-46E6-BE00-A0AB78CC3E0D}" type="slidenum">
              <a:rPr lang="en-US" altLang="en-US"/>
              <a:pPr/>
              <a:t>30</a:t>
            </a:fld>
            <a:endParaRPr lang="en-US" altLang="en-US" dirty="0"/>
          </a:p>
        </p:txBody>
      </p:sp>
      <p:sp>
        <p:nvSpPr>
          <p:cNvPr id="967682" name="Rectangle 2">
            <a:extLst>
              <a:ext uri="{FF2B5EF4-FFF2-40B4-BE49-F238E27FC236}">
                <a16:creationId xmlns:a16="http://schemas.microsoft.com/office/drawing/2014/main" id="{EEFEB56B-C469-8E90-1E93-62989D3711A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F738E73-33C7-AE5E-7261-ADF2594B6DE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435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54BD-6CA1-DC9E-5657-B94C7795577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5992BBA-C830-7632-0E08-095504C3F890}"/>
              </a:ext>
            </a:extLst>
          </p:cNvPr>
          <p:cNvSpPr>
            <a:spLocks noGrp="1" noChangeArrowheads="1"/>
          </p:cNvSpPr>
          <p:nvPr>
            <p:ph type="sldNum" sz="quarter" idx="5"/>
          </p:nvPr>
        </p:nvSpPr>
        <p:spPr>
          <a:ln/>
        </p:spPr>
        <p:txBody>
          <a:bodyPr/>
          <a:lstStyle/>
          <a:p>
            <a:fld id="{74ADFCC8-62B6-46E6-BE00-A0AB78CC3E0D}" type="slidenum">
              <a:rPr lang="en-US" altLang="en-US"/>
              <a:pPr/>
              <a:t>31</a:t>
            </a:fld>
            <a:endParaRPr lang="en-US" altLang="en-US" dirty="0"/>
          </a:p>
        </p:txBody>
      </p:sp>
      <p:sp>
        <p:nvSpPr>
          <p:cNvPr id="967682" name="Rectangle 2">
            <a:extLst>
              <a:ext uri="{FF2B5EF4-FFF2-40B4-BE49-F238E27FC236}">
                <a16:creationId xmlns:a16="http://schemas.microsoft.com/office/drawing/2014/main" id="{76695D84-63E4-D285-DE1F-0EFDD223C2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21F2AB5-D5FA-053D-AABE-8B37109C42D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49337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7605-53C2-E93C-5826-1A58C9F59DE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B36AEEE-C2B6-F511-D442-AF4D2A432DE3}"/>
              </a:ext>
            </a:extLst>
          </p:cNvPr>
          <p:cNvSpPr>
            <a:spLocks noGrp="1" noChangeArrowheads="1"/>
          </p:cNvSpPr>
          <p:nvPr>
            <p:ph type="sldNum" sz="quarter" idx="5"/>
          </p:nvPr>
        </p:nvSpPr>
        <p:spPr>
          <a:ln/>
        </p:spPr>
        <p:txBody>
          <a:bodyPr/>
          <a:lstStyle/>
          <a:p>
            <a:fld id="{74ADFCC8-62B6-46E6-BE00-A0AB78CC3E0D}" type="slidenum">
              <a:rPr lang="en-US" altLang="en-US"/>
              <a:pPr/>
              <a:t>32</a:t>
            </a:fld>
            <a:endParaRPr lang="en-US" altLang="en-US" dirty="0"/>
          </a:p>
        </p:txBody>
      </p:sp>
      <p:sp>
        <p:nvSpPr>
          <p:cNvPr id="967682" name="Rectangle 2">
            <a:extLst>
              <a:ext uri="{FF2B5EF4-FFF2-40B4-BE49-F238E27FC236}">
                <a16:creationId xmlns:a16="http://schemas.microsoft.com/office/drawing/2014/main" id="{484A8206-7DC2-40F6-4FAA-D2F50376FBC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CD68B16-7E42-649E-7935-61EE6D922F0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35710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0CD2-057D-D286-C0BB-861808A8D05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BD79D2D-ABE2-E1E2-503E-F2A55386E9BD}"/>
              </a:ext>
            </a:extLst>
          </p:cNvPr>
          <p:cNvSpPr>
            <a:spLocks noGrp="1" noChangeArrowheads="1"/>
          </p:cNvSpPr>
          <p:nvPr>
            <p:ph type="sldNum" sz="quarter" idx="5"/>
          </p:nvPr>
        </p:nvSpPr>
        <p:spPr>
          <a:ln/>
        </p:spPr>
        <p:txBody>
          <a:bodyPr/>
          <a:lstStyle/>
          <a:p>
            <a:fld id="{74ADFCC8-62B6-46E6-BE00-A0AB78CC3E0D}" type="slidenum">
              <a:rPr lang="en-US" altLang="en-US"/>
              <a:pPr/>
              <a:t>33</a:t>
            </a:fld>
            <a:endParaRPr lang="en-US" altLang="en-US" dirty="0"/>
          </a:p>
        </p:txBody>
      </p:sp>
      <p:sp>
        <p:nvSpPr>
          <p:cNvPr id="967682" name="Rectangle 2">
            <a:extLst>
              <a:ext uri="{FF2B5EF4-FFF2-40B4-BE49-F238E27FC236}">
                <a16:creationId xmlns:a16="http://schemas.microsoft.com/office/drawing/2014/main" id="{7FC6F248-56BB-2CC2-8BF2-0BA54BD1C40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E89FD1F6-E482-5EA4-6EBA-F70C97DC816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22963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AB1F-B0C2-992E-0314-432381C6C41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B936650-26CD-5D0F-4805-A7B273DBCD02}"/>
              </a:ext>
            </a:extLst>
          </p:cNvPr>
          <p:cNvSpPr>
            <a:spLocks noGrp="1" noChangeArrowheads="1"/>
          </p:cNvSpPr>
          <p:nvPr>
            <p:ph type="sldNum" sz="quarter" idx="5"/>
          </p:nvPr>
        </p:nvSpPr>
        <p:spPr>
          <a:ln/>
        </p:spPr>
        <p:txBody>
          <a:bodyPr/>
          <a:lstStyle/>
          <a:p>
            <a:fld id="{74ADFCC8-62B6-46E6-BE00-A0AB78CC3E0D}" type="slidenum">
              <a:rPr lang="en-US" altLang="en-US"/>
              <a:pPr/>
              <a:t>34</a:t>
            </a:fld>
            <a:endParaRPr lang="en-US" altLang="en-US" dirty="0"/>
          </a:p>
        </p:txBody>
      </p:sp>
      <p:sp>
        <p:nvSpPr>
          <p:cNvPr id="967682" name="Rectangle 2">
            <a:extLst>
              <a:ext uri="{FF2B5EF4-FFF2-40B4-BE49-F238E27FC236}">
                <a16:creationId xmlns:a16="http://schemas.microsoft.com/office/drawing/2014/main" id="{F7AD6318-D1FD-A2BF-2726-2EDDEF222E3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6E6828F-852A-7145-3E84-527E1319E51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45926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D391-7AEE-DF3B-0CA0-103F0BAC3E6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237F731-91B6-A235-6F3C-C4AE843AE96A}"/>
              </a:ext>
            </a:extLst>
          </p:cNvPr>
          <p:cNvSpPr>
            <a:spLocks noGrp="1" noChangeArrowheads="1"/>
          </p:cNvSpPr>
          <p:nvPr>
            <p:ph type="sldNum" sz="quarter" idx="5"/>
          </p:nvPr>
        </p:nvSpPr>
        <p:spPr>
          <a:ln/>
        </p:spPr>
        <p:txBody>
          <a:bodyPr/>
          <a:lstStyle/>
          <a:p>
            <a:fld id="{74ADFCC8-62B6-46E6-BE00-A0AB78CC3E0D}" type="slidenum">
              <a:rPr lang="en-US" altLang="en-US"/>
              <a:pPr/>
              <a:t>35</a:t>
            </a:fld>
            <a:endParaRPr lang="en-US" altLang="en-US" dirty="0"/>
          </a:p>
        </p:txBody>
      </p:sp>
      <p:sp>
        <p:nvSpPr>
          <p:cNvPr id="967682" name="Rectangle 2">
            <a:extLst>
              <a:ext uri="{FF2B5EF4-FFF2-40B4-BE49-F238E27FC236}">
                <a16:creationId xmlns:a16="http://schemas.microsoft.com/office/drawing/2014/main" id="{B6B56A4E-87B9-5596-3D6E-3CB9D1EB636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763BE4A-9A63-8ED7-BE4A-F49CF62798B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80543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F218-BCAE-91A7-F37B-D8B88056497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75EFA95-67DC-1A88-3C61-00B1017AE5B2}"/>
              </a:ext>
            </a:extLst>
          </p:cNvPr>
          <p:cNvSpPr>
            <a:spLocks noGrp="1" noChangeArrowheads="1"/>
          </p:cNvSpPr>
          <p:nvPr>
            <p:ph type="sldNum" sz="quarter" idx="5"/>
          </p:nvPr>
        </p:nvSpPr>
        <p:spPr>
          <a:ln/>
        </p:spPr>
        <p:txBody>
          <a:bodyPr/>
          <a:lstStyle/>
          <a:p>
            <a:fld id="{74ADFCC8-62B6-46E6-BE00-A0AB78CC3E0D}" type="slidenum">
              <a:rPr lang="en-US" altLang="en-US"/>
              <a:pPr/>
              <a:t>36</a:t>
            </a:fld>
            <a:endParaRPr lang="en-US" altLang="en-US" dirty="0"/>
          </a:p>
        </p:txBody>
      </p:sp>
      <p:sp>
        <p:nvSpPr>
          <p:cNvPr id="967682" name="Rectangle 2">
            <a:extLst>
              <a:ext uri="{FF2B5EF4-FFF2-40B4-BE49-F238E27FC236}">
                <a16:creationId xmlns:a16="http://schemas.microsoft.com/office/drawing/2014/main" id="{F168511F-0084-150E-ADC9-397AF6CCAC7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EB0351B-A6A9-7C2F-1972-82321601A65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535840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CD5D-6BE8-6147-0FED-14F006B5E34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F5FE378-ACB9-E04E-F0E4-CCB666843665}"/>
              </a:ext>
            </a:extLst>
          </p:cNvPr>
          <p:cNvSpPr>
            <a:spLocks noGrp="1" noChangeArrowheads="1"/>
          </p:cNvSpPr>
          <p:nvPr>
            <p:ph type="sldNum" sz="quarter" idx="5"/>
          </p:nvPr>
        </p:nvSpPr>
        <p:spPr>
          <a:ln/>
        </p:spPr>
        <p:txBody>
          <a:bodyPr/>
          <a:lstStyle/>
          <a:p>
            <a:fld id="{74ADFCC8-62B6-46E6-BE00-A0AB78CC3E0D}" type="slidenum">
              <a:rPr lang="en-US" altLang="en-US"/>
              <a:pPr/>
              <a:t>37</a:t>
            </a:fld>
            <a:endParaRPr lang="en-US" altLang="en-US" dirty="0"/>
          </a:p>
        </p:txBody>
      </p:sp>
      <p:sp>
        <p:nvSpPr>
          <p:cNvPr id="967682" name="Rectangle 2">
            <a:extLst>
              <a:ext uri="{FF2B5EF4-FFF2-40B4-BE49-F238E27FC236}">
                <a16:creationId xmlns:a16="http://schemas.microsoft.com/office/drawing/2014/main" id="{3DE2E92F-1D7F-601E-AD80-1F87450FE27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209351A-8FDB-59C5-CEA8-C827E57386D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50223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7F6D-20ED-CEE3-2526-4906513219B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832DC78-324F-F7D5-D446-5CAEFD349E71}"/>
              </a:ext>
            </a:extLst>
          </p:cNvPr>
          <p:cNvSpPr>
            <a:spLocks noGrp="1" noChangeArrowheads="1"/>
          </p:cNvSpPr>
          <p:nvPr>
            <p:ph type="sldNum" sz="quarter" idx="5"/>
          </p:nvPr>
        </p:nvSpPr>
        <p:spPr>
          <a:ln/>
        </p:spPr>
        <p:txBody>
          <a:bodyPr/>
          <a:lstStyle/>
          <a:p>
            <a:fld id="{74ADFCC8-62B6-46E6-BE00-A0AB78CC3E0D}" type="slidenum">
              <a:rPr lang="en-US" altLang="en-US"/>
              <a:pPr/>
              <a:t>38</a:t>
            </a:fld>
            <a:endParaRPr lang="en-US" altLang="en-US" dirty="0"/>
          </a:p>
        </p:txBody>
      </p:sp>
      <p:sp>
        <p:nvSpPr>
          <p:cNvPr id="967682" name="Rectangle 2">
            <a:extLst>
              <a:ext uri="{FF2B5EF4-FFF2-40B4-BE49-F238E27FC236}">
                <a16:creationId xmlns:a16="http://schemas.microsoft.com/office/drawing/2014/main" id="{C62F5469-8F75-34DB-87F1-2585E4AC732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683AF54-C0D4-6382-CD62-B6E84BC2DA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9266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7CDD-B751-A08E-B9C8-91C562040CC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A5F290A-B076-4604-2739-4A9313A4318A}"/>
              </a:ext>
            </a:extLst>
          </p:cNvPr>
          <p:cNvSpPr>
            <a:spLocks noGrp="1" noChangeArrowheads="1"/>
          </p:cNvSpPr>
          <p:nvPr>
            <p:ph type="sldNum" sz="quarter" idx="5"/>
          </p:nvPr>
        </p:nvSpPr>
        <p:spPr>
          <a:ln/>
        </p:spPr>
        <p:txBody>
          <a:bodyPr/>
          <a:lstStyle/>
          <a:p>
            <a:fld id="{74ADFCC8-62B6-46E6-BE00-A0AB78CC3E0D}" type="slidenum">
              <a:rPr lang="en-US" altLang="en-US"/>
              <a:pPr/>
              <a:t>39</a:t>
            </a:fld>
            <a:endParaRPr lang="en-US" altLang="en-US" dirty="0"/>
          </a:p>
        </p:txBody>
      </p:sp>
      <p:sp>
        <p:nvSpPr>
          <p:cNvPr id="967682" name="Rectangle 2">
            <a:extLst>
              <a:ext uri="{FF2B5EF4-FFF2-40B4-BE49-F238E27FC236}">
                <a16:creationId xmlns:a16="http://schemas.microsoft.com/office/drawing/2014/main" id="{39A7EC1A-78DE-0B37-8374-8A15C9F61FB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75DBA26-7367-7439-C365-D0020672B2F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92294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1544-5CB9-5DFB-4F51-11EEB47CC6A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BE89C63-C72A-5D55-32F4-2EA3799693E7}"/>
              </a:ext>
            </a:extLst>
          </p:cNvPr>
          <p:cNvSpPr>
            <a:spLocks noGrp="1" noChangeArrowheads="1"/>
          </p:cNvSpPr>
          <p:nvPr>
            <p:ph type="sldNum" sz="quarter" idx="5"/>
          </p:nvPr>
        </p:nvSpPr>
        <p:spPr>
          <a:ln/>
        </p:spPr>
        <p:txBody>
          <a:bodyPr/>
          <a:lstStyle/>
          <a:p>
            <a:fld id="{74ADFCC8-62B6-46E6-BE00-A0AB78CC3E0D}" type="slidenum">
              <a:rPr lang="en-US" altLang="en-US"/>
              <a:pPr/>
              <a:t>4</a:t>
            </a:fld>
            <a:endParaRPr lang="en-US" altLang="en-US" dirty="0"/>
          </a:p>
        </p:txBody>
      </p:sp>
      <p:sp>
        <p:nvSpPr>
          <p:cNvPr id="967682" name="Rectangle 2">
            <a:extLst>
              <a:ext uri="{FF2B5EF4-FFF2-40B4-BE49-F238E27FC236}">
                <a16:creationId xmlns:a16="http://schemas.microsoft.com/office/drawing/2014/main" id="{65113CF0-B403-0834-4136-E2C97563E74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73E3C4E-C6FB-1FD9-35B1-23F566CCAFD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445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5AA33-355F-EC3A-A4DC-75CD3E4C3BB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43BD699-77E2-4A65-B519-FF15B5F2DDED}"/>
              </a:ext>
            </a:extLst>
          </p:cNvPr>
          <p:cNvSpPr>
            <a:spLocks noGrp="1" noChangeArrowheads="1"/>
          </p:cNvSpPr>
          <p:nvPr>
            <p:ph type="sldNum" sz="quarter" idx="5"/>
          </p:nvPr>
        </p:nvSpPr>
        <p:spPr>
          <a:ln/>
        </p:spPr>
        <p:txBody>
          <a:bodyPr/>
          <a:lstStyle/>
          <a:p>
            <a:fld id="{74ADFCC8-62B6-46E6-BE00-A0AB78CC3E0D}" type="slidenum">
              <a:rPr lang="en-US" altLang="en-US"/>
              <a:pPr/>
              <a:t>40</a:t>
            </a:fld>
            <a:endParaRPr lang="en-US" altLang="en-US" dirty="0"/>
          </a:p>
        </p:txBody>
      </p:sp>
      <p:sp>
        <p:nvSpPr>
          <p:cNvPr id="967682" name="Rectangle 2">
            <a:extLst>
              <a:ext uri="{FF2B5EF4-FFF2-40B4-BE49-F238E27FC236}">
                <a16:creationId xmlns:a16="http://schemas.microsoft.com/office/drawing/2014/main" id="{61B3C00D-40C7-4013-26F2-9BA31C1B748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63167DF-E071-1754-FACC-8B17B562F55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05575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5B10F-9CBC-4617-7D30-4CA2EBC1A11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C7E4176-20D3-6773-8B4C-DB84979F86DD}"/>
              </a:ext>
            </a:extLst>
          </p:cNvPr>
          <p:cNvSpPr>
            <a:spLocks noGrp="1" noChangeArrowheads="1"/>
          </p:cNvSpPr>
          <p:nvPr>
            <p:ph type="sldNum" sz="quarter" idx="5"/>
          </p:nvPr>
        </p:nvSpPr>
        <p:spPr>
          <a:ln/>
        </p:spPr>
        <p:txBody>
          <a:bodyPr/>
          <a:lstStyle/>
          <a:p>
            <a:fld id="{74ADFCC8-62B6-46E6-BE00-A0AB78CC3E0D}" type="slidenum">
              <a:rPr lang="en-US" altLang="en-US"/>
              <a:pPr/>
              <a:t>41</a:t>
            </a:fld>
            <a:endParaRPr lang="en-US" altLang="en-US" dirty="0"/>
          </a:p>
        </p:txBody>
      </p:sp>
      <p:sp>
        <p:nvSpPr>
          <p:cNvPr id="967682" name="Rectangle 2">
            <a:extLst>
              <a:ext uri="{FF2B5EF4-FFF2-40B4-BE49-F238E27FC236}">
                <a16:creationId xmlns:a16="http://schemas.microsoft.com/office/drawing/2014/main" id="{1C01A484-FF51-2897-242C-F8AB2954BDE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82C9970-307B-E4C3-1765-53092EC1DF4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14296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B37D-4911-8A3D-50BA-0B45BE7EBAE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D28AB3E-AF77-459A-5FA5-1300487F0C7F}"/>
              </a:ext>
            </a:extLst>
          </p:cNvPr>
          <p:cNvSpPr>
            <a:spLocks noGrp="1" noChangeArrowheads="1"/>
          </p:cNvSpPr>
          <p:nvPr>
            <p:ph type="sldNum" sz="quarter" idx="5"/>
          </p:nvPr>
        </p:nvSpPr>
        <p:spPr>
          <a:ln/>
        </p:spPr>
        <p:txBody>
          <a:bodyPr/>
          <a:lstStyle/>
          <a:p>
            <a:fld id="{74ADFCC8-62B6-46E6-BE00-A0AB78CC3E0D}" type="slidenum">
              <a:rPr lang="en-US" altLang="en-US"/>
              <a:pPr/>
              <a:t>42</a:t>
            </a:fld>
            <a:endParaRPr lang="en-US" altLang="en-US" dirty="0"/>
          </a:p>
        </p:txBody>
      </p:sp>
      <p:sp>
        <p:nvSpPr>
          <p:cNvPr id="967682" name="Rectangle 2">
            <a:extLst>
              <a:ext uri="{FF2B5EF4-FFF2-40B4-BE49-F238E27FC236}">
                <a16:creationId xmlns:a16="http://schemas.microsoft.com/office/drawing/2014/main" id="{013170AB-5471-992D-C7EB-AA2095D1352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CEABDFF-5DAC-850B-1E56-D929AB71891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83590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00F2-F4B8-EB64-CE2A-746F425987E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90A1331-A57D-FDD5-AEB6-F3BAC5C1DBE6}"/>
              </a:ext>
            </a:extLst>
          </p:cNvPr>
          <p:cNvSpPr>
            <a:spLocks noGrp="1" noChangeArrowheads="1"/>
          </p:cNvSpPr>
          <p:nvPr>
            <p:ph type="sldNum" sz="quarter" idx="5"/>
          </p:nvPr>
        </p:nvSpPr>
        <p:spPr>
          <a:ln/>
        </p:spPr>
        <p:txBody>
          <a:bodyPr/>
          <a:lstStyle/>
          <a:p>
            <a:fld id="{74ADFCC8-62B6-46E6-BE00-A0AB78CC3E0D}" type="slidenum">
              <a:rPr lang="en-US" altLang="en-US"/>
              <a:pPr/>
              <a:t>43</a:t>
            </a:fld>
            <a:endParaRPr lang="en-US" altLang="en-US" dirty="0"/>
          </a:p>
        </p:txBody>
      </p:sp>
      <p:sp>
        <p:nvSpPr>
          <p:cNvPr id="967682" name="Rectangle 2">
            <a:extLst>
              <a:ext uri="{FF2B5EF4-FFF2-40B4-BE49-F238E27FC236}">
                <a16:creationId xmlns:a16="http://schemas.microsoft.com/office/drawing/2014/main" id="{8634131A-A1D7-58AA-0553-5D0CA95A8C8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EE5F168-8015-4EEA-4283-F181A610AA9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69381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44DF-C71E-5686-7482-93AB7CD89EB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32B17C5-1DFB-1D9B-2A38-1F8D23DC22EB}"/>
              </a:ext>
            </a:extLst>
          </p:cNvPr>
          <p:cNvSpPr>
            <a:spLocks noGrp="1" noChangeArrowheads="1"/>
          </p:cNvSpPr>
          <p:nvPr>
            <p:ph type="sldNum" sz="quarter" idx="5"/>
          </p:nvPr>
        </p:nvSpPr>
        <p:spPr>
          <a:ln/>
        </p:spPr>
        <p:txBody>
          <a:bodyPr/>
          <a:lstStyle/>
          <a:p>
            <a:fld id="{74ADFCC8-62B6-46E6-BE00-A0AB78CC3E0D}" type="slidenum">
              <a:rPr lang="en-US" altLang="en-US"/>
              <a:pPr/>
              <a:t>44</a:t>
            </a:fld>
            <a:endParaRPr lang="en-US" altLang="en-US" dirty="0"/>
          </a:p>
        </p:txBody>
      </p:sp>
      <p:sp>
        <p:nvSpPr>
          <p:cNvPr id="967682" name="Rectangle 2">
            <a:extLst>
              <a:ext uri="{FF2B5EF4-FFF2-40B4-BE49-F238E27FC236}">
                <a16:creationId xmlns:a16="http://schemas.microsoft.com/office/drawing/2014/main" id="{308EF2FD-E39E-5483-12FB-20583F41E4C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43AEE14-B0F3-3ED4-A390-3F836056A09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978948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D292-C8FB-5E7D-EDAB-DA3964AE1D6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98E726B-FE80-9508-6C43-E27FDED8F953}"/>
              </a:ext>
            </a:extLst>
          </p:cNvPr>
          <p:cNvSpPr>
            <a:spLocks noGrp="1" noChangeArrowheads="1"/>
          </p:cNvSpPr>
          <p:nvPr>
            <p:ph type="sldNum" sz="quarter" idx="5"/>
          </p:nvPr>
        </p:nvSpPr>
        <p:spPr>
          <a:ln/>
        </p:spPr>
        <p:txBody>
          <a:bodyPr/>
          <a:lstStyle/>
          <a:p>
            <a:fld id="{74ADFCC8-62B6-46E6-BE00-A0AB78CC3E0D}" type="slidenum">
              <a:rPr lang="en-US" altLang="en-US"/>
              <a:pPr/>
              <a:t>45</a:t>
            </a:fld>
            <a:endParaRPr lang="en-US" altLang="en-US" dirty="0"/>
          </a:p>
        </p:txBody>
      </p:sp>
      <p:sp>
        <p:nvSpPr>
          <p:cNvPr id="967682" name="Rectangle 2">
            <a:extLst>
              <a:ext uri="{FF2B5EF4-FFF2-40B4-BE49-F238E27FC236}">
                <a16:creationId xmlns:a16="http://schemas.microsoft.com/office/drawing/2014/main" id="{450D8F04-456B-3C90-5B3D-93C209E811B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DE26FEE-B9B9-4F19-3385-E961243F758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46398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DA601-6EB4-258E-6768-140BC3DBF3E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B76DF72-7F0A-30DE-FB9A-C6A58685446E}"/>
              </a:ext>
            </a:extLst>
          </p:cNvPr>
          <p:cNvSpPr>
            <a:spLocks noGrp="1" noChangeArrowheads="1"/>
          </p:cNvSpPr>
          <p:nvPr>
            <p:ph type="sldNum" sz="quarter" idx="5"/>
          </p:nvPr>
        </p:nvSpPr>
        <p:spPr>
          <a:ln/>
        </p:spPr>
        <p:txBody>
          <a:bodyPr/>
          <a:lstStyle/>
          <a:p>
            <a:fld id="{74ADFCC8-62B6-46E6-BE00-A0AB78CC3E0D}" type="slidenum">
              <a:rPr lang="en-US" altLang="en-US"/>
              <a:pPr/>
              <a:t>46</a:t>
            </a:fld>
            <a:endParaRPr lang="en-US" altLang="en-US" dirty="0"/>
          </a:p>
        </p:txBody>
      </p:sp>
      <p:sp>
        <p:nvSpPr>
          <p:cNvPr id="967682" name="Rectangle 2">
            <a:extLst>
              <a:ext uri="{FF2B5EF4-FFF2-40B4-BE49-F238E27FC236}">
                <a16:creationId xmlns:a16="http://schemas.microsoft.com/office/drawing/2014/main" id="{6D3D8B89-012A-1F61-AC99-A06F36F39BE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46F8FD7-26A0-A3A9-F7B2-55A95C93EF3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660843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04961-B866-7D08-7714-BD3B86BFECC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9DA2EC8-B72C-38DE-72C5-8EA0CB55B134}"/>
              </a:ext>
            </a:extLst>
          </p:cNvPr>
          <p:cNvSpPr>
            <a:spLocks noGrp="1" noChangeArrowheads="1"/>
          </p:cNvSpPr>
          <p:nvPr>
            <p:ph type="sldNum" sz="quarter" idx="5"/>
          </p:nvPr>
        </p:nvSpPr>
        <p:spPr>
          <a:ln/>
        </p:spPr>
        <p:txBody>
          <a:bodyPr/>
          <a:lstStyle/>
          <a:p>
            <a:fld id="{74ADFCC8-62B6-46E6-BE00-A0AB78CC3E0D}" type="slidenum">
              <a:rPr lang="en-US" altLang="en-US"/>
              <a:pPr/>
              <a:t>47</a:t>
            </a:fld>
            <a:endParaRPr lang="en-US" altLang="en-US" dirty="0"/>
          </a:p>
        </p:txBody>
      </p:sp>
      <p:sp>
        <p:nvSpPr>
          <p:cNvPr id="967682" name="Rectangle 2">
            <a:extLst>
              <a:ext uri="{FF2B5EF4-FFF2-40B4-BE49-F238E27FC236}">
                <a16:creationId xmlns:a16="http://schemas.microsoft.com/office/drawing/2014/main" id="{2433087C-82C4-4286-53FC-889E379AA8C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4316A8D-8D47-E3E4-B0B8-77912C32B85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130765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0CE5D-2D33-F35E-2EF7-C137C9503D1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1FCFF78-461A-8342-FC09-2EFE0E00D216}"/>
              </a:ext>
            </a:extLst>
          </p:cNvPr>
          <p:cNvSpPr>
            <a:spLocks noGrp="1" noChangeArrowheads="1"/>
          </p:cNvSpPr>
          <p:nvPr>
            <p:ph type="sldNum" sz="quarter" idx="5"/>
          </p:nvPr>
        </p:nvSpPr>
        <p:spPr>
          <a:ln/>
        </p:spPr>
        <p:txBody>
          <a:bodyPr/>
          <a:lstStyle/>
          <a:p>
            <a:fld id="{74ADFCC8-62B6-46E6-BE00-A0AB78CC3E0D}" type="slidenum">
              <a:rPr lang="en-US" altLang="en-US"/>
              <a:pPr/>
              <a:t>48</a:t>
            </a:fld>
            <a:endParaRPr lang="en-US" altLang="en-US" dirty="0"/>
          </a:p>
        </p:txBody>
      </p:sp>
      <p:sp>
        <p:nvSpPr>
          <p:cNvPr id="967682" name="Rectangle 2">
            <a:extLst>
              <a:ext uri="{FF2B5EF4-FFF2-40B4-BE49-F238E27FC236}">
                <a16:creationId xmlns:a16="http://schemas.microsoft.com/office/drawing/2014/main" id="{82450E77-4DD0-6A9B-0E1C-14E1EF25E5E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5AC8D6C-0C45-A52F-7D83-F889C2DEB1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58473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0A9AF-8B8E-73F9-71C9-BFC34F3EB3D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E0F31B0-070C-C80A-03EB-45E7C0CBD6C2}"/>
              </a:ext>
            </a:extLst>
          </p:cNvPr>
          <p:cNvSpPr>
            <a:spLocks noGrp="1" noChangeArrowheads="1"/>
          </p:cNvSpPr>
          <p:nvPr>
            <p:ph type="sldNum" sz="quarter" idx="5"/>
          </p:nvPr>
        </p:nvSpPr>
        <p:spPr>
          <a:ln/>
        </p:spPr>
        <p:txBody>
          <a:bodyPr/>
          <a:lstStyle/>
          <a:p>
            <a:fld id="{74ADFCC8-62B6-46E6-BE00-A0AB78CC3E0D}" type="slidenum">
              <a:rPr lang="en-US" altLang="en-US"/>
              <a:pPr/>
              <a:t>49</a:t>
            </a:fld>
            <a:endParaRPr lang="en-US" altLang="en-US" dirty="0"/>
          </a:p>
        </p:txBody>
      </p:sp>
      <p:sp>
        <p:nvSpPr>
          <p:cNvPr id="967682" name="Rectangle 2">
            <a:extLst>
              <a:ext uri="{FF2B5EF4-FFF2-40B4-BE49-F238E27FC236}">
                <a16:creationId xmlns:a16="http://schemas.microsoft.com/office/drawing/2014/main" id="{6B8B1D2A-7055-EA35-75B8-B9BA5AC8B8F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6109B09-70F5-9507-ECC1-80E7B4F1156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58164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B8746-DBA0-3784-AD1A-843A98FEAEB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0B51EAE-14E8-EB46-7F39-0639E013565C}"/>
              </a:ext>
            </a:extLst>
          </p:cNvPr>
          <p:cNvSpPr>
            <a:spLocks noGrp="1" noChangeArrowheads="1"/>
          </p:cNvSpPr>
          <p:nvPr>
            <p:ph type="sldNum" sz="quarter" idx="5"/>
          </p:nvPr>
        </p:nvSpPr>
        <p:spPr>
          <a:ln/>
        </p:spPr>
        <p:txBody>
          <a:bodyPr/>
          <a:lstStyle/>
          <a:p>
            <a:fld id="{74ADFCC8-62B6-46E6-BE00-A0AB78CC3E0D}" type="slidenum">
              <a:rPr lang="en-US" altLang="en-US"/>
              <a:pPr/>
              <a:t>5</a:t>
            </a:fld>
            <a:endParaRPr lang="en-US" altLang="en-US" dirty="0"/>
          </a:p>
        </p:txBody>
      </p:sp>
      <p:sp>
        <p:nvSpPr>
          <p:cNvPr id="967682" name="Rectangle 2">
            <a:extLst>
              <a:ext uri="{FF2B5EF4-FFF2-40B4-BE49-F238E27FC236}">
                <a16:creationId xmlns:a16="http://schemas.microsoft.com/office/drawing/2014/main" id="{A114A046-8028-55CC-37EA-F72ED282447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6169575-7554-C58D-6254-F5791459820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29888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4F5CB-6CAC-D233-57BD-B70CA476DE9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145AC03-B2B7-75DB-01B4-56EB03298DEB}"/>
              </a:ext>
            </a:extLst>
          </p:cNvPr>
          <p:cNvSpPr>
            <a:spLocks noGrp="1" noChangeArrowheads="1"/>
          </p:cNvSpPr>
          <p:nvPr>
            <p:ph type="sldNum" sz="quarter" idx="5"/>
          </p:nvPr>
        </p:nvSpPr>
        <p:spPr>
          <a:ln/>
        </p:spPr>
        <p:txBody>
          <a:bodyPr/>
          <a:lstStyle/>
          <a:p>
            <a:fld id="{74ADFCC8-62B6-46E6-BE00-A0AB78CC3E0D}" type="slidenum">
              <a:rPr lang="en-US" altLang="en-US"/>
              <a:pPr/>
              <a:t>50</a:t>
            </a:fld>
            <a:endParaRPr lang="en-US" altLang="en-US" dirty="0"/>
          </a:p>
        </p:txBody>
      </p:sp>
      <p:sp>
        <p:nvSpPr>
          <p:cNvPr id="967682" name="Rectangle 2">
            <a:extLst>
              <a:ext uri="{FF2B5EF4-FFF2-40B4-BE49-F238E27FC236}">
                <a16:creationId xmlns:a16="http://schemas.microsoft.com/office/drawing/2014/main" id="{0D3F59D4-F1C3-6C6F-0614-6A56C4A4918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8B41C13-E69F-93E2-03D7-36BF5B8F75E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1719509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808C9-82EC-BF62-9F44-86DBB03F9A4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FC91EA6-939D-9FA8-A778-F20A8B7D3539}"/>
              </a:ext>
            </a:extLst>
          </p:cNvPr>
          <p:cNvSpPr>
            <a:spLocks noGrp="1" noChangeArrowheads="1"/>
          </p:cNvSpPr>
          <p:nvPr>
            <p:ph type="sldNum" sz="quarter" idx="5"/>
          </p:nvPr>
        </p:nvSpPr>
        <p:spPr>
          <a:ln/>
        </p:spPr>
        <p:txBody>
          <a:bodyPr/>
          <a:lstStyle/>
          <a:p>
            <a:fld id="{74ADFCC8-62B6-46E6-BE00-A0AB78CC3E0D}" type="slidenum">
              <a:rPr lang="en-US" altLang="en-US"/>
              <a:pPr/>
              <a:t>51</a:t>
            </a:fld>
            <a:endParaRPr lang="en-US" altLang="en-US" dirty="0"/>
          </a:p>
        </p:txBody>
      </p:sp>
      <p:sp>
        <p:nvSpPr>
          <p:cNvPr id="967682" name="Rectangle 2">
            <a:extLst>
              <a:ext uri="{FF2B5EF4-FFF2-40B4-BE49-F238E27FC236}">
                <a16:creationId xmlns:a16="http://schemas.microsoft.com/office/drawing/2014/main" id="{5D7872FA-57B9-F0F3-7931-F83DC3B9BF3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7975119-73C1-22A6-F6EF-8143E1566AA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844543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C697-9034-0CD6-4113-5CBBDEA5BDC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172B1BB-6481-147D-1D10-5A961D786270}"/>
              </a:ext>
            </a:extLst>
          </p:cNvPr>
          <p:cNvSpPr>
            <a:spLocks noGrp="1" noChangeArrowheads="1"/>
          </p:cNvSpPr>
          <p:nvPr>
            <p:ph type="sldNum" sz="quarter" idx="5"/>
          </p:nvPr>
        </p:nvSpPr>
        <p:spPr>
          <a:ln/>
        </p:spPr>
        <p:txBody>
          <a:bodyPr/>
          <a:lstStyle/>
          <a:p>
            <a:fld id="{74ADFCC8-62B6-46E6-BE00-A0AB78CC3E0D}" type="slidenum">
              <a:rPr lang="en-US" altLang="en-US"/>
              <a:pPr/>
              <a:t>52</a:t>
            </a:fld>
            <a:endParaRPr lang="en-US" altLang="en-US" dirty="0"/>
          </a:p>
        </p:txBody>
      </p:sp>
      <p:sp>
        <p:nvSpPr>
          <p:cNvPr id="967682" name="Rectangle 2">
            <a:extLst>
              <a:ext uri="{FF2B5EF4-FFF2-40B4-BE49-F238E27FC236}">
                <a16:creationId xmlns:a16="http://schemas.microsoft.com/office/drawing/2014/main" id="{E908A751-3C02-3CF9-0971-2A41EA840C0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B3F52A5-4AE5-9F09-A4CC-E3443D3CB2C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80104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A95F3-B649-768E-A734-032DF54A487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05536C2-A1C1-98B0-7A9D-EAB5DCDE4204}"/>
              </a:ext>
            </a:extLst>
          </p:cNvPr>
          <p:cNvSpPr>
            <a:spLocks noGrp="1" noChangeArrowheads="1"/>
          </p:cNvSpPr>
          <p:nvPr>
            <p:ph type="sldNum" sz="quarter" idx="5"/>
          </p:nvPr>
        </p:nvSpPr>
        <p:spPr>
          <a:ln/>
        </p:spPr>
        <p:txBody>
          <a:bodyPr/>
          <a:lstStyle/>
          <a:p>
            <a:fld id="{74ADFCC8-62B6-46E6-BE00-A0AB78CC3E0D}" type="slidenum">
              <a:rPr lang="en-US" altLang="en-US"/>
              <a:pPr/>
              <a:t>53</a:t>
            </a:fld>
            <a:endParaRPr lang="en-US" altLang="en-US" dirty="0"/>
          </a:p>
        </p:txBody>
      </p:sp>
      <p:sp>
        <p:nvSpPr>
          <p:cNvPr id="967682" name="Rectangle 2">
            <a:extLst>
              <a:ext uri="{FF2B5EF4-FFF2-40B4-BE49-F238E27FC236}">
                <a16:creationId xmlns:a16="http://schemas.microsoft.com/office/drawing/2014/main" id="{2437D446-3435-C627-B70B-146A8A9D075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36146EA-4AD4-7C1D-E22C-AF90DD32F83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892467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38498-C5D5-9F82-226C-A78DA9A05CE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FED03F0-66DF-8842-8167-061B2857BF9D}"/>
              </a:ext>
            </a:extLst>
          </p:cNvPr>
          <p:cNvSpPr>
            <a:spLocks noGrp="1" noChangeArrowheads="1"/>
          </p:cNvSpPr>
          <p:nvPr>
            <p:ph type="sldNum" sz="quarter" idx="5"/>
          </p:nvPr>
        </p:nvSpPr>
        <p:spPr>
          <a:ln/>
        </p:spPr>
        <p:txBody>
          <a:bodyPr/>
          <a:lstStyle/>
          <a:p>
            <a:fld id="{74ADFCC8-62B6-46E6-BE00-A0AB78CC3E0D}" type="slidenum">
              <a:rPr lang="en-US" altLang="en-US"/>
              <a:pPr/>
              <a:t>54</a:t>
            </a:fld>
            <a:endParaRPr lang="en-US" altLang="en-US" dirty="0"/>
          </a:p>
        </p:txBody>
      </p:sp>
      <p:sp>
        <p:nvSpPr>
          <p:cNvPr id="967682" name="Rectangle 2">
            <a:extLst>
              <a:ext uri="{FF2B5EF4-FFF2-40B4-BE49-F238E27FC236}">
                <a16:creationId xmlns:a16="http://schemas.microsoft.com/office/drawing/2014/main" id="{B3DF9DAE-1191-A49D-9AE5-DBF4A5D26FD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71F6883-3866-BA60-B572-08020DB8BC4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273015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B643-32DD-4D07-6074-98EC542BE2B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5A253E0-DEE7-86A6-8B23-3ABFF3235B6B}"/>
              </a:ext>
            </a:extLst>
          </p:cNvPr>
          <p:cNvSpPr>
            <a:spLocks noGrp="1" noChangeArrowheads="1"/>
          </p:cNvSpPr>
          <p:nvPr>
            <p:ph type="sldNum" sz="quarter" idx="5"/>
          </p:nvPr>
        </p:nvSpPr>
        <p:spPr>
          <a:ln/>
        </p:spPr>
        <p:txBody>
          <a:bodyPr/>
          <a:lstStyle/>
          <a:p>
            <a:fld id="{74ADFCC8-62B6-46E6-BE00-A0AB78CC3E0D}" type="slidenum">
              <a:rPr lang="en-US" altLang="en-US"/>
              <a:pPr/>
              <a:t>55</a:t>
            </a:fld>
            <a:endParaRPr lang="en-US" altLang="en-US" dirty="0"/>
          </a:p>
        </p:txBody>
      </p:sp>
      <p:sp>
        <p:nvSpPr>
          <p:cNvPr id="967682" name="Rectangle 2">
            <a:extLst>
              <a:ext uri="{FF2B5EF4-FFF2-40B4-BE49-F238E27FC236}">
                <a16:creationId xmlns:a16="http://schemas.microsoft.com/office/drawing/2014/main" id="{24ABA608-62A0-9EDF-D9F9-7D767824B37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2B8B4FE-3ED9-8412-7D3D-E5342377C75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775429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3D7AD-83CF-8B63-5D4D-F0F06378381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3D12613-1574-3FCD-D450-9EE84ED45B4F}"/>
              </a:ext>
            </a:extLst>
          </p:cNvPr>
          <p:cNvSpPr>
            <a:spLocks noGrp="1" noChangeArrowheads="1"/>
          </p:cNvSpPr>
          <p:nvPr>
            <p:ph type="sldNum" sz="quarter" idx="5"/>
          </p:nvPr>
        </p:nvSpPr>
        <p:spPr>
          <a:ln/>
        </p:spPr>
        <p:txBody>
          <a:bodyPr/>
          <a:lstStyle/>
          <a:p>
            <a:fld id="{74ADFCC8-62B6-46E6-BE00-A0AB78CC3E0D}" type="slidenum">
              <a:rPr lang="en-US" altLang="en-US"/>
              <a:pPr/>
              <a:t>56</a:t>
            </a:fld>
            <a:endParaRPr lang="en-US" altLang="en-US" dirty="0"/>
          </a:p>
        </p:txBody>
      </p:sp>
      <p:sp>
        <p:nvSpPr>
          <p:cNvPr id="967682" name="Rectangle 2">
            <a:extLst>
              <a:ext uri="{FF2B5EF4-FFF2-40B4-BE49-F238E27FC236}">
                <a16:creationId xmlns:a16="http://schemas.microsoft.com/office/drawing/2014/main" id="{7953CC7B-FFED-7B4F-B80A-E93A5640282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138CE6B-A18D-7399-5926-5A8C18C6134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17815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893B-279D-A96C-614B-4BCB40DFBFC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31ACE69F-058B-062F-5E2F-5BE985B780B3}"/>
              </a:ext>
            </a:extLst>
          </p:cNvPr>
          <p:cNvSpPr>
            <a:spLocks noGrp="1" noChangeArrowheads="1"/>
          </p:cNvSpPr>
          <p:nvPr>
            <p:ph type="sldNum" sz="quarter" idx="5"/>
          </p:nvPr>
        </p:nvSpPr>
        <p:spPr>
          <a:ln/>
        </p:spPr>
        <p:txBody>
          <a:bodyPr/>
          <a:lstStyle/>
          <a:p>
            <a:fld id="{74ADFCC8-62B6-46E6-BE00-A0AB78CC3E0D}" type="slidenum">
              <a:rPr lang="en-US" altLang="en-US"/>
              <a:pPr/>
              <a:t>57</a:t>
            </a:fld>
            <a:endParaRPr lang="en-US" altLang="en-US" dirty="0"/>
          </a:p>
        </p:txBody>
      </p:sp>
      <p:sp>
        <p:nvSpPr>
          <p:cNvPr id="967682" name="Rectangle 2">
            <a:extLst>
              <a:ext uri="{FF2B5EF4-FFF2-40B4-BE49-F238E27FC236}">
                <a16:creationId xmlns:a16="http://schemas.microsoft.com/office/drawing/2014/main" id="{F6EBBD50-0E25-1E28-BEFD-6E16BD8D03F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21E430F-8989-85C6-C96B-E0E1CE6F585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81253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7963-CB98-916C-0992-DB48BBED636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55172EC-40F1-4E56-F9D1-2B4C2EDDF977}"/>
              </a:ext>
            </a:extLst>
          </p:cNvPr>
          <p:cNvSpPr>
            <a:spLocks noGrp="1" noChangeArrowheads="1"/>
          </p:cNvSpPr>
          <p:nvPr>
            <p:ph type="sldNum" sz="quarter" idx="5"/>
          </p:nvPr>
        </p:nvSpPr>
        <p:spPr>
          <a:ln/>
        </p:spPr>
        <p:txBody>
          <a:bodyPr/>
          <a:lstStyle/>
          <a:p>
            <a:fld id="{74ADFCC8-62B6-46E6-BE00-A0AB78CC3E0D}" type="slidenum">
              <a:rPr lang="en-US" altLang="en-US"/>
              <a:pPr/>
              <a:t>58</a:t>
            </a:fld>
            <a:endParaRPr lang="en-US" altLang="en-US" dirty="0"/>
          </a:p>
        </p:txBody>
      </p:sp>
      <p:sp>
        <p:nvSpPr>
          <p:cNvPr id="967682" name="Rectangle 2">
            <a:extLst>
              <a:ext uri="{FF2B5EF4-FFF2-40B4-BE49-F238E27FC236}">
                <a16:creationId xmlns:a16="http://schemas.microsoft.com/office/drawing/2014/main" id="{B1F1DAB4-19CC-93A3-82C9-F3F9CCEA7C4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F3DC4C3-53EE-AD31-D371-932F6662323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5636741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DFE8-90AB-481F-A89F-C272E608277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475803-55D1-F279-C3CB-E2420716472B}"/>
              </a:ext>
            </a:extLst>
          </p:cNvPr>
          <p:cNvSpPr>
            <a:spLocks noGrp="1" noChangeArrowheads="1"/>
          </p:cNvSpPr>
          <p:nvPr>
            <p:ph type="sldNum" sz="quarter" idx="5"/>
          </p:nvPr>
        </p:nvSpPr>
        <p:spPr>
          <a:ln/>
        </p:spPr>
        <p:txBody>
          <a:bodyPr/>
          <a:lstStyle/>
          <a:p>
            <a:fld id="{74ADFCC8-62B6-46E6-BE00-A0AB78CC3E0D}" type="slidenum">
              <a:rPr lang="en-US" altLang="en-US"/>
              <a:pPr/>
              <a:t>59</a:t>
            </a:fld>
            <a:endParaRPr lang="en-US" altLang="en-US" dirty="0"/>
          </a:p>
        </p:txBody>
      </p:sp>
      <p:sp>
        <p:nvSpPr>
          <p:cNvPr id="967682" name="Rectangle 2">
            <a:extLst>
              <a:ext uri="{FF2B5EF4-FFF2-40B4-BE49-F238E27FC236}">
                <a16:creationId xmlns:a16="http://schemas.microsoft.com/office/drawing/2014/main" id="{B5B4D70F-188F-20E4-7518-D9917AB8D99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DE0CAEB-1D20-17CB-95C6-F9BF8B19CBD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0955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51946-8DD8-A14B-2D49-A92B75A9582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04CCF6-66C4-5604-C6A0-EC4441852355}"/>
              </a:ext>
            </a:extLst>
          </p:cNvPr>
          <p:cNvSpPr>
            <a:spLocks noGrp="1" noChangeArrowheads="1"/>
          </p:cNvSpPr>
          <p:nvPr>
            <p:ph type="sldNum" sz="quarter" idx="5"/>
          </p:nvPr>
        </p:nvSpPr>
        <p:spPr>
          <a:ln/>
        </p:spPr>
        <p:txBody>
          <a:bodyPr/>
          <a:lstStyle/>
          <a:p>
            <a:fld id="{74ADFCC8-62B6-46E6-BE00-A0AB78CC3E0D}" type="slidenum">
              <a:rPr lang="en-US" altLang="en-US"/>
              <a:pPr/>
              <a:t>6</a:t>
            </a:fld>
            <a:endParaRPr lang="en-US" altLang="en-US" dirty="0"/>
          </a:p>
        </p:txBody>
      </p:sp>
      <p:sp>
        <p:nvSpPr>
          <p:cNvPr id="967682" name="Rectangle 2">
            <a:extLst>
              <a:ext uri="{FF2B5EF4-FFF2-40B4-BE49-F238E27FC236}">
                <a16:creationId xmlns:a16="http://schemas.microsoft.com/office/drawing/2014/main" id="{48A89BB5-B96D-FEDE-15DE-37E0B6098A7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928143E-F171-B0D6-15DD-DC6C403BE6C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04483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A236-DD02-4FFF-9B82-2C3D4B8AD2D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DF28D26-2CF0-B0DB-C6D2-8463C86087DA}"/>
              </a:ext>
            </a:extLst>
          </p:cNvPr>
          <p:cNvSpPr>
            <a:spLocks noGrp="1" noChangeArrowheads="1"/>
          </p:cNvSpPr>
          <p:nvPr>
            <p:ph type="sldNum" sz="quarter" idx="5"/>
          </p:nvPr>
        </p:nvSpPr>
        <p:spPr>
          <a:ln/>
        </p:spPr>
        <p:txBody>
          <a:bodyPr/>
          <a:lstStyle/>
          <a:p>
            <a:fld id="{74ADFCC8-62B6-46E6-BE00-A0AB78CC3E0D}" type="slidenum">
              <a:rPr lang="en-US" altLang="en-US"/>
              <a:pPr/>
              <a:t>60</a:t>
            </a:fld>
            <a:endParaRPr lang="en-US" altLang="en-US" dirty="0"/>
          </a:p>
        </p:txBody>
      </p:sp>
      <p:sp>
        <p:nvSpPr>
          <p:cNvPr id="967682" name="Rectangle 2">
            <a:extLst>
              <a:ext uri="{FF2B5EF4-FFF2-40B4-BE49-F238E27FC236}">
                <a16:creationId xmlns:a16="http://schemas.microsoft.com/office/drawing/2014/main" id="{0DD405E3-A3AB-BC12-DD73-903C1F2632D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735ACA0-7721-1216-BFBD-5A02525C1C0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39509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6E05-7209-7B08-6FFC-BDA33A7109C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F762D68-060C-C56D-E4DF-6523D402183D}"/>
              </a:ext>
            </a:extLst>
          </p:cNvPr>
          <p:cNvSpPr>
            <a:spLocks noGrp="1" noChangeArrowheads="1"/>
          </p:cNvSpPr>
          <p:nvPr>
            <p:ph type="sldNum" sz="quarter" idx="5"/>
          </p:nvPr>
        </p:nvSpPr>
        <p:spPr>
          <a:ln/>
        </p:spPr>
        <p:txBody>
          <a:bodyPr/>
          <a:lstStyle/>
          <a:p>
            <a:fld id="{74ADFCC8-62B6-46E6-BE00-A0AB78CC3E0D}" type="slidenum">
              <a:rPr lang="en-US" altLang="en-US"/>
              <a:pPr/>
              <a:t>61</a:t>
            </a:fld>
            <a:endParaRPr lang="en-US" altLang="en-US" dirty="0"/>
          </a:p>
        </p:txBody>
      </p:sp>
      <p:sp>
        <p:nvSpPr>
          <p:cNvPr id="967682" name="Rectangle 2">
            <a:extLst>
              <a:ext uri="{FF2B5EF4-FFF2-40B4-BE49-F238E27FC236}">
                <a16:creationId xmlns:a16="http://schemas.microsoft.com/office/drawing/2014/main" id="{41F9220C-5D84-A322-44FD-60CB2163D67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8B2CDE7-FA0D-E1AD-A23F-5D7F339C7BF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03297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E0BB-E429-92FB-2505-2BCDA0805C6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D8D652D-7ED1-5D85-0F91-50B627400DA6}"/>
              </a:ext>
            </a:extLst>
          </p:cNvPr>
          <p:cNvSpPr>
            <a:spLocks noGrp="1" noChangeArrowheads="1"/>
          </p:cNvSpPr>
          <p:nvPr>
            <p:ph type="sldNum" sz="quarter" idx="5"/>
          </p:nvPr>
        </p:nvSpPr>
        <p:spPr>
          <a:ln/>
        </p:spPr>
        <p:txBody>
          <a:bodyPr/>
          <a:lstStyle/>
          <a:p>
            <a:fld id="{74ADFCC8-62B6-46E6-BE00-A0AB78CC3E0D}" type="slidenum">
              <a:rPr lang="en-US" altLang="en-US"/>
              <a:pPr/>
              <a:t>62</a:t>
            </a:fld>
            <a:endParaRPr lang="en-US" altLang="en-US" dirty="0"/>
          </a:p>
        </p:txBody>
      </p:sp>
      <p:sp>
        <p:nvSpPr>
          <p:cNvPr id="967682" name="Rectangle 2">
            <a:extLst>
              <a:ext uri="{FF2B5EF4-FFF2-40B4-BE49-F238E27FC236}">
                <a16:creationId xmlns:a16="http://schemas.microsoft.com/office/drawing/2014/main" id="{69C98CB3-278B-70F4-8A0C-26CCF55ED66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2863B45-D716-FFFF-30EC-3864B9D5D5D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94673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D8DFB6-D27C-B855-6A88-C15D65D65513}"/>
              </a:ext>
            </a:extLst>
          </p:cNvPr>
          <p:cNvSpPr>
            <a:spLocks noGrp="1" noChangeArrowheads="1"/>
          </p:cNvSpPr>
          <p:nvPr>
            <p:ph type="sldNum" sz="quarter" idx="5"/>
          </p:nvPr>
        </p:nvSpPr>
        <p:spPr>
          <a:ln/>
        </p:spPr>
        <p:txBody>
          <a:bodyPr/>
          <a:lstStyle/>
          <a:p>
            <a:fld id="{F78AD082-69B5-4562-9470-64369CDD2E41}" type="slidenum">
              <a:rPr lang="en-US" altLang="en-US"/>
              <a:pPr/>
              <a:t>64</a:t>
            </a:fld>
            <a:endParaRPr lang="en-US" altLang="en-US" dirty="0"/>
          </a:p>
        </p:txBody>
      </p:sp>
      <p:sp>
        <p:nvSpPr>
          <p:cNvPr id="115714" name="Rectangle 2">
            <a:extLst>
              <a:ext uri="{FF2B5EF4-FFF2-40B4-BE49-F238E27FC236}">
                <a16:creationId xmlns:a16="http://schemas.microsoft.com/office/drawing/2014/main" id="{CB2909D3-FE5D-4F56-1FFC-712F8EEC745A}"/>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5241F2A9-054B-B10F-1696-5C61F03AB62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832D0D-DBF2-0429-2641-F06B2106189F}"/>
              </a:ext>
            </a:extLst>
          </p:cNvPr>
          <p:cNvSpPr>
            <a:spLocks noGrp="1" noChangeArrowheads="1"/>
          </p:cNvSpPr>
          <p:nvPr>
            <p:ph type="sldNum" sz="quarter" idx="5"/>
          </p:nvPr>
        </p:nvSpPr>
        <p:spPr>
          <a:ln/>
        </p:spPr>
        <p:txBody>
          <a:bodyPr/>
          <a:lstStyle/>
          <a:p>
            <a:fld id="{8ACCFE78-B700-4D20-ACF5-BDADB9DAB9E1}" type="slidenum">
              <a:rPr lang="en-US" altLang="en-US"/>
              <a:pPr/>
              <a:t>65</a:t>
            </a:fld>
            <a:endParaRPr lang="en-US" altLang="en-US" dirty="0"/>
          </a:p>
        </p:txBody>
      </p:sp>
      <p:sp>
        <p:nvSpPr>
          <p:cNvPr id="211970" name="Rectangle 2">
            <a:extLst>
              <a:ext uri="{FF2B5EF4-FFF2-40B4-BE49-F238E27FC236}">
                <a16:creationId xmlns:a16="http://schemas.microsoft.com/office/drawing/2014/main" id="{8DD8680C-6CA9-72EC-E36C-317AC49E21D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8458D0F1-ED02-4AEE-3A8B-9043766BA1A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spcBef>
                <a:spcPct val="50000"/>
              </a:spcBef>
            </a:pPr>
            <a:r>
              <a:rPr kumimoji="0" lang="es-MX" altLang="en-US" sz="1600" b="1" dirty="0">
                <a:solidFill>
                  <a:srgbClr val="000000"/>
                </a:solidFill>
                <a:latin typeface="Arial" panose="020B0604020202020204" pitchFamily="34" charset="0"/>
              </a:rPr>
              <a:t>Preparado por:</a:t>
            </a:r>
          </a:p>
          <a:p>
            <a:pPr algn="ctr">
              <a:spcBef>
                <a:spcPct val="50000"/>
              </a:spcBef>
            </a:pPr>
            <a:r>
              <a:rPr kumimoji="0" lang="es-MX" altLang="en-US" sz="1600" b="1" dirty="0">
                <a:solidFill>
                  <a:srgbClr val="000000"/>
                </a:solidFill>
                <a:latin typeface="Arial" panose="020B0604020202020204" pitchFamily="34" charset="0"/>
              </a:rPr>
              <a:t>Stuart Allsop</a:t>
            </a:r>
          </a:p>
          <a:p>
            <a:pPr algn="ctr">
              <a:spcBef>
                <a:spcPct val="50000"/>
              </a:spcBef>
            </a:pPr>
            <a:r>
              <a:rPr kumimoji="0" lang="es-MX" altLang="en-US" sz="1600" b="1" dirty="0">
                <a:solidFill>
                  <a:srgbClr val="000000"/>
                </a:solidFill>
                <a:latin typeface="Arial" panose="020B0604020202020204" pitchFamily="34" charset="0"/>
              </a:rPr>
              <a:t>ChristLink.cl</a:t>
            </a:r>
          </a:p>
          <a:p>
            <a:pPr algn="ctr">
              <a:spcBef>
                <a:spcPct val="50000"/>
              </a:spcBef>
            </a:pPr>
            <a:r>
              <a:rPr kumimoji="0" lang="es-MX" altLang="en-US" sz="1600" b="1" dirty="0">
                <a:solidFill>
                  <a:srgbClr val="000000"/>
                </a:solidFill>
                <a:latin typeface="Arial" panose="020B0604020202020204" pitchFamily="34" charset="0"/>
              </a:rPr>
              <a:t>Santiago, CHILE</a:t>
            </a:r>
          </a:p>
          <a:p>
            <a:pPr algn="ctr">
              <a:spcBef>
                <a:spcPct val="50000"/>
              </a:spcBef>
            </a:pPr>
            <a:r>
              <a:rPr kumimoji="0" lang="es-MX" altLang="en-US" sz="1600" b="1" dirty="0">
                <a:solidFill>
                  <a:srgbClr val="000000"/>
                </a:solidFill>
                <a:latin typeface="Arial" panose="020B0604020202020204" pitchFamily="34" charset="0"/>
              </a:rPr>
              <a:t>www.i-ccc.cl</a:t>
            </a:r>
            <a:endParaRPr kumimoji="0" lang="es-ES_tradnl" altLang="en-US" sz="1600" dirty="0">
              <a:solidFill>
                <a:srgbClr val="000000"/>
              </a:solidFill>
              <a:latin typeface="Arial" panose="020B0604020202020204" pitchFamily="34" charset="0"/>
            </a:endParaRPr>
          </a:p>
          <a:p>
            <a:endParaRPr lang="es-ES_tradnl" altLang="en-US" sz="1600" dirty="0"/>
          </a:p>
          <a:p>
            <a:endParaRPr lang="es-ES_tradnl" alt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CB8F-7EB5-9A8F-2B28-3E7D2CCE0CF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1DB3492-5C53-361B-279E-BB81BB4D5AD7}"/>
              </a:ext>
            </a:extLst>
          </p:cNvPr>
          <p:cNvSpPr>
            <a:spLocks noGrp="1" noChangeArrowheads="1"/>
          </p:cNvSpPr>
          <p:nvPr>
            <p:ph type="sldNum" sz="quarter" idx="5"/>
          </p:nvPr>
        </p:nvSpPr>
        <p:spPr>
          <a:ln/>
        </p:spPr>
        <p:txBody>
          <a:bodyPr/>
          <a:lstStyle/>
          <a:p>
            <a:fld id="{74ADFCC8-62B6-46E6-BE00-A0AB78CC3E0D}" type="slidenum">
              <a:rPr lang="en-US" altLang="en-US"/>
              <a:pPr/>
              <a:t>7</a:t>
            </a:fld>
            <a:endParaRPr lang="en-US" altLang="en-US" dirty="0"/>
          </a:p>
        </p:txBody>
      </p:sp>
      <p:sp>
        <p:nvSpPr>
          <p:cNvPr id="967682" name="Rectangle 2">
            <a:extLst>
              <a:ext uri="{FF2B5EF4-FFF2-40B4-BE49-F238E27FC236}">
                <a16:creationId xmlns:a16="http://schemas.microsoft.com/office/drawing/2014/main" id="{58053EF7-CE9F-FF73-DF91-2BF99E1107D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AC4CDEA-C3AF-945C-463F-1B022610E59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40571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A91A-3AF6-3188-1E82-087C05AAA51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A33B285-E476-C3A2-A9F5-9DB5362E1482}"/>
              </a:ext>
            </a:extLst>
          </p:cNvPr>
          <p:cNvSpPr>
            <a:spLocks noGrp="1" noChangeArrowheads="1"/>
          </p:cNvSpPr>
          <p:nvPr>
            <p:ph type="sldNum" sz="quarter" idx="5"/>
          </p:nvPr>
        </p:nvSpPr>
        <p:spPr>
          <a:ln/>
        </p:spPr>
        <p:txBody>
          <a:bodyPr/>
          <a:lstStyle/>
          <a:p>
            <a:fld id="{74ADFCC8-62B6-46E6-BE00-A0AB78CC3E0D}" type="slidenum">
              <a:rPr lang="en-US" altLang="en-US"/>
              <a:pPr/>
              <a:t>8</a:t>
            </a:fld>
            <a:endParaRPr lang="en-US" altLang="en-US" dirty="0"/>
          </a:p>
        </p:txBody>
      </p:sp>
      <p:sp>
        <p:nvSpPr>
          <p:cNvPr id="967682" name="Rectangle 2">
            <a:extLst>
              <a:ext uri="{FF2B5EF4-FFF2-40B4-BE49-F238E27FC236}">
                <a16:creationId xmlns:a16="http://schemas.microsoft.com/office/drawing/2014/main" id="{70A9715E-AED3-6713-20BA-BBD384FA26B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2C3DB7B-AC1E-844B-F06C-FE085B6129B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2023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2DBB1-0BC8-3CA7-BCB1-BF8CB3016C0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4666B8D-531F-5F35-D31F-8398A7F56083}"/>
              </a:ext>
            </a:extLst>
          </p:cNvPr>
          <p:cNvSpPr>
            <a:spLocks noGrp="1" noChangeArrowheads="1"/>
          </p:cNvSpPr>
          <p:nvPr>
            <p:ph type="sldNum" sz="quarter" idx="5"/>
          </p:nvPr>
        </p:nvSpPr>
        <p:spPr>
          <a:ln/>
        </p:spPr>
        <p:txBody>
          <a:bodyPr/>
          <a:lstStyle/>
          <a:p>
            <a:fld id="{74ADFCC8-62B6-46E6-BE00-A0AB78CC3E0D}" type="slidenum">
              <a:rPr lang="en-US" altLang="en-US"/>
              <a:pPr/>
              <a:t>9</a:t>
            </a:fld>
            <a:endParaRPr lang="en-US" altLang="en-US" dirty="0"/>
          </a:p>
        </p:txBody>
      </p:sp>
      <p:sp>
        <p:nvSpPr>
          <p:cNvPr id="967682" name="Rectangle 2">
            <a:extLst>
              <a:ext uri="{FF2B5EF4-FFF2-40B4-BE49-F238E27FC236}">
                <a16:creationId xmlns:a16="http://schemas.microsoft.com/office/drawing/2014/main" id="{950053C7-1A1D-8098-A02C-9886DBBA68E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633D39C-37E3-FCF1-2E52-CABD75D375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8436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240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3" name="Rectangle 4">
            <a:extLst>
              <a:ext uri="{FF2B5EF4-FFF2-40B4-BE49-F238E27FC236}">
                <a16:creationId xmlns:a16="http://schemas.microsoft.com/office/drawing/2014/main" id="{E7DE60F2-ADF1-B94C-7AF1-7C108327F44A}"/>
              </a:ext>
            </a:extLst>
          </p:cNvPr>
          <p:cNvSpPr>
            <a:spLocks noChangeArrowheads="1"/>
          </p:cNvSpPr>
          <p:nvPr userDrawn="1"/>
        </p:nvSpPr>
        <p:spPr bwMode="auto">
          <a:xfrm>
            <a:off x="2587082" y="717520"/>
            <a:ext cx="6982108" cy="2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indent="0" algn="ctr">
              <a:buClr>
                <a:srgbClr val="5FF0FF"/>
              </a:buClr>
              <a:buFont typeface="Symbol" panose="05050102010706020507" pitchFamily="18" charset="2"/>
              <a:buNone/>
            </a:pPr>
            <a:r>
              <a:rPr lang="es-419" sz="42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Jesu… ¿Quién?</a:t>
            </a:r>
            <a:r>
              <a:rPr lang="es-419" sz="44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 </a:t>
            </a:r>
            <a:r>
              <a:rPr lang="es-419" sz="21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(Clase 3)</a:t>
            </a:r>
          </a:p>
        </p:txBody>
      </p:sp>
      <p:sp>
        <p:nvSpPr>
          <p:cNvPr id="6" name="Rectangle 5">
            <a:extLst>
              <a:ext uri="{FF2B5EF4-FFF2-40B4-BE49-F238E27FC236}">
                <a16:creationId xmlns:a16="http://schemas.microsoft.com/office/drawing/2014/main" id="{ED05DFD5-6573-523A-58F9-399ADCC26C66}"/>
              </a:ext>
            </a:extLst>
          </p:cNvPr>
          <p:cNvSpPr>
            <a:spLocks noChangeArrowheads="1"/>
          </p:cNvSpPr>
          <p:nvPr userDrawn="1"/>
        </p:nvSpPr>
        <p:spPr bwMode="auto">
          <a:xfrm>
            <a:off x="3132000" y="935024"/>
            <a:ext cx="5976000" cy="45704"/>
          </a:xfrm>
          <a:prstGeom prst="rect">
            <a:avLst/>
          </a:prstGeom>
          <a:solidFill>
            <a:srgbClr val="FFFF00">
              <a:alpha val="72000"/>
            </a:srgbClr>
          </a:solidFill>
          <a:ln>
            <a:noFill/>
          </a:ln>
          <a:effectLst>
            <a:outerShdw blurRad="50800" dist="38100" dir="3300000" algn="ctr" rotWithShape="0">
              <a:srgbClr val="FFFF00">
                <a:alpha val="70000"/>
              </a:srgbClr>
            </a:outerShdw>
          </a:effectLst>
          <a:extLst>
            <a:ext uri="{91240B29-F687-4F45-9708-019B960494DF}">
              <a14:hiddenLine xmlns:a14="http://schemas.microsoft.com/office/drawing/2010/main" w="76200">
                <a:solidFill>
                  <a:srgbClr val="0000FF"/>
                </a:solidFill>
                <a:miter lim="800000"/>
                <a:headEnd/>
                <a:tailEnd/>
              </a14:hiddenLine>
            </a:ext>
          </a:extLst>
        </p:spPr>
        <p:txBody>
          <a:bodyPr wrap="none" anchor="b" anchorCtr="0"/>
          <a:lstStyle/>
          <a:p>
            <a:endParaRPr lang="es-419" i="1" dirty="0">
              <a:ln w="9525">
                <a:solidFill>
                  <a:srgbClr val="002060"/>
                </a:solidFill>
              </a:ln>
              <a:solidFill>
                <a:srgbClr val="FFFF00"/>
              </a:solidFill>
              <a:effectLst>
                <a:outerShdw blurRad="63500" dist="63500" dir="2700000" algn="tl" rotWithShape="0">
                  <a:srgbClr val="FFFF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1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7" name="TITLE - Rectangle 5">
            <a:extLst>
              <a:ext uri="{FF2B5EF4-FFF2-40B4-BE49-F238E27FC236}">
                <a16:creationId xmlns:a16="http://schemas.microsoft.com/office/drawing/2014/main" id="{5F7E2DDE-3DB7-5400-EFD5-3155C793587B}"/>
              </a:ext>
            </a:extLst>
          </p:cNvPr>
          <p:cNvSpPr>
            <a:spLocks noChangeArrowheads="1"/>
          </p:cNvSpPr>
          <p:nvPr userDrawn="1"/>
        </p:nvSpPr>
        <p:spPr bwMode="auto">
          <a:xfrm>
            <a:off x="1752600" y="580779"/>
            <a:ext cx="8686800" cy="25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spcBef>
                <a:spcPct val="15000"/>
              </a:spcBef>
              <a:buClrTx/>
              <a:buSzTx/>
              <a:buFontTx/>
              <a:buNone/>
            </a:pPr>
            <a:r>
              <a:rPr kumimoji="0" lang="es-ES" altLang="en-US" sz="3900" b="1" i="1" u="sng" dirty="0">
                <a:solidFill>
                  <a:srgbClr val="EFF9FF"/>
                </a:solidFill>
                <a:effectLst>
                  <a:outerShdw blurRad="63500" dist="63500" dir="3300000" algn="tl" rotWithShape="0">
                    <a:schemeClr val="tx1">
                      <a:alpha val="80000"/>
                    </a:schemeClr>
                  </a:outerShdw>
                </a:effectLst>
                <a:latin typeface="Arial" panose="020B0604020202020204" pitchFamily="34" charset="0"/>
              </a:rPr>
              <a:t>33333</a:t>
            </a:r>
            <a:endParaRPr kumimoji="0" lang="es-ES_tradnl" altLang="en-US" sz="2200" b="1" i="1" u="sng" dirty="0">
              <a:solidFill>
                <a:srgbClr val="EFF9FF"/>
              </a:solidFill>
              <a:effectLst>
                <a:outerShdw blurRad="63500" dist="63500" dir="3300000" algn="tl" rotWithShape="0">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6547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E7FB-AD1C-FA07-1469-31906541E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90FC2-AD0C-9158-571D-D6FD2D7EA4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16696-098C-C3FA-6B59-2A85D94468C5}"/>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36A3D63C-3441-1DD6-AB8A-EE95DE11D4F1}"/>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EA62C55-9DB2-604B-24E2-DB0F925DFD88}"/>
              </a:ext>
            </a:extLst>
          </p:cNvPr>
          <p:cNvSpPr>
            <a:spLocks noGrp="1"/>
          </p:cNvSpPr>
          <p:nvPr>
            <p:ph type="sldNum" sz="quarter" idx="12"/>
          </p:nvPr>
        </p:nvSpPr>
        <p:spPr/>
        <p:txBody>
          <a:bodyPr/>
          <a:lstStyle>
            <a:lvl1pPr>
              <a:defRPr/>
            </a:lvl1pPr>
          </a:lstStyle>
          <a:p>
            <a:fld id="{46BD51E4-2C37-4C0B-B1B5-6CC01BFE31AC}" type="slidenum">
              <a:rPr lang="en-US" altLang="en-US"/>
              <a:pPr/>
              <a:t>‹#›</a:t>
            </a:fld>
            <a:endParaRPr lang="en-US" altLang="en-US" dirty="0"/>
          </a:p>
        </p:txBody>
      </p:sp>
    </p:spTree>
    <p:extLst>
      <p:ext uri="{BB962C8B-B14F-4D97-AF65-F5344CB8AC3E}">
        <p14:creationId xmlns:p14="http://schemas.microsoft.com/office/powerpoint/2010/main" val="89437156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extLst>
              <a:ext uri="{BEBA8EAE-BF5A-486C-A8C5-ECC9F3942E4B}">
                <a14:imgProps xmlns:a14="http://schemas.microsoft.com/office/drawing/2010/main">
                  <a14:imgLayer r:embed="rId7">
                    <a14:imgEffect>
                      <a14:colorTemperature colorTemp="8585"/>
                    </a14:imgEffect>
                    <a14:imgEffect>
                      <a14:saturation sat="1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ltLang="en-US" dirty="0"/>
          </a:p>
        </p:txBody>
      </p:sp>
      <p:sp>
        <p:nvSpPr>
          <p:cNvPr id="2" name="Rectangle 1">
            <a:extLst>
              <a:ext uri="{FF2B5EF4-FFF2-40B4-BE49-F238E27FC236}">
                <a16:creationId xmlns:a16="http://schemas.microsoft.com/office/drawing/2014/main" id="{D2CFB4CE-CA58-1579-6371-79D5EBC3DCFC}"/>
              </a:ext>
            </a:extLst>
          </p:cNvPr>
          <p:cNvSpPr/>
          <p:nvPr userDrawn="1"/>
        </p:nvSpPr>
        <p:spPr>
          <a:xfrm>
            <a:off x="8831088" y="6356350"/>
            <a:ext cx="3025552"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fld id="{D0FBEFB9-879F-4220-ABDD-F9EA9892F329}" type="slidenum">
              <a:rPr lang="en-US" sz="1300" smtClean="0">
                <a:solidFill>
                  <a:schemeClr val="bg2">
                    <a:lumMod val="50000"/>
                  </a:schemeClr>
                </a:solidFill>
                <a:effectLst/>
              </a:rPr>
              <a:pPr algn="r"/>
              <a:t>‹#›</a:t>
            </a:fld>
            <a:endParaRPr lang="en-US" sz="1300" dirty="0">
              <a:solidFill>
                <a:schemeClr val="bg2">
                  <a:lumMod val="50000"/>
                </a:schemeClr>
              </a:solidFill>
              <a:effectLst/>
            </a:endParaRPr>
          </a:p>
        </p:txBody>
      </p:sp>
    </p:spTree>
    <p:extLst>
      <p:ext uri="{BB962C8B-B14F-4D97-AF65-F5344CB8AC3E}">
        <p14:creationId xmlns:p14="http://schemas.microsoft.com/office/powerpoint/2010/main" val="11947866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microsoft.com/office/2007/relationships/hdphoto" Target="../media/hdphoto4.wdp"/><Relationship Id="rId12"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scuela@i-ccc.cl" TargetMode="External"/><Relationship Id="rId2" Type="http://schemas.openxmlformats.org/officeDocument/2006/relationships/hyperlink" Target="https://www.i-ccc.cl/Biblia"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i-ccc.cl/Finales/Grupo"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i-ccc.c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christlink.c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8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D3A2-D7F8-9565-4A54-4891653EEF8A}"/>
            </a:ext>
          </a:extLst>
        </p:cNvPr>
        <p:cNvGrpSpPr/>
        <p:nvPr/>
      </p:nvGrpSpPr>
      <p:grpSpPr>
        <a:xfrm>
          <a:off x="0" y="0"/>
          <a:ext cx="0" cy="0"/>
          <a:chOff x="0" y="0"/>
          <a:chExt cx="0" cy="0"/>
        </a:xfrm>
      </p:grpSpPr>
      <p:sp>
        <p:nvSpPr>
          <p:cNvPr id="12" name="Verse TEXT">
            <a:extLst>
              <a:ext uri="{FF2B5EF4-FFF2-40B4-BE49-F238E27FC236}">
                <a16:creationId xmlns:a16="http://schemas.microsoft.com/office/drawing/2014/main" id="{EF442491-B745-A994-17A6-01F98A8016DF}"/>
              </a:ext>
            </a:extLst>
          </p:cNvPr>
          <p:cNvSpPr>
            <a:spLocks noChangeArrowheads="1"/>
          </p:cNvSpPr>
          <p:nvPr/>
        </p:nvSpPr>
        <p:spPr bwMode="auto">
          <a:xfrm>
            <a:off x="767408"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3" name="Verse TEXT">
            <a:extLst>
              <a:ext uri="{FF2B5EF4-FFF2-40B4-BE49-F238E27FC236}">
                <a16:creationId xmlns:a16="http://schemas.microsoft.com/office/drawing/2014/main" id="{19CCE94B-98CC-BC18-CC57-BE209FA99AF5}"/>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17D8A7B6-E284-84CF-0A26-66DE07DA8DDB}"/>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7" name="Rectangle 7">
            <a:extLst>
              <a:ext uri="{FF2B5EF4-FFF2-40B4-BE49-F238E27FC236}">
                <a16:creationId xmlns:a16="http://schemas.microsoft.com/office/drawing/2014/main" id="{2DF107EC-7A17-B168-D0A9-02D3807376EA}"/>
              </a:ext>
            </a:extLst>
          </p:cNvPr>
          <p:cNvSpPr>
            <a:spLocks noChangeArrowheads="1"/>
          </p:cNvSpPr>
          <p:nvPr/>
        </p:nvSpPr>
        <p:spPr bwMode="auto">
          <a:xfrm>
            <a:off x="767408" y="4656558"/>
            <a:ext cx="10657182" cy="194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¡OJO! No hay que confundirse aquí…</a:t>
            </a:r>
          </a:p>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No es que Dios </a:t>
            </a:r>
            <a:r>
              <a:rPr lang="es-ES_tradnl" sz="3000" i="1" u="sng" noProof="0" dirty="0">
                <a:solidFill>
                  <a:srgbClr val="EFF9FF"/>
                </a:solidFill>
                <a:latin typeface="Arial" panose="020B0604020202020204" pitchFamily="34" charset="0"/>
                <a:cs typeface="Times New Roman" panose="02020603050405020304" pitchFamily="18" charset="0"/>
              </a:rPr>
              <a:t>hizo</a:t>
            </a:r>
            <a:r>
              <a:rPr lang="es-ES_tradnl" sz="3000" noProof="0" dirty="0">
                <a:solidFill>
                  <a:srgbClr val="EFF9FF"/>
                </a:solidFill>
                <a:latin typeface="Arial" panose="020B0604020202020204" pitchFamily="34" charset="0"/>
                <a:cs typeface="Times New Roman" panose="02020603050405020304" pitchFamily="18" charset="0"/>
              </a:rPr>
              <a:t> una persona que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“la luz”. </a:t>
            </a:r>
          </a:p>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No. Tal persona ya existió antes del inicio de la creación.  </a:t>
            </a:r>
          </a:p>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El punto aquí es que esta persona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el creador. </a:t>
            </a:r>
          </a:p>
        </p:txBody>
      </p:sp>
      <p:sp>
        <p:nvSpPr>
          <p:cNvPr id="16" name="TextBox 15">
            <a:extLst>
              <a:ext uri="{FF2B5EF4-FFF2-40B4-BE49-F238E27FC236}">
                <a16:creationId xmlns:a16="http://schemas.microsoft.com/office/drawing/2014/main" id="{FD58AD13-08C6-4251-DFE8-A8058B0DE9BF}"/>
              </a:ext>
            </a:extLst>
          </p:cNvPr>
          <p:cNvSpPr txBox="1"/>
          <p:nvPr/>
        </p:nvSpPr>
        <p:spPr>
          <a:xfrm>
            <a:off x="6040014" y="1254358"/>
            <a:ext cx="2111118"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creó Dios</a:t>
            </a:r>
            <a:endParaRPr lang="es-ES_tradnl" u="sng" noProof="0" dirty="0">
              <a:solidFill>
                <a:srgbClr val="FFFF00"/>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FC017AD-EA2B-77D8-AEEB-B451817E71CE}"/>
              </a:ext>
            </a:extLst>
          </p:cNvPr>
          <p:cNvSpPr txBox="1"/>
          <p:nvPr/>
        </p:nvSpPr>
        <p:spPr>
          <a:xfrm>
            <a:off x="5353034" y="2053705"/>
            <a:ext cx="2975214"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Espíritu</a:t>
            </a:r>
            <a:r>
              <a:rPr kumimoji="0" lang="es-ES_tradnl" sz="24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  </a:t>
            </a:r>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de</a:t>
            </a:r>
            <a:r>
              <a:rPr kumimoji="0" lang="es-ES_tradnl" sz="24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  </a:t>
            </a:r>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61FFFB"/>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478ADAD-3E58-947B-A2F1-A5FDC9C79753}"/>
              </a:ext>
            </a:extLst>
          </p:cNvPr>
          <p:cNvSpPr txBox="1"/>
          <p:nvPr/>
        </p:nvSpPr>
        <p:spPr>
          <a:xfrm>
            <a:off x="5959472" y="2852936"/>
            <a:ext cx="2255134"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Y hubo luz</a:t>
            </a:r>
            <a:endParaRPr lang="es-ES_tradnl" u="sng" noProof="0" dirty="0">
              <a:solidFill>
                <a:srgbClr val="59FF0F"/>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A1A2F31-E8AB-D2FE-8356-584A33E270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Tree>
    <p:extLst>
      <p:ext uri="{BB962C8B-B14F-4D97-AF65-F5344CB8AC3E}">
        <p14:creationId xmlns:p14="http://schemas.microsoft.com/office/powerpoint/2010/main" val="2104268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3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3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3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3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EA88-EA3E-67B1-CFFE-67592AEC7CA8}"/>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DC9A1676-B769-71C0-6CCA-B5B97EE084C2}"/>
              </a:ext>
            </a:extLst>
          </p:cNvPr>
          <p:cNvSpPr>
            <a:spLocks noChangeArrowheads="1"/>
          </p:cNvSpPr>
          <p:nvPr/>
        </p:nvSpPr>
        <p:spPr bwMode="auto">
          <a:xfrm>
            <a:off x="767408"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creó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los cielos y la tierra.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la tierra estaba sin orden y vacía, y las tinieblas cubrían la superficie del abismo, y el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 de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se movía sobre la superficie de las aguas.</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Entonces dijo Dios: “Sea la luz”. </a:t>
            </a:r>
            <a:r>
              <a:rPr lang="es-ES_tradnl" sz="2800" u="sng"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hubo luz</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fue la tarde y fue la mañana: el primer día.</a:t>
            </a:r>
          </a:p>
        </p:txBody>
      </p:sp>
      <p:sp>
        <p:nvSpPr>
          <p:cNvPr id="4" name="Verse TEXT">
            <a:extLst>
              <a:ext uri="{FF2B5EF4-FFF2-40B4-BE49-F238E27FC236}">
                <a16:creationId xmlns:a16="http://schemas.microsoft.com/office/drawing/2014/main" id="{96DBC897-0D6A-724E-1705-439828099F1F}"/>
              </a:ext>
            </a:extLst>
          </p:cNvPr>
          <p:cNvSpPr>
            <a:spLocks noChangeArrowheads="1"/>
          </p:cNvSpPr>
          <p:nvPr/>
        </p:nvSpPr>
        <p:spPr bwMode="auto">
          <a:xfrm>
            <a:off x="767408"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creó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los cielos y la tierra.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la tierra estaba sin orden y vacía, y las tinieblas cubrían la superficie del abismo, y el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 de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se movía sobre la superficie de las aguas.</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Entonces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dijo Dios: “Sea la luz”</a:t>
            </a:r>
            <a:r>
              <a:rPr lang="es-ES_tradnl" sz="2800" noProof="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hubo luz.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fue la tarde y fue la mañana: el primer día.</a:t>
            </a:r>
          </a:p>
        </p:txBody>
      </p:sp>
      <p:sp>
        <p:nvSpPr>
          <p:cNvPr id="7" name="Rectangle 7">
            <a:extLst>
              <a:ext uri="{FF2B5EF4-FFF2-40B4-BE49-F238E27FC236}">
                <a16:creationId xmlns:a16="http://schemas.microsoft.com/office/drawing/2014/main" id="{001541BD-47A9-42AD-4BDB-C94E7CF06375}"/>
              </a:ext>
            </a:extLst>
          </p:cNvPr>
          <p:cNvSpPr>
            <a:spLocks noChangeArrowheads="1"/>
          </p:cNvSpPr>
          <p:nvPr/>
        </p:nvSpPr>
        <p:spPr bwMode="auto">
          <a:xfrm>
            <a:off x="767408" y="4656558"/>
            <a:ext cx="10657182" cy="194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FFFF00"/>
                </a:solidFill>
                <a:latin typeface="Arial" panose="020B0604020202020204" pitchFamily="34" charset="0"/>
                <a:cs typeface="Times New Roman" panose="02020603050405020304" pitchFamily="18" charset="0"/>
              </a:rPr>
              <a:t>Dios da la orden</a:t>
            </a:r>
            <a:r>
              <a:rPr lang="es-ES_tradnl" sz="3000" noProof="0" dirty="0">
                <a:solidFill>
                  <a:srgbClr val="EFF9FF"/>
                </a:solidFill>
                <a:latin typeface="Arial" panose="020B0604020202020204" pitchFamily="34" charset="0"/>
                <a:cs typeface="Times New Roman" panose="02020603050405020304" pitchFamily="18" charset="0"/>
              </a:rPr>
              <a:t>, y el creador la ejecuta.</a:t>
            </a:r>
          </a:p>
          <a:p>
            <a:pPr algn="just">
              <a:lnSpc>
                <a:spcPct val="85000"/>
              </a:lnSpc>
              <a:spcBef>
                <a:spcPct val="10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Para entender eso, tenemos que ver lo que paso justo </a:t>
            </a:r>
            <a:r>
              <a:rPr lang="es-ES_tradnl" sz="3000" i="1" u="sng" noProof="0" dirty="0">
                <a:solidFill>
                  <a:srgbClr val="EFF9FF"/>
                </a:solidFill>
                <a:latin typeface="Arial" panose="020B0604020202020204" pitchFamily="34" charset="0"/>
                <a:cs typeface="Times New Roman" panose="02020603050405020304" pitchFamily="18" charset="0"/>
              </a:rPr>
              <a:t>antes</a:t>
            </a:r>
            <a:r>
              <a:rPr lang="es-ES_tradnl" sz="3000" noProof="0" dirty="0">
                <a:solidFill>
                  <a:srgbClr val="EFF9FF"/>
                </a:solidFill>
                <a:latin typeface="Arial" panose="020B0604020202020204" pitchFamily="34" charset="0"/>
                <a:cs typeface="Times New Roman" panose="02020603050405020304" pitchFamily="18" charset="0"/>
              </a:rPr>
              <a:t> de Génesis 1:1 ...</a:t>
            </a:r>
          </a:p>
          <a:p>
            <a:pPr algn="just">
              <a:lnSpc>
                <a:spcPct val="85000"/>
              </a:lnSpc>
              <a:spcBef>
                <a:spcPct val="10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Tenemos que ver la otra versión de “en el principio”...</a:t>
            </a:r>
          </a:p>
        </p:txBody>
      </p:sp>
      <p:sp>
        <p:nvSpPr>
          <p:cNvPr id="22" name="Verse TEXT">
            <a:extLst>
              <a:ext uri="{FF2B5EF4-FFF2-40B4-BE49-F238E27FC236}">
                <a16:creationId xmlns:a16="http://schemas.microsoft.com/office/drawing/2014/main" id="{D56A2AFB-3E6A-A765-1264-8FCE9C790AFC}"/>
              </a:ext>
            </a:extLst>
          </p:cNvPr>
          <p:cNvSpPr>
            <a:spLocks noChangeArrowheads="1"/>
          </p:cNvSpPr>
          <p:nvPr/>
        </p:nvSpPr>
        <p:spPr bwMode="auto">
          <a:xfrm>
            <a:off x="767408"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creó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los cielos y la tierra.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la tierra estaba sin orden y vacía, y las tinieblas cubrían la superficie del abismo, y el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 de Dios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se movía sobre la superficie de las aguas.</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Entonces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dijo Dios: “Sea la luz”</a:t>
            </a:r>
            <a:r>
              <a:rPr lang="es-ES_tradnl" sz="2800" noProof="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chemeClr val="bg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hubo luz</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E2287623-CF56-97B3-4A14-F0943231622E}"/>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cxnSp>
        <p:nvCxnSpPr>
          <p:cNvPr id="9" name="Straight Arrow Connector 8">
            <a:extLst>
              <a:ext uri="{FF2B5EF4-FFF2-40B4-BE49-F238E27FC236}">
                <a16:creationId xmlns:a16="http://schemas.microsoft.com/office/drawing/2014/main" id="{508ED4FC-C71B-A83C-E422-134A5932D49F}"/>
              </a:ext>
            </a:extLst>
          </p:cNvPr>
          <p:cNvCxnSpPr>
            <a:cxnSpLocks/>
          </p:cNvCxnSpPr>
          <p:nvPr/>
        </p:nvCxnSpPr>
        <p:spPr>
          <a:xfrm flipV="1">
            <a:off x="3071664" y="3356992"/>
            <a:ext cx="1152128" cy="1368152"/>
          </a:xfrm>
          <a:prstGeom prst="straightConnector1">
            <a:avLst/>
          </a:prstGeom>
          <a:ln w="69850">
            <a:solidFill>
              <a:srgbClr val="FFFF00"/>
            </a:solidFill>
            <a:tailEnd type="triangle"/>
          </a:ln>
          <a:effectLst>
            <a:outerShdw blurRad="50800" dist="63500" dir="3300000" algn="ctr" rotWithShape="0">
              <a:schemeClr val="tx1">
                <a:alpha val="90000"/>
              </a:scheme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D4C4B61-C054-1DF5-834E-DC2F201F64B1}"/>
              </a:ext>
            </a:extLst>
          </p:cNvPr>
          <p:cNvCxnSpPr>
            <a:cxnSpLocks/>
          </p:cNvCxnSpPr>
          <p:nvPr/>
        </p:nvCxnSpPr>
        <p:spPr>
          <a:xfrm flipV="1">
            <a:off x="6456040" y="3356992"/>
            <a:ext cx="360040" cy="1368152"/>
          </a:xfrm>
          <a:prstGeom prst="straightConnector1">
            <a:avLst/>
          </a:prstGeom>
          <a:ln w="69850">
            <a:solidFill>
              <a:schemeClr val="bg1"/>
            </a:solidFill>
            <a:tailEnd type="triangle"/>
          </a:ln>
          <a:effectLst>
            <a:outerShdw blurRad="50800" dist="63500" dir="3300000" algn="ctr" rotWithShape="0">
              <a:schemeClr val="tx1">
                <a:alpha val="90000"/>
              </a:schemeClr>
            </a:outerShdw>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7C2683AA-04B1-B37B-BA83-533E657F8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Tree>
    <p:extLst>
      <p:ext uri="{BB962C8B-B14F-4D97-AF65-F5344CB8AC3E}">
        <p14:creationId xmlns:p14="http://schemas.microsoft.com/office/powerpoint/2010/main" val="26388277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left)">
                                      <p:cBhvr>
                                        <p:cTn id="14" dur="1000"/>
                                        <p:tgtEl>
                                          <p:spTgt spid="4">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1000"/>
                                        <p:tgtEl>
                                          <p:spTgt spid="4">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000"/>
                                        <p:tgtEl>
                                          <p:spTgt spid="4">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1000"/>
                                        <p:tgtEl>
                                          <p:spTgt spid="4">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1000"/>
                                        <p:tgtEl>
                                          <p:spTgt spid="4">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1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250" fill="hold"/>
                                        <p:tgtEl>
                                          <p:spTgt spid="17"/>
                                        </p:tgtEl>
                                        <p:attrNameLst>
                                          <p:attrName>ppt_x</p:attrName>
                                        </p:attrNameLst>
                                      </p:cBhvr>
                                      <p:tavLst>
                                        <p:tav tm="0">
                                          <p:val>
                                            <p:strVal val="#ppt_x"/>
                                          </p:val>
                                        </p:tav>
                                        <p:tav tm="100000">
                                          <p:val>
                                            <p:strVal val="#ppt_x"/>
                                          </p:val>
                                        </p:tav>
                                      </p:tavLst>
                                    </p:anim>
                                    <p:anim calcmode="lin" valueType="num">
                                      <p:cBhvr additive="base">
                                        <p:cTn id="35" dur="250" fill="hold"/>
                                        <p:tgtEl>
                                          <p:spTgt spid="17"/>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22">
                                            <p:bg/>
                                          </p:spTgt>
                                        </p:tgtEl>
                                        <p:attrNameLst>
                                          <p:attrName>style.visibility</p:attrName>
                                        </p:attrNameLst>
                                      </p:cBhvr>
                                      <p:to>
                                        <p:strVal val="visible"/>
                                      </p:to>
                                    </p:set>
                                    <p:animEffect transition="in" filter="wipe(left)">
                                      <p:cBhvr>
                                        <p:cTn id="38" dur="1000"/>
                                        <p:tgtEl>
                                          <p:spTgt spid="2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wipe(left)">
                                      <p:cBhvr>
                                        <p:cTn id="41" dur="1000"/>
                                        <p:tgtEl>
                                          <p:spTgt spid="22">
                                            <p:txEl>
                                              <p:pRg st="0" end="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xEl>
                                              <p:pRg st="1" end="1"/>
                                            </p:txEl>
                                          </p:spTgt>
                                        </p:tgtEl>
                                        <p:attrNameLst>
                                          <p:attrName>style.visibility</p:attrName>
                                        </p:attrNameLst>
                                      </p:cBhvr>
                                      <p:to>
                                        <p:strVal val="visible"/>
                                      </p:to>
                                    </p:set>
                                    <p:animEffect transition="in" filter="wipe(left)">
                                      <p:cBhvr>
                                        <p:cTn id="44" dur="1000"/>
                                        <p:tgtEl>
                                          <p:spTgt spid="22">
                                            <p:txEl>
                                              <p:pRg st="1" end="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wipe(left)">
                                      <p:cBhvr>
                                        <p:cTn id="47" dur="1000"/>
                                        <p:tgtEl>
                                          <p:spTgt spid="22">
                                            <p:txEl>
                                              <p:pRg st="2" end="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2">
                                            <p:txEl>
                                              <p:pRg st="3" end="3"/>
                                            </p:txEl>
                                          </p:spTgt>
                                        </p:tgtEl>
                                        <p:attrNameLst>
                                          <p:attrName>style.visibility</p:attrName>
                                        </p:attrNameLst>
                                      </p:cBhvr>
                                      <p:to>
                                        <p:strVal val="visible"/>
                                      </p:to>
                                    </p:set>
                                    <p:animEffect transition="in" filter="wipe(left)">
                                      <p:cBhvr>
                                        <p:cTn id="50" dur="1000"/>
                                        <p:tgtEl>
                                          <p:spTgt spid="22">
                                            <p:txEl>
                                              <p:pRg st="3" end="3"/>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2">
                                            <p:txEl>
                                              <p:pRg st="4" end="4"/>
                                            </p:txEl>
                                          </p:spTgt>
                                        </p:tgtEl>
                                        <p:attrNameLst>
                                          <p:attrName>style.visibility</p:attrName>
                                        </p:attrNameLst>
                                      </p:cBhvr>
                                      <p:to>
                                        <p:strVal val="visible"/>
                                      </p:to>
                                    </p:set>
                                    <p:animEffect transition="in" filter="wipe(left)">
                                      <p:cBhvr>
                                        <p:cTn id="53" dur="1000"/>
                                        <p:tgtEl>
                                          <p:spTgt spid="2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250"/>
                                        <p:tgtEl>
                                          <p:spTgt spid="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7" grpId="0" uiExpand="1" build="p"/>
      <p:bldP spid="22"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B3D9-9EC4-9808-43BC-0C940756764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5962EFF-9D51-6F04-6E91-6E4CEE967839}"/>
              </a:ext>
            </a:extLst>
          </p:cNvPr>
          <p:cNvSpPr>
            <a:spLocks noChangeArrowheads="1"/>
          </p:cNvSpPr>
          <p:nvPr/>
        </p:nvSpPr>
        <p:spPr bwMode="auto">
          <a:xfrm>
            <a:off x="766800"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ya existía el Verbo, y el Verbo estaba con Dios, y el Verbo era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Todas las cosas fueron hechas por medio de Él, y sin Él nada de lo que ha sido hecho, fue hecho.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 y la vida era la Luz de los hombres. La Luz brilla en las tinieblas, y las tinieblas no la comprendieron.</a:t>
            </a:r>
          </a:p>
        </p:txBody>
      </p:sp>
      <p:sp>
        <p:nvSpPr>
          <p:cNvPr id="6" name="Verse TEXT">
            <a:extLst>
              <a:ext uri="{FF2B5EF4-FFF2-40B4-BE49-F238E27FC236}">
                <a16:creationId xmlns:a16="http://schemas.microsoft.com/office/drawing/2014/main" id="{78DBC6C1-8506-4194-D342-9B56BE5EB284}"/>
              </a:ext>
            </a:extLst>
          </p:cNvPr>
          <p:cNvSpPr>
            <a:spLocks noChangeArrowheads="1"/>
          </p:cNvSpPr>
          <p:nvPr/>
        </p:nvSpPr>
        <p:spPr bwMode="auto">
          <a:xfrm>
            <a:off x="767408" y="1268760"/>
            <a:ext cx="10657183" cy="3024336"/>
          </a:xfrm>
          <a:prstGeom prst="rect">
            <a:avLst/>
          </a:prstGeom>
          <a:no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ya existía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Verbo</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el Verbo estaba con Dios, y el Verbo era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Todas las cosas fueron hechas por medio de Él, y sin Él nada de lo que ha sido hecho, fue hecho.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 y la vida era la Luz de los hombres. La Luz brilla en las tinieblas, y las tinieblas no la comprendieron.</a:t>
            </a:r>
          </a:p>
        </p:txBody>
      </p:sp>
      <p:sp>
        <p:nvSpPr>
          <p:cNvPr id="4" name="Rectangle 7">
            <a:extLst>
              <a:ext uri="{FF2B5EF4-FFF2-40B4-BE49-F238E27FC236}">
                <a16:creationId xmlns:a16="http://schemas.microsoft.com/office/drawing/2014/main" id="{A5D6B93B-543E-564B-9204-8654147A6D77}"/>
              </a:ext>
            </a:extLst>
          </p:cNvPr>
          <p:cNvSpPr>
            <a:spLocks noChangeArrowheads="1"/>
          </p:cNvSpPr>
          <p:nvPr/>
        </p:nvSpPr>
        <p:spPr bwMode="auto">
          <a:xfrm>
            <a:off x="767408" y="4293097"/>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Juan capítulo 1 comienza </a:t>
            </a:r>
            <a:r>
              <a:rPr lang="es-ES_tradnl" sz="3000" i="1" noProof="0" dirty="0">
                <a:solidFill>
                  <a:srgbClr val="EFF9FF"/>
                </a:solidFill>
                <a:latin typeface="Arial" panose="020B0604020202020204" pitchFamily="34" charset="0"/>
                <a:cs typeface="Times New Roman" panose="02020603050405020304" pitchFamily="18" charset="0"/>
              </a:rPr>
              <a:t>un poco </a:t>
            </a:r>
            <a:r>
              <a:rPr lang="es-ES_tradnl" sz="3000" i="1" u="sng" noProof="0" dirty="0">
                <a:solidFill>
                  <a:srgbClr val="EFF9FF"/>
                </a:solidFill>
                <a:latin typeface="Arial" panose="020B0604020202020204" pitchFamily="34" charset="0"/>
                <a:cs typeface="Times New Roman" panose="02020603050405020304" pitchFamily="18" charset="0"/>
              </a:rPr>
              <a:t>antes</a:t>
            </a:r>
            <a:r>
              <a:rPr lang="es-ES_tradnl" sz="3000" i="1" noProof="0" dirty="0">
                <a:solidFill>
                  <a:srgbClr val="EFF9FF"/>
                </a:solidFill>
                <a:latin typeface="Arial" panose="020B0604020202020204" pitchFamily="34" charset="0"/>
                <a:cs typeface="Times New Roman" panose="02020603050405020304" pitchFamily="18" charset="0"/>
              </a:rPr>
              <a:t> de la creación</a:t>
            </a:r>
            <a:r>
              <a:rPr lang="es-ES_tradnl" sz="3000" noProof="0" dirty="0">
                <a:solidFill>
                  <a:srgbClr val="EFF9FF"/>
                </a:solidFill>
                <a:latin typeface="Arial" panose="020B0604020202020204" pitchFamily="34" charset="0"/>
                <a:cs typeface="Times New Roman" panose="02020603050405020304" pitchFamily="18" charset="0"/>
              </a:rPr>
              <a:t>: En tal momento, este “Verbo” ya estaba.</a:t>
            </a:r>
          </a:p>
        </p:txBody>
      </p:sp>
      <p:sp>
        <p:nvSpPr>
          <p:cNvPr id="5" name="Rectangle 7">
            <a:extLst>
              <a:ext uri="{FF2B5EF4-FFF2-40B4-BE49-F238E27FC236}">
                <a16:creationId xmlns:a16="http://schemas.microsoft.com/office/drawing/2014/main" id="{991716BB-B62C-B5FC-D613-523995AFF42B}"/>
              </a:ext>
            </a:extLst>
          </p:cNvPr>
          <p:cNvSpPr>
            <a:spLocks noChangeArrowheads="1"/>
          </p:cNvSpPr>
          <p:nvPr/>
        </p:nvSpPr>
        <p:spPr bwMode="auto">
          <a:xfrm>
            <a:off x="767408" y="5157192"/>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Todas las cosas fueron creadas por este persona llamado “el Verbo”, quien estaba con Dios, pero además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Dios.... Sin embargo a la vez es </a:t>
            </a:r>
            <a:r>
              <a:rPr lang="es-ES_tradnl" sz="3000" i="1" u="sng" noProof="0" dirty="0">
                <a:solidFill>
                  <a:srgbClr val="EFF9FF"/>
                </a:solidFill>
                <a:latin typeface="Arial" panose="020B0604020202020204" pitchFamily="34" charset="0"/>
                <a:cs typeface="Times New Roman" panose="02020603050405020304" pitchFamily="18" charset="0"/>
              </a:rPr>
              <a:t>distinto</a:t>
            </a:r>
            <a:r>
              <a:rPr lang="es-ES_tradnl" sz="3000" noProof="0" dirty="0">
                <a:solidFill>
                  <a:srgbClr val="EFF9FF"/>
                </a:solidFill>
                <a:latin typeface="Arial" panose="020B0604020202020204" pitchFamily="34" charset="0"/>
                <a:cs typeface="Times New Roman" panose="02020603050405020304" pitchFamily="18" charset="0"/>
              </a:rPr>
              <a:t> a Dios padre.</a:t>
            </a:r>
          </a:p>
        </p:txBody>
      </p:sp>
      <p:sp>
        <p:nvSpPr>
          <p:cNvPr id="8" name="Verse TEXT">
            <a:extLst>
              <a:ext uri="{FF2B5EF4-FFF2-40B4-BE49-F238E27FC236}">
                <a16:creationId xmlns:a16="http://schemas.microsoft.com/office/drawing/2014/main" id="{2EFA83EB-7698-9C84-7B32-E5D3CC7C8839}"/>
              </a:ext>
            </a:extLst>
          </p:cNvPr>
          <p:cNvSpPr>
            <a:spLocks noChangeArrowheads="1"/>
          </p:cNvSpPr>
          <p:nvPr/>
        </p:nvSpPr>
        <p:spPr bwMode="auto">
          <a:xfrm>
            <a:off x="767409" y="1268760"/>
            <a:ext cx="10657183" cy="3024336"/>
          </a:xfrm>
          <a:prstGeom prst="rect">
            <a:avLst/>
          </a:prstGeom>
          <a:no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ya existía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Verbo</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el Verbo estaba con Dios, y el Verbo era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Todas las cosas fueron hechas</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medio de É</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 </a:t>
            </a:r>
            <a:r>
              <a:rPr lang="es-ES_tradnl" sz="2800"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sin Él nada de lo que ha sido hecho, fue hecho.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 y la vida era la Luz de los hombres. La Luz brilla en las tinieblas, y las tinieblas no la comprendieron.</a:t>
            </a:r>
          </a:p>
        </p:txBody>
      </p:sp>
      <p:sp>
        <p:nvSpPr>
          <p:cNvPr id="3" name="Verse ID - text Box 8">
            <a:extLst>
              <a:ext uri="{FF2B5EF4-FFF2-40B4-BE49-F238E27FC236}">
                <a16:creationId xmlns:a16="http://schemas.microsoft.com/office/drawing/2014/main" id="{5250E576-10ED-0598-E756-7F5B50C08F80}"/>
              </a:ext>
            </a:extLst>
          </p:cNvPr>
          <p:cNvSpPr txBox="1">
            <a:spLocks noChangeArrowheads="1"/>
          </p:cNvSpPr>
          <p:nvPr/>
        </p:nvSpPr>
        <p:spPr bwMode="auto">
          <a:xfrm>
            <a:off x="766800" y="1268760"/>
            <a:ext cx="3080038"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Tree>
    <p:extLst>
      <p:ext uri="{BB962C8B-B14F-4D97-AF65-F5344CB8AC3E}">
        <p14:creationId xmlns:p14="http://schemas.microsoft.com/office/powerpoint/2010/main" val="18599306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25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5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5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bg/>
                                          </p:spTgt>
                                        </p:tgtEl>
                                        <p:attrNameLst>
                                          <p:attrName>style.visibility</p:attrName>
                                        </p:attrNameLst>
                                      </p:cBhvr>
                                      <p:to>
                                        <p:strVal val="visible"/>
                                      </p:to>
                                    </p:set>
                                    <p:animEffect transition="in" filter="wipe(left)">
                                      <p:cBhvr>
                                        <p:cTn id="42" dur="250"/>
                                        <p:tgtEl>
                                          <p:spTgt spid="6">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250"/>
                                        <p:tgtEl>
                                          <p:spTgt spid="6">
                                            <p:txEl>
                                              <p:pRg st="0" end="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left)">
                                      <p:cBhvr>
                                        <p:cTn id="48" dur="250"/>
                                        <p:tgtEl>
                                          <p:spTgt spid="6">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ipe(left)">
                                      <p:cBhvr>
                                        <p:cTn id="51" dur="250"/>
                                        <p:tgtEl>
                                          <p:spTgt spid="6">
                                            <p:txEl>
                                              <p:pRg st="2" end="2"/>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wipe(left)">
                                      <p:cBhvr>
                                        <p:cTn id="54" dur="25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bg/>
                                          </p:spTgt>
                                        </p:tgtEl>
                                        <p:attrNameLst>
                                          <p:attrName>style.visibility</p:attrName>
                                        </p:attrNameLst>
                                      </p:cBhvr>
                                      <p:to>
                                        <p:strVal val="visible"/>
                                      </p:to>
                                    </p:set>
                                    <p:animEffect transition="in" filter="wipe(left)">
                                      <p:cBhvr>
                                        <p:cTn id="59" dur="250"/>
                                        <p:tgtEl>
                                          <p:spTgt spid="8">
                                            <p:bg/>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left)">
                                      <p:cBhvr>
                                        <p:cTn id="62" dur="250"/>
                                        <p:tgtEl>
                                          <p:spTgt spid="8">
                                            <p:txEl>
                                              <p:pRg st="0" end="0"/>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Effect transition="in" filter="wipe(left)">
                                      <p:cBhvr>
                                        <p:cTn id="65" dur="250"/>
                                        <p:tgtEl>
                                          <p:spTgt spid="8">
                                            <p:txEl>
                                              <p:pRg st="1" end="1"/>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
                                            <p:txEl>
                                              <p:pRg st="2" end="2"/>
                                            </p:txEl>
                                          </p:spTgt>
                                        </p:tgtEl>
                                        <p:attrNameLst>
                                          <p:attrName>style.visibility</p:attrName>
                                        </p:attrNameLst>
                                      </p:cBhvr>
                                      <p:to>
                                        <p:strVal val="visible"/>
                                      </p:to>
                                    </p:set>
                                    <p:animEffect transition="in" filter="wipe(left)">
                                      <p:cBhvr>
                                        <p:cTn id="68" dur="250"/>
                                        <p:tgtEl>
                                          <p:spTgt spid="8">
                                            <p:txEl>
                                              <p:pRg st="2" end="2"/>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Effect transition="in" filter="wipe(left)">
                                      <p:cBhvr>
                                        <p:cTn id="71" dur="250"/>
                                        <p:tgtEl>
                                          <p:spTgt spid="8">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 calcmode="lin" valueType="num">
                                      <p:cBhvr additive="base">
                                        <p:cTn id="76"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7" dur="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6" grpId="0" build="allAtOnce" animBg="1"/>
      <p:bldP spid="4" grpId="0" build="allAtOnce"/>
      <p:bldP spid="5" grpId="0" build="allAtOnce"/>
      <p:bldP spid="8" grpId="0" build="allAtOnce"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4D55D-5B50-02E7-D2ED-1D117C95D378}"/>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8A470B1E-15E2-9D8E-B880-FDEFBD2CCE2F}"/>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ya existía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Verbo</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el Verbo estaba con Dios, y el Verbo era Dios.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Todas las cosas fueron hechas</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medio de É</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 </a:t>
            </a:r>
            <a:r>
              <a:rPr lang="es-ES_tradnl" sz="2800"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sin Él nada de lo que ha sido hecho, fue hecho. </a:t>
            </a:r>
          </a:p>
          <a:p>
            <a:pPr algn="just">
              <a:lnSpc>
                <a:spcPct val="90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 y la vida era la Luz de los hombres. La Luz brilla en las tinieblas, y las tinieblas no la comprendieron.</a:t>
            </a:r>
          </a:p>
        </p:txBody>
      </p:sp>
      <p:sp>
        <p:nvSpPr>
          <p:cNvPr id="9" name="Verse TEXT">
            <a:extLst>
              <a:ext uri="{FF2B5EF4-FFF2-40B4-BE49-F238E27FC236}">
                <a16:creationId xmlns:a16="http://schemas.microsoft.com/office/drawing/2014/main" id="{0B75B76D-F339-A253-9756-FCC78D1C6426}"/>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En el principio ya existía el Verbo, y el Verbo estaba con Dios, y el Verbo era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Todas las cosas fueron hechas por medio de Él, y sin Él nada de lo que ha sido hecho, fue hecho.</a:t>
            </a:r>
            <a:r>
              <a:rPr lang="es-ES_tradnl" sz="2800"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0000"/>
              </a:lnSpc>
              <a:spcBef>
                <a:spcPts val="0"/>
              </a:spcBef>
              <a:spcAft>
                <a:spcPts val="300"/>
              </a:spcAft>
              <a:buClrTx/>
              <a:buSzTx/>
              <a:buFontTx/>
              <a:buNone/>
            </a:pP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 </a:t>
            </a:r>
            <a:r>
              <a:rPr lang="es-ES_tradnl" sz="2800" noProof="0" dirty="0">
                <a:solidFill>
                  <a:schemeClr val="bg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vida era la Luz de los hombres. La Luz brilla en las tinieblas, y las tinieblas no la comprendieron.</a:t>
            </a:r>
          </a:p>
        </p:txBody>
      </p:sp>
      <p:sp>
        <p:nvSpPr>
          <p:cNvPr id="11" name="Verse TEXT">
            <a:extLst>
              <a:ext uri="{FF2B5EF4-FFF2-40B4-BE49-F238E27FC236}">
                <a16:creationId xmlns:a16="http://schemas.microsoft.com/office/drawing/2014/main" id="{C44B44E3-110B-8248-E683-FAEEB202EE56}"/>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ya existía el Verbo, y el Verbo estaba con Dios, y el Verbo era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Todas las cosas fueron hechas por medio de Él, y sin Él nada de  lo que ha sido hecho, fue hecho. </a:t>
            </a:r>
          </a:p>
          <a:p>
            <a:pPr algn="just">
              <a:lnSpc>
                <a:spcPct val="90000"/>
              </a:lnSpc>
              <a:spcBef>
                <a:spcPts val="0"/>
              </a:spcBef>
              <a:spcAft>
                <a:spcPts val="300"/>
              </a:spcAft>
              <a:buClrTx/>
              <a:buSzTx/>
              <a:buFontTx/>
              <a:buNone/>
            </a:pP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vida era la Luz</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los hombres.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Luz brilla en las tinieblas, y las tinieblas no la comprendieron</a:t>
            </a: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endPar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Rectangle 7">
            <a:extLst>
              <a:ext uri="{FF2B5EF4-FFF2-40B4-BE49-F238E27FC236}">
                <a16:creationId xmlns:a16="http://schemas.microsoft.com/office/drawing/2014/main" id="{FAF8EEAE-74D6-499D-97E3-60444B9E3515}"/>
              </a:ext>
            </a:extLst>
          </p:cNvPr>
          <p:cNvSpPr>
            <a:spLocks noChangeArrowheads="1"/>
          </p:cNvSpPr>
          <p:nvPr/>
        </p:nvSpPr>
        <p:spPr bwMode="auto">
          <a:xfrm>
            <a:off x="767408" y="4365105"/>
            <a:ext cx="10657182" cy="43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Juan también aclara que este “Verbo” tiene vida! </a:t>
            </a:r>
          </a:p>
        </p:txBody>
      </p:sp>
      <p:sp>
        <p:nvSpPr>
          <p:cNvPr id="5" name="Rectangle 7">
            <a:extLst>
              <a:ext uri="{FF2B5EF4-FFF2-40B4-BE49-F238E27FC236}">
                <a16:creationId xmlns:a16="http://schemas.microsoft.com/office/drawing/2014/main" id="{37A671AB-7725-E529-1281-66C33A27DD6D}"/>
              </a:ext>
            </a:extLst>
          </p:cNvPr>
          <p:cNvSpPr>
            <a:spLocks noChangeArrowheads="1"/>
          </p:cNvSpPr>
          <p:nvPr/>
        </p:nvSpPr>
        <p:spPr bwMode="auto">
          <a:xfrm>
            <a:off x="767408" y="4941168"/>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no solo eso, sino que la vida es “luz”, y es esa luz que desplaza y confunde a “las tinieblas”.</a:t>
            </a:r>
          </a:p>
        </p:txBody>
      </p:sp>
      <p:sp>
        <p:nvSpPr>
          <p:cNvPr id="3" name="Verse ID - text Box 8">
            <a:extLst>
              <a:ext uri="{FF2B5EF4-FFF2-40B4-BE49-F238E27FC236}">
                <a16:creationId xmlns:a16="http://schemas.microsoft.com/office/drawing/2014/main" id="{2FD75FCC-EEBF-200E-9CBA-9571EF4A42B2}"/>
              </a:ext>
            </a:extLst>
          </p:cNvPr>
          <p:cNvSpPr txBox="1">
            <a:spLocks noChangeArrowheads="1"/>
          </p:cNvSpPr>
          <p:nvPr/>
        </p:nvSpPr>
        <p:spPr bwMode="auto">
          <a:xfrm>
            <a:off x="767408" y="1268760"/>
            <a:ext cx="3080038"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Tree>
    <p:extLst>
      <p:ext uri="{BB962C8B-B14F-4D97-AF65-F5344CB8AC3E}">
        <p14:creationId xmlns:p14="http://schemas.microsoft.com/office/powerpoint/2010/main" val="32158106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wipe(left)">
                                      <p:cBhvr>
                                        <p:cTn id="13" dur="300"/>
                                        <p:tgtEl>
                                          <p:spTgt spid="9">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300"/>
                                        <p:tgtEl>
                                          <p:spTgt spid="9">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300"/>
                                        <p:tgtEl>
                                          <p:spTgt spid="9">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300"/>
                                        <p:tgtEl>
                                          <p:spTgt spid="9">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3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3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3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1" grpId="0" animBg="1"/>
      <p:bldP spid="4" grpId="0" build="allAtOnce"/>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C352-44E2-F738-F528-518288C40B56}"/>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6C4E2FFD-C361-4C6C-16F4-E6F50A2C0968}"/>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ya existía el Verbo, y el Verbo estaba con Dios, y el Verbo era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Todas las cosas fueron hechas por medio de Él, y sin Él nada de  lo que ha sido hecho, fue hecho. </a:t>
            </a:r>
          </a:p>
          <a:p>
            <a:pPr algn="just">
              <a:lnSpc>
                <a:spcPct val="90000"/>
              </a:lnSpc>
              <a:spcBef>
                <a:spcPts val="0"/>
              </a:spcBef>
              <a:spcAft>
                <a:spcPts val="300"/>
              </a:spcAft>
              <a:buClrTx/>
              <a:buSzTx/>
              <a:buFontTx/>
              <a:buNone/>
            </a:pP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vida era la Luz</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los hombres.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Luz brilla en las tinieblas, y las tinieblas no la comprendieron</a:t>
            </a: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endPar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Rectangle 7">
            <a:extLst>
              <a:ext uri="{FF2B5EF4-FFF2-40B4-BE49-F238E27FC236}">
                <a16:creationId xmlns:a16="http://schemas.microsoft.com/office/drawing/2014/main" id="{2A40297D-FD60-62EC-F242-E5A4B07FA5E7}"/>
              </a:ext>
            </a:extLst>
          </p:cNvPr>
          <p:cNvSpPr>
            <a:spLocks noChangeArrowheads="1"/>
          </p:cNvSpPr>
          <p:nvPr/>
        </p:nvSpPr>
        <p:spPr bwMode="auto">
          <a:xfrm>
            <a:off x="767408" y="4365105"/>
            <a:ext cx="1065718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Ahora falta solamente confirmar la identidad de esta persona que tiene la “vida”, que hace toda la creación, y es “luz”...</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Sigamos leyendo en Juan 1, en los siguientes versículos...</a:t>
            </a:r>
          </a:p>
        </p:txBody>
      </p:sp>
      <p:sp>
        <p:nvSpPr>
          <p:cNvPr id="3" name="Verse ID - text Box 8">
            <a:extLst>
              <a:ext uri="{FF2B5EF4-FFF2-40B4-BE49-F238E27FC236}">
                <a16:creationId xmlns:a16="http://schemas.microsoft.com/office/drawing/2014/main" id="{AE7C5EE1-525E-E435-9B6D-2ED18C0B95C9}"/>
              </a:ext>
            </a:extLst>
          </p:cNvPr>
          <p:cNvSpPr txBox="1">
            <a:spLocks noChangeArrowheads="1"/>
          </p:cNvSpPr>
          <p:nvPr/>
        </p:nvSpPr>
        <p:spPr bwMode="auto">
          <a:xfrm>
            <a:off x="767408" y="1268760"/>
            <a:ext cx="3080038"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Tree>
    <p:extLst>
      <p:ext uri="{BB962C8B-B14F-4D97-AF65-F5344CB8AC3E}">
        <p14:creationId xmlns:p14="http://schemas.microsoft.com/office/powerpoint/2010/main" val="25697416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4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4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4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4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0B94-6B71-77E6-2600-11C0C8462ED6}"/>
            </a:ext>
          </a:extLst>
        </p:cNvPr>
        <p:cNvGrpSpPr/>
        <p:nvPr/>
      </p:nvGrpSpPr>
      <p:grpSpPr>
        <a:xfrm>
          <a:off x="0" y="0"/>
          <a:ext cx="0" cy="0"/>
          <a:chOff x="0" y="0"/>
          <a:chExt cx="0" cy="0"/>
        </a:xfrm>
      </p:grpSpPr>
      <p:sp>
        <p:nvSpPr>
          <p:cNvPr id="9" name="Verse TEXT">
            <a:extLst>
              <a:ext uri="{FF2B5EF4-FFF2-40B4-BE49-F238E27FC236}">
                <a16:creationId xmlns:a16="http://schemas.microsoft.com/office/drawing/2014/main" id="{E8F00921-C3BD-3750-DD53-BD070FF5DDF4}"/>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ya existía el Verbo, y el Verbo estaba con Dios, y el Verbo era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Él estaba en el principio con Dios. </a:t>
            </a:r>
          </a:p>
          <a:p>
            <a:pPr algn="just">
              <a:lnSpc>
                <a:spcPct val="90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Todas las cosas fueron hechas por medio de Él, y sin Él nada de  lo que ha sido hecho, fue hecho. </a:t>
            </a:r>
          </a:p>
          <a:p>
            <a:pPr algn="just">
              <a:lnSpc>
                <a:spcPct val="90000"/>
              </a:lnSpc>
              <a:spcBef>
                <a:spcPts val="0"/>
              </a:spcBef>
              <a:spcAft>
                <a:spcPts val="300"/>
              </a:spcAft>
              <a:buClrTx/>
              <a:buSzTx/>
              <a:buFontTx/>
              <a:buNone/>
            </a:pP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estaba la vida</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vida era la Luz</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los hombres. </a:t>
            </a:r>
            <a:r>
              <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Luz brilla en las tinieblas, y las tinieblas no la comprendieron</a:t>
            </a:r>
            <a:r>
              <a:rPr lang="es-ES_tradnl" sz="2800"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endParaRPr lang="es-ES_tradnl" sz="2800" u="sng" noProof="0" dirty="0">
              <a:solidFill>
                <a:srgbClr val="99FF33"/>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8" name="Verse ID - text Box 8">
            <a:extLst>
              <a:ext uri="{FF2B5EF4-FFF2-40B4-BE49-F238E27FC236}">
                <a16:creationId xmlns:a16="http://schemas.microsoft.com/office/drawing/2014/main" id="{036FA489-870D-A5FA-9970-83F7D5E4FF0A}"/>
              </a:ext>
            </a:extLst>
          </p:cNvPr>
          <p:cNvSpPr txBox="1">
            <a:spLocks noChangeArrowheads="1"/>
          </p:cNvSpPr>
          <p:nvPr/>
        </p:nvSpPr>
        <p:spPr bwMode="auto">
          <a:xfrm>
            <a:off x="767408" y="1268760"/>
            <a:ext cx="3080038"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96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(NBLA)</a:t>
            </a:r>
          </a:p>
        </p:txBody>
      </p:sp>
      <p:sp>
        <p:nvSpPr>
          <p:cNvPr id="4" name="Rectangle 7">
            <a:extLst>
              <a:ext uri="{FF2B5EF4-FFF2-40B4-BE49-F238E27FC236}">
                <a16:creationId xmlns:a16="http://schemas.microsoft.com/office/drawing/2014/main" id="{5EFCDCCF-8533-ADF9-3333-B7B0608B6550}"/>
              </a:ext>
            </a:extLst>
          </p:cNvPr>
          <p:cNvSpPr>
            <a:spLocks noChangeArrowheads="1"/>
          </p:cNvSpPr>
          <p:nvPr/>
        </p:nvSpPr>
        <p:spPr bwMode="auto">
          <a:xfrm>
            <a:off x="767408" y="4365105"/>
            <a:ext cx="10657182"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Esto se refiere a ‘</a:t>
            </a:r>
            <a:r>
              <a:rPr lang="es-ES_tradnl" sz="3000" noProof="0" dirty="0">
                <a:solidFill>
                  <a:srgbClr val="61FFFB"/>
                </a:solidFill>
                <a:latin typeface="Arial" panose="020B0604020202020204" pitchFamily="34" charset="0"/>
                <a:cs typeface="Times New Roman" panose="02020603050405020304" pitchFamily="18" charset="0"/>
              </a:rPr>
              <a:t>Juan el Bautista</a:t>
            </a:r>
            <a:r>
              <a:rPr lang="es-ES_tradnl" sz="3000" noProof="0" dirty="0">
                <a:solidFill>
                  <a:srgbClr val="EFF9FF"/>
                </a:solidFill>
                <a:latin typeface="Arial" panose="020B0604020202020204" pitchFamily="34" charset="0"/>
                <a:cs typeface="Times New Roman" panose="02020603050405020304" pitchFamily="18" charset="0"/>
              </a:rPr>
              <a:t>’, no a ‘Juan-el-autor-de-este-libro’.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hay un punto sutil pero importante: Dice claramente que ¡Juan el Bautista fue "</a:t>
            </a:r>
            <a:r>
              <a:rPr lang="es-ES_tradnl" sz="3000" noProof="0" dirty="0">
                <a:solidFill>
                  <a:srgbClr val="59FF0F"/>
                </a:solidFill>
                <a:latin typeface="Arial" panose="020B0604020202020204" pitchFamily="34" charset="0"/>
                <a:cs typeface="Times New Roman" panose="02020603050405020304" pitchFamily="18" charset="0"/>
              </a:rPr>
              <a:t>enviado por Dios</a:t>
            </a:r>
            <a:r>
              <a:rPr lang="es-ES_tradnl" sz="3000" noProof="0" dirty="0">
                <a:solidFill>
                  <a:srgbClr val="EFF9FF"/>
                </a:solidFill>
                <a:latin typeface="Arial" panose="020B0604020202020204" pitchFamily="34" charset="0"/>
                <a:cs typeface="Times New Roman" panose="02020603050405020304" pitchFamily="18" charset="0"/>
              </a:rPr>
              <a:t>"! La importancia de esto se hará evidente muy pronto...</a:t>
            </a:r>
          </a:p>
        </p:txBody>
      </p:sp>
      <p:sp>
        <p:nvSpPr>
          <p:cNvPr id="2" name="Verse TEXT">
            <a:extLst>
              <a:ext uri="{FF2B5EF4-FFF2-40B4-BE49-F238E27FC236}">
                <a16:creationId xmlns:a16="http://schemas.microsoft.com/office/drawing/2014/main" id="{B5EB98DC-DA25-2756-66D8-C291D14B7334}"/>
              </a:ext>
            </a:extLst>
          </p:cNvPr>
          <p:cNvSpPr>
            <a:spLocks noChangeArrowheads="1"/>
          </p:cNvSpPr>
          <p:nvPr/>
        </p:nvSpPr>
        <p:spPr bwMode="auto">
          <a:xfrm>
            <a:off x="767409"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3000"/>
              </a:lnSpc>
              <a:spcBef>
                <a:spcPts val="0"/>
              </a:spcBef>
              <a:spcAft>
                <a:spcPts val="1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un hombre llamado </a:t>
            </a:r>
            <a:r>
              <a:rPr lang="es-ES_tradnl" sz="2800" noProof="0" dirty="0">
                <a:solidFill>
                  <a:srgbClr val="61FFFB"/>
                </a:solidFill>
                <a:latin typeface="Arial" panose="020B0604020202020204" pitchFamily="34" charset="0"/>
                <a:cs typeface="Times New Roman" panose="02020603050405020304" pitchFamily="18" charset="0"/>
              </a:rPr>
              <a:t>Juan</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u="sng" noProof="0" dirty="0">
                <a:solidFill>
                  <a:srgbClr val="75FF78"/>
                </a:solidFill>
                <a:latin typeface="Arial" panose="020B0604020202020204" pitchFamily="34" charset="0"/>
                <a:cs typeface="Times New Roman" panose="02020603050405020304" pitchFamily="18" charset="0"/>
              </a:rPr>
              <a:t>Dios lo envió</a:t>
            </a:r>
            <a:r>
              <a:rPr lang="es-ES_tradnl" sz="2800" noProof="0" dirty="0">
                <a:solidFill>
                  <a:srgbClr val="EFF9FF"/>
                </a:solidFill>
                <a:latin typeface="Arial" panose="020B0604020202020204" pitchFamily="34" charset="0"/>
                <a:cs typeface="Times New Roman" panose="02020603050405020304" pitchFamily="18" charset="0"/>
              </a:rPr>
              <a:t> como testigo para dar testimonio de la luz, a fin de que por medio de él todos creyeran. </a:t>
            </a:r>
          </a:p>
        </p:txBody>
      </p:sp>
      <p:sp>
        <p:nvSpPr>
          <p:cNvPr id="10" name="Verse ID - text Box 8">
            <a:extLst>
              <a:ext uri="{FF2B5EF4-FFF2-40B4-BE49-F238E27FC236}">
                <a16:creationId xmlns:a16="http://schemas.microsoft.com/office/drawing/2014/main" id="{3B54951B-799A-7167-C21C-FD0ECC6DE741}"/>
              </a:ext>
            </a:extLst>
          </p:cNvPr>
          <p:cNvSpPr txBox="1">
            <a:spLocks noChangeArrowheads="1"/>
          </p:cNvSpPr>
          <p:nvPr/>
        </p:nvSpPr>
        <p:spPr bwMode="auto">
          <a:xfrm>
            <a:off x="767408" y="1268760"/>
            <a:ext cx="2913903" cy="46413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96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1:6-11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6765771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p:tgtEl>
                                          <p:spTgt spid="10"/>
                                        </p:tgtEl>
                                        <p:attrNameLst>
                                          <p:attrName>ppt_y</p:attrName>
                                        </p:attrNameLst>
                                      </p:cBhvr>
                                      <p:tavLst>
                                        <p:tav tm="0">
                                          <p:val>
                                            <p:strVal val="#ppt_y+#ppt_h*1.125000"/>
                                          </p:val>
                                        </p:tav>
                                        <p:tav tm="100000">
                                          <p:val>
                                            <p:strVal val="#ppt_y"/>
                                          </p:val>
                                        </p:tav>
                                      </p:tavLst>
                                    </p:anim>
                                    <p:animEffect transition="in" filter="wipe(up)">
                                      <p:cBhvr>
                                        <p:cTn id="8" dur="300"/>
                                        <p:tgtEl>
                                          <p:spTgt spid="10"/>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3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4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4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uiExpand="1" build="p"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E521D-A63E-521B-9BE1-B618B574FDE4}"/>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7E3230BD-EE97-42E6-F068-731885F91A46}"/>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3000"/>
              </a:lnSpc>
              <a:spcBef>
                <a:spcPts val="0"/>
              </a:spcBef>
              <a:spcAft>
                <a:spcPts val="1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un hombre llamado Juan. </a:t>
            </a:r>
            <a:r>
              <a:rPr lang="es-ES_tradnl" sz="2800" u="sng" noProof="0" dirty="0">
                <a:solidFill>
                  <a:srgbClr val="75FF78"/>
                </a:solidFill>
                <a:latin typeface="Arial" panose="020B0604020202020204" pitchFamily="34" charset="0"/>
                <a:cs typeface="Times New Roman" panose="02020603050405020304" pitchFamily="18" charset="0"/>
              </a:rPr>
              <a:t>Dios lo envió</a:t>
            </a:r>
            <a:r>
              <a:rPr lang="es-ES_tradnl" sz="2800" noProof="0" dirty="0">
                <a:solidFill>
                  <a:srgbClr val="EFF9FF"/>
                </a:solidFill>
                <a:latin typeface="Arial" panose="020B0604020202020204" pitchFamily="34" charset="0"/>
                <a:cs typeface="Times New Roman" panose="02020603050405020304" pitchFamily="18" charset="0"/>
              </a:rPr>
              <a:t> como testigo para dar testimonio de la luz, a fin de que por medio de él todos creyeran. </a:t>
            </a:r>
          </a:p>
        </p:txBody>
      </p:sp>
      <p:sp>
        <p:nvSpPr>
          <p:cNvPr id="4" name="Rectangle 7">
            <a:extLst>
              <a:ext uri="{FF2B5EF4-FFF2-40B4-BE49-F238E27FC236}">
                <a16:creationId xmlns:a16="http://schemas.microsoft.com/office/drawing/2014/main" id="{AF7967C3-3D84-F38E-D82E-02ABC0315F50}"/>
              </a:ext>
            </a:extLst>
          </p:cNvPr>
          <p:cNvSpPr>
            <a:spLocks noChangeArrowheads="1"/>
          </p:cNvSpPr>
          <p:nvPr/>
        </p:nvSpPr>
        <p:spPr bwMode="auto">
          <a:xfrm>
            <a:off x="767408" y="4509121"/>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Nuevamente, Juan subraya el hecho de que el mundo fue creado por “</a:t>
            </a:r>
            <a:r>
              <a:rPr lang="es-ES_tradnl" sz="3000" noProof="0" dirty="0">
                <a:solidFill>
                  <a:srgbClr val="FFFF00"/>
                </a:solidFill>
                <a:latin typeface="Arial" panose="020B0604020202020204" pitchFamily="34" charset="0"/>
                <a:cs typeface="Times New Roman" panose="02020603050405020304" pitchFamily="18" charset="0"/>
              </a:rPr>
              <a:t>la luz</a:t>
            </a:r>
            <a:r>
              <a:rPr lang="es-ES_tradnl" sz="3000" noProof="0" dirty="0">
                <a:solidFill>
                  <a:srgbClr val="EFF9FF"/>
                </a:solidFill>
                <a:latin typeface="Arial" panose="020B0604020202020204" pitchFamily="34" charset="0"/>
                <a:cs typeface="Times New Roman" panose="02020603050405020304" pitchFamily="18" charset="0"/>
              </a:rPr>
              <a:t>”, que también es “el Verbo”.</a:t>
            </a:r>
          </a:p>
        </p:txBody>
      </p:sp>
      <p:sp>
        <p:nvSpPr>
          <p:cNvPr id="6" name="Rectangle 7">
            <a:extLst>
              <a:ext uri="{FF2B5EF4-FFF2-40B4-BE49-F238E27FC236}">
                <a16:creationId xmlns:a16="http://schemas.microsoft.com/office/drawing/2014/main" id="{682587D5-95F3-AA90-ADBB-3933C16BA359}"/>
              </a:ext>
            </a:extLst>
          </p:cNvPr>
          <p:cNvSpPr>
            <a:spLocks noChangeArrowheads="1"/>
          </p:cNvSpPr>
          <p:nvPr/>
        </p:nvSpPr>
        <p:spPr bwMode="auto">
          <a:xfrm>
            <a:off x="767408" y="5445224"/>
            <a:ext cx="10657182"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Podemos sospechar quién es, pero todavía Juan no lo ha identificado claramente...</a:t>
            </a:r>
          </a:p>
        </p:txBody>
      </p:sp>
      <p:sp>
        <p:nvSpPr>
          <p:cNvPr id="7" name="Verse TEXT">
            <a:extLst>
              <a:ext uri="{FF2B5EF4-FFF2-40B4-BE49-F238E27FC236}">
                <a16:creationId xmlns:a16="http://schemas.microsoft.com/office/drawing/2014/main" id="{1A9D789E-3F35-6D64-37CF-04A796D0E9B0}"/>
              </a:ext>
            </a:extLst>
          </p:cNvPr>
          <p:cNvSpPr>
            <a:spLocks noChangeArrowheads="1"/>
          </p:cNvSpPr>
          <p:nvPr/>
        </p:nvSpPr>
        <p:spPr bwMode="auto">
          <a:xfrm>
            <a:off x="767408" y="1268760"/>
            <a:ext cx="10657183" cy="3024336"/>
          </a:xfrm>
          <a:prstGeom prst="rect">
            <a:avLst/>
          </a:prstGeom>
          <a:noFill/>
          <a:ln w="38100">
            <a:solidFill>
              <a:srgbClr val="FFFF00"/>
            </a:solidFill>
            <a:miter lim="800000"/>
            <a:headEnd/>
            <a:tailEnd/>
          </a:ln>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3000"/>
              </a:lnSpc>
              <a:spcBef>
                <a:spcPts val="0"/>
              </a:spcBef>
              <a:spcAft>
                <a:spcPts val="1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un hombre llamado Juan. Dios lo envió como testigo para dar testimonio de la luz, a fin de que por medio de él todos creyeran. </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no era la luz, sino que vino para dar testimonio de la luz. Esa luz verdadera, la que alumbra a todo ser humano, venía a este mundo.</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que era la luz ya estaba en el mundo, y el mundo fue creado por medio de él, pero el mundo no lo reconoció. </a:t>
            </a:r>
          </a:p>
        </p:txBody>
      </p:sp>
      <p:sp>
        <p:nvSpPr>
          <p:cNvPr id="11" name="Verse TEXT">
            <a:extLst>
              <a:ext uri="{FF2B5EF4-FFF2-40B4-BE49-F238E27FC236}">
                <a16:creationId xmlns:a16="http://schemas.microsoft.com/office/drawing/2014/main" id="{111AEC4C-7029-130B-8AF2-3F453312CEAC}"/>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3000"/>
              </a:lnSpc>
              <a:spcBef>
                <a:spcPts val="0"/>
              </a:spcBef>
              <a:spcAft>
                <a:spcPts val="1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un hombre llamado Juan. Dios lo envió como testigo para dar testimonio de la luz, a fin de que por medio de él todos creyeran. </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no era la luz, sino que vino para dar testimonio de la luz. Esa luz verdadera, la que alumbra a todo ser humano, venía a este mundo.</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que era la luz ya estaba en el mundo, y </a:t>
            </a:r>
            <a:r>
              <a:rPr lang="es-ES_tradnl" sz="2800" i="1" u="sng" noProof="0" dirty="0">
                <a:solidFill>
                  <a:srgbClr val="FFFF00"/>
                </a:solidFill>
                <a:latin typeface="Arial" panose="020B0604020202020204" pitchFamily="34" charset="0"/>
                <a:cs typeface="Times New Roman" panose="02020603050405020304" pitchFamily="18" charset="0"/>
              </a:rPr>
              <a:t>el mundo fue creado por medio de él</a:t>
            </a:r>
            <a:r>
              <a:rPr lang="es-ES_tradnl" sz="2800" noProof="0" dirty="0">
                <a:solidFill>
                  <a:srgbClr val="EFF9FF"/>
                </a:solidFill>
                <a:latin typeface="Arial" panose="020B0604020202020204" pitchFamily="34" charset="0"/>
                <a:cs typeface="Times New Roman" panose="02020603050405020304" pitchFamily="18" charset="0"/>
              </a:rPr>
              <a:t>, pero el mundo no lo reconoció. </a:t>
            </a:r>
          </a:p>
        </p:txBody>
      </p:sp>
      <p:sp>
        <p:nvSpPr>
          <p:cNvPr id="3" name="Verse ID - text Box 8">
            <a:extLst>
              <a:ext uri="{FF2B5EF4-FFF2-40B4-BE49-F238E27FC236}">
                <a16:creationId xmlns:a16="http://schemas.microsoft.com/office/drawing/2014/main" id="{6B02B425-7765-CD3B-2D04-CA9C0856FFDB}"/>
              </a:ext>
            </a:extLst>
          </p:cNvPr>
          <p:cNvSpPr txBox="1">
            <a:spLocks noChangeArrowheads="1"/>
          </p:cNvSpPr>
          <p:nvPr/>
        </p:nvSpPr>
        <p:spPr bwMode="auto">
          <a:xfrm>
            <a:off x="767408" y="1268760"/>
            <a:ext cx="2913903" cy="46413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96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1:6-11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25842023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4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wipe(left)">
                                      <p:cBhvr>
                                        <p:cTn id="11" dur="300"/>
                                        <p:tgtEl>
                                          <p:spTgt spid="7">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3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3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3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animEffect transition="in" filter="wipe(left)">
                                      <p:cBhvr>
                                        <p:cTn id="29" dur="300"/>
                                        <p:tgtEl>
                                          <p:spTgt spid="11">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300"/>
                                        <p:tgtEl>
                                          <p:spTgt spid="11">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300"/>
                                        <p:tgtEl>
                                          <p:spTgt spid="11">
                                            <p:txEl>
                                              <p:pRg st="1" end="1"/>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wipe(left)">
                                      <p:cBhvr>
                                        <p:cTn id="38" dur="3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4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6" grpId="0" uiExpand="1" build="allAtOnce"/>
      <p:bldP spid="7" grpId="0" uiExpand="1" build="p" animBg="1"/>
      <p:bldP spid="11"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E5D1-301E-4D38-F292-6B4F11AEE737}"/>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58C9F687-8594-9A2E-1B97-60B74D72F8F1}"/>
              </a:ext>
            </a:extLst>
          </p:cNvPr>
          <p:cNvSpPr>
            <a:spLocks noChangeArrowheads="1"/>
          </p:cNvSpPr>
          <p:nvPr/>
        </p:nvSpPr>
        <p:spPr bwMode="auto">
          <a:xfrm>
            <a:off x="767408" y="1268760"/>
            <a:ext cx="10657183" cy="302433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3000"/>
              </a:lnSpc>
              <a:spcBef>
                <a:spcPts val="0"/>
              </a:spcBef>
              <a:spcAft>
                <a:spcPts val="1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un hombre llamado Juan. Dios lo envió como testigo para dar testimonio de la luz, a fin de que por medio de él todos creyeran. </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no era la luz, sino que vino para dar testimonio de la luz. Esa luz verdadera, la que alumbra a todo ser humano, venía a este mundo.</a:t>
            </a:r>
          </a:p>
          <a:p>
            <a:pPr algn="just">
              <a:lnSpc>
                <a:spcPct val="83000"/>
              </a:lnSpc>
              <a:spcBef>
                <a:spcPts val="0"/>
              </a:spcBef>
              <a:spcAft>
                <a:spcPts val="1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que era la luz ya estaba en el mundo, y el mundo fue creado por medio de él, pero el mundo no lo reconoció. </a:t>
            </a:r>
          </a:p>
        </p:txBody>
      </p:sp>
      <p:sp>
        <p:nvSpPr>
          <p:cNvPr id="5" name="Verse ID OLD - text Box 8">
            <a:extLst>
              <a:ext uri="{FF2B5EF4-FFF2-40B4-BE49-F238E27FC236}">
                <a16:creationId xmlns:a16="http://schemas.microsoft.com/office/drawing/2014/main" id="{E5D97AA7-FC52-07C8-EDE2-047F006BCE40}"/>
              </a:ext>
            </a:extLst>
          </p:cNvPr>
          <p:cNvSpPr txBox="1">
            <a:spLocks noChangeArrowheads="1"/>
          </p:cNvSpPr>
          <p:nvPr/>
        </p:nvSpPr>
        <p:spPr bwMode="auto">
          <a:xfrm>
            <a:off x="767408" y="1268760"/>
            <a:ext cx="2913903" cy="46413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96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1:6-11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7">
            <a:extLst>
              <a:ext uri="{FF2B5EF4-FFF2-40B4-BE49-F238E27FC236}">
                <a16:creationId xmlns:a16="http://schemas.microsoft.com/office/drawing/2014/main" id="{FB7D6D32-B329-AB00-FDF1-D8836662EA0F}"/>
              </a:ext>
            </a:extLst>
          </p:cNvPr>
          <p:cNvSpPr>
            <a:spLocks noChangeArrowheads="1"/>
          </p:cNvSpPr>
          <p:nvPr/>
        </p:nvSpPr>
        <p:spPr bwMode="auto">
          <a:xfrm>
            <a:off x="767408" y="4221088"/>
            <a:ext cx="1065718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Juan sigue dando pistas, y más pistas, para aclarar la identidad de este “Verbo”, quien es “luz” y “vida”, y quien también es creador de todo...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Ahora sabemos que este “Verbo”, quien ya era un ser que tenía vida, también “se hizo hombre”.</a:t>
            </a:r>
          </a:p>
        </p:txBody>
      </p:sp>
      <p:sp>
        <p:nvSpPr>
          <p:cNvPr id="3" name="Verse TEXT">
            <a:extLst>
              <a:ext uri="{FF2B5EF4-FFF2-40B4-BE49-F238E27FC236}">
                <a16:creationId xmlns:a16="http://schemas.microsoft.com/office/drawing/2014/main" id="{BDD92E8B-3F0E-987E-2883-E05C6273AB36}"/>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a lo que era suyo, pero los suyos no lo recibieron. Mas a cuantos lo recibieron, a los que creen en su nombre, les dio el derecho de ser hijos de Dios. Estos no nacen de la sangre, ni por deseos naturales, ni por voluntad humana, sino que nacen de Dios.</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Y el Verbo se hizo hombre y habitó entre nosotros.</a:t>
            </a:r>
          </a:p>
        </p:txBody>
      </p:sp>
      <p:sp>
        <p:nvSpPr>
          <p:cNvPr id="4" name="Verse ID - text Box 8">
            <a:extLst>
              <a:ext uri="{FF2B5EF4-FFF2-40B4-BE49-F238E27FC236}">
                <a16:creationId xmlns:a16="http://schemas.microsoft.com/office/drawing/2014/main" id="{85F0B439-39C8-0AFB-15AB-17A4F088C6AD}"/>
              </a:ext>
            </a:extLst>
          </p:cNvPr>
          <p:cNvSpPr txBox="1">
            <a:spLocks noChangeArrowheads="1"/>
          </p:cNvSpPr>
          <p:nvPr/>
        </p:nvSpPr>
        <p:spPr bwMode="auto">
          <a:xfrm>
            <a:off x="767408" y="1268760"/>
            <a:ext cx="3140952"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1:12-14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2599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50"/>
                                        <p:tgtEl>
                                          <p:spTgt spid="3">
                                            <p:bg/>
                                          </p:spTgt>
                                        </p:tgtEl>
                                      </p:cBhvr>
                                    </p:animEffect>
                                  </p:childTnLst>
                                </p:cTn>
                              </p:par>
                              <p:par>
                                <p:cTn id="12" presetID="10" presetClass="exit" presetSubtype="0" fill="hold" grpId="0" nodeType="withEffect">
                                  <p:stCondLst>
                                    <p:cond delay="10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25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25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 calcmode="lin" valueType="num">
                                      <p:cBhvr additive="base">
                                        <p:cTn id="35" dur="2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allAtOnce"/>
      <p:bldP spid="3" grpId="0" uiExpand="1" build="p" animBg="1" autoUpdateAnimBg="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DAEF-A295-3E94-CA7F-AF283EE3C362}"/>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B1607AA3-4336-D423-8A8F-1EF5BCCC03D4}"/>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Vino a lo que era suyo, pero los suyos no lo recibieron. Mas a cuantos lo recibieron, a los que creen en su nombre, les dio el derecho de ser hijos de Dios. Estos no nacen de la sangre, ni por deseos naturales, ni por voluntad humana, sino que nacen de Dios.</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Y el Verbo se hizo hombre y habitó entre nosotros.</a:t>
            </a:r>
          </a:p>
        </p:txBody>
      </p:sp>
      <p:sp>
        <p:nvSpPr>
          <p:cNvPr id="6" name="Verse ID - text Box 8">
            <a:extLst>
              <a:ext uri="{FF2B5EF4-FFF2-40B4-BE49-F238E27FC236}">
                <a16:creationId xmlns:a16="http://schemas.microsoft.com/office/drawing/2014/main" id="{F8BF1D85-0AE9-FD99-6287-CEA03AA48789}"/>
              </a:ext>
            </a:extLst>
          </p:cNvPr>
          <p:cNvSpPr txBox="1">
            <a:spLocks noChangeArrowheads="1"/>
          </p:cNvSpPr>
          <p:nvPr/>
        </p:nvSpPr>
        <p:spPr bwMode="auto">
          <a:xfrm>
            <a:off x="767408" y="1268760"/>
            <a:ext cx="3140952"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1:12-14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7">
            <a:extLst>
              <a:ext uri="{FF2B5EF4-FFF2-40B4-BE49-F238E27FC236}">
                <a16:creationId xmlns:a16="http://schemas.microsoft.com/office/drawing/2014/main" id="{7DF62035-AC6B-FDDD-5E06-31A7B017A987}"/>
              </a:ext>
            </a:extLst>
          </p:cNvPr>
          <p:cNvSpPr>
            <a:spLocks noChangeArrowheads="1"/>
          </p:cNvSpPr>
          <p:nvPr/>
        </p:nvSpPr>
        <p:spPr bwMode="auto">
          <a:xfrm>
            <a:off x="767408" y="3789040"/>
            <a:ext cx="10657182"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Otra vez vemos este asunto de la “gloria”, que es del Padre, pero también es del Verbo, quien además se llama “</a:t>
            </a:r>
            <a:r>
              <a:rPr lang="es-ES_tradnl" sz="3000" i="1" noProof="0" dirty="0">
                <a:solidFill>
                  <a:srgbClr val="EFF9FF"/>
                </a:solidFill>
                <a:latin typeface="Arial" panose="020B0604020202020204" pitchFamily="34" charset="0"/>
                <a:cs typeface="Times New Roman" panose="02020603050405020304" pitchFamily="18" charset="0"/>
              </a:rPr>
              <a:t>Hijo unigénito del Padre</a:t>
            </a:r>
            <a:r>
              <a:rPr lang="es-ES_tradnl" sz="3000" noProof="0" dirty="0">
                <a:solidFill>
                  <a:srgbClr val="EFF9FF"/>
                </a:solidFill>
                <a:latin typeface="Arial" panose="020B0604020202020204" pitchFamily="34" charset="0"/>
                <a:cs typeface="Times New Roman" panose="02020603050405020304" pitchFamily="18" charset="0"/>
              </a:rPr>
              <a:t>”.</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¿“Unigénito”?</a:t>
            </a:r>
          </a:p>
        </p:txBody>
      </p:sp>
      <p:sp>
        <p:nvSpPr>
          <p:cNvPr id="3" name="Verse TEXT">
            <a:extLst>
              <a:ext uri="{FF2B5EF4-FFF2-40B4-BE49-F238E27FC236}">
                <a16:creationId xmlns:a16="http://schemas.microsoft.com/office/drawing/2014/main" id="{EA02CAD1-3558-0118-3B41-80A791CE06CF}"/>
              </a:ext>
            </a:extLst>
          </p:cNvPr>
          <p:cNvSpPr>
            <a:spLocks noChangeArrowheads="1"/>
          </p:cNvSpPr>
          <p:nvPr/>
        </p:nvSpPr>
        <p:spPr bwMode="auto">
          <a:xfrm>
            <a:off x="767409"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Hijo unigénito del Padre, lleno de gracia y de verdad.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4" name="Verse ID - text Box 8">
            <a:extLst>
              <a:ext uri="{FF2B5EF4-FFF2-40B4-BE49-F238E27FC236}">
                <a16:creationId xmlns:a16="http://schemas.microsoft.com/office/drawing/2014/main" id="{52E0A424-3CEF-A851-C565-886CA761DCAD}"/>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1:14-15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2773414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3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3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3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4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left)">
                                      <p:cBhvr>
                                        <p:cTn id="31" dur="4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animBg="1" autoUpdateAnimBg="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9A9C-B42A-1DE2-91E9-95E4FA115120}"/>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35737BB9-D32A-60FB-F01B-9D0E2C9B920A}"/>
              </a:ext>
            </a:extLst>
          </p:cNvPr>
          <p:cNvSpPr>
            <a:spLocks noChangeArrowheads="1"/>
          </p:cNvSpPr>
          <p:nvPr/>
        </p:nvSpPr>
        <p:spPr bwMode="auto">
          <a:xfrm>
            <a:off x="767407"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Hijo unigénito del Padre, lleno de gracia y de verdad.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5" name="Verse TEXT">
            <a:extLst>
              <a:ext uri="{FF2B5EF4-FFF2-40B4-BE49-F238E27FC236}">
                <a16:creationId xmlns:a16="http://schemas.microsoft.com/office/drawing/2014/main" id="{1F340328-D142-36D7-C11D-43A844235660}"/>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a:t>
            </a:r>
            <a:r>
              <a:rPr lang="es-ES_tradnl" sz="2800" i="1" u="sng" noProof="0" dirty="0">
                <a:solidFill>
                  <a:srgbClr val="5DFF61"/>
                </a:solidFill>
                <a:latin typeface="Arial" panose="020B0604020202020204" pitchFamily="34" charset="0"/>
                <a:cs typeface="Times New Roman" panose="02020603050405020304" pitchFamily="18" charset="0"/>
              </a:rPr>
              <a:t>Hijo unigénito</a:t>
            </a:r>
            <a:r>
              <a:rPr lang="es-ES_tradnl" sz="2800" noProof="0" dirty="0">
                <a:solidFill>
                  <a:srgbClr val="EFF9FF"/>
                </a:solidFill>
                <a:latin typeface="Arial" panose="020B0604020202020204" pitchFamily="34" charset="0"/>
                <a:cs typeface="Times New Roman" panose="02020603050405020304" pitchFamily="18" charset="0"/>
              </a:rPr>
              <a:t> del Padre, lleno de gracia y de verdad.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4" name="Verse ID - text Box 8">
            <a:extLst>
              <a:ext uri="{FF2B5EF4-FFF2-40B4-BE49-F238E27FC236}">
                <a16:creationId xmlns:a16="http://schemas.microsoft.com/office/drawing/2014/main" id="{450CF128-4C24-968C-DD4F-94E606D9F379}"/>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1:14-15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6" name="Rectangle: Rounded Corners 5">
            <a:extLst>
              <a:ext uri="{FF2B5EF4-FFF2-40B4-BE49-F238E27FC236}">
                <a16:creationId xmlns:a16="http://schemas.microsoft.com/office/drawing/2014/main" id="{B33E8B45-70C3-296A-9C15-0988C97C6885}"/>
              </a:ext>
            </a:extLst>
          </p:cNvPr>
          <p:cNvSpPr/>
          <p:nvPr/>
        </p:nvSpPr>
        <p:spPr>
          <a:xfrm>
            <a:off x="3331703" y="1628800"/>
            <a:ext cx="2664296" cy="554563"/>
          </a:xfrm>
          <a:prstGeom prst="roundRect">
            <a:avLst/>
          </a:prstGeom>
          <a:solidFill>
            <a:schemeClr val="accent6">
              <a:lumMod val="40000"/>
              <a:lumOff val="60000"/>
              <a:alpha val="13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8" name="Rectangle 7">
            <a:extLst>
              <a:ext uri="{FF2B5EF4-FFF2-40B4-BE49-F238E27FC236}">
                <a16:creationId xmlns:a16="http://schemas.microsoft.com/office/drawing/2014/main" id="{A4DB6756-96FC-5FD7-005E-10568AF4E077}"/>
              </a:ext>
            </a:extLst>
          </p:cNvPr>
          <p:cNvSpPr>
            <a:spLocks noChangeArrowheads="1"/>
          </p:cNvSpPr>
          <p:nvPr/>
        </p:nvSpPr>
        <p:spPr bwMode="auto">
          <a:xfrm>
            <a:off x="767408" y="3789040"/>
            <a:ext cx="1065718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¡Cuidado con: “</a:t>
            </a:r>
            <a:r>
              <a:rPr lang="es-ES_tradnl" sz="3000" i="1" noProof="0" dirty="0">
                <a:solidFill>
                  <a:srgbClr val="EFF9FF"/>
                </a:solidFill>
                <a:latin typeface="Arial" panose="020B0604020202020204" pitchFamily="34" charset="0"/>
                <a:cs typeface="Times New Roman" panose="02020603050405020304" pitchFamily="18" charset="0"/>
              </a:rPr>
              <a:t>Hijo unigénito</a:t>
            </a:r>
            <a:r>
              <a:rPr lang="es-ES_tradnl" sz="3000" noProof="0" dirty="0">
                <a:solidFill>
                  <a:srgbClr val="EFF9FF"/>
                </a:solidFill>
                <a:latin typeface="Arial" panose="020B0604020202020204" pitchFamily="34" charset="0"/>
                <a:cs typeface="Times New Roman" panose="02020603050405020304" pitchFamily="18" charset="0"/>
              </a:rPr>
              <a:t>”! Hay bastante confusión aquí.</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Esto tampoco significa que Jesús sea un ser creado, o que “nació” de alguna manera.</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El término griego es MUY claro: "μονογενής" = "monogenēs".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Literalmente significa "el </a:t>
            </a:r>
            <a:r>
              <a:rPr lang="es-ES_tradnl" sz="3000" i="1" u="sng" noProof="0" dirty="0">
                <a:solidFill>
                  <a:srgbClr val="EFF9FF"/>
                </a:solidFill>
                <a:latin typeface="Arial" panose="020B0604020202020204" pitchFamily="34" charset="0"/>
                <a:cs typeface="Times New Roman" panose="02020603050405020304" pitchFamily="18" charset="0"/>
              </a:rPr>
              <a:t>único</a:t>
            </a:r>
            <a:r>
              <a:rPr lang="es-ES_tradnl" sz="3000" noProof="0" dirty="0">
                <a:solidFill>
                  <a:srgbClr val="EFF9FF"/>
                </a:solidFill>
                <a:latin typeface="Arial" panose="020B0604020202020204" pitchFamily="34" charset="0"/>
                <a:cs typeface="Times New Roman" panose="02020603050405020304" pitchFamily="18" charset="0"/>
              </a:rPr>
              <a:t> hijo". 'Único de su especie', ''. 'Irrepetible, Inmejorable, Extraordinario, Inigualable, Singular'</a:t>
            </a:r>
          </a:p>
        </p:txBody>
      </p:sp>
    </p:spTree>
    <p:extLst>
      <p:ext uri="{BB962C8B-B14F-4D97-AF65-F5344CB8AC3E}">
        <p14:creationId xmlns:p14="http://schemas.microsoft.com/office/powerpoint/2010/main" val="2462259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3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300"/>
                                        <p:tgtEl>
                                          <p:spTgt spid="5">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300"/>
                                        <p:tgtEl>
                                          <p:spTgt spid="5">
                                            <p:txEl>
                                              <p:pRg st="1" end="1"/>
                                            </p:txEl>
                                          </p:spTgt>
                                        </p:tgtEl>
                                      </p:cBhvr>
                                    </p:animEffect>
                                  </p:childTnLst>
                                </p:cTn>
                              </p:par>
                            </p:childTnLst>
                          </p:cTn>
                        </p:par>
                        <p:par>
                          <p:cTn id="14" fill="hold">
                            <p:stCondLst>
                              <p:cond delay="300"/>
                            </p:stCondLst>
                            <p:childTnLst>
                              <p:par>
                                <p:cTn id="15" presetID="23" presetClass="entr" presetSubtype="3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 fill="hold"/>
                                        <p:tgtEl>
                                          <p:spTgt spid="6"/>
                                        </p:tgtEl>
                                        <p:attrNameLst>
                                          <p:attrName>ppt_w</p:attrName>
                                        </p:attrNameLst>
                                      </p:cBhvr>
                                      <p:tavLst>
                                        <p:tav tm="0">
                                          <p:val>
                                            <p:strVal val="4*#ppt_w"/>
                                          </p:val>
                                        </p:tav>
                                        <p:tav tm="100000">
                                          <p:val>
                                            <p:strVal val="#ppt_w"/>
                                          </p:val>
                                        </p:tav>
                                      </p:tavLst>
                                    </p:anim>
                                    <p:anim calcmode="lin" valueType="num">
                                      <p:cBhvr>
                                        <p:cTn id="18" dur="3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25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left)">
                                      <p:cBhvr>
                                        <p:cTn id="28" dur="25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left)">
                                      <p:cBhvr>
                                        <p:cTn id="33" dur="25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left)">
                                      <p:cBhvr>
                                        <p:cTn id="38" dur="2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autoUpdateAnimBg="0"/>
      <p:bldP spid="6" grpId="0" animBg="1"/>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2318-2F3B-FECC-60A8-75FDDAD786A4}"/>
            </a:ext>
          </a:extLst>
        </p:cNvPr>
        <p:cNvGrpSpPr/>
        <p:nvPr/>
      </p:nvGrpSpPr>
      <p:grpSpPr>
        <a:xfrm>
          <a:off x="0" y="0"/>
          <a:ext cx="0" cy="0"/>
          <a:chOff x="0" y="0"/>
          <a:chExt cx="0" cy="0"/>
        </a:xfrm>
      </p:grpSpPr>
      <p:pic>
        <p:nvPicPr>
          <p:cNvPr id="4" name="Maschiac, Hbrew - Picture 5">
            <a:extLst>
              <a:ext uri="{FF2B5EF4-FFF2-40B4-BE49-F238E27FC236}">
                <a16:creationId xmlns:a16="http://schemas.microsoft.com/office/drawing/2014/main" id="{0F712FEB-C289-B336-2A54-E5ACEBF361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7379" y1="33721" x2="17664" y2="56977"/>
                        <a14:foregroundMark x1="30215" y1="58312" x2="31909" y2="62209"/>
                        <a14:foregroundMark x1="26211" y1="73837" x2="22222" y2="73256"/>
                        <a14:foregroundMark x1="37786" y1="50606" x2="37892" y2="51744"/>
                        <a14:foregroundMark x1="35897" y1="30233" x2="36287" y2="34441"/>
                        <a14:foregroundMark x1="69231" y1="31395" x2="69244" y2="31161"/>
                        <a14:foregroundMark x1="61538" y1="20930" x2="62064" y2="21109"/>
                        <a14:foregroundMark x1="74074" y1="72674" x2="77493" y2="71512"/>
                        <a14:foregroundMark x1="52991" y1="71512" x2="53561" y2="71512"/>
                        <a14:backgroundMark x1="27066" y1="55814" x2="19943" y2="38953"/>
                        <a14:backgroundMark x1="25356" y1="44767" x2="27635" y2="59884"/>
                        <a14:backgroundMark x1="37037" y1="41860" x2="37037" y2="41860"/>
                        <a14:backgroundMark x1="35897" y1="38372" x2="36752" y2="44767"/>
                        <a14:backgroundMark x1="37892" y1="41860" x2="34473" y2="36047"/>
                        <a14:backgroundMark x1="37892" y1="43023" x2="36182" y2="48837"/>
                        <a14:backgroundMark x1="67806" y1="40698" x2="66667" y2="56977"/>
                        <a14:backgroundMark x1="67806" y1="45930" x2="68091" y2="38372"/>
                        <a14:backgroundMark x1="67806" y1="38953" x2="68376" y2="44767"/>
                        <a14:backgroundMark x1="68376" y1="49419" x2="66097" y2="63372"/>
                        <a14:backgroundMark x1="54986" y1="70349" x2="55271" y2="77326"/>
                        <a14:backgroundMark x1="64672" y1="23837" x2="62678" y2="23256"/>
                      </a14:backgroundRemoval>
                    </a14:imgEffect>
                    <a14:imgEffect>
                      <a14:sharpenSoften amount="-1000"/>
                    </a14:imgEffect>
                    <a14:imgEffect>
                      <a14:colorTemperature colorTemp="1500"/>
                    </a14:imgEffect>
                    <a14:imgEffect>
                      <a14:saturation sat="234000"/>
                    </a14:imgEffect>
                    <a14:imgEffect>
                      <a14:brightnessContrast bright="6000" contrast="34000"/>
                    </a14:imgEffect>
                  </a14:imgLayer>
                </a14:imgProps>
              </a:ext>
            </a:extLst>
          </a:blip>
          <a:stretch>
            <a:fillRect/>
          </a:stretch>
        </p:blipFill>
        <p:spPr>
          <a:xfrm>
            <a:off x="6744073" y="3112592"/>
            <a:ext cx="3744416" cy="1834871"/>
          </a:xfrm>
          <a:prstGeom prst="rect">
            <a:avLst/>
          </a:prstGeom>
        </p:spPr>
      </p:pic>
      <p:sp>
        <p:nvSpPr>
          <p:cNvPr id="5" name="Quien? - Rectangle 7">
            <a:extLst>
              <a:ext uri="{FF2B5EF4-FFF2-40B4-BE49-F238E27FC236}">
                <a16:creationId xmlns:a16="http://schemas.microsoft.com/office/drawing/2014/main" id="{B87303C9-8C8B-1F1D-8EF7-2676715A7ED6}"/>
              </a:ext>
            </a:extLst>
          </p:cNvPr>
          <p:cNvSpPr>
            <a:spLocks noChangeArrowheads="1"/>
          </p:cNvSpPr>
          <p:nvPr/>
        </p:nvSpPr>
        <p:spPr bwMode="auto">
          <a:xfrm>
            <a:off x="2927648" y="1988840"/>
            <a:ext cx="5815608" cy="9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…¿Quién?”</a:t>
            </a:r>
          </a:p>
        </p:txBody>
      </p:sp>
      <p:sp>
        <p:nvSpPr>
          <p:cNvPr id="6" name="Session ID tag - Rectangle 2">
            <a:extLst>
              <a:ext uri="{FF2B5EF4-FFF2-40B4-BE49-F238E27FC236}">
                <a16:creationId xmlns:a16="http://schemas.microsoft.com/office/drawing/2014/main" id="{75BBF6B5-4EC2-17E2-581F-38ABFB2A7EF7}"/>
              </a:ext>
            </a:extLst>
          </p:cNvPr>
          <p:cNvSpPr>
            <a:spLocks noChangeArrowheads="1"/>
          </p:cNvSpPr>
          <p:nvPr/>
        </p:nvSpPr>
        <p:spPr bwMode="auto">
          <a:xfrm>
            <a:off x="8256240" y="585212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s-ES_tradnl" sz="24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Sesión 3 </a:t>
            </a:r>
            <a:r>
              <a:rPr kumimoji="1" lang="es-ES_tradnl" sz="1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(V2)</a:t>
            </a:r>
          </a:p>
        </p:txBody>
      </p:sp>
      <p:sp>
        <p:nvSpPr>
          <p:cNvPr id="7" name="Side swipe - Rectangle 8">
            <a:extLst>
              <a:ext uri="{FF2B5EF4-FFF2-40B4-BE49-F238E27FC236}">
                <a16:creationId xmlns:a16="http://schemas.microsoft.com/office/drawing/2014/main" id="{99B10D64-5CD1-E7A3-67BF-518E23E44D0E}"/>
              </a:ext>
            </a:extLst>
          </p:cNvPr>
          <p:cNvSpPr>
            <a:spLocks noChangeArrowheads="1"/>
          </p:cNvSpPr>
          <p:nvPr/>
        </p:nvSpPr>
        <p:spPr bwMode="ltGray">
          <a:xfrm>
            <a:off x="371872" y="4136504"/>
            <a:ext cx="3491880" cy="156592"/>
          </a:xfrm>
          <a:prstGeom prst="rect">
            <a:avLst/>
          </a:prstGeom>
          <a:solidFill>
            <a:schemeClr val="bg2">
              <a:lumMod val="50000"/>
              <a:alpha val="35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8" name="Sidebar - Rectangle 3">
            <a:extLst>
              <a:ext uri="{FF2B5EF4-FFF2-40B4-BE49-F238E27FC236}">
                <a16:creationId xmlns:a16="http://schemas.microsoft.com/office/drawing/2014/main" id="{F9A60CBC-9A8E-18E2-30E7-F58D9E89A4E7}"/>
              </a:ext>
            </a:extLst>
          </p:cNvPr>
          <p:cNvSpPr>
            <a:spLocks noChangeArrowheads="1"/>
          </p:cNvSpPr>
          <p:nvPr/>
        </p:nvSpPr>
        <p:spPr bwMode="ltGray">
          <a:xfrm>
            <a:off x="13916" y="0"/>
            <a:ext cx="825500" cy="6858000"/>
          </a:xfrm>
          <a:prstGeom prst="rect">
            <a:avLst/>
          </a:prstGeom>
          <a:solidFill>
            <a:schemeClr val="tx2">
              <a:alpha val="50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14" name="#1 jesucri - Rectangle 7">
            <a:extLst>
              <a:ext uri="{FF2B5EF4-FFF2-40B4-BE49-F238E27FC236}">
                <a16:creationId xmlns:a16="http://schemas.microsoft.com/office/drawing/2014/main" id="{862704BF-698F-002D-6654-613D7713CF7B}"/>
              </a:ext>
            </a:extLst>
          </p:cNvPr>
          <p:cNvSpPr>
            <a:spLocks noChangeArrowheads="1"/>
          </p:cNvSpPr>
          <p:nvPr/>
        </p:nvSpPr>
        <p:spPr bwMode="auto">
          <a:xfrm>
            <a:off x="437214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5" name="#2 Jesucri - Rectangle 7">
            <a:extLst>
              <a:ext uri="{FF2B5EF4-FFF2-40B4-BE49-F238E27FC236}">
                <a16:creationId xmlns:a16="http://schemas.microsoft.com/office/drawing/2014/main" id="{89F21B61-D34D-B028-CB2E-9132E6C74A15}"/>
              </a:ext>
            </a:extLst>
          </p:cNvPr>
          <p:cNvSpPr>
            <a:spLocks noChangeArrowheads="1"/>
          </p:cNvSpPr>
          <p:nvPr/>
        </p:nvSpPr>
        <p:spPr bwMode="auto">
          <a:xfrm>
            <a:off x="436780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6" name="#3 Jesu+dots - Rectangle 7">
            <a:extLst>
              <a:ext uri="{FF2B5EF4-FFF2-40B4-BE49-F238E27FC236}">
                <a16:creationId xmlns:a16="http://schemas.microsoft.com/office/drawing/2014/main" id="{826911B2-F345-84A5-EA4C-BC9A8711891C}"/>
              </a:ext>
            </a:extLst>
          </p:cNvPr>
          <p:cNvSpPr>
            <a:spLocks noChangeArrowheads="1"/>
          </p:cNvSpPr>
          <p:nvPr/>
        </p:nvSpPr>
        <p:spPr bwMode="auto">
          <a:xfrm>
            <a:off x="4367808" y="1032744"/>
            <a:ext cx="3960440"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 . . .   </a:t>
            </a:r>
          </a:p>
        </p:txBody>
      </p:sp>
    </p:spTree>
    <p:extLst>
      <p:ext uri="{BB962C8B-B14F-4D97-AF65-F5344CB8AC3E}">
        <p14:creationId xmlns:p14="http://schemas.microsoft.com/office/powerpoint/2010/main" val="167221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35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iterate type="lt">
                                    <p:tmPct val="0"/>
                                  </p:iterate>
                                  <p:childTnLst>
                                    <p:animEffect transition="out" filter="fade">
                                      <p:cBhvr>
                                        <p:cTn id="12" dur="250"/>
                                        <p:tgtEl>
                                          <p:spTgt spid="14">
                                            <p:txEl>
                                              <p:pRg st="0" end="0"/>
                                            </p:txEl>
                                          </p:spTgt>
                                        </p:tgtEl>
                                      </p:cBhvr>
                                    </p:animEffect>
                                    <p:set>
                                      <p:cBhvr>
                                        <p:cTn id="13" dur="1" fill="hold">
                                          <p:stCondLst>
                                            <p:cond delay="249"/>
                                          </p:stCondLst>
                                        </p:cTn>
                                        <p:tgtEl>
                                          <p:spTgt spid="14">
                                            <p:txEl>
                                              <p:pRg st="0" end="0"/>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22" presetClass="exit" presetSubtype="2" fill="hold" grpId="1" nodeType="withEffect">
                                  <p:stCondLst>
                                    <p:cond delay="0"/>
                                  </p:stCondLst>
                                  <p:childTnLst>
                                    <p:animEffect transition="out" filter="wipe(right)">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1000"/>
                            </p:stCondLst>
                            <p:childTnLst>
                              <p:par>
                                <p:cTn id="24" presetID="23" presetClass="entr" presetSubtype="288"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strVal val="4/3*#ppt_w"/>
                                          </p:val>
                                        </p:tav>
                                        <p:tav tm="100000">
                                          <p:val>
                                            <p:strVal val="#ppt_w"/>
                                          </p:val>
                                        </p:tav>
                                      </p:tavLst>
                                    </p:anim>
                                    <p:anim calcmode="lin" valueType="num">
                                      <p:cBhvr>
                                        <p:cTn id="27" dur="500" fill="hold"/>
                                        <p:tgtEl>
                                          <p:spTgt spid="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250"/>
                                        <p:tgtEl>
                                          <p:spTgt spid="6"/>
                                        </p:tgtEl>
                                      </p:cBhvr>
                                    </p:animEffect>
                                  </p:childTnLst>
                                </p:cTn>
                              </p:par>
                            </p:childTnLst>
                          </p:cTn>
                        </p:par>
                        <p:par>
                          <p:cTn id="40" fill="hold">
                            <p:stCondLst>
                              <p:cond delay="1250"/>
                            </p:stCondLst>
                            <p:childTnLst>
                              <p:par>
                                <p:cTn id="41" presetID="22" presetClass="entr" presetSubtype="1"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autoUpdateAnimBg="0"/>
      <p:bldP spid="14" grpId="0" build="allAtOnce"/>
      <p:bldP spid="14" grpId="1" build="allAtOnce"/>
      <p:bldP spid="15" grpId="0"/>
      <p:bldP spid="15" grpId="1"/>
      <p:bldP spid="1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FD949-7862-E052-03B0-1718DED22DB1}"/>
            </a:ext>
          </a:extLst>
        </p:cNvPr>
        <p:cNvGrpSpPr/>
        <p:nvPr/>
      </p:nvGrpSpPr>
      <p:grpSpPr>
        <a:xfrm>
          <a:off x="0" y="0"/>
          <a:ext cx="0" cy="0"/>
          <a:chOff x="0" y="0"/>
          <a:chExt cx="0" cy="0"/>
        </a:xfrm>
      </p:grpSpPr>
      <p:sp>
        <p:nvSpPr>
          <p:cNvPr id="11" name="Verse TEXT">
            <a:extLst>
              <a:ext uri="{FF2B5EF4-FFF2-40B4-BE49-F238E27FC236}">
                <a16:creationId xmlns:a16="http://schemas.microsoft.com/office/drawing/2014/main" id="{7AB09876-7DFD-A88C-078D-E50D0F108920}"/>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a:t>
            </a:r>
            <a:r>
              <a:rPr lang="es-ES_tradnl" sz="2800" i="1" u="sng" noProof="0" dirty="0">
                <a:solidFill>
                  <a:srgbClr val="5DFF61"/>
                </a:solidFill>
                <a:latin typeface="Arial" panose="020B0604020202020204" pitchFamily="34" charset="0"/>
                <a:cs typeface="Times New Roman" panose="02020603050405020304" pitchFamily="18" charset="0"/>
              </a:rPr>
              <a:t>Hijo unigénito</a:t>
            </a:r>
            <a:r>
              <a:rPr lang="es-ES_tradnl" sz="2800" noProof="0" dirty="0">
                <a:solidFill>
                  <a:srgbClr val="EFF9FF"/>
                </a:solidFill>
                <a:latin typeface="Arial" panose="020B0604020202020204" pitchFamily="34" charset="0"/>
                <a:cs typeface="Times New Roman" panose="02020603050405020304" pitchFamily="18" charset="0"/>
              </a:rPr>
              <a:t> del Padre, lleno de gracia y de verdad.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5" name="Verse TEXT">
            <a:extLst>
              <a:ext uri="{FF2B5EF4-FFF2-40B4-BE49-F238E27FC236}">
                <a16:creationId xmlns:a16="http://schemas.microsoft.com/office/drawing/2014/main" id="{7115C335-A66C-9875-F471-D64A47A57DCD}"/>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a:t>
            </a:r>
            <a:r>
              <a:rPr lang="es-ES_tradnl" sz="2800" i="1" u="sng" noProof="0" dirty="0">
                <a:solidFill>
                  <a:srgbClr val="5DFF61"/>
                </a:solidFill>
                <a:latin typeface="Arial" panose="020B0604020202020204" pitchFamily="34" charset="0"/>
                <a:cs typeface="Times New Roman" panose="02020603050405020304" pitchFamily="18" charset="0"/>
              </a:rPr>
              <a:t>Hijo unigénito</a:t>
            </a:r>
            <a:r>
              <a:rPr lang="es-ES_tradnl" sz="2800" noProof="0" dirty="0">
                <a:solidFill>
                  <a:srgbClr val="EFF9FF"/>
                </a:solidFill>
                <a:latin typeface="Arial" panose="020B0604020202020204" pitchFamily="34" charset="0"/>
                <a:cs typeface="Times New Roman" panose="02020603050405020304" pitchFamily="18" charset="0"/>
              </a:rPr>
              <a:t> del Padre, </a:t>
            </a:r>
            <a:r>
              <a:rPr lang="es-ES_tradnl" sz="2800" u="sng" noProof="0" dirty="0">
                <a:solidFill>
                  <a:srgbClr val="3BDAFF"/>
                </a:solidFill>
                <a:latin typeface="Arial" panose="020B0604020202020204" pitchFamily="34" charset="0"/>
                <a:cs typeface="Times New Roman" panose="02020603050405020304" pitchFamily="18" charset="0"/>
              </a:rPr>
              <a:t>lleno de gracia y de verdad</a:t>
            </a:r>
            <a:r>
              <a:rPr lang="es-ES_tradnl" sz="2800" noProof="0" dirty="0">
                <a:solidFill>
                  <a:srgbClr val="EFF9FF"/>
                </a:solidFill>
                <a:latin typeface="Arial" panose="020B0604020202020204" pitchFamily="34" charset="0"/>
                <a:cs typeface="Times New Roman" panose="02020603050405020304" pitchFamily="18" charset="0"/>
              </a:rPr>
              <a:t>.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2" name="Rectangle 7">
            <a:extLst>
              <a:ext uri="{FF2B5EF4-FFF2-40B4-BE49-F238E27FC236}">
                <a16:creationId xmlns:a16="http://schemas.microsoft.com/office/drawing/2014/main" id="{21A1EF5B-2211-C297-9BB4-2A50046CB30A}"/>
              </a:ext>
            </a:extLst>
          </p:cNvPr>
          <p:cNvSpPr>
            <a:spLocks noChangeArrowheads="1"/>
          </p:cNvSpPr>
          <p:nvPr/>
        </p:nvSpPr>
        <p:spPr bwMode="auto">
          <a:xfrm>
            <a:off x="767408" y="3789040"/>
            <a:ext cx="1065718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En el fondo, Juan está diciendo que “no hay </a:t>
            </a:r>
            <a:r>
              <a:rPr lang="es-ES_tradnl" sz="3000" i="1" u="sng" noProof="0" dirty="0">
                <a:solidFill>
                  <a:srgbClr val="EFF9FF"/>
                </a:solidFill>
                <a:latin typeface="Arial" panose="020B0604020202020204" pitchFamily="34" charset="0"/>
                <a:cs typeface="Times New Roman" panose="02020603050405020304" pitchFamily="18" charset="0"/>
              </a:rPr>
              <a:t>NADIE</a:t>
            </a:r>
            <a:r>
              <a:rPr lang="es-ES_tradnl" sz="3000" noProof="0" dirty="0">
                <a:solidFill>
                  <a:srgbClr val="EFF9FF"/>
                </a:solidFill>
                <a:latin typeface="Arial" panose="020B0604020202020204" pitchFamily="34" charset="0"/>
                <a:cs typeface="Times New Roman" panose="02020603050405020304" pitchFamily="18" charset="0"/>
              </a:rPr>
              <a:t> como Jesús”. Él es completamente único, es hijo de Dios, pero también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Dios.</a:t>
            </a:r>
          </a:p>
        </p:txBody>
      </p:sp>
      <p:sp>
        <p:nvSpPr>
          <p:cNvPr id="7" name="Rectangle: Rounded Corners 6">
            <a:extLst>
              <a:ext uri="{FF2B5EF4-FFF2-40B4-BE49-F238E27FC236}">
                <a16:creationId xmlns:a16="http://schemas.microsoft.com/office/drawing/2014/main" id="{371BC9F9-4460-4A01-6CBC-7AD4F6D068B1}"/>
              </a:ext>
            </a:extLst>
          </p:cNvPr>
          <p:cNvSpPr/>
          <p:nvPr/>
        </p:nvSpPr>
        <p:spPr>
          <a:xfrm>
            <a:off x="7742853" y="1638131"/>
            <a:ext cx="3600400" cy="504000"/>
          </a:xfrm>
          <a:prstGeom prst="roundRect">
            <a:avLst/>
          </a:prstGeom>
          <a:solidFill>
            <a:srgbClr val="3BDAFF">
              <a:alpha val="10000"/>
            </a:srgbClr>
          </a:solidFill>
          <a:ln w="63500">
            <a:solidFill>
              <a:srgbClr val="3BDAF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8" name="Rectangle: Rounded Corners 7">
            <a:extLst>
              <a:ext uri="{FF2B5EF4-FFF2-40B4-BE49-F238E27FC236}">
                <a16:creationId xmlns:a16="http://schemas.microsoft.com/office/drawing/2014/main" id="{DFB0F9F2-1464-9C55-4CCE-DB57C028EFA4}"/>
              </a:ext>
            </a:extLst>
          </p:cNvPr>
          <p:cNvSpPr/>
          <p:nvPr/>
        </p:nvSpPr>
        <p:spPr>
          <a:xfrm>
            <a:off x="783429" y="1998171"/>
            <a:ext cx="1440162" cy="504000"/>
          </a:xfrm>
          <a:prstGeom prst="roundRect">
            <a:avLst/>
          </a:prstGeom>
          <a:solidFill>
            <a:srgbClr val="3BDAFF">
              <a:alpha val="10000"/>
            </a:srgbClr>
          </a:solidFill>
          <a:ln w="63500">
            <a:solidFill>
              <a:srgbClr val="3BDAF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9" name="Rectangle 7">
            <a:extLst>
              <a:ext uri="{FF2B5EF4-FFF2-40B4-BE49-F238E27FC236}">
                <a16:creationId xmlns:a16="http://schemas.microsoft.com/office/drawing/2014/main" id="{72B189E6-0EE8-3497-280E-8DE5ED339B09}"/>
              </a:ext>
            </a:extLst>
          </p:cNvPr>
          <p:cNvSpPr>
            <a:spLocks noChangeArrowheads="1"/>
          </p:cNvSpPr>
          <p:nvPr/>
        </p:nvSpPr>
        <p:spPr bwMode="auto">
          <a:xfrm>
            <a:off x="767408" y="5607902"/>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Este Verbo / Vida / Luz / Hijo único del Padre, está “</a:t>
            </a:r>
            <a:r>
              <a:rPr lang="es-ES_tradnl" sz="3000" noProof="0" dirty="0">
                <a:solidFill>
                  <a:srgbClr val="3BDAFF"/>
                </a:solidFill>
                <a:latin typeface="Arial" panose="020B0604020202020204" pitchFamily="34" charset="0"/>
                <a:cs typeface="Times New Roman" panose="02020603050405020304" pitchFamily="18" charset="0"/>
              </a:rPr>
              <a:t>lleno de gracia y verdad</a:t>
            </a:r>
            <a:r>
              <a:rPr lang="es-ES_tradnl" sz="3000" noProof="0" dirty="0">
                <a:solidFill>
                  <a:srgbClr val="EFF9FF"/>
                </a:solidFill>
                <a:latin typeface="Arial" panose="020B0604020202020204" pitchFamily="34" charset="0"/>
                <a:cs typeface="Times New Roman" panose="02020603050405020304" pitchFamily="18" charset="0"/>
              </a:rPr>
              <a:t>”.</a:t>
            </a:r>
          </a:p>
        </p:txBody>
      </p:sp>
      <p:sp>
        <p:nvSpPr>
          <p:cNvPr id="10" name="Rectangle 7">
            <a:extLst>
              <a:ext uri="{FF2B5EF4-FFF2-40B4-BE49-F238E27FC236}">
                <a16:creationId xmlns:a16="http://schemas.microsoft.com/office/drawing/2014/main" id="{83284666-9847-FF13-96AD-2CC7ABC6B731}"/>
              </a:ext>
            </a:extLst>
          </p:cNvPr>
          <p:cNvSpPr>
            <a:spLocks noChangeArrowheads="1"/>
          </p:cNvSpPr>
          <p:nvPr/>
        </p:nvSpPr>
        <p:spPr bwMode="auto">
          <a:xfrm>
            <a:off x="3791744" y="6021288"/>
            <a:ext cx="7632848" cy="42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Sigamos leyendo...</a:t>
            </a:r>
          </a:p>
          <a:p>
            <a:pPr algn="just">
              <a:lnSpc>
                <a:spcPct val="90000"/>
              </a:lnSpc>
              <a:spcBef>
                <a:spcPts val="0"/>
              </a:spcBef>
              <a:spcAft>
                <a:spcPts val="600"/>
              </a:spcAft>
              <a:buClr>
                <a:srgbClr val="5FF0FF"/>
              </a:buClr>
              <a:buFont typeface="Symbol" panose="05050102010706020507" pitchFamily="18" charset="2"/>
              <a:buNone/>
            </a:pP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12" name="Rectangle 7">
            <a:extLst>
              <a:ext uri="{FF2B5EF4-FFF2-40B4-BE49-F238E27FC236}">
                <a16:creationId xmlns:a16="http://schemas.microsoft.com/office/drawing/2014/main" id="{7AB69CF1-F953-F19C-3B76-5A8B09B3D352}"/>
              </a:ext>
            </a:extLst>
          </p:cNvPr>
          <p:cNvSpPr>
            <a:spLocks noChangeArrowheads="1"/>
          </p:cNvSpPr>
          <p:nvPr/>
        </p:nvSpPr>
        <p:spPr bwMode="auto">
          <a:xfrm>
            <a:off x="767408" y="5085184"/>
            <a:ext cx="10657182" cy="42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nota algo importante:</a:t>
            </a:r>
          </a:p>
        </p:txBody>
      </p:sp>
      <p:sp>
        <p:nvSpPr>
          <p:cNvPr id="13" name="Verse ID - text Box 8">
            <a:extLst>
              <a:ext uri="{FF2B5EF4-FFF2-40B4-BE49-F238E27FC236}">
                <a16:creationId xmlns:a16="http://schemas.microsoft.com/office/drawing/2014/main" id="{E975D4F2-8493-1907-127C-3A44AAAC808D}"/>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1:14-15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7478689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25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left)">
                                      <p:cBhvr>
                                        <p:cTn id="17" dur="250"/>
                                        <p:tgtEl>
                                          <p:spTgt spid="5">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2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250"/>
                                        <p:tgtEl>
                                          <p:spTgt spid="5">
                                            <p:txEl>
                                              <p:pRg st="1" end="1"/>
                                            </p:txEl>
                                          </p:spTgt>
                                        </p:tgtEl>
                                      </p:cBhvr>
                                    </p:animEffect>
                                  </p:childTnLst>
                                </p:cTn>
                              </p:par>
                            </p:childTnLst>
                          </p:cTn>
                        </p:par>
                        <p:par>
                          <p:cTn id="24" fill="hold">
                            <p:stCondLst>
                              <p:cond delay="25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50" fill="hold"/>
                                        <p:tgtEl>
                                          <p:spTgt spid="7"/>
                                        </p:tgtEl>
                                        <p:attrNameLst>
                                          <p:attrName>ppt_w</p:attrName>
                                        </p:attrNameLst>
                                      </p:cBhvr>
                                      <p:tavLst>
                                        <p:tav tm="0">
                                          <p:val>
                                            <p:strVal val="4*#ppt_w"/>
                                          </p:val>
                                        </p:tav>
                                        <p:tav tm="100000">
                                          <p:val>
                                            <p:strVal val="#ppt_w"/>
                                          </p:val>
                                        </p:tav>
                                      </p:tavLst>
                                    </p:anim>
                                    <p:anim calcmode="lin" valueType="num">
                                      <p:cBhvr>
                                        <p:cTn id="28" dur="25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50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50" fill="hold"/>
                                        <p:tgtEl>
                                          <p:spTgt spid="8"/>
                                        </p:tgtEl>
                                        <p:attrNameLst>
                                          <p:attrName>ppt_w</p:attrName>
                                        </p:attrNameLst>
                                      </p:cBhvr>
                                      <p:tavLst>
                                        <p:tav tm="0">
                                          <p:val>
                                            <p:strVal val="4*#ppt_w"/>
                                          </p:val>
                                        </p:tav>
                                        <p:tav tm="100000">
                                          <p:val>
                                            <p:strVal val="#ppt_w"/>
                                          </p:val>
                                        </p:tav>
                                      </p:tavLst>
                                    </p:anim>
                                    <p:anim calcmode="lin" valueType="num">
                                      <p:cBhvr>
                                        <p:cTn id="33" dur="25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25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2" grpId="0" build="p"/>
      <p:bldP spid="7" grpId="0" animBg="1"/>
      <p:bldP spid="8" grpId="0" animBg="1"/>
      <p:bldP spid="9" grpId="0" build="p"/>
      <p:bldP spid="10"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BB86-5585-CB9B-6EF8-3D9B5DAC7447}"/>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53A530B3-9D40-7CF8-25EF-9F19FE97F836}"/>
              </a:ext>
            </a:extLst>
          </p:cNvPr>
          <p:cNvSpPr>
            <a:spLocks noChangeArrowheads="1"/>
          </p:cNvSpPr>
          <p:nvPr/>
        </p:nvSpPr>
        <p:spPr bwMode="auto">
          <a:xfrm>
            <a:off x="767408" y="1268760"/>
            <a:ext cx="1065718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Y hemos contemplado su gloria, la gloria que corresponde al </a:t>
            </a:r>
            <a:r>
              <a:rPr lang="es-ES_tradnl" sz="2800" i="1" u="sng" noProof="0" dirty="0">
                <a:solidFill>
                  <a:srgbClr val="5DFF61"/>
                </a:solidFill>
                <a:latin typeface="Arial" panose="020B0604020202020204" pitchFamily="34" charset="0"/>
                <a:cs typeface="Times New Roman" panose="02020603050405020304" pitchFamily="18" charset="0"/>
              </a:rPr>
              <a:t>Hijo unigénito</a:t>
            </a:r>
            <a:r>
              <a:rPr lang="es-ES_tradnl" sz="2800" noProof="0" dirty="0">
                <a:solidFill>
                  <a:srgbClr val="EFF9FF"/>
                </a:solidFill>
                <a:latin typeface="Arial" panose="020B0604020202020204" pitchFamily="34" charset="0"/>
                <a:cs typeface="Times New Roman" panose="02020603050405020304" pitchFamily="18" charset="0"/>
              </a:rPr>
              <a:t> del Padre, </a:t>
            </a:r>
            <a:r>
              <a:rPr lang="es-ES_tradnl" sz="2800" u="sng" noProof="0" dirty="0">
                <a:solidFill>
                  <a:srgbClr val="3BDAFF"/>
                </a:solidFill>
                <a:latin typeface="Arial" panose="020B0604020202020204" pitchFamily="34" charset="0"/>
                <a:cs typeface="Times New Roman" panose="02020603050405020304" pitchFamily="18" charset="0"/>
              </a:rPr>
              <a:t>lleno de gracia y de verdad</a:t>
            </a:r>
            <a:r>
              <a:rPr lang="es-ES_tradnl" sz="2800" noProof="0" dirty="0">
                <a:solidFill>
                  <a:srgbClr val="EFF9FF"/>
                </a:solidFill>
                <a:latin typeface="Arial" panose="020B0604020202020204" pitchFamily="34" charset="0"/>
                <a:cs typeface="Times New Roman" panose="02020603050405020304" pitchFamily="18" charset="0"/>
              </a:rPr>
              <a:t>.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Juan dio testimonio de él, y a voz en cuello proclamó: “Este es aquel de quien yo decía: ‘El que viene después de mí es superior a mí, porque existía antes que yo’ ”. </a:t>
            </a:r>
          </a:p>
        </p:txBody>
      </p:sp>
      <p:sp>
        <p:nvSpPr>
          <p:cNvPr id="2" name="Verse TEXT">
            <a:extLst>
              <a:ext uri="{FF2B5EF4-FFF2-40B4-BE49-F238E27FC236}">
                <a16:creationId xmlns:a16="http://schemas.microsoft.com/office/drawing/2014/main" id="{597166D4-2E07-1C3C-21C7-6AB257BA4733}"/>
              </a:ext>
            </a:extLst>
          </p:cNvPr>
          <p:cNvSpPr>
            <a:spLocks noChangeArrowheads="1"/>
          </p:cNvSpPr>
          <p:nvPr/>
        </p:nvSpPr>
        <p:spPr bwMode="auto">
          <a:xfrm>
            <a:off x="767407"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De su plenitud todos hemos recibido gracia sobre gracia, pues la ley fue dada por medio de Moisés, mientras que la gracia y la verdad nos han llegado por medio de Jesucristo. </a:t>
            </a:r>
          </a:p>
          <a:p>
            <a:pPr algn="just">
              <a:lnSpc>
                <a:spcPct val="90000"/>
              </a:lnSpc>
              <a:spcBef>
                <a:spcPts val="0"/>
              </a:spcBef>
              <a:spcAft>
                <a:spcPts val="2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Dios nadie lo ha visto nunca; el Hijo unigénito, que es Dios y que vive en unión íntima con el Padre, nos lo ha dado a conocer”.</a:t>
            </a:r>
          </a:p>
        </p:txBody>
      </p:sp>
      <p:sp>
        <p:nvSpPr>
          <p:cNvPr id="6" name="Rectangle 7">
            <a:extLst>
              <a:ext uri="{FF2B5EF4-FFF2-40B4-BE49-F238E27FC236}">
                <a16:creationId xmlns:a16="http://schemas.microsoft.com/office/drawing/2014/main" id="{73421357-1996-B869-D1AD-95AB6D56B2B4}"/>
              </a:ext>
            </a:extLst>
          </p:cNvPr>
          <p:cNvSpPr>
            <a:spLocks noChangeArrowheads="1"/>
          </p:cNvSpPr>
          <p:nvPr/>
        </p:nvSpPr>
        <p:spPr bwMode="auto">
          <a:xfrm>
            <a:off x="767408" y="4221088"/>
            <a:ext cx="1065718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Primero: el “</a:t>
            </a:r>
            <a:r>
              <a:rPr lang="es-ES_tradnl" noProof="0" dirty="0">
                <a:solidFill>
                  <a:srgbClr val="EFF9FF"/>
                </a:solidFill>
                <a:latin typeface="Arial" panose="020B0604020202020204" pitchFamily="34" charset="0"/>
                <a:cs typeface="Times New Roman" panose="02020603050405020304" pitchFamily="18" charset="0"/>
              </a:rPr>
              <a:t>Hijo unigénito” ES Dios…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7" name="Rectangle 7">
            <a:extLst>
              <a:ext uri="{FF2B5EF4-FFF2-40B4-BE49-F238E27FC236}">
                <a16:creationId xmlns:a16="http://schemas.microsoft.com/office/drawing/2014/main" id="{F4FE6005-322B-1DBB-3B8A-E518F0097FE6}"/>
              </a:ext>
            </a:extLst>
          </p:cNvPr>
          <p:cNvSpPr>
            <a:spLocks noChangeArrowheads="1"/>
          </p:cNvSpPr>
          <p:nvPr/>
        </p:nvSpPr>
        <p:spPr bwMode="auto">
          <a:xfrm>
            <a:off x="767408" y="5607902"/>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Este Verbo / Vida / Luz / Hijo único del Padre, está “</a:t>
            </a:r>
            <a:r>
              <a:rPr lang="es-ES_tradnl" sz="3000" noProof="0" dirty="0">
                <a:solidFill>
                  <a:srgbClr val="3BDAFF"/>
                </a:solidFill>
                <a:latin typeface="Arial" panose="020B0604020202020204" pitchFamily="34" charset="0"/>
                <a:cs typeface="Times New Roman" panose="02020603050405020304" pitchFamily="18" charset="0"/>
              </a:rPr>
              <a:t>lleno de gracia y verdad</a:t>
            </a:r>
            <a:r>
              <a:rPr lang="es-ES_tradnl" sz="3000" noProof="0" dirty="0">
                <a:solidFill>
                  <a:srgbClr val="EFF9FF"/>
                </a:solidFill>
                <a:latin typeface="Arial" panose="020B0604020202020204" pitchFamily="34" charset="0"/>
                <a:cs typeface="Times New Roman" panose="02020603050405020304" pitchFamily="18" charset="0"/>
              </a:rPr>
              <a:t>”.</a:t>
            </a:r>
          </a:p>
        </p:txBody>
      </p:sp>
      <p:sp>
        <p:nvSpPr>
          <p:cNvPr id="5" name="Verse TEXT">
            <a:extLst>
              <a:ext uri="{FF2B5EF4-FFF2-40B4-BE49-F238E27FC236}">
                <a16:creationId xmlns:a16="http://schemas.microsoft.com/office/drawing/2014/main" id="{AB5B8704-9175-648F-16AE-B3C56A70508A}"/>
              </a:ext>
            </a:extLst>
          </p:cNvPr>
          <p:cNvSpPr>
            <a:spLocks noChangeArrowheads="1"/>
          </p:cNvSpPr>
          <p:nvPr/>
        </p:nvSpPr>
        <p:spPr bwMode="auto">
          <a:xfrm>
            <a:off x="767408"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De su plenitud todos hemos recibido gracia sobre gracia, pues la ley fue dada por medio de Moisés, mientras que la gracia y la verdad nos han llegado por medio de Jesucristo. </a:t>
            </a:r>
          </a:p>
          <a:p>
            <a:pPr algn="just">
              <a:lnSpc>
                <a:spcPct val="90000"/>
              </a:lnSpc>
              <a:spcBef>
                <a:spcPts val="0"/>
              </a:spcBef>
              <a:spcAft>
                <a:spcPts val="2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Dios nadie lo ha visto nunca; el </a:t>
            </a:r>
            <a:r>
              <a:rPr lang="es-ES_tradnl" sz="2800" u="sng" noProof="0" dirty="0">
                <a:solidFill>
                  <a:srgbClr val="FFFF00"/>
                </a:solidFill>
                <a:latin typeface="Arial" panose="020B0604020202020204" pitchFamily="34" charset="0"/>
                <a:cs typeface="Times New Roman" panose="02020603050405020304" pitchFamily="18" charset="0"/>
              </a:rPr>
              <a:t>Hijo unigénito, que es Dios</a:t>
            </a:r>
            <a:r>
              <a:rPr lang="es-ES_tradnl" sz="2800" noProof="0" dirty="0">
                <a:solidFill>
                  <a:srgbClr val="EFF9FF"/>
                </a:solidFill>
                <a:latin typeface="Arial" panose="020B0604020202020204" pitchFamily="34" charset="0"/>
                <a:cs typeface="Times New Roman" panose="02020603050405020304" pitchFamily="18" charset="0"/>
              </a:rPr>
              <a:t> y que vive en unión íntima con el Padre, nos lo ha dado a conocer”.</a:t>
            </a:r>
          </a:p>
        </p:txBody>
      </p:sp>
      <p:sp>
        <p:nvSpPr>
          <p:cNvPr id="3" name="Verse ID - text Box 8">
            <a:extLst>
              <a:ext uri="{FF2B5EF4-FFF2-40B4-BE49-F238E27FC236}">
                <a16:creationId xmlns:a16="http://schemas.microsoft.com/office/drawing/2014/main" id="{275D0D5D-705C-5E2D-E7DC-1131B72132AB}"/>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1:16-19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917557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p:tgtEl>
                                          <p:spTgt spid="3"/>
                                        </p:tgtEl>
                                        <p:attrNameLst>
                                          <p:attrName>ppt_y</p:attrName>
                                        </p:attrNameLst>
                                      </p:cBhvr>
                                      <p:tavLst>
                                        <p:tav tm="0">
                                          <p:val>
                                            <p:strVal val="#ppt_y+#ppt_h*1.125000"/>
                                          </p:val>
                                        </p:tav>
                                        <p:tav tm="100000">
                                          <p:val>
                                            <p:strVal val="#ppt_y"/>
                                          </p:val>
                                        </p:tav>
                                      </p:tavLst>
                                    </p:anim>
                                    <p:animEffect transition="in" filter="wipe(up)">
                                      <p:cBhvr>
                                        <p:cTn id="8" dur="30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3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3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3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30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30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3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6" grpId="0" uiExpand="1" build="p"/>
      <p:bldP spid="5" grpId="0" build="allAtOnce"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3009-1047-9120-3AC2-8C1812ABA87B}"/>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CD8F0BC5-9C22-B147-ABB7-C3605F818518}"/>
              </a:ext>
            </a:extLst>
          </p:cNvPr>
          <p:cNvSpPr>
            <a:spLocks noChangeArrowheads="1"/>
          </p:cNvSpPr>
          <p:nvPr/>
        </p:nvSpPr>
        <p:spPr bwMode="auto">
          <a:xfrm>
            <a:off x="767408"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De su plenitud todos hemos recibido gracia sobre gracia, pues la ley fue dada por medio de Moisés, mientras que la gracia y la verdad nos han llegado por medio de Jesucristo. </a:t>
            </a:r>
          </a:p>
          <a:p>
            <a:pPr algn="just">
              <a:lnSpc>
                <a:spcPct val="90000"/>
              </a:lnSpc>
              <a:spcBef>
                <a:spcPts val="0"/>
              </a:spcBef>
              <a:spcAft>
                <a:spcPts val="2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Dios nadie lo ha visto nunca; el </a:t>
            </a:r>
            <a:r>
              <a:rPr lang="es-ES_tradnl" sz="2800" u="sng" noProof="0" dirty="0">
                <a:solidFill>
                  <a:srgbClr val="FFFF00"/>
                </a:solidFill>
                <a:latin typeface="Arial" panose="020B0604020202020204" pitchFamily="34" charset="0"/>
                <a:cs typeface="Times New Roman" panose="02020603050405020304" pitchFamily="18" charset="0"/>
              </a:rPr>
              <a:t>Hijo unigénito, que es Dios</a:t>
            </a:r>
            <a:r>
              <a:rPr lang="es-ES_tradnl" sz="2800" noProof="0" dirty="0">
                <a:solidFill>
                  <a:srgbClr val="EFF9FF"/>
                </a:solidFill>
                <a:latin typeface="Arial" panose="020B0604020202020204" pitchFamily="34" charset="0"/>
                <a:cs typeface="Times New Roman" panose="02020603050405020304" pitchFamily="18" charset="0"/>
              </a:rPr>
              <a:t> y que vive en unión íntima con el Padre, nos lo ha dado a conocer”.</a:t>
            </a:r>
          </a:p>
        </p:txBody>
      </p:sp>
      <p:sp>
        <p:nvSpPr>
          <p:cNvPr id="8" name="Verse TEXT">
            <a:extLst>
              <a:ext uri="{FF2B5EF4-FFF2-40B4-BE49-F238E27FC236}">
                <a16:creationId xmlns:a16="http://schemas.microsoft.com/office/drawing/2014/main" id="{C8BDEE39-7796-1957-61B8-4B88844D2E51}"/>
              </a:ext>
            </a:extLst>
          </p:cNvPr>
          <p:cNvSpPr>
            <a:spLocks noChangeArrowheads="1"/>
          </p:cNvSpPr>
          <p:nvPr/>
        </p:nvSpPr>
        <p:spPr bwMode="auto">
          <a:xfrm>
            <a:off x="767408"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De su plenitud todos hemos recibido gracia sobre gracia, pues la ley fue dada por medio de Moisés, mientras que </a:t>
            </a:r>
            <a:r>
              <a:rPr lang="es-ES_tradnl" sz="2800" u="sng" noProof="0" dirty="0">
                <a:solidFill>
                  <a:srgbClr val="3BDAFF"/>
                </a:solidFill>
                <a:latin typeface="Arial" panose="020B0604020202020204" pitchFamily="34" charset="0"/>
                <a:cs typeface="Times New Roman" panose="02020603050405020304" pitchFamily="18" charset="0"/>
              </a:rPr>
              <a:t>la gracia y la verdad</a:t>
            </a:r>
            <a:r>
              <a:rPr lang="es-ES_tradnl" sz="2800" noProof="0" dirty="0">
                <a:solidFill>
                  <a:srgbClr val="3BDAFF"/>
                </a:solidFill>
                <a:latin typeface="Arial" panose="020B0604020202020204" pitchFamily="34" charset="0"/>
                <a:cs typeface="Times New Roman" panose="02020603050405020304" pitchFamily="18" charset="0"/>
              </a:rPr>
              <a:t> nos han llegado por medio de</a:t>
            </a:r>
            <a:r>
              <a:rPr lang="es-ES_tradnl" sz="2800" u="sng" noProof="0" dirty="0">
                <a:solidFill>
                  <a:srgbClr val="3BDAFF"/>
                </a:solidFill>
                <a:latin typeface="Arial" panose="020B0604020202020204" pitchFamily="34" charset="0"/>
                <a:cs typeface="Times New Roman" panose="02020603050405020304" pitchFamily="18" charset="0"/>
              </a:rPr>
              <a:t> Jesucristo</a:t>
            </a:r>
            <a:r>
              <a:rPr lang="es-ES_tradnl" sz="28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2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Dios nadie lo ha visto nunca; el Hijo unigénito, que es Dios y que vive en unión íntima con el Padre, nos lo ha dado a conocer”.</a:t>
            </a:r>
          </a:p>
        </p:txBody>
      </p:sp>
      <p:sp>
        <p:nvSpPr>
          <p:cNvPr id="6" name="Rectangle 7">
            <a:extLst>
              <a:ext uri="{FF2B5EF4-FFF2-40B4-BE49-F238E27FC236}">
                <a16:creationId xmlns:a16="http://schemas.microsoft.com/office/drawing/2014/main" id="{B52E4C9E-D582-01ED-EB22-4023D32E73C2}"/>
              </a:ext>
            </a:extLst>
          </p:cNvPr>
          <p:cNvSpPr>
            <a:spLocks noChangeArrowheads="1"/>
          </p:cNvSpPr>
          <p:nvPr/>
        </p:nvSpPr>
        <p:spPr bwMode="auto">
          <a:xfrm>
            <a:off x="767408" y="4221088"/>
            <a:ext cx="10657182" cy="138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después: La fuente de la “gracia y verdad” es... Jesucristo!</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ende: Jesucristo es el Verbo / Vida / Luz / Hijo de Padre.</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Por fin tenemos clara la identifican del creador.</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7" name="Rectangle 7">
            <a:extLst>
              <a:ext uri="{FF2B5EF4-FFF2-40B4-BE49-F238E27FC236}">
                <a16:creationId xmlns:a16="http://schemas.microsoft.com/office/drawing/2014/main" id="{32DC1C8A-88CC-5C77-487A-BD1A45F2C779}"/>
              </a:ext>
            </a:extLst>
          </p:cNvPr>
          <p:cNvSpPr>
            <a:spLocks noChangeArrowheads="1"/>
          </p:cNvSpPr>
          <p:nvPr/>
        </p:nvSpPr>
        <p:spPr bwMode="auto">
          <a:xfrm>
            <a:off x="767408" y="5607902"/>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Este Verbo / Vida / Luz / Hijo único del Padre, está “</a:t>
            </a:r>
            <a:r>
              <a:rPr lang="es-ES_tradnl" sz="3000" noProof="0" dirty="0">
                <a:solidFill>
                  <a:srgbClr val="3BDAFF"/>
                </a:solidFill>
                <a:latin typeface="Arial" panose="020B0604020202020204" pitchFamily="34" charset="0"/>
                <a:cs typeface="Times New Roman" panose="02020603050405020304" pitchFamily="18" charset="0"/>
              </a:rPr>
              <a:t>lleno de gracia y verdad</a:t>
            </a:r>
            <a:r>
              <a:rPr lang="es-ES_tradnl" sz="3000" noProof="0" dirty="0">
                <a:solidFill>
                  <a:srgbClr val="EFF9FF"/>
                </a:solidFill>
                <a:latin typeface="Arial" panose="020B0604020202020204" pitchFamily="34" charset="0"/>
                <a:cs typeface="Times New Roman" panose="02020603050405020304" pitchFamily="18" charset="0"/>
              </a:rPr>
              <a:t>”.</a:t>
            </a:r>
          </a:p>
        </p:txBody>
      </p:sp>
      <p:sp>
        <p:nvSpPr>
          <p:cNvPr id="3" name="Verse ID - text Box 8">
            <a:extLst>
              <a:ext uri="{FF2B5EF4-FFF2-40B4-BE49-F238E27FC236}">
                <a16:creationId xmlns:a16="http://schemas.microsoft.com/office/drawing/2014/main" id="{28434250-2B08-1FB9-B314-46A4E1F85812}"/>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1:16-19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5218293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
                                        <p:tgtEl>
                                          <p:spTgt spid="6">
                                            <p:txEl>
                                              <p:pRg st="0" end="0"/>
                                            </p:txEl>
                                          </p:spTgt>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wipe(left)">
                                      <p:cBhvr>
                                        <p:cTn id="11" dur="300"/>
                                        <p:tgtEl>
                                          <p:spTgt spid="8">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300"/>
                                        <p:tgtEl>
                                          <p:spTgt spid="8">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3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3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3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832FE-2F52-8966-9448-5D89BCF246A7}"/>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710227FE-0506-5F69-7778-653F107DE490}"/>
              </a:ext>
            </a:extLst>
          </p:cNvPr>
          <p:cNvSpPr>
            <a:spLocks noChangeArrowheads="1"/>
          </p:cNvSpPr>
          <p:nvPr/>
        </p:nvSpPr>
        <p:spPr bwMode="auto">
          <a:xfrm>
            <a:off x="767408"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De su plenitud todos hemos recibido gracia sobre gracia, pues la ley fue dada por medio de Moisés, mientras que </a:t>
            </a:r>
            <a:r>
              <a:rPr lang="es-ES_tradnl" sz="2800" u="sng" noProof="0" dirty="0">
                <a:solidFill>
                  <a:srgbClr val="3BDAFF"/>
                </a:solidFill>
                <a:latin typeface="Arial" panose="020B0604020202020204" pitchFamily="34" charset="0"/>
                <a:cs typeface="Times New Roman" panose="02020603050405020304" pitchFamily="18" charset="0"/>
              </a:rPr>
              <a:t>la gracia y la verdad</a:t>
            </a:r>
            <a:r>
              <a:rPr lang="es-ES_tradnl" sz="2800" noProof="0" dirty="0">
                <a:solidFill>
                  <a:srgbClr val="3BDAFF"/>
                </a:solidFill>
                <a:latin typeface="Arial" panose="020B0604020202020204" pitchFamily="34" charset="0"/>
                <a:cs typeface="Times New Roman" panose="02020603050405020304" pitchFamily="18" charset="0"/>
              </a:rPr>
              <a:t> nos han llegado por medio de</a:t>
            </a:r>
            <a:r>
              <a:rPr lang="es-ES_tradnl" sz="2800" u="sng" noProof="0" dirty="0">
                <a:solidFill>
                  <a:srgbClr val="3BDAFF"/>
                </a:solidFill>
                <a:latin typeface="Arial" panose="020B0604020202020204" pitchFamily="34" charset="0"/>
                <a:cs typeface="Times New Roman" panose="02020603050405020304" pitchFamily="18" charset="0"/>
              </a:rPr>
              <a:t> Jesucristo</a:t>
            </a:r>
            <a:r>
              <a:rPr lang="es-ES_tradnl" sz="28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2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Dios nadie lo ha visto nunca; el Hijo unigénito, que es Dios y que vive en unión íntima con el Padre, nos lo ha dado a conocer”.</a:t>
            </a:r>
          </a:p>
        </p:txBody>
      </p:sp>
      <p:sp>
        <p:nvSpPr>
          <p:cNvPr id="2" name="Verse TEXT">
            <a:extLst>
              <a:ext uri="{FF2B5EF4-FFF2-40B4-BE49-F238E27FC236}">
                <a16:creationId xmlns:a16="http://schemas.microsoft.com/office/drawing/2014/main" id="{528F6597-8806-320B-2939-921FA83BD1CA}"/>
              </a:ext>
            </a:extLst>
          </p:cNvPr>
          <p:cNvSpPr>
            <a:spLocks noChangeArrowheads="1"/>
          </p:cNvSpPr>
          <p:nvPr/>
        </p:nvSpPr>
        <p:spPr bwMode="auto">
          <a:xfrm>
            <a:off x="767407" y="1268760"/>
            <a:ext cx="1065718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De su plenitud todos hemos recibido gracia sobre gracia, pues la ley fue dada por medio de Moisés, mientras que </a:t>
            </a:r>
            <a:r>
              <a:rPr lang="es-ES_tradnl" sz="2800" u="sng" noProof="0" dirty="0">
                <a:solidFill>
                  <a:schemeClr val="bg2">
                    <a:lumMod val="50000"/>
                  </a:schemeClr>
                </a:solidFill>
                <a:effectLst/>
                <a:latin typeface="Arial" panose="020B0604020202020204" pitchFamily="34" charset="0"/>
                <a:cs typeface="Times New Roman" panose="02020603050405020304" pitchFamily="18" charset="0"/>
              </a:rPr>
              <a:t>la gracia y la verdad</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nos han llegado por medio de</a:t>
            </a:r>
            <a:r>
              <a:rPr lang="es-ES_tradnl" sz="2800" u="sng"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i="1" u="sng" noProof="0" dirty="0">
                <a:solidFill>
                  <a:srgbClr val="FFFF00"/>
                </a:solidFill>
                <a:latin typeface="Arial" panose="020B0604020202020204" pitchFamily="34" charset="0"/>
                <a:cs typeface="Times New Roman" panose="02020603050405020304" pitchFamily="18" charset="0"/>
              </a:rPr>
              <a:t>Jesucristo</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t>
            </a:r>
            <a:r>
              <a:rPr lang="es-ES_tradnl" sz="2800" noProof="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2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 Dios nadie lo ha visto nunca;</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i="1" u="sng" noProof="0" dirty="0">
                <a:solidFill>
                  <a:srgbClr val="FFFF00"/>
                </a:solidFill>
                <a:latin typeface="Arial" panose="020B0604020202020204" pitchFamily="34" charset="0"/>
                <a:cs typeface="Times New Roman" panose="02020603050405020304" pitchFamily="18" charset="0"/>
              </a:rPr>
              <a:t>el Hijo unigénito</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que</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i="1" u="sng" noProof="0" dirty="0">
                <a:solidFill>
                  <a:srgbClr val="FFFF00"/>
                </a:solidFill>
                <a:latin typeface="Arial" panose="020B0604020202020204" pitchFamily="34" charset="0"/>
                <a:cs typeface="Times New Roman" panose="02020603050405020304" pitchFamily="18" charset="0"/>
              </a:rPr>
              <a:t>es Dios y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que </a:t>
            </a:r>
            <a:r>
              <a:rPr lang="es-ES_tradnl" sz="2800" i="1" u="sng" noProof="0" dirty="0">
                <a:solidFill>
                  <a:srgbClr val="FFFF00"/>
                </a:solidFill>
                <a:latin typeface="Arial" panose="020B0604020202020204" pitchFamily="34" charset="0"/>
                <a:cs typeface="Times New Roman" panose="02020603050405020304" pitchFamily="18" charset="0"/>
              </a:rPr>
              <a:t>vive en unión íntima con el Padre</a:t>
            </a:r>
            <a:r>
              <a:rPr lang="es-ES_tradnl" sz="2800" noProof="0" dirty="0">
                <a:solidFill>
                  <a:srgbClr val="EFF9FF"/>
                </a:solidFill>
                <a:latin typeface="Arial" panose="020B0604020202020204" pitchFamily="34" charset="0"/>
                <a:cs typeface="Times New Roman" panose="02020603050405020304" pitchFamily="18" charset="0"/>
              </a:rPr>
              <a:t>,</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nos lo ha dado a conocer”.</a:t>
            </a:r>
          </a:p>
        </p:txBody>
      </p:sp>
      <p:sp>
        <p:nvSpPr>
          <p:cNvPr id="6" name="Rectangle 7">
            <a:extLst>
              <a:ext uri="{FF2B5EF4-FFF2-40B4-BE49-F238E27FC236}">
                <a16:creationId xmlns:a16="http://schemas.microsoft.com/office/drawing/2014/main" id="{B09E4677-51DE-3253-8DC9-BFC3550E5E7C}"/>
              </a:ext>
            </a:extLst>
          </p:cNvPr>
          <p:cNvSpPr>
            <a:spLocks noChangeArrowheads="1"/>
          </p:cNvSpPr>
          <p:nvPr/>
        </p:nvSpPr>
        <p:spPr bwMode="auto">
          <a:xfrm>
            <a:off x="767408" y="4221088"/>
            <a:ext cx="1065718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finalmente, para no dejar ninguna duda, Juan aclara el punto completamente.</a:t>
            </a:r>
          </a:p>
        </p:txBody>
      </p:sp>
      <p:sp>
        <p:nvSpPr>
          <p:cNvPr id="8" name="Rectangle 7">
            <a:extLst>
              <a:ext uri="{FF2B5EF4-FFF2-40B4-BE49-F238E27FC236}">
                <a16:creationId xmlns:a16="http://schemas.microsoft.com/office/drawing/2014/main" id="{18399FC4-4D1F-7925-2804-B433BFAE85F3}"/>
              </a:ext>
            </a:extLst>
          </p:cNvPr>
          <p:cNvSpPr>
            <a:spLocks noChangeArrowheads="1"/>
          </p:cNvSpPr>
          <p:nvPr/>
        </p:nvSpPr>
        <p:spPr bwMode="auto">
          <a:xfrm>
            <a:off x="767408" y="5157192"/>
            <a:ext cx="1065718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Jesús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único,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Inigualable, </a:t>
            </a:r>
            <a:r>
              <a:rPr lang="es-ES_tradnl" sz="3000" i="1" u="sng" noProof="0" dirty="0">
                <a:solidFill>
                  <a:srgbClr val="EFF9FF"/>
                </a:solidFill>
                <a:latin typeface="Arial" panose="020B0604020202020204" pitchFamily="34" charset="0"/>
                <a:cs typeface="Times New Roman" panose="02020603050405020304" pitchFamily="18" charset="0"/>
              </a:rPr>
              <a:t>ES</a:t>
            </a:r>
            <a:r>
              <a:rPr lang="es-ES_tradnl" sz="3000" noProof="0" dirty="0">
                <a:solidFill>
                  <a:srgbClr val="EFF9FF"/>
                </a:solidFill>
                <a:latin typeface="Arial" panose="020B0604020202020204" pitchFamily="34" charset="0"/>
                <a:cs typeface="Times New Roman" panose="02020603050405020304" pitchFamily="18" charset="0"/>
              </a:rPr>
              <a:t> Dios, y está unido con Él de forma inseparable. </a:t>
            </a:r>
          </a:p>
        </p:txBody>
      </p:sp>
      <p:sp>
        <p:nvSpPr>
          <p:cNvPr id="9" name="Verse ID - text Box 8">
            <a:extLst>
              <a:ext uri="{FF2B5EF4-FFF2-40B4-BE49-F238E27FC236}">
                <a16:creationId xmlns:a16="http://schemas.microsoft.com/office/drawing/2014/main" id="{6C743DD3-6896-526F-946C-E313CDF52394}"/>
              </a:ext>
            </a:extLst>
          </p:cNvPr>
          <p:cNvSpPr txBox="1">
            <a:spLocks noChangeArrowheads="1"/>
          </p:cNvSpPr>
          <p:nvPr/>
        </p:nvSpPr>
        <p:spPr bwMode="auto">
          <a:xfrm>
            <a:off x="767408" y="1268760"/>
            <a:ext cx="3140952"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1:16-19 </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3923487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3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300"/>
                                        <p:tgtEl>
                                          <p:spTgt spid="2">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300"/>
                                        <p:tgtEl>
                                          <p:spTgt spid="2">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3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3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6" grpId="0"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51687-4C38-7FE2-0550-21D7D504DB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D28F4C-FDA3-B64F-3F4F-1DBD173E7EE2}"/>
              </a:ext>
            </a:extLst>
          </p:cNvPr>
          <p:cNvSpPr>
            <a:spLocks noChangeArrowheads="1"/>
          </p:cNvSpPr>
          <p:nvPr/>
        </p:nvSpPr>
        <p:spPr bwMode="auto">
          <a:xfrm>
            <a:off x="767408" y="1052736"/>
            <a:ext cx="1065718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Aún así, a algunas personas todavía les cuesta comprender que el creador es, de hecho, Jesús y no Dios Padre.  Pero la Biblia es muy clara al respecto:</a:t>
            </a:r>
          </a:p>
        </p:txBody>
      </p:sp>
      <p:sp>
        <p:nvSpPr>
          <p:cNvPr id="3" name="Verse TEXT">
            <a:extLst>
              <a:ext uri="{FF2B5EF4-FFF2-40B4-BE49-F238E27FC236}">
                <a16:creationId xmlns:a16="http://schemas.microsoft.com/office/drawing/2014/main" id="{3C1A1FC2-723D-0625-4A07-D91293DAC28D}"/>
              </a:ext>
            </a:extLst>
          </p:cNvPr>
          <p:cNvSpPr>
            <a:spLocks noChangeArrowheads="1"/>
          </p:cNvSpPr>
          <p:nvPr/>
        </p:nvSpPr>
        <p:spPr bwMode="auto">
          <a:xfrm>
            <a:off x="766800" y="2420888"/>
            <a:ext cx="10657183" cy="2768953"/>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Cristo</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es la imagen del Dios invisible, el primogénito* de toda creación, porque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él fueron creadas todas las cosas</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las que hay en los cielos y las que hay en la tierra, visibles e invisibles; sean tronos, sean dominios, sean principados, sean potestades;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todo fue creado por medio de él</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para él.  Y él es antes que todas las cosas,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todas las cosas en él subsisten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6" name="Verse ID - text Box 8">
            <a:extLst>
              <a:ext uri="{FF2B5EF4-FFF2-40B4-BE49-F238E27FC236}">
                <a16:creationId xmlns:a16="http://schemas.microsoft.com/office/drawing/2014/main" id="{198085F4-B2DF-8963-DEAB-CF7DC1267C87}"/>
              </a:ext>
            </a:extLst>
          </p:cNvPr>
          <p:cNvSpPr txBox="1">
            <a:spLocks noChangeArrowheads="1"/>
          </p:cNvSpPr>
          <p:nvPr/>
        </p:nvSpPr>
        <p:spPr bwMode="auto">
          <a:xfrm>
            <a:off x="766800" y="2420888"/>
            <a:ext cx="4493886"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Colosenses 1:15-17</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(RV95)</a:t>
            </a:r>
          </a:p>
        </p:txBody>
      </p:sp>
      <p:sp>
        <p:nvSpPr>
          <p:cNvPr id="7" name="Rectangle 6">
            <a:extLst>
              <a:ext uri="{FF2B5EF4-FFF2-40B4-BE49-F238E27FC236}">
                <a16:creationId xmlns:a16="http://schemas.microsoft.com/office/drawing/2014/main" id="{29998DA0-99D5-818F-7F57-66F8C4EF2AE1}"/>
              </a:ext>
            </a:extLst>
          </p:cNvPr>
          <p:cNvSpPr>
            <a:spLocks noChangeArrowheads="1"/>
          </p:cNvSpPr>
          <p:nvPr/>
        </p:nvSpPr>
        <p:spPr bwMode="auto">
          <a:xfrm>
            <a:off x="767408" y="5229200"/>
            <a:ext cx="10657182"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180975" indent="-180975" algn="just">
              <a:lnSpc>
                <a:spcPct val="86000"/>
              </a:lnSpc>
              <a:spcBef>
                <a:spcPts val="0"/>
              </a:spcBef>
              <a:spcAft>
                <a:spcPts val="300"/>
              </a:spcAft>
              <a:buClr>
                <a:srgbClr val="5FF0FF"/>
              </a:buClr>
              <a:buFont typeface="Symbol" panose="05050102010706020507" pitchFamily="18" charset="2"/>
              <a:buNone/>
              <a:tabLst>
                <a:tab pos="180975" algn="l"/>
              </a:tabLst>
            </a:pPr>
            <a:r>
              <a:rPr lang="es-ES_tradnl" sz="2900" noProof="0" dirty="0">
                <a:solidFill>
                  <a:srgbClr val="61FFFB"/>
                </a:solidFill>
                <a:latin typeface="Arial" panose="020B0604020202020204" pitchFamily="34" charset="0"/>
                <a:cs typeface="Times New Roman" panose="02020603050405020304" pitchFamily="18" charset="0"/>
              </a:rPr>
              <a:t>                        </a:t>
            </a:r>
            <a:r>
              <a:rPr lang="es-ES_tradnl" sz="2900" noProof="0" dirty="0">
                <a:solidFill>
                  <a:srgbClr val="EFF9FF"/>
                </a:solidFill>
                <a:latin typeface="Arial" panose="020B0604020202020204" pitchFamily="34" charset="0"/>
                <a:cs typeface="Times New Roman" panose="02020603050405020304" pitchFamily="18" charset="0"/>
              </a:rPr>
              <a:t>Nuevamente, no es ‘primero nacido’ sino: “Preeminencia; Primera posición; Primero en prioridad, soberanía, honor; Superioridad absoluta; Principal”  </a:t>
            </a:r>
          </a:p>
        </p:txBody>
      </p:sp>
      <p:sp>
        <p:nvSpPr>
          <p:cNvPr id="5" name="TextBox 4">
            <a:extLst>
              <a:ext uri="{FF2B5EF4-FFF2-40B4-BE49-F238E27FC236}">
                <a16:creationId xmlns:a16="http://schemas.microsoft.com/office/drawing/2014/main" id="{C67B811B-2369-137B-D65D-5D95904A103B}"/>
              </a:ext>
            </a:extLst>
          </p:cNvPr>
          <p:cNvSpPr txBox="1"/>
          <p:nvPr/>
        </p:nvSpPr>
        <p:spPr>
          <a:xfrm>
            <a:off x="3126435" y="2778547"/>
            <a:ext cx="382926" cy="523220"/>
          </a:xfrm>
          <a:prstGeom prst="rect">
            <a:avLst/>
          </a:prstGeom>
          <a:noFill/>
        </p:spPr>
        <p:txBody>
          <a:bodyPr wrap="square">
            <a:spAutoFit/>
          </a:bodyPr>
          <a:lstStyle/>
          <a:p>
            <a:r>
              <a:rPr kumimoji="0" lang="es-ES_tradnl" sz="2800" b="1" i="0" u="none"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a:t>
            </a:r>
            <a:endParaRPr lang="es-ES_tradnl" b="1" noProof="0" dirty="0"/>
          </a:p>
        </p:txBody>
      </p:sp>
      <p:sp>
        <p:nvSpPr>
          <p:cNvPr id="9" name="TextBox 8">
            <a:extLst>
              <a:ext uri="{FF2B5EF4-FFF2-40B4-BE49-F238E27FC236}">
                <a16:creationId xmlns:a16="http://schemas.microsoft.com/office/drawing/2014/main" id="{13E775A1-1EF9-D02A-0130-9DA4E7636999}"/>
              </a:ext>
            </a:extLst>
          </p:cNvPr>
          <p:cNvSpPr txBox="1"/>
          <p:nvPr/>
        </p:nvSpPr>
        <p:spPr>
          <a:xfrm>
            <a:off x="526031" y="5166654"/>
            <a:ext cx="2836033" cy="538609"/>
          </a:xfrm>
          <a:prstGeom prst="rect">
            <a:avLst/>
          </a:prstGeom>
          <a:noFill/>
        </p:spPr>
        <p:txBody>
          <a:bodyPr wrap="none">
            <a:spAutoFit/>
          </a:bodyPr>
          <a:lstStyle/>
          <a:p>
            <a:r>
              <a:rPr kumimoji="0" lang="es-ES_tradnl" sz="2900" b="0" i="0" u="none" strike="noStrike" kern="1200" cap="none" spc="0" normalizeH="0" baseline="0" noProof="0" dirty="0">
                <a:ln>
                  <a:noFill/>
                </a:ln>
                <a:solidFill>
                  <a:srgbClr val="61FFFB"/>
                </a:solidFill>
                <a:effectLst/>
                <a:uLnTx/>
                <a:uFillTx/>
                <a:latin typeface="Arial" panose="020B0604020202020204" pitchFamily="34" charset="0"/>
                <a:ea typeface="+mn-ea"/>
                <a:cs typeface="Times New Roman" panose="02020603050405020304" pitchFamily="18" charset="0"/>
              </a:rPr>
              <a:t>*</a:t>
            </a:r>
            <a:r>
              <a:rPr kumimoji="0" lang="es-ES_tradnl" sz="29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	</a:t>
            </a:r>
            <a:r>
              <a:rPr kumimoji="0" lang="es-ES_tradnl" sz="2900" b="0" i="0" u="none" strike="noStrike" kern="1200" cap="none" spc="0" normalizeH="0" baseline="0" noProof="0" dirty="0">
                <a:ln>
                  <a:noFill/>
                </a:ln>
                <a:solidFill>
                  <a:srgbClr val="EFF9FF"/>
                </a:solidFill>
                <a:effectLst/>
                <a:uLnTx/>
                <a:uFillTx/>
                <a:latin typeface="Arial" panose="020B0604020202020204" pitchFamily="34" charset="0"/>
                <a:ea typeface="+mn-ea"/>
                <a:cs typeface="Times New Roman" panose="02020603050405020304" pitchFamily="18" charset="0"/>
              </a:rPr>
              <a:t>Primogénito: </a:t>
            </a:r>
            <a:endParaRPr lang="es-ES_tradnl" dirty="0"/>
          </a:p>
        </p:txBody>
      </p:sp>
    </p:spTree>
    <p:extLst>
      <p:ext uri="{BB962C8B-B14F-4D97-AF65-F5344CB8AC3E}">
        <p14:creationId xmlns:p14="http://schemas.microsoft.com/office/powerpoint/2010/main" val="18458929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p:tgtEl>
                                          <p:spTgt spid="6"/>
                                        </p:tgtEl>
                                        <p:attrNameLst>
                                          <p:attrName>ppt_y</p:attrName>
                                        </p:attrNameLst>
                                      </p:cBhvr>
                                      <p:tavLst>
                                        <p:tav tm="0">
                                          <p:val>
                                            <p:strVal val="#ppt_y+#ppt_h*1.125000"/>
                                          </p:val>
                                        </p:tav>
                                        <p:tav tm="100000">
                                          <p:val>
                                            <p:strVal val="#ppt_y"/>
                                          </p:val>
                                        </p:tav>
                                      </p:tavLst>
                                    </p:anim>
                                    <p:animEffect transition="in" filter="wipe(up)">
                                      <p:cBhvr>
                                        <p:cTn id="13" dur="300"/>
                                        <p:tgtEl>
                                          <p:spTgt spid="6"/>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3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3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300" fill="hold"/>
                                        <p:tgtEl>
                                          <p:spTgt spid="5"/>
                                        </p:tgtEl>
                                        <p:attrNameLst>
                                          <p:attrName>ppt_w</p:attrName>
                                        </p:attrNameLst>
                                      </p:cBhvr>
                                      <p:tavLst>
                                        <p:tav tm="0">
                                          <p:val>
                                            <p:strVal val="4*#ppt_w"/>
                                          </p:val>
                                        </p:tav>
                                        <p:tav tm="100000">
                                          <p:val>
                                            <p:strVal val="#ppt_w"/>
                                          </p:val>
                                        </p:tav>
                                      </p:tavLst>
                                    </p:anim>
                                    <p:anim calcmode="lin" valueType="num">
                                      <p:cBhvr>
                                        <p:cTn id="27" dur="3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childTnLst>
                          </p:cTn>
                        </p:par>
                        <p:par>
                          <p:cTn id="35" fill="hold">
                            <p:stCondLst>
                              <p:cond delay="2200"/>
                            </p:stCondLst>
                            <p:childTnLst>
                              <p:par>
                                <p:cTn id="36" presetID="22" presetClass="entr" presetSubtype="8" fill="hold" grpId="0" nodeType="after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animBg="1" autoUpdateAnimBg="0"/>
      <p:bldP spid="6" grpId="0"/>
      <p:bldP spid="7" grpId="0" build="p"/>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EA36D-BF2A-2C76-69C0-D9A73666D1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CA9273E-50E5-C2F4-0265-CDFA9D133525}"/>
              </a:ext>
            </a:extLst>
          </p:cNvPr>
          <p:cNvSpPr>
            <a:spLocks noChangeArrowheads="1"/>
          </p:cNvSpPr>
          <p:nvPr/>
        </p:nvSpPr>
        <p:spPr bwMode="auto">
          <a:xfrm>
            <a:off x="767408" y="5157192"/>
            <a:ext cx="1065718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O sea: no es sólo que esta persona </a:t>
            </a:r>
            <a:r>
              <a:rPr lang="es-ES_tradnl" sz="3000" i="1" u="sng" noProof="0" dirty="0">
                <a:solidFill>
                  <a:srgbClr val="EFF9FF"/>
                </a:solidFill>
                <a:latin typeface="Arial" panose="020B0604020202020204" pitchFamily="34" charset="0"/>
                <a:cs typeface="Times New Roman" panose="02020603050405020304" pitchFamily="18" charset="0"/>
              </a:rPr>
              <a:t>creó</a:t>
            </a:r>
            <a:r>
              <a:rPr lang="es-ES_tradnl" sz="3000" noProof="0" dirty="0">
                <a:solidFill>
                  <a:srgbClr val="EFF9FF"/>
                </a:solidFill>
                <a:latin typeface="Arial" panose="020B0604020202020204" pitchFamily="34" charset="0"/>
                <a:cs typeface="Times New Roman" panose="02020603050405020304" pitchFamily="18" charset="0"/>
              </a:rPr>
              <a:t> el universo entero, sino también que lo </a:t>
            </a:r>
            <a:r>
              <a:rPr lang="es-ES_tradnl" sz="3000" i="1" u="sng" noProof="0" dirty="0">
                <a:solidFill>
                  <a:srgbClr val="EFF9FF"/>
                </a:solidFill>
                <a:latin typeface="Arial" panose="020B0604020202020204" pitchFamily="34" charset="0"/>
                <a:cs typeface="Times New Roman" panose="02020603050405020304" pitchFamily="18" charset="0"/>
              </a:rPr>
              <a:t>sostiene</a:t>
            </a:r>
            <a:r>
              <a:rPr lang="es-ES_tradnl" sz="3000" noProof="0" dirty="0">
                <a:solidFill>
                  <a:srgbClr val="EFF9FF"/>
                </a:solidFill>
                <a:latin typeface="Arial" panose="020B0604020202020204" pitchFamily="34" charset="0"/>
                <a:cs typeface="Times New Roman" panose="02020603050405020304" pitchFamily="18" charset="0"/>
              </a:rPr>
              <a:t>: lo mantiene funcionando.</a:t>
            </a:r>
          </a:p>
        </p:txBody>
      </p:sp>
      <p:sp>
        <p:nvSpPr>
          <p:cNvPr id="2" name="Rectangle 1">
            <a:extLst>
              <a:ext uri="{FF2B5EF4-FFF2-40B4-BE49-F238E27FC236}">
                <a16:creationId xmlns:a16="http://schemas.microsoft.com/office/drawing/2014/main" id="{F03BB6A4-B8E6-7767-CE28-CF3193F79C86}"/>
              </a:ext>
            </a:extLst>
          </p:cNvPr>
          <p:cNvSpPr>
            <a:spLocks noChangeArrowheads="1"/>
          </p:cNvSpPr>
          <p:nvPr/>
        </p:nvSpPr>
        <p:spPr bwMode="auto">
          <a:xfrm>
            <a:off x="767408" y="1052736"/>
            <a:ext cx="1065718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 algunas personas aún les cuesta comprender que Jesús es, de hecho, el creador, y no Dios Padre.  Pero la Biblia es muy clara al respecto:</a:t>
            </a:r>
          </a:p>
        </p:txBody>
      </p:sp>
      <p:sp>
        <p:nvSpPr>
          <p:cNvPr id="3" name="Verse TEXT">
            <a:extLst>
              <a:ext uri="{FF2B5EF4-FFF2-40B4-BE49-F238E27FC236}">
                <a16:creationId xmlns:a16="http://schemas.microsoft.com/office/drawing/2014/main" id="{44C5AF11-A560-D2CD-FA3D-5A2B27FC1FEB}"/>
              </a:ext>
            </a:extLst>
          </p:cNvPr>
          <p:cNvSpPr>
            <a:spLocks noChangeArrowheads="1"/>
          </p:cNvSpPr>
          <p:nvPr/>
        </p:nvSpPr>
        <p:spPr bwMode="auto">
          <a:xfrm>
            <a:off x="766800" y="2492897"/>
            <a:ext cx="10657183" cy="259228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 en estos días finales nos ha hablado por medio de su Hijo. </a:t>
            </a:r>
          </a:p>
          <a:p>
            <a:pPr algn="just">
              <a:lnSpc>
                <a:spcPct val="90000"/>
              </a:lnSpc>
              <a:spcBef>
                <a:spcPts val="0"/>
              </a:spcBef>
              <a:spcAft>
                <a:spcPts val="4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este lo designó heredero de todo y </a:t>
            </a: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medio de él hizo el universo</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 Hijo refleja el brillo de la gloria de Dios y es la fiel representación de lo que él es.</a:t>
            </a:r>
          </a:p>
          <a:p>
            <a:pPr algn="just">
              <a:lnSpc>
                <a:spcPct val="90000"/>
              </a:lnSpc>
              <a:spcBef>
                <a:spcPts val="0"/>
              </a:spcBef>
              <a:spcAft>
                <a:spcPts val="400"/>
              </a:spcAft>
              <a:buClrTx/>
              <a:buSzTx/>
              <a:buFontTx/>
              <a:buNone/>
            </a:pPr>
            <a:r>
              <a:rPr lang="es-ES_tradnl" sz="2800" u="sng" noProof="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Él sostiene todas las cosas</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con su palabra poderosa.</a:t>
            </a:r>
          </a:p>
        </p:txBody>
      </p:sp>
      <p:sp>
        <p:nvSpPr>
          <p:cNvPr id="6" name="Verse ID - text Box 8">
            <a:extLst>
              <a:ext uri="{FF2B5EF4-FFF2-40B4-BE49-F238E27FC236}">
                <a16:creationId xmlns:a16="http://schemas.microsoft.com/office/drawing/2014/main" id="{090EB25E-23D7-2F37-D466-BAB40C686436}"/>
              </a:ext>
            </a:extLst>
          </p:cNvPr>
          <p:cNvSpPr txBox="1">
            <a:spLocks noChangeArrowheads="1"/>
          </p:cNvSpPr>
          <p:nvPr/>
        </p:nvSpPr>
        <p:spPr bwMode="auto">
          <a:xfrm>
            <a:off x="766800" y="2492896"/>
            <a:ext cx="3307664" cy="471407"/>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46800" rIns="144000" bIns="36000">
            <a:spAutoFit/>
          </a:bodyPr>
          <a:lstStyle/>
          <a:p>
            <a:pPr>
              <a:lnSpc>
                <a:spcPct val="90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Hebreos 1:2-3</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7" name="TextBox 6">
            <a:extLst>
              <a:ext uri="{FF2B5EF4-FFF2-40B4-BE49-F238E27FC236}">
                <a16:creationId xmlns:a16="http://schemas.microsoft.com/office/drawing/2014/main" id="{E55C0C7D-6A63-1882-8E13-3CBF4BA5FEB3}"/>
              </a:ext>
            </a:extLst>
          </p:cNvPr>
          <p:cNvSpPr txBox="1"/>
          <p:nvPr/>
        </p:nvSpPr>
        <p:spPr>
          <a:xfrm>
            <a:off x="4511824" y="1838897"/>
            <a:ext cx="1751078" cy="553998"/>
          </a:xfrm>
          <a:prstGeom prst="rect">
            <a:avLst/>
          </a:prstGeom>
          <a:noFill/>
        </p:spPr>
        <p:txBody>
          <a:bodyPr wrap="square">
            <a:spAutoFit/>
          </a:bodyPr>
          <a:lstStyle/>
          <a:p>
            <a:r>
              <a:rPr kumimoji="0" lang="es-ES_tradnl" sz="30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También:</a:t>
            </a:r>
            <a:endParaRPr lang="es-ES_tradnl" noProof="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6902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1+#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
                                        <p:tgtEl>
                                          <p:spTgt spid="6"/>
                                        </p:tgtEl>
                                        <p:attrNameLst>
                                          <p:attrName>ppt_y</p:attrName>
                                        </p:attrNameLst>
                                      </p:cBhvr>
                                      <p:tavLst>
                                        <p:tav tm="0">
                                          <p:val>
                                            <p:strVal val="#ppt_y+#ppt_h*1.125000"/>
                                          </p:val>
                                        </p:tav>
                                        <p:tav tm="100000">
                                          <p:val>
                                            <p:strVal val="#ppt_y"/>
                                          </p:val>
                                        </p:tav>
                                      </p:tavLst>
                                    </p:anim>
                                    <p:animEffect transition="in" filter="wipe(up)">
                                      <p:cBhvr>
                                        <p:cTn id="14" dur="250"/>
                                        <p:tgtEl>
                                          <p:spTgt spid="6"/>
                                        </p:tgtEl>
                                      </p:cBhvr>
                                    </p:animEffect>
                                  </p:childTnLst>
                                </p:cTn>
                              </p:par>
                              <p:par>
                                <p:cTn id="15" presetID="22" presetClass="entr" presetSubtype="8" fill="hold" grpId="0" nodeType="withEffect">
                                  <p:stCondLst>
                                    <p:cond delay="20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25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5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5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5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50"/>
                                        <p:tgtEl>
                                          <p:spTgt spid="4"/>
                                        </p:tgtEl>
                                        <p:attrNameLst>
                                          <p:attrName>ppt_y</p:attrName>
                                        </p:attrNameLst>
                                      </p:cBhvr>
                                      <p:tavLst>
                                        <p:tav tm="0">
                                          <p:val>
                                            <p:strVal val="#ppt_y-#ppt_h*1.125000"/>
                                          </p:val>
                                        </p:tav>
                                        <p:tav tm="100000">
                                          <p:val>
                                            <p:strVal val="#ppt_y"/>
                                          </p:val>
                                        </p:tav>
                                      </p:tavLst>
                                    </p:anim>
                                    <p:animEffect transition="in" filter="wipe(down)">
                                      <p:cBhvr>
                                        <p:cTn id="38"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uiExpand="1" build="p" animBg="1" autoUpdateAnimBg="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6D60-1E18-8E29-0DE0-43C46C04E9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C92E12-10FB-3CD8-51E5-B3F936F5CD02}"/>
              </a:ext>
            </a:extLst>
          </p:cNvPr>
          <p:cNvSpPr>
            <a:spLocks noChangeArrowheads="1"/>
          </p:cNvSpPr>
          <p:nvPr/>
        </p:nvSpPr>
        <p:spPr bwMode="auto">
          <a:xfrm>
            <a:off x="767408" y="2708920"/>
            <a:ext cx="1065718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el testimonio de Juan no ha terminado aún: Él quiere que entendemos con toda claridad, y sin duda, quien es el “Verbo”, que también es el creador de todo:</a:t>
            </a:r>
          </a:p>
        </p:txBody>
      </p:sp>
    </p:spTree>
    <p:extLst>
      <p:ext uri="{BB962C8B-B14F-4D97-AF65-F5344CB8AC3E}">
        <p14:creationId xmlns:p14="http://schemas.microsoft.com/office/powerpoint/2010/main" val="23434230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0B14-DFAD-ADD3-A3C2-658A43BA5505}"/>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395173E5-2B59-2053-2C0D-F8D9E58BF668}"/>
              </a:ext>
            </a:extLst>
          </p:cNvPr>
          <p:cNvSpPr>
            <a:spLocks noChangeArrowheads="1"/>
          </p:cNvSpPr>
          <p:nvPr/>
        </p:nvSpPr>
        <p:spPr bwMode="auto">
          <a:xfrm>
            <a:off x="767407" y="1268760"/>
            <a:ext cx="10657183" cy="49685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día siguiente Juan vio a Jesús que se acercaba a él, y dijo: “¡Aquí tienen al Cordero de Dios, que quita el pecado del mundo! De este hablaba yo cuando dije: ‘Después de mí viene un hombre que es superior a mí, porque existía antes que yo’. Yo ni siquiera lo conocía, pero, para que él se revelara al pueblo de Israel, vine bautizando con agua”.</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declaró: “Vi al Espíritu descender del cielo como una paloma y permanecer sobre él.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Yo mismo no lo conocía, pero el que me envió a bautizar con agua me dijo: ‘Aquel sobre quien veas que el Espíritu desciende y permanece es el que bautiza con el Espíritu Santo’. Yo lo he visto y por eso testifico que este es el Hijo de Dios”.</a:t>
            </a:r>
          </a:p>
        </p:txBody>
      </p:sp>
      <p:sp>
        <p:nvSpPr>
          <p:cNvPr id="3" name="Verse ID - text Box 8">
            <a:extLst>
              <a:ext uri="{FF2B5EF4-FFF2-40B4-BE49-F238E27FC236}">
                <a16:creationId xmlns:a16="http://schemas.microsoft.com/office/drawing/2014/main" id="{A287954E-2EE2-8560-88C9-6FD7779FD452}"/>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1:29-31</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5" name="Rectangle 4">
            <a:extLst>
              <a:ext uri="{FF2B5EF4-FFF2-40B4-BE49-F238E27FC236}">
                <a16:creationId xmlns:a16="http://schemas.microsoft.com/office/drawing/2014/main" id="{573FE541-DD8B-FDB9-E574-05FEC269F201}"/>
              </a:ext>
            </a:extLst>
          </p:cNvPr>
          <p:cNvSpPr>
            <a:spLocks noChangeArrowheads="1"/>
          </p:cNvSpPr>
          <p:nvPr/>
        </p:nvSpPr>
        <p:spPr bwMode="auto">
          <a:xfrm>
            <a:off x="911424" y="2130216"/>
            <a:ext cx="10369152" cy="1584176"/>
          </a:xfrm>
          <a:prstGeom prst="rect">
            <a:avLst/>
          </a:prstGeom>
          <a:solidFill>
            <a:schemeClr val="accent4">
              <a:lumMod val="75000"/>
            </a:schemeClr>
          </a:solidFill>
          <a:ln w="41275">
            <a:solidFill>
              <a:srgbClr val="7030A0"/>
            </a:solidFill>
          </a:ln>
          <a:effectLst>
            <a:outerShdw blurRad="63500" dist="50800" dir="3300000" algn="ctr" rotWithShape="0">
              <a:schemeClr val="tx1">
                <a:alpha val="55000"/>
              </a:schemeClr>
            </a:outerShdw>
          </a:effectLst>
        </p:spPr>
        <p:txBody>
          <a:bodyPr lIns="180000" tIns="144000" rIns="180000" bIns="180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Aquí Juan Bautista testifica claramente, casi en la forma de una declaración jurada legal, que Jesús es el “Hijo de Dios”, quien también es el Verbo, Vida, y la Luz.</a:t>
            </a:r>
          </a:p>
        </p:txBody>
      </p:sp>
    </p:spTree>
    <p:extLst>
      <p:ext uri="{BB962C8B-B14F-4D97-AF65-F5344CB8AC3E}">
        <p14:creationId xmlns:p14="http://schemas.microsoft.com/office/powerpoint/2010/main" val="13294084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25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5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 calcmode="lin" valueType="num">
                                      <p:cBhvr>
                                        <p:cTn id="31" dur="250" fill="hold"/>
                                        <p:tgtEl>
                                          <p:spTgt spid="5">
                                            <p:bg/>
                                          </p:spTgt>
                                        </p:tgtEl>
                                        <p:attrNameLst>
                                          <p:attrName>ppt_w</p:attrName>
                                        </p:attrNameLst>
                                      </p:cBhvr>
                                      <p:tavLst>
                                        <p:tav tm="0">
                                          <p:val>
                                            <p:fltVal val="0"/>
                                          </p:val>
                                        </p:tav>
                                        <p:tav tm="100000">
                                          <p:val>
                                            <p:strVal val="#ppt_w"/>
                                          </p:val>
                                        </p:tav>
                                      </p:tavLst>
                                    </p:anim>
                                    <p:anim calcmode="lin" valueType="num">
                                      <p:cBhvr>
                                        <p:cTn id="32" dur="250" fill="hold"/>
                                        <p:tgtEl>
                                          <p:spTgt spid="5">
                                            <p:bg/>
                                          </p:spTgt>
                                        </p:tgtEl>
                                        <p:attrNameLst>
                                          <p:attrName>ppt_h</p:attrName>
                                        </p:attrNameLst>
                                      </p:cBhvr>
                                      <p:tavLst>
                                        <p:tav tm="0">
                                          <p:val>
                                            <p:fltVal val="0"/>
                                          </p:val>
                                        </p:tav>
                                        <p:tav tm="100000">
                                          <p:val>
                                            <p:strVal val="#ppt_h"/>
                                          </p:val>
                                        </p:tav>
                                      </p:tavLst>
                                    </p:anim>
                                    <p:anim calcmode="lin" valueType="num">
                                      <p:cBhvr>
                                        <p:cTn id="33" dur="250" fill="hold"/>
                                        <p:tgtEl>
                                          <p:spTgt spid="5">
                                            <p:bg/>
                                          </p:spTgt>
                                        </p:tgtEl>
                                        <p:attrNameLst>
                                          <p:attrName>ppt_x</p:attrName>
                                        </p:attrNameLst>
                                      </p:cBhvr>
                                      <p:tavLst>
                                        <p:tav tm="0">
                                          <p:val>
                                            <p:fltVal val="0.5"/>
                                          </p:val>
                                        </p:tav>
                                        <p:tav tm="100000">
                                          <p:val>
                                            <p:strVal val="#ppt_x"/>
                                          </p:val>
                                        </p:tav>
                                      </p:tavLst>
                                    </p:anim>
                                    <p:anim calcmode="lin" valueType="num">
                                      <p:cBhvr>
                                        <p:cTn id="34" dur="250" fill="hold"/>
                                        <p:tgtEl>
                                          <p:spTgt spid="5">
                                            <p:bg/>
                                          </p:spTgt>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250" fill="hold"/>
                                        <p:tgtEl>
                                          <p:spTgt spid="5">
                                            <p:txEl>
                                              <p:pRg st="0" end="0"/>
                                            </p:txEl>
                                          </p:spTgt>
                                        </p:tgtEl>
                                        <p:attrNameLst>
                                          <p:attrName>ppt_h</p:attrName>
                                        </p:attrNameLst>
                                      </p:cBhvr>
                                      <p:tavLst>
                                        <p:tav tm="0">
                                          <p:val>
                                            <p:fltVal val="0"/>
                                          </p:val>
                                        </p:tav>
                                        <p:tav tm="100000">
                                          <p:val>
                                            <p:strVal val="#ppt_h"/>
                                          </p:val>
                                        </p:tav>
                                      </p:tavLst>
                                    </p:anim>
                                    <p:anim calcmode="lin" valueType="num">
                                      <p:cBhvr>
                                        <p:cTn id="39" dur="250" fill="hold"/>
                                        <p:tgtEl>
                                          <p:spTgt spid="5">
                                            <p:txEl>
                                              <p:pRg st="0" end="0"/>
                                            </p:txEl>
                                          </p:spTgt>
                                        </p:tgtEl>
                                        <p:attrNameLst>
                                          <p:attrName>ppt_x</p:attrName>
                                        </p:attrNameLst>
                                      </p:cBhvr>
                                      <p:tavLst>
                                        <p:tav tm="0">
                                          <p:val>
                                            <p:fltVal val="0.5"/>
                                          </p:val>
                                        </p:tav>
                                        <p:tav tm="100000">
                                          <p:val>
                                            <p:strVal val="#ppt_x"/>
                                          </p:val>
                                        </p:tav>
                                      </p:tavLst>
                                    </p:anim>
                                    <p:anim calcmode="lin" valueType="num">
                                      <p:cBhvr>
                                        <p:cTn id="40" dur="25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5DD2-9D17-D9BA-A640-58B7108FE09A}"/>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40720DA1-E898-85B8-E55E-906BD8564E7C}"/>
              </a:ext>
            </a:extLst>
          </p:cNvPr>
          <p:cNvSpPr>
            <a:spLocks noChangeArrowheads="1"/>
          </p:cNvSpPr>
          <p:nvPr/>
        </p:nvSpPr>
        <p:spPr bwMode="auto">
          <a:xfrm>
            <a:off x="767407" y="1268760"/>
            <a:ext cx="10657183" cy="49685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día siguiente Juan vio a Jesús que se acercaba a él, y dijo: “¡Aquí tienen al Cordero de Dios, que quita el pecado del mundo! De este hablaba yo cuando dije: ‘Después de mí viene un hombre que es superior a mí, porque existía antes que yo’. Yo ni siquiera lo conocía, pero, para que él se revelara al pueblo de Israel, vine bautizando con agua”.</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declaró: “Vi al Espíritu descender del cielo como una paloma y permanecer sobre él.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Yo mismo no lo conocía, pero el que me envió a bautizar con agua me dijo: ‘Aquel sobre quien veas que el Espíritu desciende y permanece es el que bautiza con el Espíritu Santo’. Yo lo he visto y por eso testifico que este es el Hijo de Dios”.</a:t>
            </a:r>
          </a:p>
        </p:txBody>
      </p:sp>
      <p:sp>
        <p:nvSpPr>
          <p:cNvPr id="3" name="Verse ID - text Box 8">
            <a:extLst>
              <a:ext uri="{FF2B5EF4-FFF2-40B4-BE49-F238E27FC236}">
                <a16:creationId xmlns:a16="http://schemas.microsoft.com/office/drawing/2014/main" id="{A3DF6950-2A50-4652-1C69-5782D452531E}"/>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1:29-31</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5" name="Rectangle 4">
            <a:extLst>
              <a:ext uri="{FF2B5EF4-FFF2-40B4-BE49-F238E27FC236}">
                <a16:creationId xmlns:a16="http://schemas.microsoft.com/office/drawing/2014/main" id="{C13D0390-0576-62C3-46C6-ED73F6374EB2}"/>
              </a:ext>
            </a:extLst>
          </p:cNvPr>
          <p:cNvSpPr>
            <a:spLocks noChangeArrowheads="1"/>
          </p:cNvSpPr>
          <p:nvPr/>
        </p:nvSpPr>
        <p:spPr bwMode="auto">
          <a:xfrm>
            <a:off x="911424" y="2130216"/>
            <a:ext cx="10369152" cy="1584176"/>
          </a:xfrm>
          <a:prstGeom prst="rect">
            <a:avLst/>
          </a:prstGeom>
          <a:solidFill>
            <a:schemeClr val="accent4">
              <a:lumMod val="75000"/>
            </a:schemeClr>
          </a:solidFill>
          <a:ln w="41275">
            <a:solidFill>
              <a:srgbClr val="7030A0"/>
            </a:solidFill>
          </a:ln>
          <a:effectLst>
            <a:outerShdw blurRad="63500" dist="50800" dir="3300000" algn="ctr" rotWithShape="0">
              <a:schemeClr val="tx1">
                <a:alpha val="55000"/>
              </a:schemeClr>
            </a:outerShdw>
          </a:effectLst>
        </p:spPr>
        <p:txBody>
          <a:bodyPr lIns="180000" tIns="144000" rIns="180000" bIns="180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2900" noProof="0" dirty="0">
                <a:solidFill>
                  <a:srgbClr val="EFF9FF"/>
                </a:solidFill>
                <a:latin typeface="Arial" panose="020B0604020202020204" pitchFamily="34" charset="0"/>
                <a:cs typeface="Times New Roman" panose="02020603050405020304" pitchFamily="18" charset="0"/>
              </a:rPr>
              <a:t>Pero nota una cosa interesante: Nuevamente está presente la Trinidad: </a:t>
            </a:r>
            <a:r>
              <a:rPr lang="es-ES_tradnl" sz="2900" noProof="0" dirty="0">
                <a:solidFill>
                  <a:srgbClr val="59FF0F"/>
                </a:solidFill>
                <a:latin typeface="Arial" panose="020B0604020202020204" pitchFamily="34" charset="0"/>
                <a:cs typeface="Times New Roman" panose="02020603050405020304" pitchFamily="18" charset="0"/>
              </a:rPr>
              <a:t>Dios padre</a:t>
            </a:r>
            <a:r>
              <a:rPr lang="es-ES_tradnl" sz="2900" noProof="0" dirty="0">
                <a:solidFill>
                  <a:srgbClr val="EFF9FF"/>
                </a:solidFill>
                <a:latin typeface="Arial" panose="020B0604020202020204" pitchFamily="34" charset="0"/>
                <a:cs typeface="Times New Roman" panose="02020603050405020304" pitchFamily="18" charset="0"/>
              </a:rPr>
              <a:t>, hablando a Juan, el </a:t>
            </a:r>
            <a:r>
              <a:rPr lang="es-ES_tradnl" sz="2900" noProof="0" dirty="0">
                <a:solidFill>
                  <a:srgbClr val="61FFFB"/>
                </a:solidFill>
                <a:latin typeface="Arial" panose="020B0604020202020204" pitchFamily="34" charset="0"/>
                <a:cs typeface="Times New Roman" panose="02020603050405020304" pitchFamily="18" charset="0"/>
              </a:rPr>
              <a:t>Espíritu Santo</a:t>
            </a:r>
            <a:r>
              <a:rPr lang="es-ES_tradnl" sz="2900" noProof="0" dirty="0">
                <a:solidFill>
                  <a:srgbClr val="EFF9FF"/>
                </a:solidFill>
                <a:latin typeface="Arial" panose="020B0604020202020204" pitchFamily="34" charset="0"/>
                <a:cs typeface="Times New Roman" panose="02020603050405020304" pitchFamily="18" charset="0"/>
              </a:rPr>
              <a:t>, descendiendo y permaneciendo, y también </a:t>
            </a:r>
            <a:r>
              <a:rPr lang="es-ES_tradnl" sz="2900" noProof="0" dirty="0">
                <a:solidFill>
                  <a:srgbClr val="FFFF00"/>
                </a:solidFill>
                <a:latin typeface="Arial" panose="020B0604020202020204" pitchFamily="34" charset="0"/>
                <a:cs typeface="Times New Roman" panose="02020603050405020304" pitchFamily="18" charset="0"/>
              </a:rPr>
              <a:t>Jesús</a:t>
            </a:r>
            <a:r>
              <a:rPr lang="es-ES_tradnl" sz="2900" noProof="0" dirty="0">
                <a:solidFill>
                  <a:srgbClr val="EFF9FF"/>
                </a:solidFill>
                <a:latin typeface="Arial" panose="020B060402020202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2F0C75AD-69AD-9F86-96A1-F99069CB3B20}"/>
              </a:ext>
            </a:extLst>
          </p:cNvPr>
          <p:cNvSpPr txBox="1"/>
          <p:nvPr/>
        </p:nvSpPr>
        <p:spPr>
          <a:xfrm>
            <a:off x="8845004" y="1259121"/>
            <a:ext cx="1124026" cy="523220"/>
          </a:xfrm>
          <a:prstGeom prst="rect">
            <a:avLst/>
          </a:prstGeom>
          <a:noFill/>
        </p:spPr>
        <p:txBody>
          <a:bodyPr wrap="none">
            <a:spAutoFit/>
          </a:bodyPr>
          <a:lstStyle/>
          <a:p>
            <a:r>
              <a:rPr kumimoji="0" lang="es-ES_tradnl" sz="2800" b="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Jesús</a:t>
            </a:r>
            <a:endParaRPr lang="es-ES_tradnl" u="sng" noProof="0" dirty="0">
              <a:solidFill>
                <a:srgbClr val="FFFF00"/>
              </a:solidFill>
            </a:endParaRPr>
          </a:p>
        </p:txBody>
      </p:sp>
      <p:sp>
        <p:nvSpPr>
          <p:cNvPr id="9" name="TextBox 8">
            <a:extLst>
              <a:ext uri="{FF2B5EF4-FFF2-40B4-BE49-F238E27FC236}">
                <a16:creationId xmlns:a16="http://schemas.microsoft.com/office/drawing/2014/main" id="{30906C9F-8C06-321F-AEEA-9D96DEB23FA2}"/>
              </a:ext>
            </a:extLst>
          </p:cNvPr>
          <p:cNvSpPr txBox="1"/>
          <p:nvPr/>
        </p:nvSpPr>
        <p:spPr>
          <a:xfrm>
            <a:off x="6835128" y="5637322"/>
            <a:ext cx="2160240" cy="523220"/>
          </a:xfrm>
          <a:prstGeom prst="rect">
            <a:avLst/>
          </a:prstGeom>
          <a:noFill/>
        </p:spPr>
        <p:txBody>
          <a:bodyPr wrap="none">
            <a:spAutoFit/>
          </a:bodyPr>
          <a:lstStyle/>
          <a:p>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Hijo de Dios</a:t>
            </a:r>
            <a:endParaRPr lang="es-ES_tradnl" u="sng" noProof="0" dirty="0">
              <a:solidFill>
                <a:srgbClr val="FFFF00"/>
              </a:solidFill>
            </a:endParaRPr>
          </a:p>
        </p:txBody>
      </p:sp>
      <p:sp>
        <p:nvSpPr>
          <p:cNvPr id="10" name="TextBox 9">
            <a:extLst>
              <a:ext uri="{FF2B5EF4-FFF2-40B4-BE49-F238E27FC236}">
                <a16:creationId xmlns:a16="http://schemas.microsoft.com/office/drawing/2014/main" id="{2D6A542F-335F-0B87-6BA4-CC20814D9BAA}"/>
              </a:ext>
            </a:extLst>
          </p:cNvPr>
          <p:cNvSpPr txBox="1"/>
          <p:nvPr/>
        </p:nvSpPr>
        <p:spPr>
          <a:xfrm>
            <a:off x="5966270" y="4487691"/>
            <a:ext cx="3023585" cy="523220"/>
          </a:xfrm>
          <a:prstGeom prst="rect">
            <a:avLst/>
          </a:prstGeom>
          <a:noFill/>
        </p:spPr>
        <p:txBody>
          <a:bodyPr wrap="none">
            <a:spAutoFit/>
          </a:bodyPr>
          <a:lstStyle/>
          <a:p>
            <a:r>
              <a:rPr kumimoji="0" lang="es-ES_tradnl" sz="28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el</a:t>
            </a:r>
            <a:r>
              <a:rPr kumimoji="0" lang="es-ES_tradnl" sz="23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2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8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que</a:t>
            </a:r>
            <a:r>
              <a:rPr kumimoji="0" lang="es-ES_tradnl" sz="23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8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me</a:t>
            </a:r>
            <a:r>
              <a:rPr kumimoji="0" lang="es-ES_tradnl" sz="23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2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800" b="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envió</a:t>
            </a:r>
            <a:endParaRPr lang="es-ES_tradnl" u="sng" noProof="0" dirty="0">
              <a:solidFill>
                <a:srgbClr val="59FF0F"/>
              </a:solidFill>
            </a:endParaRPr>
          </a:p>
        </p:txBody>
      </p:sp>
      <p:sp>
        <p:nvSpPr>
          <p:cNvPr id="11" name="TextBox 10">
            <a:extLst>
              <a:ext uri="{FF2B5EF4-FFF2-40B4-BE49-F238E27FC236}">
                <a16:creationId xmlns:a16="http://schemas.microsoft.com/office/drawing/2014/main" id="{E301AF3A-BF64-55BA-015A-9E51C0E4685A}"/>
              </a:ext>
            </a:extLst>
          </p:cNvPr>
          <p:cNvSpPr txBox="1"/>
          <p:nvPr/>
        </p:nvSpPr>
        <p:spPr>
          <a:xfrm>
            <a:off x="4488009" y="3645024"/>
            <a:ext cx="1402948" cy="523220"/>
          </a:xfrm>
          <a:prstGeom prst="rect">
            <a:avLst/>
          </a:prstGeom>
          <a:noFill/>
        </p:spPr>
        <p:txBody>
          <a:bodyPr wrap="none">
            <a:spAutoFit/>
          </a:bodyPr>
          <a:lstStyle/>
          <a:p>
            <a:r>
              <a:rPr kumimoji="0" lang="es-ES_tradnl" sz="2800" b="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Espíritu</a:t>
            </a:r>
            <a:endParaRPr lang="es-ES_tradnl" u="sng" noProof="0" dirty="0">
              <a:solidFill>
                <a:srgbClr val="61FFFB"/>
              </a:solidFill>
            </a:endParaRPr>
          </a:p>
        </p:txBody>
      </p:sp>
      <p:pic>
        <p:nvPicPr>
          <p:cNvPr id="6" name="Picture 5">
            <a:extLst>
              <a:ext uri="{FF2B5EF4-FFF2-40B4-BE49-F238E27FC236}">
                <a16:creationId xmlns:a16="http://schemas.microsoft.com/office/drawing/2014/main" id="{C0EA7ABE-6EDF-6F09-6898-6F95D2A27D43}"/>
              </a:ext>
            </a:extLst>
          </p:cNvPr>
          <p:cNvPicPr>
            <a:picLocks noChangeAspect="1"/>
          </p:cNvPicPr>
          <p:nvPr/>
        </p:nvPicPr>
        <p:blipFill>
          <a:blip r:embed="rId3">
            <a:extLst>
              <a:ext uri="{28A0092B-C50C-407E-A947-70E740481C1C}">
                <a14:useLocalDpi xmlns:a14="http://schemas.microsoft.com/office/drawing/2010/main" val="0"/>
              </a:ext>
            </a:extLst>
          </a:blip>
          <a:srcRect l="3037" t="6880" r="3952" b="5689"/>
          <a:stretch>
            <a:fillRect/>
          </a:stretch>
        </p:blipFill>
        <p:spPr>
          <a:xfrm>
            <a:off x="8544272" y="1101905"/>
            <a:ext cx="3384376" cy="3070015"/>
          </a:xfrm>
          <a:prstGeom prst="rect">
            <a:avLst/>
          </a:prstGeom>
        </p:spPr>
      </p:pic>
      <p:sp>
        <p:nvSpPr>
          <p:cNvPr id="7" name="TextBox 6">
            <a:extLst>
              <a:ext uri="{FF2B5EF4-FFF2-40B4-BE49-F238E27FC236}">
                <a16:creationId xmlns:a16="http://schemas.microsoft.com/office/drawing/2014/main" id="{21F8E319-12EE-26FE-327A-C67E1CD82DDA}"/>
              </a:ext>
            </a:extLst>
          </p:cNvPr>
          <p:cNvSpPr txBox="1"/>
          <p:nvPr/>
        </p:nvSpPr>
        <p:spPr>
          <a:xfrm>
            <a:off x="9253145" y="620688"/>
            <a:ext cx="2101281" cy="523220"/>
          </a:xfrm>
          <a:prstGeom prst="rect">
            <a:avLst/>
          </a:prstGeom>
          <a:noFill/>
        </p:spPr>
        <p:txBody>
          <a:bodyPr wrap="none">
            <a:spAutoFit/>
          </a:bodyPr>
          <a:lstStyle/>
          <a:p>
            <a:r>
              <a:rPr lang="es-ES_tradnl" sz="2800" b="1" u="sng" noProof="0" dirty="0">
                <a:solidFill>
                  <a:srgbClr val="FF3B3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Trinidad</a:t>
            </a:r>
            <a:endParaRPr lang="es-ES_tradnl" b="1" u="sng" noProof="0" dirty="0">
              <a:solidFill>
                <a:srgbClr val="FF3B3B"/>
              </a:solidFill>
            </a:endParaRPr>
          </a:p>
        </p:txBody>
      </p:sp>
      <p:sp>
        <p:nvSpPr>
          <p:cNvPr id="12" name="TextBox 11">
            <a:extLst>
              <a:ext uri="{FF2B5EF4-FFF2-40B4-BE49-F238E27FC236}">
                <a16:creationId xmlns:a16="http://schemas.microsoft.com/office/drawing/2014/main" id="{CE5520FC-89A3-B3C7-2683-1A208662105B}"/>
              </a:ext>
            </a:extLst>
          </p:cNvPr>
          <p:cNvSpPr txBox="1"/>
          <p:nvPr/>
        </p:nvSpPr>
        <p:spPr>
          <a:xfrm>
            <a:off x="5951984" y="4077072"/>
            <a:ext cx="3169457" cy="523220"/>
          </a:xfrm>
          <a:prstGeom prst="rect">
            <a:avLst/>
          </a:prstGeom>
          <a:noFill/>
        </p:spPr>
        <p:txBody>
          <a:bodyPr wrap="none">
            <a:spAutoFit/>
          </a:bodyPr>
          <a:lstStyle/>
          <a:p>
            <a:r>
              <a:rPr lang="es-ES_tradnl" sz="2800" i="1"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2000" i="1"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V6 </a:t>
            </a:r>
            <a:r>
              <a:rPr kumimoji="0" lang="es-ES_tradnl" sz="2800" b="0" i="1"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a:t>
            </a:r>
            <a:r>
              <a:rPr kumimoji="0" lang="es-ES_tradnl" sz="2800" b="1" i="1"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r>
              <a:rPr kumimoji="0" lang="es-ES_tradnl" sz="2800" b="0" i="1"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 lo envió”)</a:t>
            </a:r>
            <a:endParaRPr lang="es-ES_tradnl" i="1" noProof="0" dirty="0">
              <a:solidFill>
                <a:srgbClr val="59FF0F"/>
              </a:solidFill>
            </a:endParaRPr>
          </a:p>
        </p:txBody>
      </p:sp>
    </p:spTree>
    <p:extLst>
      <p:ext uri="{BB962C8B-B14F-4D97-AF65-F5344CB8AC3E}">
        <p14:creationId xmlns:p14="http://schemas.microsoft.com/office/powerpoint/2010/main" val="1362604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4*#ppt_w"/>
                                          </p:val>
                                        </p:tav>
                                        <p:tav tm="100000">
                                          <p:val>
                                            <p:strVal val="#ppt_w"/>
                                          </p:val>
                                        </p:tav>
                                      </p:tavLst>
                                    </p:anim>
                                    <p:anim calcmode="lin" valueType="num">
                                      <p:cBhvr>
                                        <p:cTn id="1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strVal val="4*#ppt_w"/>
                                          </p:val>
                                        </p:tav>
                                        <p:tav tm="100000">
                                          <p:val>
                                            <p:strVal val="#ppt_w"/>
                                          </p:val>
                                        </p:tav>
                                      </p:tavLst>
                                    </p:anim>
                                    <p:anim calcmode="lin" valueType="num">
                                      <p:cBhvr>
                                        <p:cTn id="19"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ppt_w"/>
                                          </p:val>
                                        </p:tav>
                                        <p:tav tm="100000">
                                          <p:val>
                                            <p:strVal val="#ppt_w"/>
                                          </p:val>
                                        </p:tav>
                                      </p:tavLst>
                                    </p:anim>
                                    <p:anim calcmode="lin" valueType="num">
                                      <p:cBhvr>
                                        <p:cTn id="25" dur="500" fill="hold"/>
                                        <p:tgtEl>
                                          <p:spTgt spid="11"/>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strVal val="4*#ppt_w"/>
                                          </p:val>
                                        </p:tav>
                                        <p:tav tm="100000">
                                          <p:val>
                                            <p:strVal val="#ppt_w"/>
                                          </p:val>
                                        </p:tav>
                                      </p:tavLst>
                                    </p:anim>
                                    <p:anim calcmode="lin" valueType="num">
                                      <p:cBhvr>
                                        <p:cTn id="31" dur="500" fill="hold"/>
                                        <p:tgtEl>
                                          <p:spTgt spid="8"/>
                                        </p:tgtEl>
                                        <p:attrNameLst>
                                          <p:attrName>ppt_h</p:attrName>
                                        </p:attrNameLst>
                                      </p:cBhvr>
                                      <p:tavLst>
                                        <p:tav tm="0">
                                          <p:val>
                                            <p:strVal val="4*#ppt_h"/>
                                          </p:val>
                                        </p:tav>
                                        <p:tav tm="100000">
                                          <p:val>
                                            <p:strVal val="#ppt_h"/>
                                          </p:val>
                                        </p:tav>
                                      </p:tavLst>
                                    </p:anim>
                                  </p:childTnLst>
                                </p:cTn>
                              </p:par>
                              <p:par>
                                <p:cTn id="32" presetID="23" presetClass="entr" presetSubtype="3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4*#ppt_w"/>
                                          </p:val>
                                        </p:tav>
                                        <p:tav tm="100000">
                                          <p:val>
                                            <p:strVal val="#ppt_w"/>
                                          </p:val>
                                        </p:tav>
                                      </p:tavLst>
                                    </p:anim>
                                    <p:anim calcmode="lin" valueType="num">
                                      <p:cBhvr>
                                        <p:cTn id="35"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style.rotation</p:attrName>
                                        </p:attrNameLst>
                                      </p:cBhvr>
                                      <p:tavLst>
                                        <p:tav tm="0">
                                          <p:val>
                                            <p:fltVal val="720"/>
                                          </p:val>
                                        </p:tav>
                                        <p:tav tm="100000">
                                          <p:val>
                                            <p:fltVal val="0"/>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utoUpdateAnimBg="0"/>
      <p:bldP spid="8" grpId="0"/>
      <p:bldP spid="9" grpId="0"/>
      <p:bldP spid="10" grpId="0"/>
      <p:bldP spid="11" grpId="0"/>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7258-41C9-C04E-4F71-BC6810689577}"/>
            </a:ext>
          </a:extLst>
        </p:cNvPr>
        <p:cNvGrpSpPr/>
        <p:nvPr/>
      </p:nvGrpSpPr>
      <p:grpSpPr>
        <a:xfrm>
          <a:off x="0" y="0"/>
          <a:ext cx="0" cy="0"/>
          <a:chOff x="0" y="0"/>
          <a:chExt cx="0" cy="0"/>
        </a:xfrm>
      </p:grpSpPr>
      <p:sp>
        <p:nvSpPr>
          <p:cNvPr id="13" name="Verse TEXT">
            <a:extLst>
              <a:ext uri="{FF2B5EF4-FFF2-40B4-BE49-F238E27FC236}">
                <a16:creationId xmlns:a16="http://schemas.microsoft.com/office/drawing/2014/main" id="{C3C5F7CB-CFDB-153B-78F5-4B81C02BE3DC}"/>
              </a:ext>
            </a:extLst>
          </p:cNvPr>
          <p:cNvSpPr>
            <a:spLocks noChangeArrowheads="1"/>
          </p:cNvSpPr>
          <p:nvPr/>
        </p:nvSpPr>
        <p:spPr bwMode="auto">
          <a:xfrm>
            <a:off x="767407" y="3717032"/>
            <a:ext cx="10657183" cy="216024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Tx/>
              <a:buSzTx/>
              <a:buFontTx/>
              <a:buNone/>
            </a:pP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Tan pronto como </a:t>
            </a:r>
            <a:r>
              <a:rPr lang="es-ES"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fue bautizado, subió del agua. En ese momento se abrió el cielo y vio al </a:t>
            </a:r>
            <a:r>
              <a:rPr lang="es-ES"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Dios bajar como una paloma y posarse sobre él. Y </a:t>
            </a:r>
            <a:r>
              <a:rPr lang="es-ES" sz="2800" u="sng"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desde el cielo</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decía: "Este es mi Hijo amado; estoy muy complacido con él".</a:t>
            </a: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64BA52E-1991-A540-66AA-30A81D52D14D}"/>
              </a:ext>
            </a:extLst>
          </p:cNvPr>
          <p:cNvSpPr>
            <a:spLocks noChangeArrowheads="1"/>
          </p:cNvSpPr>
          <p:nvPr/>
        </p:nvSpPr>
        <p:spPr bwMode="auto">
          <a:xfrm>
            <a:off x="767408" y="1268760"/>
            <a:ext cx="770485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 sz="3000" dirty="0">
                <a:solidFill>
                  <a:srgbClr val="EFF9FF"/>
                </a:solidFill>
                <a:latin typeface="Arial" panose="020B0604020202020204" pitchFamily="34" charset="0"/>
                <a:cs typeface="Times New Roman" panose="02020603050405020304" pitchFamily="18" charset="0"/>
              </a:rPr>
              <a:t>Y si no estás muy convencido de que la Trinidad completa estuvo presente aquí, basado en lo que vimos recién, a lo mejor Mateo pueda aclarártelo:</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7AF6B13-9524-B975-8636-2EF877E72791}"/>
              </a:ext>
            </a:extLst>
          </p:cNvPr>
          <p:cNvSpPr>
            <a:spLocks noChangeArrowheads="1"/>
          </p:cNvSpPr>
          <p:nvPr/>
        </p:nvSpPr>
        <p:spPr bwMode="auto">
          <a:xfrm>
            <a:off x="767409" y="1268760"/>
            <a:ext cx="1065718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endParaRPr lang="es-ES_tradnl" sz="3000" noProof="0" dirty="0">
              <a:solidFill>
                <a:srgbClr val="EFF9FF"/>
              </a:solidFill>
              <a:latin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5E0661-CEAB-6F9C-3A82-E15D75D7F519}"/>
              </a:ext>
            </a:extLst>
          </p:cNvPr>
          <p:cNvPicPr>
            <a:picLocks noChangeAspect="1"/>
          </p:cNvPicPr>
          <p:nvPr/>
        </p:nvPicPr>
        <p:blipFill>
          <a:blip r:embed="rId3">
            <a:extLst>
              <a:ext uri="{28A0092B-C50C-407E-A947-70E740481C1C}">
                <a14:useLocalDpi xmlns:a14="http://schemas.microsoft.com/office/drawing/2010/main" val="0"/>
              </a:ext>
            </a:extLst>
          </a:blip>
          <a:srcRect l="3037" t="6880" r="3952" b="5689"/>
          <a:stretch>
            <a:fillRect/>
          </a:stretch>
        </p:blipFill>
        <p:spPr>
          <a:xfrm>
            <a:off x="8544272" y="1101905"/>
            <a:ext cx="3384376" cy="3070015"/>
          </a:xfrm>
          <a:prstGeom prst="rect">
            <a:avLst/>
          </a:prstGeom>
        </p:spPr>
      </p:pic>
      <p:sp>
        <p:nvSpPr>
          <p:cNvPr id="8" name="TextBox 7">
            <a:extLst>
              <a:ext uri="{FF2B5EF4-FFF2-40B4-BE49-F238E27FC236}">
                <a16:creationId xmlns:a16="http://schemas.microsoft.com/office/drawing/2014/main" id="{0C0EF6B0-64DB-7B55-7F05-C6679E4BC025}"/>
              </a:ext>
            </a:extLst>
          </p:cNvPr>
          <p:cNvSpPr txBox="1"/>
          <p:nvPr/>
        </p:nvSpPr>
        <p:spPr>
          <a:xfrm>
            <a:off x="9253145" y="620688"/>
            <a:ext cx="2101281" cy="523220"/>
          </a:xfrm>
          <a:prstGeom prst="rect">
            <a:avLst/>
          </a:prstGeom>
          <a:noFill/>
        </p:spPr>
        <p:txBody>
          <a:bodyPr wrap="none">
            <a:spAutoFit/>
          </a:bodyPr>
          <a:lstStyle/>
          <a:p>
            <a:r>
              <a:rPr lang="es-ES_tradnl" sz="2800" b="1" u="sng" noProof="0" dirty="0">
                <a:solidFill>
                  <a:srgbClr val="FF3B3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Trinidad</a:t>
            </a:r>
            <a:endParaRPr lang="es-ES_tradnl" b="1" u="sng" noProof="0" dirty="0">
              <a:solidFill>
                <a:srgbClr val="FF3B3B"/>
              </a:solidFill>
            </a:endParaRPr>
          </a:p>
        </p:txBody>
      </p:sp>
      <p:sp>
        <p:nvSpPr>
          <p:cNvPr id="11" name="Verse ID - text Box 8">
            <a:extLst>
              <a:ext uri="{FF2B5EF4-FFF2-40B4-BE49-F238E27FC236}">
                <a16:creationId xmlns:a16="http://schemas.microsoft.com/office/drawing/2014/main" id="{D523F372-D811-D540-1576-DCEE02D10438}"/>
              </a:ext>
            </a:extLst>
          </p:cNvPr>
          <p:cNvSpPr txBox="1">
            <a:spLocks noChangeArrowheads="1"/>
          </p:cNvSpPr>
          <p:nvPr/>
        </p:nvSpPr>
        <p:spPr bwMode="auto">
          <a:xfrm>
            <a:off x="767408" y="3747023"/>
            <a:ext cx="3309268"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3:16-17</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Tree>
    <p:extLst>
      <p:ext uri="{BB962C8B-B14F-4D97-AF65-F5344CB8AC3E}">
        <p14:creationId xmlns:p14="http://schemas.microsoft.com/office/powerpoint/2010/main" val="12407403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50"/>
                                        <p:tgtEl>
                                          <p:spTgt spid="11"/>
                                        </p:tgtEl>
                                        <p:attrNameLst>
                                          <p:attrName>ppt_y</p:attrName>
                                        </p:attrNameLst>
                                      </p:cBhvr>
                                      <p:tavLst>
                                        <p:tav tm="0">
                                          <p:val>
                                            <p:strVal val="#ppt_y+#ppt_h*1.125000"/>
                                          </p:val>
                                        </p:tav>
                                        <p:tav tm="100000">
                                          <p:val>
                                            <p:strVal val="#ppt_y"/>
                                          </p:val>
                                        </p:tav>
                                      </p:tavLst>
                                    </p:anim>
                                    <p:animEffect transition="in" filter="wipe(up)">
                                      <p:cBhvr>
                                        <p:cTn id="19" dur="250"/>
                                        <p:tgtEl>
                                          <p:spTgt spid="11"/>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13">
                                            <p:bg/>
                                          </p:spTgt>
                                        </p:tgtEl>
                                        <p:attrNameLst>
                                          <p:attrName>style.visibility</p:attrName>
                                        </p:attrNameLst>
                                      </p:cBhvr>
                                      <p:to>
                                        <p:strVal val="visible"/>
                                      </p:to>
                                    </p:set>
                                    <p:animEffect transition="in" filter="wipe(left)">
                                      <p:cBhvr>
                                        <p:cTn id="22" dur="300"/>
                                        <p:tgtEl>
                                          <p:spTgt spid="1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3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3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autoUpdateAnimBg="0"/>
      <p:bldP spid="2" grpId="0" build="allAtOnce"/>
      <p:bldP spid="3" grpId="0"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D072-0DBB-9DCC-0CDD-CD6893BCABD3}"/>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08002232-C127-BBF4-C039-D9775904F7AB}"/>
              </a:ext>
            </a:extLst>
          </p:cNvPr>
          <p:cNvSpPr>
            <a:spLocks noChangeArrowheads="1"/>
          </p:cNvSpPr>
          <p:nvPr/>
        </p:nvSpPr>
        <p:spPr bwMode="auto">
          <a:xfrm>
            <a:off x="767409" y="1052736"/>
            <a:ext cx="1065718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Hasta el momento hemos visto el significado de la palabra “Mesías”, la posición del pueblo Judío referente al Mesías, la interpretación correcta de algunas profecías del Mesías, y las “canciones del siervo” </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referente al Mesías</a:t>
            </a: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Ahora quizás sería buen momento para ver lo que Dios dice referente al Mesías!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¡Resulta que Dios tiene MUCHO que decir referente a su ungido!!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Como también referente al propósito real del Mesías.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Vamos a comenzar al principio…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¡MUY “al principio”! . . .</a:t>
            </a:r>
          </a:p>
        </p:txBody>
      </p:sp>
    </p:spTree>
    <p:extLst>
      <p:ext uri="{BB962C8B-B14F-4D97-AF65-F5344CB8AC3E}">
        <p14:creationId xmlns:p14="http://schemas.microsoft.com/office/powerpoint/2010/main" val="28006751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3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3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3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3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3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88B9-1DCA-26B1-3E23-8ED9844383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F8994F-86D5-B1BA-8C6B-A66842D8FA58}"/>
              </a:ext>
            </a:extLst>
          </p:cNvPr>
          <p:cNvSpPr>
            <a:spLocks noChangeArrowheads="1"/>
          </p:cNvSpPr>
          <p:nvPr/>
        </p:nvSpPr>
        <p:spPr bwMode="auto">
          <a:xfrm>
            <a:off x="767408" y="1268760"/>
            <a:ext cx="7704856"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_tradnl" sz="3000" noProof="0" dirty="0">
                <a:solidFill>
                  <a:srgbClr val="EFF9FF"/>
                </a:solidFill>
                <a:latin typeface="Arial" panose="020B0604020202020204" pitchFamily="34" charset="0"/>
                <a:cs typeface="Times New Roman" panose="02020603050405020304" pitchFamily="18" charset="0"/>
              </a:rPr>
              <a:t>En ambas narraciones en la Biblia referente a la creación, tanto Génesis 1 como al inicio de Juan 1, y además en el bautismo de Jesús, está presente la trinidad: Dios Padre, Dios Hijo (creador), Dios Espíritu Santo.</a:t>
            </a:r>
          </a:p>
        </p:txBody>
      </p:sp>
      <p:sp>
        <p:nvSpPr>
          <p:cNvPr id="3" name="Rectangle 2">
            <a:extLst>
              <a:ext uri="{FF2B5EF4-FFF2-40B4-BE49-F238E27FC236}">
                <a16:creationId xmlns:a16="http://schemas.microsoft.com/office/drawing/2014/main" id="{72DFB669-ACC6-F537-5FD0-D8E0E8AB6A6D}"/>
              </a:ext>
            </a:extLst>
          </p:cNvPr>
          <p:cNvSpPr>
            <a:spLocks noChangeArrowheads="1"/>
          </p:cNvSpPr>
          <p:nvPr/>
        </p:nvSpPr>
        <p:spPr bwMode="auto">
          <a:xfrm>
            <a:off x="767409" y="1268760"/>
            <a:ext cx="1065718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DB53B20-2CA6-7918-13A7-E43C82637C69}"/>
              </a:ext>
            </a:extLst>
          </p:cNvPr>
          <p:cNvSpPr>
            <a:spLocks noChangeArrowheads="1"/>
          </p:cNvSpPr>
          <p:nvPr/>
        </p:nvSpPr>
        <p:spPr bwMode="auto">
          <a:xfrm>
            <a:off x="767408" y="4725144"/>
            <a:ext cx="10657182" cy="180020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hay un problema con la “declaración jurada” de Juan: bajo la ley Judía, tal declaración requiere tres testigos, no solamente uno, para que sea legalmente valido.... Hay que seguir leyendo...</a:t>
            </a:r>
          </a:p>
        </p:txBody>
      </p:sp>
      <p:sp>
        <p:nvSpPr>
          <p:cNvPr id="5" name="Rectangle 4">
            <a:extLst>
              <a:ext uri="{FF2B5EF4-FFF2-40B4-BE49-F238E27FC236}">
                <a16:creationId xmlns:a16="http://schemas.microsoft.com/office/drawing/2014/main" id="{88E0244C-6AD2-3F22-F2D3-F911BB164126}"/>
              </a:ext>
            </a:extLst>
          </p:cNvPr>
          <p:cNvSpPr>
            <a:spLocks noChangeArrowheads="1"/>
          </p:cNvSpPr>
          <p:nvPr/>
        </p:nvSpPr>
        <p:spPr bwMode="auto">
          <a:xfrm>
            <a:off x="767408" y="3429000"/>
            <a:ext cx="7704856"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None/>
            </a:pPr>
            <a:r>
              <a:rPr lang="es-ES_tradnl" sz="3000" noProof="0" dirty="0">
                <a:solidFill>
                  <a:srgbClr val="EFF9FF"/>
                </a:solidFill>
                <a:latin typeface="Arial" panose="020B0604020202020204" pitchFamily="34" charset="0"/>
                <a:cs typeface="Times New Roman" panose="02020603050405020304" pitchFamily="18" charset="0"/>
              </a:rPr>
              <a:t>Y en Juan 1, Juan lo declara tajantemente, directamente, con fuerza, y con claridad absoluta: Jesús es el creador, y es Dios.</a:t>
            </a:r>
          </a:p>
        </p:txBody>
      </p:sp>
      <p:pic>
        <p:nvPicPr>
          <p:cNvPr id="7" name="Picture 6">
            <a:extLst>
              <a:ext uri="{FF2B5EF4-FFF2-40B4-BE49-F238E27FC236}">
                <a16:creationId xmlns:a16="http://schemas.microsoft.com/office/drawing/2014/main" id="{CDD648F8-5A26-21F7-E2A6-49A78681AA93}"/>
              </a:ext>
            </a:extLst>
          </p:cNvPr>
          <p:cNvPicPr>
            <a:picLocks noChangeAspect="1"/>
          </p:cNvPicPr>
          <p:nvPr/>
        </p:nvPicPr>
        <p:blipFill>
          <a:blip r:embed="rId3">
            <a:extLst>
              <a:ext uri="{28A0092B-C50C-407E-A947-70E740481C1C}">
                <a14:useLocalDpi xmlns:a14="http://schemas.microsoft.com/office/drawing/2010/main" val="0"/>
              </a:ext>
            </a:extLst>
          </a:blip>
          <a:srcRect l="3037" t="6880" r="3952" b="5689"/>
          <a:stretch>
            <a:fillRect/>
          </a:stretch>
        </p:blipFill>
        <p:spPr>
          <a:xfrm>
            <a:off x="8544272" y="1101905"/>
            <a:ext cx="3384376" cy="3070015"/>
          </a:xfrm>
          <a:prstGeom prst="rect">
            <a:avLst/>
          </a:prstGeom>
        </p:spPr>
      </p:pic>
      <p:sp>
        <p:nvSpPr>
          <p:cNvPr id="8" name="TextBox 7">
            <a:extLst>
              <a:ext uri="{FF2B5EF4-FFF2-40B4-BE49-F238E27FC236}">
                <a16:creationId xmlns:a16="http://schemas.microsoft.com/office/drawing/2014/main" id="{1208169C-92BB-3AEC-EEE7-C953D643101E}"/>
              </a:ext>
            </a:extLst>
          </p:cNvPr>
          <p:cNvSpPr txBox="1"/>
          <p:nvPr/>
        </p:nvSpPr>
        <p:spPr>
          <a:xfrm>
            <a:off x="9253145" y="620688"/>
            <a:ext cx="2101281" cy="523220"/>
          </a:xfrm>
          <a:prstGeom prst="rect">
            <a:avLst/>
          </a:prstGeom>
          <a:noFill/>
        </p:spPr>
        <p:txBody>
          <a:bodyPr wrap="none">
            <a:spAutoFit/>
          </a:bodyPr>
          <a:lstStyle/>
          <a:p>
            <a:r>
              <a:rPr lang="es-ES_tradnl" sz="2800" b="1" u="sng" noProof="0" dirty="0">
                <a:solidFill>
                  <a:srgbClr val="FF3B3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Trinidad</a:t>
            </a:r>
            <a:endParaRPr lang="es-ES_tradnl" b="1" u="sng" noProof="0" dirty="0">
              <a:solidFill>
                <a:srgbClr val="FF3B3B"/>
              </a:solidFill>
            </a:endParaRPr>
          </a:p>
        </p:txBody>
      </p:sp>
    </p:spTree>
    <p:extLst>
      <p:ext uri="{BB962C8B-B14F-4D97-AF65-F5344CB8AC3E}">
        <p14:creationId xmlns:p14="http://schemas.microsoft.com/office/powerpoint/2010/main" val="40399743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25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13" dur="25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2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p"/>
      <p:bldP spid="4" grpId="0" build="allAtOnce"/>
      <p:bldP spid="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70F5-66F6-3DC0-4E1B-B495E9992458}"/>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D0D7085F-B55B-6D9F-5AAC-57D8DA888B33}"/>
              </a:ext>
            </a:extLst>
          </p:cNvPr>
          <p:cNvSpPr>
            <a:spLocks noChangeArrowheads="1"/>
          </p:cNvSpPr>
          <p:nvPr/>
        </p:nvSpPr>
        <p:spPr bwMode="auto">
          <a:xfrm>
            <a:off x="767407" y="1268760"/>
            <a:ext cx="10657183" cy="31683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día siguiente Juan estaba de nuevo allí, con dos de sus discípulos. Al ver a Jesús que pasaba por ahí, dijo: "¡Aquí tienen al Cordero de Dios!"</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los dos discípulos le oyeron decir esto, siguieron a Jesús. Jesús se volvió y, al ver que lo seguían, les preguntó: "¿Qué buscan?"</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"Rabí, ¿dónde te hospedas?" (Rabí significa: Maestro).</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"Vengan a ver",  les contestó Jesús.</a:t>
            </a:r>
          </a:p>
        </p:txBody>
      </p:sp>
      <p:sp>
        <p:nvSpPr>
          <p:cNvPr id="3" name="Verse ID - text Box 8">
            <a:extLst>
              <a:ext uri="{FF2B5EF4-FFF2-40B4-BE49-F238E27FC236}">
                <a16:creationId xmlns:a16="http://schemas.microsoft.com/office/drawing/2014/main" id="{76103758-1E26-AD96-3F2C-3AC6A4B3851C}"/>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1:35-41</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Tree>
    <p:extLst>
      <p:ext uri="{BB962C8B-B14F-4D97-AF65-F5344CB8AC3E}">
        <p14:creationId xmlns:p14="http://schemas.microsoft.com/office/powerpoint/2010/main" val="13094834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p:tgtEl>
                                          <p:spTgt spid="3"/>
                                        </p:tgtEl>
                                        <p:attrNameLst>
                                          <p:attrName>ppt_y</p:attrName>
                                        </p:attrNameLst>
                                      </p:cBhvr>
                                      <p:tavLst>
                                        <p:tav tm="0">
                                          <p:val>
                                            <p:strVal val="#ppt_y+#ppt_h*1.125000"/>
                                          </p:val>
                                        </p:tav>
                                        <p:tav tm="100000">
                                          <p:val>
                                            <p:strVal val="#ppt_y"/>
                                          </p:val>
                                        </p:tav>
                                      </p:tavLst>
                                    </p:anim>
                                    <p:animEffect transition="in" filter="wipe(up)">
                                      <p:cBhvr>
                                        <p:cTn id="8" dur="30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3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3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3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3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85DC2-F46D-A116-6003-7BE2E47E58F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7B192595-A1F9-CDA5-6D5E-BDE8B12220EB}"/>
              </a:ext>
            </a:extLst>
          </p:cNvPr>
          <p:cNvSpPr>
            <a:spLocks noChangeArrowheads="1"/>
          </p:cNvSpPr>
          <p:nvPr/>
        </p:nvSpPr>
        <p:spPr bwMode="auto">
          <a:xfrm>
            <a:off x="767407" y="1268760"/>
            <a:ext cx="10657183" cy="31683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Ellos fueron, pues, y vieron dónde se hospedaba, y aquel mismo día se quedaron con él. Eran como las cuatro de la tarde.</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Andrés, hermano de Simón Pedro, era uno de los dos que, al oír a Juan, habían seguido a Jesús. Andrés encontró primero a su hermano Simón, y le dijo:</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al Mesías (es decir, el Cristo)."</a:t>
            </a:r>
          </a:p>
        </p:txBody>
      </p:sp>
      <p:sp>
        <p:nvSpPr>
          <p:cNvPr id="3" name="Verse ID - text Box 8">
            <a:extLst>
              <a:ext uri="{FF2B5EF4-FFF2-40B4-BE49-F238E27FC236}">
                <a16:creationId xmlns:a16="http://schemas.microsoft.com/office/drawing/2014/main" id="{7C5CB12C-E079-1DCD-748C-144B8DC1108D}"/>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1:35-41</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4" name="Rectangle 3">
            <a:extLst>
              <a:ext uri="{FF2B5EF4-FFF2-40B4-BE49-F238E27FC236}">
                <a16:creationId xmlns:a16="http://schemas.microsoft.com/office/drawing/2014/main" id="{A1274863-1773-08EB-1DBB-88BB0FE51CF3}"/>
              </a:ext>
            </a:extLst>
          </p:cNvPr>
          <p:cNvSpPr>
            <a:spLocks noChangeArrowheads="1"/>
          </p:cNvSpPr>
          <p:nvPr/>
        </p:nvSpPr>
        <p:spPr bwMode="auto">
          <a:xfrm>
            <a:off x="767408" y="4581128"/>
            <a:ext cx="10657182" cy="180020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Ya tenemos el segundo testigo, y este testigo declara, sin duda alguna, que Jesús, el Verbo, es también el Mesías, y el Cristo.</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Falta el tercer testigo...</a:t>
            </a:r>
          </a:p>
        </p:txBody>
      </p:sp>
    </p:spTree>
    <p:extLst>
      <p:ext uri="{BB962C8B-B14F-4D97-AF65-F5344CB8AC3E}">
        <p14:creationId xmlns:p14="http://schemas.microsoft.com/office/powerpoint/2010/main" val="34555057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2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900BA-AE93-2359-8FAB-C0DA172FA793}"/>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571AF1C4-9989-D462-049A-EE251C021A44}"/>
              </a:ext>
            </a:extLst>
          </p:cNvPr>
          <p:cNvSpPr>
            <a:spLocks noChangeArrowheads="1"/>
          </p:cNvSpPr>
          <p:nvPr/>
        </p:nvSpPr>
        <p:spPr bwMode="auto">
          <a:xfrm>
            <a:off x="767407" y="1268760"/>
            <a:ext cx="10657183" cy="31683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día siguiente, Jesús decidió salir hacia Galilea. Se encontró con Felipe, y lo llamó: "Sígueme." Felipe era del pueblo de Betsaida, lo mismo que Andrés y Pedro.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Felipe buscó a Natanael y le dijo: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3" name="Verse ID - text Box 8">
            <a:extLst>
              <a:ext uri="{FF2B5EF4-FFF2-40B4-BE49-F238E27FC236}">
                <a16:creationId xmlns:a16="http://schemas.microsoft.com/office/drawing/2014/main" id="{D25E7945-8856-F842-3528-9F565C7D72C7}"/>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1:43-45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4" name="Rectangle 3">
            <a:extLst>
              <a:ext uri="{FF2B5EF4-FFF2-40B4-BE49-F238E27FC236}">
                <a16:creationId xmlns:a16="http://schemas.microsoft.com/office/drawing/2014/main" id="{9EE8065A-5C8D-EED5-D8D9-1BEDF38089B6}"/>
              </a:ext>
            </a:extLst>
          </p:cNvPr>
          <p:cNvSpPr>
            <a:spLocks noChangeArrowheads="1"/>
          </p:cNvSpPr>
          <p:nvPr/>
        </p:nvSpPr>
        <p:spPr bwMode="auto">
          <a:xfrm>
            <a:off x="767408" y="4581128"/>
            <a:ext cx="10657182" cy="180020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¡Caso cerrado!  Declaración jurada firmada por tres testigos.</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este último, Felipe, lo hace con nombre y apellido y procedencia y historia completa.</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Todo en el primer capítulo de Juan.</a:t>
            </a:r>
          </a:p>
        </p:txBody>
      </p:sp>
    </p:spTree>
    <p:extLst>
      <p:ext uri="{BB962C8B-B14F-4D97-AF65-F5344CB8AC3E}">
        <p14:creationId xmlns:p14="http://schemas.microsoft.com/office/powerpoint/2010/main" val="34031830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25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25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4D9F1-53CC-A74F-F62F-C08B71A38AD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14C3074-F0FF-0524-A6AC-789CA3190207}"/>
              </a:ext>
            </a:extLst>
          </p:cNvPr>
          <p:cNvSpPr>
            <a:spLocks noChangeArrowheads="1"/>
          </p:cNvSpPr>
          <p:nvPr/>
        </p:nvSpPr>
        <p:spPr bwMode="auto">
          <a:xfrm>
            <a:off x="767407" y="1268760"/>
            <a:ext cx="10657183" cy="31683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Al día siguiente, Jesús decidió salir hacia Galilea. Se encontró con Felipe, y lo llamó: "Sígueme." Felipe era del pueblo de Betsaida, lo mismo que Andrés y Pedro.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Felipe buscó a Natanael y le dijo: </a:t>
            </a:r>
          </a:p>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3" name="Verse ID - text Box 8">
            <a:extLst>
              <a:ext uri="{FF2B5EF4-FFF2-40B4-BE49-F238E27FC236}">
                <a16:creationId xmlns:a16="http://schemas.microsoft.com/office/drawing/2014/main" id="{4B4A45DC-F689-D0CC-9290-9BEC0B6E90BA}"/>
              </a:ext>
            </a:extLst>
          </p:cNvPr>
          <p:cNvSpPr txBox="1">
            <a:spLocks noChangeArrowheads="1"/>
          </p:cNvSpPr>
          <p:nvPr/>
        </p:nvSpPr>
        <p:spPr bwMode="auto">
          <a:xfrm>
            <a:off x="767408" y="1298751"/>
            <a:ext cx="310889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1:43-45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(NVI)</a:t>
            </a:r>
          </a:p>
        </p:txBody>
      </p:sp>
      <p:sp>
        <p:nvSpPr>
          <p:cNvPr id="4" name="Rectangle 3">
            <a:extLst>
              <a:ext uri="{FF2B5EF4-FFF2-40B4-BE49-F238E27FC236}">
                <a16:creationId xmlns:a16="http://schemas.microsoft.com/office/drawing/2014/main" id="{E4FCD016-BC65-8D46-CDA1-171EA9D35A12}"/>
              </a:ext>
            </a:extLst>
          </p:cNvPr>
          <p:cNvSpPr>
            <a:spLocks noChangeArrowheads="1"/>
          </p:cNvSpPr>
          <p:nvPr/>
        </p:nvSpPr>
        <p:spPr bwMode="auto">
          <a:xfrm>
            <a:off x="767408" y="4581128"/>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Sin embargo, este Natanael agrega el último toque, con su propia declaración, en V.49:</a:t>
            </a:r>
          </a:p>
        </p:txBody>
      </p:sp>
      <p:sp>
        <p:nvSpPr>
          <p:cNvPr id="5" name="Verse TEXT">
            <a:extLst>
              <a:ext uri="{FF2B5EF4-FFF2-40B4-BE49-F238E27FC236}">
                <a16:creationId xmlns:a16="http://schemas.microsoft.com/office/drawing/2014/main" id="{A4CA273D-02A6-78E3-3029-7650FE9CE890}"/>
              </a:ext>
            </a:extLst>
          </p:cNvPr>
          <p:cNvSpPr>
            <a:spLocks noChangeArrowheads="1"/>
          </p:cNvSpPr>
          <p:nvPr/>
        </p:nvSpPr>
        <p:spPr bwMode="auto">
          <a:xfrm>
            <a:off x="767408" y="5525616"/>
            <a:ext cx="10657183" cy="9277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"Rabí, ¡tú eres el Hijo de Dios! ¡Tú eres el Rey de Israel!" declaró Natanael.</a:t>
            </a:r>
          </a:p>
        </p:txBody>
      </p:sp>
    </p:spTree>
    <p:extLst>
      <p:ext uri="{BB962C8B-B14F-4D97-AF65-F5344CB8AC3E}">
        <p14:creationId xmlns:p14="http://schemas.microsoft.com/office/powerpoint/2010/main" val="567759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25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6FBF5-540D-AC96-0A2F-B10A1A6AE77C}"/>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8E8A22CA-0009-B9F7-6E29-785F4C3008FC}"/>
              </a:ext>
            </a:extLst>
          </p:cNvPr>
          <p:cNvSpPr>
            <a:spLocks noChangeArrowheads="1"/>
          </p:cNvSpPr>
          <p:nvPr/>
        </p:nvSpPr>
        <p:spPr bwMode="auto">
          <a:xfrm>
            <a:off x="767407" y="2955925"/>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7" name="Verse TEXT">
            <a:extLst>
              <a:ext uri="{FF2B5EF4-FFF2-40B4-BE49-F238E27FC236}">
                <a16:creationId xmlns:a16="http://schemas.microsoft.com/office/drawing/2014/main" id="{7335F3B8-BE3E-08CC-19FA-36A178EADD52}"/>
              </a:ext>
            </a:extLst>
          </p:cNvPr>
          <p:cNvSpPr>
            <a:spLocks noChangeArrowheads="1"/>
          </p:cNvSpPr>
          <p:nvPr/>
        </p:nvSpPr>
        <p:spPr bwMode="auto">
          <a:xfrm>
            <a:off x="770583" y="5526757"/>
            <a:ext cx="10657183" cy="567680"/>
          </a:xfrm>
          <a:prstGeom prst="rect">
            <a:avLst/>
          </a:prstGeom>
          <a:solidFill>
            <a:srgbClr val="333333"/>
          </a:solidFill>
          <a:ln w="25400">
            <a:solidFill>
              <a:srgbClr val="3BDAFF"/>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"Rabí,</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16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¡tú</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Hijo</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Dios!</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¡Tú</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16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16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Rey</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14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a:t>
            </a:r>
            <a:r>
              <a:rPr kumimoji="0" lang="es-ES_tradnl" sz="15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16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Israel!"</a:t>
            </a:r>
          </a:p>
        </p:txBody>
      </p:sp>
      <p:sp>
        <p:nvSpPr>
          <p:cNvPr id="8" name="Rectangle 7">
            <a:extLst>
              <a:ext uri="{FF2B5EF4-FFF2-40B4-BE49-F238E27FC236}">
                <a16:creationId xmlns:a16="http://schemas.microsoft.com/office/drawing/2014/main" id="{E2BFE9A6-E609-74E7-45F3-4FF70DB9F5B5}"/>
              </a:ext>
            </a:extLst>
          </p:cNvPr>
          <p:cNvSpPr>
            <a:spLocks noChangeArrowheads="1"/>
          </p:cNvSpPr>
          <p:nvPr/>
        </p:nvSpPr>
        <p:spPr bwMode="auto">
          <a:xfrm>
            <a:off x="767408" y="1268760"/>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Verbo. Luz. Vida. Hijo de Dios. Creador. La gloria de Dios.  Gracia.  Verdad.  Dios hecho hombre. Ungido. Cordero de Dios. Rabí. Maestro. Mesías. Cristo. Rey.</a:t>
            </a:r>
          </a:p>
        </p:txBody>
      </p:sp>
      <p:sp>
        <p:nvSpPr>
          <p:cNvPr id="9" name="Rectangle 8">
            <a:extLst>
              <a:ext uri="{FF2B5EF4-FFF2-40B4-BE49-F238E27FC236}">
                <a16:creationId xmlns:a16="http://schemas.microsoft.com/office/drawing/2014/main" id="{AB6211D0-6864-3197-0B9A-563E8D2AF2A8}"/>
              </a:ext>
            </a:extLst>
          </p:cNvPr>
          <p:cNvSpPr>
            <a:spLocks noChangeArrowheads="1"/>
          </p:cNvSpPr>
          <p:nvPr/>
        </p:nvSpPr>
        <p:spPr bwMode="auto">
          <a:xfrm>
            <a:off x="767408" y="4437112"/>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¿Cómo lograron estos testigos identificar a Jesús en todos estos aspectos?</a:t>
            </a:r>
          </a:p>
        </p:txBody>
      </p:sp>
      <p:sp>
        <p:nvSpPr>
          <p:cNvPr id="10" name="Verse TEXT">
            <a:extLst>
              <a:ext uri="{FF2B5EF4-FFF2-40B4-BE49-F238E27FC236}">
                <a16:creationId xmlns:a16="http://schemas.microsoft.com/office/drawing/2014/main" id="{2760DEB8-F8AF-FF5E-D971-E49F8B7636F7}"/>
              </a:ext>
            </a:extLst>
          </p:cNvPr>
          <p:cNvSpPr>
            <a:spLocks noChangeArrowheads="1"/>
          </p:cNvSpPr>
          <p:nvPr/>
        </p:nvSpPr>
        <p:spPr bwMode="auto">
          <a:xfrm>
            <a:off x="767408" y="2955600"/>
            <a:ext cx="10657183" cy="1280173"/>
          </a:xfrm>
          <a:prstGeom prst="rect">
            <a:avLst/>
          </a:prstGeom>
          <a:solidFill>
            <a:srgbClr val="333333"/>
          </a:solidFill>
          <a:ln w="25400">
            <a:solidFill>
              <a:srgbClr val="3BDAFF"/>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"Hemos encontrado a Jesús de Nazaret, el hijo de José,</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aquel de quien escribió Moisés en la ley</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y </a:t>
            </a:r>
            <a:r>
              <a:rPr lang="es-ES_tradnl" sz="2800" u="sng"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quien escribieron los profetas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3446780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3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3CC97-CD85-C3D6-C4C8-568494036E69}"/>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C69CDCF6-8B22-CDD3-8879-684ABB53ED25}"/>
              </a:ext>
            </a:extLst>
          </p:cNvPr>
          <p:cNvSpPr>
            <a:spLocks noChangeArrowheads="1"/>
          </p:cNvSpPr>
          <p:nvPr/>
        </p:nvSpPr>
        <p:spPr bwMode="auto">
          <a:xfrm>
            <a:off x="767407" y="2955925"/>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8" name="Rectangle 7">
            <a:extLst>
              <a:ext uri="{FF2B5EF4-FFF2-40B4-BE49-F238E27FC236}">
                <a16:creationId xmlns:a16="http://schemas.microsoft.com/office/drawing/2014/main" id="{C5D88CF6-09D2-2CF0-5B82-128CC2B04086}"/>
              </a:ext>
            </a:extLst>
          </p:cNvPr>
          <p:cNvSpPr>
            <a:spLocks noChangeArrowheads="1"/>
          </p:cNvSpPr>
          <p:nvPr/>
        </p:nvSpPr>
        <p:spPr bwMode="auto">
          <a:xfrm>
            <a:off x="767408" y="1268760"/>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Verbo. Luz. Vida. Hijo de Dios. Creador. La gloria de Dios.  Gracia.  Verdad.  Dios hecho hombre. Ungido. Cordero de Dios. Rabí. Maestro. Mesías. Cristo. Rey.   </a:t>
            </a:r>
          </a:p>
        </p:txBody>
      </p:sp>
      <p:sp>
        <p:nvSpPr>
          <p:cNvPr id="9" name="Rectangle 8">
            <a:extLst>
              <a:ext uri="{FF2B5EF4-FFF2-40B4-BE49-F238E27FC236}">
                <a16:creationId xmlns:a16="http://schemas.microsoft.com/office/drawing/2014/main" id="{94F79F4B-2FFD-B4C6-63CF-2ABC3FBF8B82}"/>
              </a:ext>
            </a:extLst>
          </p:cNvPr>
          <p:cNvSpPr>
            <a:spLocks noChangeArrowheads="1"/>
          </p:cNvSpPr>
          <p:nvPr/>
        </p:nvSpPr>
        <p:spPr bwMode="auto">
          <a:xfrm>
            <a:off x="767408" y="4293096"/>
            <a:ext cx="10657182" cy="22322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¡Reconocieron a Jesús, porque conocieron bien sus Biblias!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“La Ley” y “Las Profetas” aquí, se refiere a gran parte de lo que nosotros llamamos El Antiguo Testamento.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Estos testigos había estudio las escrituras, y por eso entendieron quien es Jesús.</a:t>
            </a:r>
          </a:p>
        </p:txBody>
      </p:sp>
      <p:sp>
        <p:nvSpPr>
          <p:cNvPr id="10" name="Verse TEXT">
            <a:extLst>
              <a:ext uri="{FF2B5EF4-FFF2-40B4-BE49-F238E27FC236}">
                <a16:creationId xmlns:a16="http://schemas.microsoft.com/office/drawing/2014/main" id="{A7D5E801-C385-4C1C-A102-7EC9EB91F25F}"/>
              </a:ext>
            </a:extLst>
          </p:cNvPr>
          <p:cNvSpPr>
            <a:spLocks noChangeArrowheads="1"/>
          </p:cNvSpPr>
          <p:nvPr/>
        </p:nvSpPr>
        <p:spPr bwMode="auto">
          <a:xfrm>
            <a:off x="767408" y="2955600"/>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"Hemos encontrado a Jesús de Nazaret, el hijo de José,</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aquel de quien escribió Moisés en la ley</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y </a:t>
            </a:r>
            <a:r>
              <a:rPr lang="es-ES_tradnl" sz="2800" u="sng"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quien escribieron los profetas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2354087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3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3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3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BA81-1447-DB34-E640-E9AD8FFBAD7A}"/>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DAA6216E-64A0-9724-B9E5-5881974C8B41}"/>
              </a:ext>
            </a:extLst>
          </p:cNvPr>
          <p:cNvSpPr>
            <a:spLocks noChangeArrowheads="1"/>
          </p:cNvSpPr>
          <p:nvPr/>
        </p:nvSpPr>
        <p:spPr bwMode="auto">
          <a:xfrm>
            <a:off x="767407" y="2955925"/>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8" name="Rectangle 7">
            <a:extLst>
              <a:ext uri="{FF2B5EF4-FFF2-40B4-BE49-F238E27FC236}">
                <a16:creationId xmlns:a16="http://schemas.microsoft.com/office/drawing/2014/main" id="{37EE5C56-2DDD-9B5C-AF95-70D740FA1631}"/>
              </a:ext>
            </a:extLst>
          </p:cNvPr>
          <p:cNvSpPr>
            <a:spLocks noChangeArrowheads="1"/>
          </p:cNvSpPr>
          <p:nvPr/>
        </p:nvSpPr>
        <p:spPr bwMode="auto">
          <a:xfrm>
            <a:off x="767408" y="1268760"/>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Verbo. Luz. Vida. Hijo de Dios. Creador. La gloria de Dios.  Gracia.  Verdad.  Dios hecho hombre. Ungido. Cordero de Dios. Rabí. Maestro. Mesías. Cristo. Rey.   </a:t>
            </a:r>
          </a:p>
        </p:txBody>
      </p:sp>
      <p:sp>
        <p:nvSpPr>
          <p:cNvPr id="9" name="Rectangle 8">
            <a:extLst>
              <a:ext uri="{FF2B5EF4-FFF2-40B4-BE49-F238E27FC236}">
                <a16:creationId xmlns:a16="http://schemas.microsoft.com/office/drawing/2014/main" id="{85AACE1B-04BA-A25C-ADAE-876AFE86BCB3}"/>
              </a:ext>
            </a:extLst>
          </p:cNvPr>
          <p:cNvSpPr>
            <a:spLocks noChangeArrowheads="1"/>
          </p:cNvSpPr>
          <p:nvPr/>
        </p:nvSpPr>
        <p:spPr bwMode="auto">
          <a:xfrm>
            <a:off x="767408" y="4293096"/>
            <a:ext cx="10657182" cy="22322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(Claro, como vimos la semana pasada, parece que ¡olvidaron varios detalles más tarde! Después de la crucifixión y resurrección, Jesús tuvo que pasar horas con ellos, en el camino a Emaús, recordándoles lo que dicen las Escrituras sobre el Mesías . . .)</a:t>
            </a:r>
          </a:p>
        </p:txBody>
      </p:sp>
      <p:sp>
        <p:nvSpPr>
          <p:cNvPr id="10" name="Verse TEXT">
            <a:extLst>
              <a:ext uri="{FF2B5EF4-FFF2-40B4-BE49-F238E27FC236}">
                <a16:creationId xmlns:a16="http://schemas.microsoft.com/office/drawing/2014/main" id="{DD301BB3-966C-630E-35AC-BBB381EDC3D5}"/>
              </a:ext>
            </a:extLst>
          </p:cNvPr>
          <p:cNvSpPr>
            <a:spLocks noChangeArrowheads="1"/>
          </p:cNvSpPr>
          <p:nvPr/>
        </p:nvSpPr>
        <p:spPr bwMode="auto">
          <a:xfrm>
            <a:off x="767408" y="2955600"/>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"Hemos encontrado a Jesús de Nazaret, el hijo de José,</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aquel de quien escribió Moisés en la ley</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y </a:t>
            </a:r>
            <a:r>
              <a:rPr lang="es-ES_tradnl" sz="2800" u="sng"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quien escribieron los profetas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712183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1EA8-1FBE-2894-749E-208CF107DAA2}"/>
            </a:ext>
          </a:extLst>
        </p:cNvPr>
        <p:cNvGrpSpPr/>
        <p:nvPr/>
      </p:nvGrpSpPr>
      <p:grpSpPr>
        <a:xfrm>
          <a:off x="0" y="0"/>
          <a:ext cx="0" cy="0"/>
          <a:chOff x="0" y="0"/>
          <a:chExt cx="0" cy="0"/>
        </a:xfrm>
      </p:grpSpPr>
      <p:sp>
        <p:nvSpPr>
          <p:cNvPr id="6" name="Verse TEXT">
            <a:extLst>
              <a:ext uri="{FF2B5EF4-FFF2-40B4-BE49-F238E27FC236}">
                <a16:creationId xmlns:a16="http://schemas.microsoft.com/office/drawing/2014/main" id="{04A68A29-6403-49D1-F61E-07E88E4F16E8}"/>
              </a:ext>
            </a:extLst>
          </p:cNvPr>
          <p:cNvSpPr>
            <a:spLocks noChangeArrowheads="1"/>
          </p:cNvSpPr>
          <p:nvPr/>
        </p:nvSpPr>
        <p:spPr bwMode="auto">
          <a:xfrm>
            <a:off x="767407" y="2955925"/>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"Hemos encontrado a Jesús de Nazaret, el hijo de José, aquel de quien escribió Moisés en la ley, y de quien escribieron los profetas."</a:t>
            </a:r>
          </a:p>
        </p:txBody>
      </p:sp>
      <p:sp>
        <p:nvSpPr>
          <p:cNvPr id="8" name="Rectangle 7">
            <a:extLst>
              <a:ext uri="{FF2B5EF4-FFF2-40B4-BE49-F238E27FC236}">
                <a16:creationId xmlns:a16="http://schemas.microsoft.com/office/drawing/2014/main" id="{C7BE9112-D3FD-4FF9-5E9C-A010A9202800}"/>
              </a:ext>
            </a:extLst>
          </p:cNvPr>
          <p:cNvSpPr>
            <a:spLocks noChangeArrowheads="1"/>
          </p:cNvSpPr>
          <p:nvPr/>
        </p:nvSpPr>
        <p:spPr bwMode="auto">
          <a:xfrm>
            <a:off x="767408" y="1052736"/>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Entonces, si ellos reconocieron a Jesús debido a su conocimiento de lo que “escribió Moisés en la ley”, y lo que escribió “los profetas” referente al Mesías, ¡a lo mejor nosotros debemos hacer lo mismo! Buscando profecías…</a:t>
            </a:r>
          </a:p>
        </p:txBody>
      </p:sp>
      <p:sp>
        <p:nvSpPr>
          <p:cNvPr id="9" name="Rectangle 8">
            <a:extLst>
              <a:ext uri="{FF2B5EF4-FFF2-40B4-BE49-F238E27FC236}">
                <a16:creationId xmlns:a16="http://schemas.microsoft.com/office/drawing/2014/main" id="{491F9725-3C56-7F73-827A-8B894F2637ED}"/>
              </a:ext>
            </a:extLst>
          </p:cNvPr>
          <p:cNvSpPr>
            <a:spLocks noChangeArrowheads="1"/>
          </p:cNvSpPr>
          <p:nvPr/>
        </p:nvSpPr>
        <p:spPr bwMode="auto">
          <a:xfrm>
            <a:off x="767408" y="4293096"/>
            <a:ext cx="10657182" cy="22322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Ya hemos visto la primera mención del Mesías en Génesis 1.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¿en qué parta de “la Ley” se encuentra la primera profecía referente al Mesías?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¿En cuál de estos 5 libro podemos encontrar?</a:t>
            </a:r>
          </a:p>
        </p:txBody>
      </p:sp>
      <p:sp>
        <p:nvSpPr>
          <p:cNvPr id="10" name="Verse TEXT">
            <a:extLst>
              <a:ext uri="{FF2B5EF4-FFF2-40B4-BE49-F238E27FC236}">
                <a16:creationId xmlns:a16="http://schemas.microsoft.com/office/drawing/2014/main" id="{1B762FC2-8A61-5384-DBCE-E57E39608436}"/>
              </a:ext>
            </a:extLst>
          </p:cNvPr>
          <p:cNvSpPr>
            <a:spLocks noChangeArrowheads="1"/>
          </p:cNvSpPr>
          <p:nvPr/>
        </p:nvSpPr>
        <p:spPr bwMode="auto">
          <a:xfrm>
            <a:off x="767408" y="2955600"/>
            <a:ext cx="10657183" cy="1280173"/>
          </a:xfrm>
          <a:prstGeom prst="rect">
            <a:avLst/>
          </a:prstGeom>
          <a:solidFill>
            <a:srgbClr val="333333"/>
          </a:solidFill>
          <a:ln w="22225">
            <a:solidFill>
              <a:srgbClr val="00206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"Hemos encontrado a Jesús de Nazaret, el hijo de José,</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aquel de quien escribió Moisés en la ley</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 y </a:t>
            </a:r>
            <a:r>
              <a:rPr lang="es-ES_tradnl" sz="2800" u="sng" noProof="0"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quien escribieron los profetas</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30638318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3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3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3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3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42C3-B790-D379-2014-CB3DD5789DF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2FC7B6-FA2E-A179-4282-77FEB80D2B7E}"/>
              </a:ext>
            </a:extLst>
          </p:cNvPr>
          <p:cNvSpPr>
            <a:spLocks noChangeArrowheads="1"/>
          </p:cNvSpPr>
          <p:nvPr/>
        </p:nvSpPr>
        <p:spPr bwMode="auto">
          <a:xfrm>
            <a:off x="767408" y="1124744"/>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Resulta que no hay que adelantar muchas hojas de la Biblia...</a:t>
            </a:r>
          </a:p>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Capítulos 1 y 2 de Génesis hablan de la creación de todo, terminando con la creación de Adán y Eva. </a:t>
            </a:r>
          </a:p>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en capitulo 3 tenemos...</a:t>
            </a:r>
          </a:p>
        </p:txBody>
      </p:sp>
    </p:spTree>
    <p:extLst>
      <p:ext uri="{BB962C8B-B14F-4D97-AF65-F5344CB8AC3E}">
        <p14:creationId xmlns:p14="http://schemas.microsoft.com/office/powerpoint/2010/main" val="14054533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3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3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3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F452-B5AC-4C38-CFF5-C002B5C169A0}"/>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31DC1E93-252A-24E9-0858-C5F59ABC6C37}"/>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2B8B821B-5A16-64F8-41AE-896A4E4BB61E}"/>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8" name="Para 1">
            <a:extLst>
              <a:ext uri="{FF2B5EF4-FFF2-40B4-BE49-F238E27FC236}">
                <a16:creationId xmlns:a16="http://schemas.microsoft.com/office/drawing/2014/main" id="{79AE3A1A-F101-A56C-9F9E-9A050A7DE917}"/>
              </a:ext>
            </a:extLst>
          </p:cNvPr>
          <p:cNvSpPr>
            <a:spLocks noChangeArrowheads="1"/>
          </p:cNvSpPr>
          <p:nvPr/>
        </p:nvSpPr>
        <p:spPr bwMode="auto">
          <a:xfrm>
            <a:off x="767409" y="4653136"/>
            <a:ext cx="1065718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seguramente estás pensando: “¿Qué? ¿Dónde?  ¿Cómo?  ¡No veo a Jesús aquí!”</a:t>
            </a:r>
          </a:p>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realidad, esta es la primera mención de la trinidad en la Biblia...</a:t>
            </a:r>
          </a:p>
        </p:txBody>
      </p:sp>
    </p:spTree>
    <p:extLst>
      <p:ext uri="{BB962C8B-B14F-4D97-AF65-F5344CB8AC3E}">
        <p14:creationId xmlns:p14="http://schemas.microsoft.com/office/powerpoint/2010/main" val="35955994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p:tgtEl>
                                          <p:spTgt spid="6"/>
                                        </p:tgtEl>
                                        <p:attrNameLst>
                                          <p:attrName>ppt_y</p:attrName>
                                        </p:attrNameLst>
                                      </p:cBhvr>
                                      <p:tavLst>
                                        <p:tav tm="0">
                                          <p:val>
                                            <p:strVal val="#ppt_y+#ppt_h*1.125000"/>
                                          </p:val>
                                        </p:tav>
                                        <p:tav tm="100000">
                                          <p:val>
                                            <p:strVal val="#ppt_y"/>
                                          </p:val>
                                        </p:tav>
                                      </p:tavLst>
                                    </p:anim>
                                    <p:animEffect transition="in" filter="wipe(up)">
                                      <p:cBhvr>
                                        <p:cTn id="8" dur="300"/>
                                        <p:tgtEl>
                                          <p:spTgt spid="6"/>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3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3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3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3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3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3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left)">
                                      <p:cBhvr>
                                        <p:cTn id="41" dur="3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3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6" grpId="0"/>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17601-6E7B-6BE8-483B-478079706A44}"/>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8FEF21EB-0691-6D7A-22DB-8BA4D7CDF8D7}"/>
              </a:ext>
            </a:extLst>
          </p:cNvPr>
          <p:cNvSpPr>
            <a:spLocks noChangeArrowheads="1"/>
          </p:cNvSpPr>
          <p:nvPr/>
        </p:nvSpPr>
        <p:spPr bwMode="auto">
          <a:xfrm>
            <a:off x="767407" y="1268760"/>
            <a:ext cx="10729193" cy="432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La serpiente, que era el más astuto de todos los animales del campo creados por Dios el Señor, se le acercó a la mujer y le preguntó: "¿Es verdad que Dios no les permite comer de ningún árbol que hay en el jardín?"</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mujer le contestó: "Sí, podemos comer los frutos de cualquier árbol, menos del que está en el centro del jardín. Dios nos dijo que, si comemos o tocamos el fruto de ese árbol, moriremos.“</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"¡Mentira!" silbó la serpiente. "¡No morirán! Lo que pasa es que Dios sabe que, cuando ustedes coman del fruto de ese árbol, obtendrán todo el conocimiento, pues podrán conocer el bien y el mal. ¡Ese día ustedes serán como Dios!"</a:t>
            </a:r>
          </a:p>
        </p:txBody>
      </p:sp>
      <p:sp>
        <p:nvSpPr>
          <p:cNvPr id="3" name="Verse ID - text Box 8">
            <a:extLst>
              <a:ext uri="{FF2B5EF4-FFF2-40B4-BE49-F238E27FC236}">
                <a16:creationId xmlns:a16="http://schemas.microsoft.com/office/drawing/2014/main" id="{2217E0A3-F9EC-CAE0-8ACD-D9100EEC9870}"/>
              </a:ext>
            </a:extLst>
          </p:cNvPr>
          <p:cNvSpPr txBox="1">
            <a:spLocks noChangeArrowheads="1"/>
          </p:cNvSpPr>
          <p:nvPr/>
        </p:nvSpPr>
        <p:spPr bwMode="auto">
          <a:xfrm>
            <a:off x="767408" y="1298751"/>
            <a:ext cx="3644295"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3:1-15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(NBV)</a:t>
            </a:r>
          </a:p>
        </p:txBody>
      </p:sp>
    </p:spTree>
    <p:extLst>
      <p:ext uri="{BB962C8B-B14F-4D97-AF65-F5344CB8AC3E}">
        <p14:creationId xmlns:p14="http://schemas.microsoft.com/office/powerpoint/2010/main" val="1598641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p:tgtEl>
                                          <p:spTgt spid="3"/>
                                        </p:tgtEl>
                                        <p:attrNameLst>
                                          <p:attrName>ppt_y</p:attrName>
                                        </p:attrNameLst>
                                      </p:cBhvr>
                                      <p:tavLst>
                                        <p:tav tm="0">
                                          <p:val>
                                            <p:strVal val="#ppt_y+#ppt_h*1.125000"/>
                                          </p:val>
                                        </p:tav>
                                        <p:tav tm="100000">
                                          <p:val>
                                            <p:strVal val="#ppt_y"/>
                                          </p:val>
                                        </p:tav>
                                      </p:tavLst>
                                    </p:anim>
                                    <p:animEffect transition="in" filter="wipe(up)">
                                      <p:cBhvr>
                                        <p:cTn id="8" dur="30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3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3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3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1670-1C52-D3F4-5FD5-916BDEE3225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0A2B62B-9FFB-CB89-D116-6AEB63DCA32B}"/>
              </a:ext>
            </a:extLst>
          </p:cNvPr>
          <p:cNvSpPr>
            <a:spLocks noChangeArrowheads="1"/>
          </p:cNvSpPr>
          <p:nvPr/>
        </p:nvSpPr>
        <p:spPr bwMode="auto">
          <a:xfrm>
            <a:off x="767407" y="1268760"/>
            <a:ext cx="10729193" cy="432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La mujer contempló el árbol y se convenció de que su fruto era bueno para comer. Además, lo vio muy hermoso, y pensó que era su oportunidad para conseguir la sabiduría. Así que agarró el fruto y comió. </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Luego le dio de comer a su marido, el cual estaba con ella. </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Tan pronto lo comieron, se dieron cuenta de que estaban desnudos y sintieron vergüenza. Entonces cosieron hojas de higuera para cubrir su desnudez. </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Aquella tarde, a la hora en que sopla la brisa, el hombre y la mujer oyeron que Dios andaba por el jardín. Entonces corrieron a esconderse entre los árboles, para que Dios el Señor no los viera.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ID - text Box 8">
            <a:extLst>
              <a:ext uri="{FF2B5EF4-FFF2-40B4-BE49-F238E27FC236}">
                <a16:creationId xmlns:a16="http://schemas.microsoft.com/office/drawing/2014/main" id="{A7150162-237E-FA41-892E-B7F793553434}"/>
              </a:ext>
            </a:extLst>
          </p:cNvPr>
          <p:cNvSpPr txBox="1">
            <a:spLocks noChangeArrowheads="1"/>
          </p:cNvSpPr>
          <p:nvPr/>
        </p:nvSpPr>
        <p:spPr bwMode="auto">
          <a:xfrm>
            <a:off x="767408" y="1298751"/>
            <a:ext cx="3644295"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3:1-15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(NBV)</a:t>
            </a:r>
          </a:p>
        </p:txBody>
      </p:sp>
    </p:spTree>
    <p:extLst>
      <p:ext uri="{BB962C8B-B14F-4D97-AF65-F5344CB8AC3E}">
        <p14:creationId xmlns:p14="http://schemas.microsoft.com/office/powerpoint/2010/main" val="410839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3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3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39561-AD1A-8BA3-3B59-C91A07B3997E}"/>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AF1A7A8B-7E3C-DD4B-0957-939AC9502F5B}"/>
              </a:ext>
            </a:extLst>
          </p:cNvPr>
          <p:cNvSpPr>
            <a:spLocks noChangeArrowheads="1"/>
          </p:cNvSpPr>
          <p:nvPr/>
        </p:nvSpPr>
        <p:spPr bwMode="auto">
          <a:xfrm>
            <a:off x="767407" y="1268760"/>
            <a:ext cx="10729193" cy="432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Pero Dios el Señor llamó al hombre y le preguntó: "¿Dónde estás?" </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hombre le contestó:“ Oí que andabas por el jardín y me dio miedo, pues estoy desnudo. Así que me escondí."</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te dijo que estás desnudo?", le preguntó Dios el Señor.  "¿Acaso comiste del fruto del árbol que te ordené que no comieras?"</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hombre contestó: "La mujer que me diste para que me acompañara me dio del fruto de ese árbol, y yo lo comí.” Entonces Dios el Señor le preguntó a la mujer: "¿Qué es lo que has hecho?</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ID - text Box 8">
            <a:extLst>
              <a:ext uri="{FF2B5EF4-FFF2-40B4-BE49-F238E27FC236}">
                <a16:creationId xmlns:a16="http://schemas.microsoft.com/office/drawing/2014/main" id="{86526C92-E6BD-F9E2-EFC2-B5B903C30EED}"/>
              </a:ext>
            </a:extLst>
          </p:cNvPr>
          <p:cNvSpPr txBox="1">
            <a:spLocks noChangeArrowheads="1"/>
          </p:cNvSpPr>
          <p:nvPr/>
        </p:nvSpPr>
        <p:spPr bwMode="auto">
          <a:xfrm>
            <a:off x="767408" y="1298751"/>
            <a:ext cx="3644295"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3:1-15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(NBV)</a:t>
            </a:r>
          </a:p>
        </p:txBody>
      </p:sp>
    </p:spTree>
    <p:extLst>
      <p:ext uri="{BB962C8B-B14F-4D97-AF65-F5344CB8AC3E}">
        <p14:creationId xmlns:p14="http://schemas.microsoft.com/office/powerpoint/2010/main" val="12100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3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3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D205-6A61-C088-863E-2D205A3D17E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99BE20D-2E48-5799-3767-9E5C57A34EDC}"/>
              </a:ext>
            </a:extLst>
          </p:cNvPr>
          <p:cNvSpPr>
            <a:spLocks noChangeArrowheads="1"/>
          </p:cNvSpPr>
          <p:nvPr/>
        </p:nvSpPr>
        <p:spPr bwMode="auto">
          <a:xfrm>
            <a:off x="767407" y="1268759"/>
            <a:ext cx="10729193" cy="432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Ella respondió: "La serpiente me engañó, y por eso comí de ese fruto."</a:t>
            </a:r>
          </a:p>
          <a:p>
            <a:pPr algn="just">
              <a:lnSpc>
                <a:spcPct val="90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Entonces Dios el Señor le dijo a la serpiente: "Por haber hecho esto, te maldeciré. Serás la más desdichada de todos los animales, incluyendo los domésticos y los salvajes. </a:t>
            </a:r>
          </a:p>
          <a:p>
            <a:pPr algn="just">
              <a:lnSpc>
                <a:spcPct val="90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A partir de este momento andarás arrastrándote sobre tu vientre y comerás polvo durante toda tu vida. Habrá siempre enemistad entre ti y la mujer, y entre tu descendencia y la de ella. </a:t>
            </a:r>
          </a:p>
          <a:p>
            <a:pPr algn="just">
              <a:lnSpc>
                <a:spcPct val="90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descendiente de la mujer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ID - text Box 8">
            <a:extLst>
              <a:ext uri="{FF2B5EF4-FFF2-40B4-BE49-F238E27FC236}">
                <a16:creationId xmlns:a16="http://schemas.microsoft.com/office/drawing/2014/main" id="{CC5C3C6F-A6BC-F443-BFF4-EA1D68F9F26A}"/>
              </a:ext>
            </a:extLst>
          </p:cNvPr>
          <p:cNvSpPr txBox="1">
            <a:spLocks noChangeArrowheads="1"/>
          </p:cNvSpPr>
          <p:nvPr/>
        </p:nvSpPr>
        <p:spPr bwMode="auto">
          <a:xfrm>
            <a:off x="767408" y="1298751"/>
            <a:ext cx="3644295"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3:1-15</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(NBV)</a:t>
            </a:r>
          </a:p>
        </p:txBody>
      </p:sp>
      <p:sp>
        <p:nvSpPr>
          <p:cNvPr id="5" name="Verse TEXT">
            <a:extLst>
              <a:ext uri="{FF2B5EF4-FFF2-40B4-BE49-F238E27FC236}">
                <a16:creationId xmlns:a16="http://schemas.microsoft.com/office/drawing/2014/main" id="{8C89CF81-7FB4-6CC2-5866-10EF6BFA3693}"/>
              </a:ext>
            </a:extLst>
          </p:cNvPr>
          <p:cNvSpPr>
            <a:spLocks noChangeArrowheads="1"/>
          </p:cNvSpPr>
          <p:nvPr/>
        </p:nvSpPr>
        <p:spPr bwMode="auto">
          <a:xfrm>
            <a:off x="767407" y="4468861"/>
            <a:ext cx="10729193" cy="864000"/>
          </a:xfrm>
          <a:prstGeom prst="rect">
            <a:avLst/>
          </a:prstGeom>
          <a:no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descendiente de la mujer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895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DF80-B417-FF3C-4F21-84BDE76B9FDD}"/>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C43418EA-A90F-F6DD-6468-66FEDD8E8FFB}"/>
              </a:ext>
            </a:extLst>
          </p:cNvPr>
          <p:cNvSpPr>
            <a:spLocks noChangeArrowheads="1"/>
          </p:cNvSpPr>
          <p:nvPr/>
        </p:nvSpPr>
        <p:spPr bwMode="auto">
          <a:xfrm>
            <a:off x="767407" y="4468861"/>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a:t>
            </a:r>
            <a:r>
              <a:rPr lang="es-ES_tradnl" sz="2800" noProof="0" dirty="0">
                <a:solidFill>
                  <a:srgbClr val="61FFFB"/>
                </a:solidFill>
                <a:latin typeface="Arial" panose="020B0604020202020204" pitchFamily="34" charset="0"/>
                <a:cs typeface="Times New Roman" panose="02020603050405020304" pitchFamily="18" charset="0"/>
              </a:rPr>
              <a:t>descendiente</a:t>
            </a:r>
            <a:r>
              <a:rPr lang="es-ES_tradnl" sz="2800" noProof="0" dirty="0">
                <a:solidFill>
                  <a:srgbClr val="EFF9FF"/>
                </a:solidFill>
                <a:latin typeface="Arial" panose="020B0604020202020204" pitchFamily="34" charset="0"/>
                <a:cs typeface="Times New Roman" panose="02020603050405020304" pitchFamily="18" charset="0"/>
              </a:rPr>
              <a:t> de la mujer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 name="Verse TEXT">
            <a:extLst>
              <a:ext uri="{FF2B5EF4-FFF2-40B4-BE49-F238E27FC236}">
                <a16:creationId xmlns:a16="http://schemas.microsoft.com/office/drawing/2014/main" id="{744DAF43-7C32-89AF-AA02-463B02BCEACE}"/>
              </a:ext>
            </a:extLst>
          </p:cNvPr>
          <p:cNvSpPr>
            <a:spLocks noChangeArrowheads="1"/>
          </p:cNvSpPr>
          <p:nvPr/>
        </p:nvSpPr>
        <p:spPr bwMode="auto">
          <a:xfrm>
            <a:off x="767408" y="4467600"/>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i="1" u="sng" noProof="0" dirty="0">
                <a:solidFill>
                  <a:srgbClr val="FFFF00"/>
                </a:solidFill>
                <a:latin typeface="Arial" panose="020B0604020202020204" pitchFamily="34" charset="0"/>
                <a:cs typeface="Times New Roman" panose="02020603050405020304" pitchFamily="18" charset="0"/>
              </a:rPr>
              <a:t>El descendiente de la mujer</a:t>
            </a:r>
            <a:r>
              <a:rPr lang="es-ES_tradnl" sz="2800" noProof="0" dirty="0">
                <a:solidFill>
                  <a:srgbClr val="EFF9FF"/>
                </a:solidFill>
                <a:latin typeface="Arial" panose="020B0604020202020204" pitchFamily="34" charset="0"/>
                <a:cs typeface="Times New Roman" panose="02020603050405020304" pitchFamily="18" charset="0"/>
              </a:rPr>
              <a:t>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9E4B81-BBA8-3E91-BE57-C84854130E32}"/>
              </a:ext>
            </a:extLst>
          </p:cNvPr>
          <p:cNvSpPr>
            <a:spLocks noChangeArrowheads="1"/>
          </p:cNvSpPr>
          <p:nvPr/>
        </p:nvSpPr>
        <p:spPr bwMode="auto">
          <a:xfrm>
            <a:off x="767408" y="1124744"/>
            <a:ext cx="10657182" cy="244827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La palabra en Hebreo es “simiente”, pero el sentido real es que se refiere a un persona específica, no “descendencia” ni “semillas” en general.  </a:t>
            </a:r>
          </a:p>
          <a:p>
            <a:pPr algn="just">
              <a:lnSpc>
                <a:spcPct val="90000"/>
              </a:lnSpc>
              <a:spcBef>
                <a:spcPct val="15000"/>
              </a:spcBef>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Por eso estoy citando la NBV aquí, porque lo tiene muy correcto y preciso:</a:t>
            </a:r>
          </a:p>
        </p:txBody>
      </p:sp>
    </p:spTree>
    <p:extLst>
      <p:ext uri="{BB962C8B-B14F-4D97-AF65-F5344CB8AC3E}">
        <p14:creationId xmlns:p14="http://schemas.microsoft.com/office/powerpoint/2010/main" val="25026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193C-87E5-E91A-8BD4-586D72D2DD9F}"/>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997FC50C-B5BF-1214-94E2-65ECEEFDDD48}"/>
              </a:ext>
            </a:extLst>
          </p:cNvPr>
          <p:cNvSpPr>
            <a:spLocks noChangeArrowheads="1"/>
          </p:cNvSpPr>
          <p:nvPr/>
        </p:nvSpPr>
        <p:spPr bwMode="auto">
          <a:xfrm>
            <a:off x="767408" y="4467600"/>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i="1" u="sng" noProof="0" dirty="0">
                <a:solidFill>
                  <a:srgbClr val="FFFF00"/>
                </a:solidFill>
                <a:latin typeface="Arial" panose="020B0604020202020204" pitchFamily="34" charset="0"/>
                <a:cs typeface="Times New Roman" panose="02020603050405020304" pitchFamily="18" charset="0"/>
              </a:rPr>
              <a:t>El descendiente de la mujer</a:t>
            </a:r>
            <a:r>
              <a:rPr lang="es-ES_tradnl" sz="2800" noProof="0" dirty="0">
                <a:solidFill>
                  <a:srgbClr val="EFF9FF"/>
                </a:solidFill>
                <a:latin typeface="Arial" panose="020B0604020202020204" pitchFamily="34" charset="0"/>
                <a:cs typeface="Times New Roman" panose="02020603050405020304" pitchFamily="18" charset="0"/>
              </a:rPr>
              <a:t>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 name="Verse TEXT">
            <a:extLst>
              <a:ext uri="{FF2B5EF4-FFF2-40B4-BE49-F238E27FC236}">
                <a16:creationId xmlns:a16="http://schemas.microsoft.com/office/drawing/2014/main" id="{D2F1CC0E-6C26-477C-6CBD-829B60D1BCA8}"/>
              </a:ext>
            </a:extLst>
          </p:cNvPr>
          <p:cNvSpPr>
            <a:spLocks noChangeArrowheads="1"/>
          </p:cNvSpPr>
          <p:nvPr/>
        </p:nvSpPr>
        <p:spPr bwMode="auto">
          <a:xfrm>
            <a:off x="767408" y="4467600"/>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i="1" u="sng" noProof="0" dirty="0">
                <a:solidFill>
                  <a:srgbClr val="FFFF00"/>
                </a:solidFill>
                <a:latin typeface="Arial" panose="020B0604020202020204" pitchFamily="34" charset="0"/>
                <a:cs typeface="Times New Roman" panose="02020603050405020304" pitchFamily="18" charset="0"/>
              </a:rPr>
              <a:t>El descendiente de la mujer te aplastará la cabeza</a:t>
            </a:r>
            <a:r>
              <a:rPr lang="es-ES_tradnl" sz="2800" noProof="0" dirty="0">
                <a:solidFill>
                  <a:srgbClr val="EFF9FF"/>
                </a:solidFill>
                <a:latin typeface="Arial" panose="020B0604020202020204" pitchFamily="34" charset="0"/>
                <a:cs typeface="Times New Roman" panose="02020603050405020304" pitchFamily="18" charset="0"/>
              </a:rPr>
              <a:t>,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74BBC4F-5D40-770C-5B47-55BD3430E77B}"/>
              </a:ext>
            </a:extLst>
          </p:cNvPr>
          <p:cNvSpPr>
            <a:spLocks noChangeArrowheads="1"/>
          </p:cNvSpPr>
          <p:nvPr/>
        </p:nvSpPr>
        <p:spPr bwMode="auto">
          <a:xfrm>
            <a:off x="767408" y="1124744"/>
            <a:ext cx="10657182" cy="194421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Según esta profecía, en algún momento de la historia vendrá una PERSONA HUMANA (un “</a:t>
            </a:r>
            <a:r>
              <a:rPr lang="es-ES_tradnl" noProof="0" dirty="0">
                <a:solidFill>
                  <a:srgbClr val="6FFF2F"/>
                </a:solidFill>
                <a:latin typeface="Arial" panose="020B0604020202020204" pitchFamily="34" charset="0"/>
                <a:cs typeface="Times New Roman" panose="02020603050405020304" pitchFamily="18" charset="0"/>
              </a:rPr>
              <a:t>descendiente de la mujer</a:t>
            </a:r>
            <a:r>
              <a:rPr lang="es-ES_tradnl" noProof="0" dirty="0">
                <a:solidFill>
                  <a:srgbClr val="EFF9FF"/>
                </a:solidFill>
                <a:latin typeface="Arial" panose="020B0604020202020204" pitchFamily="34" charset="0"/>
                <a:cs typeface="Times New Roman" panose="02020603050405020304" pitchFamily="18" charset="0"/>
              </a:rPr>
              <a:t>”) quien logrará “</a:t>
            </a:r>
            <a:r>
              <a:rPr lang="es-ES_tradnl" noProof="0" dirty="0">
                <a:solidFill>
                  <a:srgbClr val="FFFF00"/>
                </a:solidFill>
                <a:latin typeface="Arial" panose="020B0604020202020204" pitchFamily="34" charset="0"/>
                <a:cs typeface="Times New Roman" panose="02020603050405020304" pitchFamily="18" charset="0"/>
              </a:rPr>
              <a:t>aplastar</a:t>
            </a:r>
            <a:r>
              <a:rPr lang="es-ES_tradnl" noProof="0" dirty="0">
                <a:solidFill>
                  <a:srgbClr val="EFF9FF"/>
                </a:solidFill>
                <a:latin typeface="Arial" panose="020B0604020202020204" pitchFamily="34" charset="0"/>
                <a:cs typeface="Times New Roman" panose="02020603050405020304" pitchFamily="18" charset="0"/>
              </a:rPr>
              <a:t>” a Satanás, …</a:t>
            </a:r>
          </a:p>
          <a:p>
            <a:pPr algn="just">
              <a:lnSpc>
                <a:spcPct val="90000"/>
              </a:lnSpc>
              <a:spcBef>
                <a:spcPct val="15000"/>
              </a:spcBef>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 pero tal persona también </a:t>
            </a:r>
            <a:r>
              <a:rPr lang="es-ES_tradnl" noProof="0" dirty="0">
                <a:solidFill>
                  <a:srgbClr val="61FFFB"/>
                </a:solidFill>
                <a:latin typeface="Arial" panose="020B0604020202020204" pitchFamily="34" charset="0"/>
                <a:cs typeface="Times New Roman" panose="02020603050405020304" pitchFamily="18" charset="0"/>
              </a:rPr>
              <a:t>morirá al hacerlo</a:t>
            </a:r>
            <a:r>
              <a:rPr lang="es-ES_tradnl" noProof="0" dirty="0">
                <a:solidFill>
                  <a:srgbClr val="EFF9FF"/>
                </a:solidFill>
                <a:latin typeface="Arial" panose="020B0604020202020204" pitchFamily="34"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CF0C917E-5248-3A09-DE4F-E2360637AA58}"/>
              </a:ext>
            </a:extLst>
          </p:cNvPr>
          <p:cNvSpPr/>
          <p:nvPr/>
        </p:nvSpPr>
        <p:spPr>
          <a:xfrm>
            <a:off x="3459697" y="4506686"/>
            <a:ext cx="1969569" cy="434482"/>
          </a:xfrm>
          <a:prstGeom prst="roundRect">
            <a:avLst/>
          </a:prstGeom>
          <a:solidFill>
            <a:schemeClr val="accent6">
              <a:lumMod val="40000"/>
              <a:lumOff val="60000"/>
              <a:alpha val="15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7" name="Rectangle: Rounded Corners 6">
            <a:extLst>
              <a:ext uri="{FF2B5EF4-FFF2-40B4-BE49-F238E27FC236}">
                <a16:creationId xmlns:a16="http://schemas.microsoft.com/office/drawing/2014/main" id="{071D5E67-D99B-B9D5-CC48-1245B23D1540}"/>
              </a:ext>
            </a:extLst>
          </p:cNvPr>
          <p:cNvSpPr/>
          <p:nvPr/>
        </p:nvSpPr>
        <p:spPr>
          <a:xfrm>
            <a:off x="823394" y="4920072"/>
            <a:ext cx="3040358" cy="434482"/>
          </a:xfrm>
          <a:prstGeom prst="roundRect">
            <a:avLst/>
          </a:prstGeom>
          <a:solidFill>
            <a:schemeClr val="accent6">
              <a:lumMod val="40000"/>
              <a:lumOff val="60000"/>
              <a:alpha val="15000"/>
            </a:schemeClr>
          </a:solidFill>
          <a:ln w="63500">
            <a:solidFill>
              <a:srgbClr val="3BDAF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9" name="Rectangle: Rounded Corners 8">
            <a:extLst>
              <a:ext uri="{FF2B5EF4-FFF2-40B4-BE49-F238E27FC236}">
                <a16:creationId xmlns:a16="http://schemas.microsoft.com/office/drawing/2014/main" id="{AFF757C2-6222-515A-82B5-2B5287CE441C}"/>
              </a:ext>
            </a:extLst>
          </p:cNvPr>
          <p:cNvSpPr/>
          <p:nvPr/>
        </p:nvSpPr>
        <p:spPr>
          <a:xfrm>
            <a:off x="10632503" y="4506686"/>
            <a:ext cx="864097" cy="434482"/>
          </a:xfrm>
          <a:prstGeom prst="roundRect">
            <a:avLst/>
          </a:prstGeom>
          <a:solidFill>
            <a:schemeClr val="accent6">
              <a:lumMod val="40000"/>
              <a:lumOff val="60000"/>
              <a:alpha val="15000"/>
            </a:schemeClr>
          </a:solidFill>
          <a:ln w="63500">
            <a:solidFill>
              <a:srgbClr val="3BDAF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Tree>
    <p:extLst>
      <p:ext uri="{BB962C8B-B14F-4D97-AF65-F5344CB8AC3E}">
        <p14:creationId xmlns:p14="http://schemas.microsoft.com/office/powerpoint/2010/main" val="13995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23" presetClass="entr" presetSubtype="3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ppt_w"/>
                                          </p:val>
                                        </p:tav>
                                        <p:tav tm="100000">
                                          <p:val>
                                            <p:strVal val="#ppt_w"/>
                                          </p:val>
                                        </p:tav>
                                      </p:tavLst>
                                    </p:anim>
                                    <p:anim calcmode="lin" valueType="num">
                                      <p:cBhvr>
                                        <p:cTn id="12"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5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p:bldP spid="6" grpId="0" animBg="1"/>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3941-4421-8D6D-6579-28A0400D879E}"/>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737604C1-198B-9712-F517-137AD60B310C}"/>
              </a:ext>
            </a:extLst>
          </p:cNvPr>
          <p:cNvSpPr>
            <a:spLocks noChangeArrowheads="1"/>
          </p:cNvSpPr>
          <p:nvPr/>
        </p:nvSpPr>
        <p:spPr bwMode="auto">
          <a:xfrm>
            <a:off x="767408" y="4467600"/>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i="1" u="sng" noProof="0" dirty="0">
                <a:solidFill>
                  <a:srgbClr val="FFFF00"/>
                </a:solidFill>
                <a:latin typeface="Arial" panose="020B0604020202020204" pitchFamily="34" charset="0"/>
                <a:cs typeface="Times New Roman" panose="02020603050405020304" pitchFamily="18" charset="0"/>
              </a:rPr>
              <a:t>El descendiente de la mujer</a:t>
            </a:r>
            <a:r>
              <a:rPr lang="es-ES_tradnl" sz="2800" noProof="0" dirty="0">
                <a:solidFill>
                  <a:srgbClr val="EFF9FF"/>
                </a:solidFill>
                <a:latin typeface="Arial" panose="020B0604020202020204" pitchFamily="34" charset="0"/>
                <a:cs typeface="Times New Roman" panose="02020603050405020304" pitchFamily="18" charset="0"/>
              </a:rPr>
              <a:t> te aplastará la cabeza,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 name="Verse TEXT">
            <a:extLst>
              <a:ext uri="{FF2B5EF4-FFF2-40B4-BE49-F238E27FC236}">
                <a16:creationId xmlns:a16="http://schemas.microsoft.com/office/drawing/2014/main" id="{82232EB8-66CB-2513-E502-77AD46EEAC45}"/>
              </a:ext>
            </a:extLst>
          </p:cNvPr>
          <p:cNvSpPr>
            <a:spLocks noChangeArrowheads="1"/>
          </p:cNvSpPr>
          <p:nvPr/>
        </p:nvSpPr>
        <p:spPr bwMode="auto">
          <a:xfrm>
            <a:off x="767408" y="4467600"/>
            <a:ext cx="10729193" cy="864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0000"/>
              </a:spcBef>
              <a:buClrTx/>
              <a:buSzTx/>
              <a:buFontTx/>
              <a:buNone/>
            </a:pPr>
            <a:r>
              <a:rPr lang="es-ES_tradnl" sz="2800" i="1" u="sng" noProof="0" dirty="0">
                <a:solidFill>
                  <a:srgbClr val="FFFF00"/>
                </a:solidFill>
                <a:latin typeface="Arial" panose="020B0604020202020204" pitchFamily="34" charset="0"/>
                <a:cs typeface="Times New Roman" panose="02020603050405020304" pitchFamily="18" charset="0"/>
              </a:rPr>
              <a:t>El descendiente de la mujer te aplastará la cabeza</a:t>
            </a:r>
            <a:r>
              <a:rPr lang="es-ES_tradnl" sz="2800" noProof="0" dirty="0">
                <a:solidFill>
                  <a:srgbClr val="EFF9FF"/>
                </a:solidFill>
                <a:latin typeface="Arial" panose="020B0604020202020204" pitchFamily="34" charset="0"/>
                <a:cs typeface="Times New Roman" panose="02020603050405020304" pitchFamily="18" charset="0"/>
              </a:rPr>
              <a:t>, mientras tú le morderás el talón.</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86000"/>
              </a:lnSpc>
              <a:spcBef>
                <a:spcPts val="0"/>
              </a:spcBef>
              <a:spcAft>
                <a:spcPts val="300"/>
              </a:spcAft>
              <a:buClrTx/>
              <a:buSzTx/>
              <a:buFontTx/>
              <a:buNone/>
            </a:pP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1F2E210-EDF5-2657-34DD-B5E84CC1BE6E}"/>
              </a:ext>
            </a:extLst>
          </p:cNvPr>
          <p:cNvSpPr>
            <a:spLocks noChangeArrowheads="1"/>
          </p:cNvSpPr>
          <p:nvPr/>
        </p:nvSpPr>
        <p:spPr bwMode="auto">
          <a:xfrm>
            <a:off x="767408" y="1124744"/>
            <a:ext cx="10657182" cy="315722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¡Esto es muy raro! Ningún hombre tiene la capacidad de “aplastar” a Satanás!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Originalmente, Satanás era un ángel, y el más poderosos de todos los ángeles: es imposible que un mero humano podría causarle daño alguno a Satanás, ni menos ganarle en batalla.</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ende: este “descendiente de la mujer”, aunque es hombre, también es mucho más: debe ser divino.</a:t>
            </a:r>
          </a:p>
        </p:txBody>
      </p:sp>
      <p:sp>
        <p:nvSpPr>
          <p:cNvPr id="3" name="Rectangle 2">
            <a:extLst>
              <a:ext uri="{FF2B5EF4-FFF2-40B4-BE49-F238E27FC236}">
                <a16:creationId xmlns:a16="http://schemas.microsoft.com/office/drawing/2014/main" id="{B7FCFD6A-25ED-AA27-A0A5-7397FA8734CA}"/>
              </a:ext>
            </a:extLst>
          </p:cNvPr>
          <p:cNvSpPr>
            <a:spLocks noChangeArrowheads="1"/>
          </p:cNvSpPr>
          <p:nvPr/>
        </p:nvSpPr>
        <p:spPr bwMode="auto">
          <a:xfrm>
            <a:off x="767410" y="5517232"/>
            <a:ext cx="10657182" cy="100811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La única conclusión es: el “descendiente” no es solo un hijo de hombre, sino también: hijo de Dios.</a:t>
            </a:r>
          </a:p>
        </p:txBody>
      </p:sp>
    </p:spTree>
    <p:extLst>
      <p:ext uri="{BB962C8B-B14F-4D97-AF65-F5344CB8AC3E}">
        <p14:creationId xmlns:p14="http://schemas.microsoft.com/office/powerpoint/2010/main" val="2737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4DAF-ACC6-3413-A27D-D22F7C3BE7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9C2E2F-1530-AE6A-E9B8-D4E8F7E374AF}"/>
              </a:ext>
            </a:extLst>
          </p:cNvPr>
          <p:cNvSpPr>
            <a:spLocks noChangeArrowheads="1"/>
          </p:cNvSpPr>
          <p:nvPr/>
        </p:nvSpPr>
        <p:spPr bwMode="auto">
          <a:xfrm>
            <a:off x="767408" y="1124744"/>
            <a:ext cx="10657182" cy="381642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Entonces, para resumir: ya en los primeros capítulos de la historia, tenemos claramente identificado a Jesús como el creador de todo el universo, tanto visible (físico) como invisible (espiritual).</a:t>
            </a:r>
          </a:p>
          <a:p>
            <a:pPr algn="just">
              <a:lnSpc>
                <a:spcPct val="90000"/>
              </a:lnSpc>
              <a:spcBef>
                <a:spcPts val="0"/>
              </a:spcBef>
              <a:spcAft>
                <a:spcPts val="600"/>
              </a:spcAft>
              <a:buClr>
                <a:srgbClr val="5FF0FF"/>
              </a:buClr>
              <a:buFont typeface="Symbol" panose="05050102010706020507" pitchFamily="18" charset="2"/>
              <a:buNone/>
            </a:pPr>
            <a:r>
              <a:rPr lang="es-ES_tradnl" noProof="0" dirty="0">
                <a:solidFill>
                  <a:srgbClr val="EFF9FF"/>
                </a:solidFill>
                <a:latin typeface="Arial" panose="020B0604020202020204" pitchFamily="34" charset="0"/>
                <a:cs typeface="Times New Roman" panose="02020603050405020304" pitchFamily="18" charset="0"/>
              </a:rPr>
              <a:t>Y también tenemos identificado la primera profecía referente al Mesías, que dice que será un hombre, pero también divino, que va a vencer a Satanás, pero morir al hacerlo.</a:t>
            </a:r>
          </a:p>
        </p:txBody>
      </p:sp>
    </p:spTree>
    <p:extLst>
      <p:ext uri="{BB962C8B-B14F-4D97-AF65-F5344CB8AC3E}">
        <p14:creationId xmlns:p14="http://schemas.microsoft.com/office/powerpoint/2010/main" val="2556952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ABEF5-D8E1-84FA-098C-0AE66FE5D7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32B9C3-4E67-5CDE-26F6-93E6A30CDB9A}"/>
              </a:ext>
            </a:extLst>
          </p:cNvPr>
          <p:cNvSpPr>
            <a:spLocks noChangeArrowheads="1"/>
          </p:cNvSpPr>
          <p:nvPr/>
        </p:nvSpPr>
        <p:spPr bwMode="auto">
          <a:xfrm>
            <a:off x="767408" y="1124744"/>
            <a:ext cx="10657182" cy="381642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Bueno... Entonces...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Si el Mesías es un hombre, un ser humano nacido como cualquier otro hombre... ¿Nos ha dado Dios información en la Biblia que nos permita identificar claramente quién es ese hombre?</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Porque, sería muy fácil que un farsante, estafador, o impostor podría simplemente anunciar: “Yo soy el Mesías”, y tratar de ganar dinero, fama, poder, etc. por engañar a las personas.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¿Hay pistas o indicadores que nos ayuda a descartar personas, como posibles “Mesías”, y identificar con claridad el verdadero “Mesías”? O sea ¿hay alguna profecía en este sentido?</a:t>
            </a:r>
          </a:p>
        </p:txBody>
      </p:sp>
    </p:spTree>
    <p:extLst>
      <p:ext uri="{BB962C8B-B14F-4D97-AF65-F5344CB8AC3E}">
        <p14:creationId xmlns:p14="http://schemas.microsoft.com/office/powerpoint/2010/main" val="25153865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C8545-EEF3-9B26-423B-B87A519C3FCE}"/>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3BEFD153-9483-11AC-F9D9-69585BC3A9DB}"/>
              </a:ext>
            </a:extLst>
          </p:cNvPr>
          <p:cNvSpPr>
            <a:spLocks noChangeArrowheads="1"/>
          </p:cNvSpPr>
          <p:nvPr/>
        </p:nvSpPr>
        <p:spPr bwMode="auto">
          <a:xfrm>
            <a:off x="767407" y="1700808"/>
            <a:ext cx="10729193" cy="23762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Sabe, pues, y entiende que desde la salida de la orden para restaurar y edificar a Jerusalén hasta el Mesías Príncipe, habrá siete semanas y sesenta y dos semanas; se volverán a edificar la plaza y el muro en tiempos angustiosos.</a:t>
            </a:r>
          </a:p>
          <a:p>
            <a:pPr algn="just">
              <a:lnSpc>
                <a:spcPct val="86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Después de las sesenta y dos semanas se quitará la vida al Mesías, y nada ya le quedará.</a:t>
            </a:r>
          </a:p>
        </p:txBody>
      </p:sp>
      <p:sp>
        <p:nvSpPr>
          <p:cNvPr id="4" name="Verse ID - text Box 8">
            <a:extLst>
              <a:ext uri="{FF2B5EF4-FFF2-40B4-BE49-F238E27FC236}">
                <a16:creationId xmlns:a16="http://schemas.microsoft.com/office/drawing/2014/main" id="{7A5320EF-7846-24F7-18E7-DC5131513F34}"/>
              </a:ext>
            </a:extLst>
          </p:cNvPr>
          <p:cNvSpPr txBox="1">
            <a:spLocks noChangeArrowheads="1"/>
          </p:cNvSpPr>
          <p:nvPr/>
        </p:nvSpPr>
        <p:spPr bwMode="auto">
          <a:xfrm>
            <a:off x="767408" y="1730799"/>
            <a:ext cx="3552924"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Daniel 9:25-26</a:t>
            </a:r>
            <a:r>
              <a:rPr lang="es-ES_tradnl" sz="19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(RV95)</a:t>
            </a:r>
          </a:p>
        </p:txBody>
      </p:sp>
      <p:sp>
        <p:nvSpPr>
          <p:cNvPr id="5" name="Rectangle 4">
            <a:extLst>
              <a:ext uri="{FF2B5EF4-FFF2-40B4-BE49-F238E27FC236}">
                <a16:creationId xmlns:a16="http://schemas.microsoft.com/office/drawing/2014/main" id="{F9378768-4611-2D5B-50C8-FC84E6504E8C}"/>
              </a:ext>
            </a:extLst>
          </p:cNvPr>
          <p:cNvSpPr>
            <a:spLocks noChangeArrowheads="1"/>
          </p:cNvSpPr>
          <p:nvPr/>
        </p:nvSpPr>
        <p:spPr bwMode="auto">
          <a:xfrm>
            <a:off x="767408" y="1124744"/>
            <a:ext cx="10657182" cy="5040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ejemplo, quizás sobre … ¿</a:t>
            </a:r>
            <a:r>
              <a:rPr lang="es-ES_tradnl" sz="3000" i="1" u="sng" noProof="0" dirty="0">
                <a:solidFill>
                  <a:srgbClr val="EFF9FF"/>
                </a:solidFill>
                <a:latin typeface="Arial" panose="020B0604020202020204" pitchFamily="34" charset="0"/>
                <a:cs typeface="Times New Roman" panose="02020603050405020304" pitchFamily="18" charset="0"/>
              </a:rPr>
              <a:t>cuándo</a:t>
            </a:r>
            <a:r>
              <a:rPr lang="es-ES_tradnl" sz="3000" noProof="0" dirty="0">
                <a:solidFill>
                  <a:srgbClr val="EFF9FF"/>
                </a:solidFill>
                <a:latin typeface="Arial" panose="020B0604020202020204" pitchFamily="34" charset="0"/>
                <a:cs typeface="Times New Roman" panose="02020603050405020304" pitchFamily="18" charset="0"/>
              </a:rPr>
              <a:t> aparecería?</a:t>
            </a:r>
          </a:p>
        </p:txBody>
      </p:sp>
      <p:sp>
        <p:nvSpPr>
          <p:cNvPr id="2" name="Rectangle 1">
            <a:extLst>
              <a:ext uri="{FF2B5EF4-FFF2-40B4-BE49-F238E27FC236}">
                <a16:creationId xmlns:a16="http://schemas.microsoft.com/office/drawing/2014/main" id="{FC16BBF5-E377-1954-F56B-0BE8F684F19D}"/>
              </a:ext>
            </a:extLst>
          </p:cNvPr>
          <p:cNvSpPr>
            <a:spLocks noChangeArrowheads="1"/>
          </p:cNvSpPr>
          <p:nvPr/>
        </p:nvSpPr>
        <p:spPr bwMode="auto">
          <a:xfrm>
            <a:off x="767408" y="4149080"/>
            <a:ext cx="10657182" cy="216024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ende, sabemos que el Mesías morirá exactamente 483 años después del decreto para restaurar Jerusalén (emitido en 537 a.C), lo que significa que tendría que haber nacido algunas década antes de tal fecha, que es el mes Nisan del año 33 d.C.</a:t>
            </a:r>
          </a:p>
        </p:txBody>
      </p:sp>
    </p:spTree>
    <p:extLst>
      <p:ext uri="{BB962C8B-B14F-4D97-AF65-F5344CB8AC3E}">
        <p14:creationId xmlns:p14="http://schemas.microsoft.com/office/powerpoint/2010/main" val="40807333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p:tgtEl>
                                          <p:spTgt spid="4"/>
                                        </p:tgtEl>
                                        <p:attrNameLst>
                                          <p:attrName>ppt_y</p:attrName>
                                        </p:attrNameLst>
                                      </p:cBhvr>
                                      <p:tavLst>
                                        <p:tav tm="0">
                                          <p:val>
                                            <p:strVal val="#ppt_y+#ppt_h*1.125000"/>
                                          </p:val>
                                        </p:tav>
                                        <p:tav tm="100000">
                                          <p:val>
                                            <p:strVal val="#ppt_y"/>
                                          </p:val>
                                        </p:tav>
                                      </p:tavLst>
                                    </p:anim>
                                    <p:animEffect transition="in" filter="wipe(up)">
                                      <p:cBhvr>
                                        <p:cTn id="13" dur="250"/>
                                        <p:tgtEl>
                                          <p:spTgt spid="4"/>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25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5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up)">
                                      <p:cBhvr>
                                        <p:cTn id="31" dur="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P spid="5"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C1D2-8962-DBFF-1EDB-13A1B8DB689F}"/>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DF938D21-FADF-5B33-BDA5-9E3FCE1746C9}"/>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6B350428-7B04-324D-176F-ABB5853B6CA4}"/>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8" name="Para 1">
            <a:extLst>
              <a:ext uri="{FF2B5EF4-FFF2-40B4-BE49-F238E27FC236}">
                <a16:creationId xmlns:a16="http://schemas.microsoft.com/office/drawing/2014/main" id="{5EC6B5CC-3358-4280-D249-2C2E00E47133}"/>
              </a:ext>
            </a:extLst>
          </p:cNvPr>
          <p:cNvSpPr>
            <a:spLocks noChangeArrowheads="1"/>
          </p:cNvSpPr>
          <p:nvPr/>
        </p:nvSpPr>
        <p:spPr bwMode="auto">
          <a:xfrm>
            <a:off x="767409" y="4653136"/>
            <a:ext cx="10657183"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Primero es el asunto de “Dios” en Hebreo.</a:t>
            </a:r>
          </a:p>
        </p:txBody>
      </p:sp>
      <p:sp>
        <p:nvSpPr>
          <p:cNvPr id="5" name="TextBox 4">
            <a:extLst>
              <a:ext uri="{FF2B5EF4-FFF2-40B4-BE49-F238E27FC236}">
                <a16:creationId xmlns:a16="http://schemas.microsoft.com/office/drawing/2014/main" id="{E4E33F94-A2DE-7215-3BBB-0DF48708858E}"/>
              </a:ext>
            </a:extLst>
          </p:cNvPr>
          <p:cNvSpPr txBox="1"/>
          <p:nvPr/>
        </p:nvSpPr>
        <p:spPr>
          <a:xfrm>
            <a:off x="6832747" y="1256739"/>
            <a:ext cx="991445"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FFFF00"/>
              </a:solidFill>
              <a:effectLst>
                <a:outerShdw blurRad="38100" dist="38100" dir="2700000" algn="tl">
                  <a:srgbClr val="000000">
                    <a:alpha val="43137"/>
                  </a:srgbClr>
                </a:outerShdw>
              </a:effectLst>
            </a:endParaRPr>
          </a:p>
        </p:txBody>
      </p:sp>
      <p:sp>
        <p:nvSpPr>
          <p:cNvPr id="7" name="Para 1">
            <a:extLst>
              <a:ext uri="{FF2B5EF4-FFF2-40B4-BE49-F238E27FC236}">
                <a16:creationId xmlns:a16="http://schemas.microsoft.com/office/drawing/2014/main" id="{FBCC21F3-C4D9-7D8E-10CB-F30603E27668}"/>
              </a:ext>
            </a:extLst>
          </p:cNvPr>
          <p:cNvSpPr>
            <a:spLocks noChangeArrowheads="1"/>
          </p:cNvSpPr>
          <p:nvPr/>
        </p:nvSpPr>
        <p:spPr bwMode="auto">
          <a:xfrm>
            <a:off x="767408" y="5085184"/>
            <a:ext cx="10657183" cy="96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“Elohim” es la palabra, y es ¡ muy curioso! </a:t>
            </a:r>
          </a:p>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gramática es bastante extraña.</a:t>
            </a:r>
          </a:p>
        </p:txBody>
      </p:sp>
      <p:sp>
        <p:nvSpPr>
          <p:cNvPr id="9" name="Para 1">
            <a:extLst>
              <a:ext uri="{FF2B5EF4-FFF2-40B4-BE49-F238E27FC236}">
                <a16:creationId xmlns:a16="http://schemas.microsoft.com/office/drawing/2014/main" id="{554B9353-98F8-72C2-F61C-DF3441CDCFD1}"/>
              </a:ext>
            </a:extLst>
          </p:cNvPr>
          <p:cNvSpPr>
            <a:spLocks noChangeArrowheads="1"/>
          </p:cNvSpPr>
          <p:nvPr/>
        </p:nvSpPr>
        <p:spPr bwMode="auto">
          <a:xfrm>
            <a:off x="767408" y="6051279"/>
            <a:ext cx="10657183" cy="47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“Elohim” es la forma plural de “Eloah”, abreviado “El”. = “Dios” </a:t>
            </a:r>
          </a:p>
        </p:txBody>
      </p:sp>
      <p:pic>
        <p:nvPicPr>
          <p:cNvPr id="11" name="Picture 10">
            <a:extLst>
              <a:ext uri="{FF2B5EF4-FFF2-40B4-BE49-F238E27FC236}">
                <a16:creationId xmlns:a16="http://schemas.microsoft.com/office/drawing/2014/main" id="{0E51B3CD-42CB-B8E9-AE54-D65A063C5E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Tree>
    <p:extLst>
      <p:ext uri="{BB962C8B-B14F-4D97-AF65-F5344CB8AC3E}">
        <p14:creationId xmlns:p14="http://schemas.microsoft.com/office/powerpoint/2010/main" val="17079937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50"/>
                                        <p:tgtEl>
                                          <p:spTgt spid="8">
                                            <p:txEl>
                                              <p:pRg st="0" end="0"/>
                                            </p:txEl>
                                          </p:spTgt>
                                        </p:tgtEl>
                                      </p:cBhvr>
                                    </p:animEffect>
                                  </p:childTnLst>
                                </p:cTn>
                              </p:par>
                            </p:childTnLst>
                          </p:cTn>
                        </p:par>
                        <p:par>
                          <p:cTn id="8" fill="hold">
                            <p:stCondLst>
                              <p:cond delay="250"/>
                            </p:stCondLst>
                            <p:childTnLst>
                              <p:par>
                                <p:cTn id="9" presetID="23"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50" fill="hold"/>
                                        <p:tgtEl>
                                          <p:spTgt spid="5"/>
                                        </p:tgtEl>
                                        <p:attrNameLst>
                                          <p:attrName>ppt_w</p:attrName>
                                        </p:attrNameLst>
                                      </p:cBhvr>
                                      <p:tavLst>
                                        <p:tav tm="0">
                                          <p:val>
                                            <p:strVal val="4*#ppt_w"/>
                                          </p:val>
                                        </p:tav>
                                        <p:tav tm="100000">
                                          <p:val>
                                            <p:strVal val="#ppt_w"/>
                                          </p:val>
                                        </p:tav>
                                      </p:tavLst>
                                    </p:anim>
                                    <p:anim calcmode="lin" valueType="num">
                                      <p:cBhvr>
                                        <p:cTn id="12" dur="35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250"/>
                                        <p:tgtEl>
                                          <p:spTgt spid="7">
                                            <p:txEl>
                                              <p:pRg st="0" end="0"/>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7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25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P spid="7" grpId="0" uiExpand="1" build="p"/>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7433B-812D-5747-48BF-E1EF4B8AA1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B7BB8C-CC7E-8652-D64D-D5B89B9887CC}"/>
              </a:ext>
            </a:extLst>
          </p:cNvPr>
          <p:cNvSpPr>
            <a:spLocks noChangeArrowheads="1"/>
          </p:cNvSpPr>
          <p:nvPr/>
        </p:nvSpPr>
        <p:spPr bwMode="auto">
          <a:xfrm>
            <a:off x="767408" y="1484784"/>
            <a:ext cx="10657182" cy="374441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lo tanto, podemos eliminar como posible Mesías cualquier persona que nace antes de aprox. </a:t>
            </a:r>
            <a:r>
              <a:rPr lang="es-ES_tradnl" sz="3000" dirty="0">
                <a:solidFill>
                  <a:srgbClr val="EFF9FF"/>
                </a:solidFill>
                <a:latin typeface="Arial" panose="020B0604020202020204" pitchFamily="34" charset="0"/>
                <a:cs typeface="Times New Roman" panose="02020603050405020304" pitchFamily="18" charset="0"/>
              </a:rPr>
              <a:t>5</a:t>
            </a:r>
            <a:r>
              <a:rPr lang="es-ES_tradnl" sz="3000" noProof="0" dirty="0">
                <a:solidFill>
                  <a:srgbClr val="EFF9FF"/>
                </a:solidFill>
                <a:latin typeface="Arial" panose="020B0604020202020204" pitchFamily="34" charset="0"/>
                <a:cs typeface="Times New Roman" panose="02020603050405020304" pitchFamily="18" charset="0"/>
              </a:rPr>
              <a:t>0 a.C, o posterior al aprox. 10 d.C.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Porque serían o muertos, o muy viejos, o demasiado joven para cumplir las funciones del Mesías.</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Entonces, tenemos aprox. su </a:t>
            </a:r>
            <a:r>
              <a:rPr lang="es-ES_tradnl" sz="3000" i="1" u="sng" noProof="0" dirty="0">
                <a:solidFill>
                  <a:srgbClr val="EFF9FF"/>
                </a:solidFill>
                <a:latin typeface="Arial" panose="020B0604020202020204" pitchFamily="34" charset="0"/>
                <a:cs typeface="Times New Roman" panose="02020603050405020304" pitchFamily="18" charset="0"/>
              </a:rPr>
              <a:t>fecha</a:t>
            </a:r>
            <a:r>
              <a:rPr lang="es-ES_tradnl" sz="3000" noProof="0" dirty="0">
                <a:solidFill>
                  <a:srgbClr val="EFF9FF"/>
                </a:solidFill>
                <a:latin typeface="Arial" panose="020B0604020202020204" pitchFamily="34" charset="0"/>
                <a:cs typeface="Times New Roman" panose="02020603050405020304" pitchFamily="18" charset="0"/>
              </a:rPr>
              <a:t> de nacimiento.</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 Hay más pistas a la identidad de este Mesías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 lo mejor ¿su </a:t>
            </a:r>
            <a:r>
              <a:rPr lang="es-ES_tradnl" sz="3000" i="1" u="sng" noProof="0" dirty="0">
                <a:solidFill>
                  <a:srgbClr val="EFF9FF"/>
                </a:solidFill>
                <a:latin typeface="Arial" panose="020B0604020202020204" pitchFamily="34" charset="0"/>
                <a:cs typeface="Times New Roman" panose="02020603050405020304" pitchFamily="18" charset="0"/>
              </a:rPr>
              <a:t>lugar</a:t>
            </a:r>
            <a:r>
              <a:rPr lang="es-ES_tradnl" sz="3000" noProof="0" dirty="0">
                <a:solidFill>
                  <a:srgbClr val="EFF9FF"/>
                </a:solidFill>
                <a:latin typeface="Arial" panose="020B0604020202020204" pitchFamily="34" charset="0"/>
                <a:cs typeface="Times New Roman" panose="02020603050405020304" pitchFamily="18" charset="0"/>
              </a:rPr>
              <a:t> de nacimiento? </a:t>
            </a:r>
          </a:p>
        </p:txBody>
      </p:sp>
    </p:spTree>
    <p:extLst>
      <p:ext uri="{BB962C8B-B14F-4D97-AF65-F5344CB8AC3E}">
        <p14:creationId xmlns:p14="http://schemas.microsoft.com/office/powerpoint/2010/main" val="284537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2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3196E-B306-7511-DE44-F48DDF68AEE7}"/>
            </a:ext>
          </a:extLst>
        </p:cNvPr>
        <p:cNvGrpSpPr/>
        <p:nvPr/>
      </p:nvGrpSpPr>
      <p:grpSpPr>
        <a:xfrm>
          <a:off x="0" y="0"/>
          <a:ext cx="0" cy="0"/>
          <a:chOff x="0" y="0"/>
          <a:chExt cx="0" cy="0"/>
        </a:xfrm>
      </p:grpSpPr>
      <p:sp>
        <p:nvSpPr>
          <p:cNvPr id="11" name="PARA 1 - Rectangle 10">
            <a:extLst>
              <a:ext uri="{FF2B5EF4-FFF2-40B4-BE49-F238E27FC236}">
                <a16:creationId xmlns:a16="http://schemas.microsoft.com/office/drawing/2014/main" id="{39B0EB2E-58EC-9AD9-8DE4-C7A9D133B2F2}"/>
              </a:ext>
            </a:extLst>
          </p:cNvPr>
          <p:cNvSpPr>
            <a:spLocks noChangeArrowheads="1"/>
          </p:cNvSpPr>
          <p:nvPr/>
        </p:nvSpPr>
        <p:spPr bwMode="auto">
          <a:xfrm>
            <a:off x="767408" y="3118277"/>
            <a:ext cx="10657182" cy="2686987"/>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Una clara profecía de que el futuro rey de Israel nacerá en esta ciudad, llamado "Belén Efrata“</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eso no significa mucho! No ayuda a reducir las posibilidades. </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¡Seguramente cientos de miles de personas han nacido en esta gran ciudad!.</a:t>
            </a:r>
          </a:p>
        </p:txBody>
      </p:sp>
      <p:sp>
        <p:nvSpPr>
          <p:cNvPr id="2" name="Verse TEXT">
            <a:extLst>
              <a:ext uri="{FF2B5EF4-FFF2-40B4-BE49-F238E27FC236}">
                <a16:creationId xmlns:a16="http://schemas.microsoft.com/office/drawing/2014/main" id="{439E8EFC-E0F0-5283-F2AA-9B13B842EA33}"/>
              </a:ext>
            </a:extLst>
          </p:cNvPr>
          <p:cNvSpPr>
            <a:spLocks noChangeArrowheads="1"/>
          </p:cNvSpPr>
          <p:nvPr/>
        </p:nvSpPr>
        <p:spPr bwMode="auto">
          <a:xfrm>
            <a:off x="767407"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sus orígenes se remontan hasta la antigüedad, hasta tiempos inmemoriales.</a:t>
            </a:r>
          </a:p>
        </p:txBody>
      </p:sp>
      <p:sp>
        <p:nvSpPr>
          <p:cNvPr id="3" name="Verse ID - text Box 8">
            <a:extLst>
              <a:ext uri="{FF2B5EF4-FFF2-40B4-BE49-F238E27FC236}">
                <a16:creationId xmlns:a16="http://schemas.microsoft.com/office/drawing/2014/main" id="{2D99EAB6-07D5-1F68-B02F-01BD279622F2}"/>
              </a:ext>
            </a:extLst>
          </p:cNvPr>
          <p:cNvSpPr txBox="1">
            <a:spLocks noChangeArrowheads="1"/>
          </p:cNvSpPr>
          <p:nvPr/>
        </p:nvSpPr>
        <p:spPr bwMode="auto">
          <a:xfrm>
            <a:off x="767408"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5:2</a:t>
            </a:r>
          </a:p>
        </p:txBody>
      </p:sp>
      <p:graphicFrame>
        <p:nvGraphicFramePr>
          <p:cNvPr id="6" name="Object 8">
            <a:extLst>
              <a:ext uri="{FF2B5EF4-FFF2-40B4-BE49-F238E27FC236}">
                <a16:creationId xmlns:a16="http://schemas.microsoft.com/office/drawing/2014/main" id="{AC3545B9-FB2B-8180-05B6-EB6AAD2BDED8}"/>
              </a:ext>
            </a:extLst>
          </p:cNvPr>
          <p:cNvGraphicFramePr>
            <a:graphicFrameLocks noChangeAspect="1"/>
          </p:cNvGraphicFramePr>
          <p:nvPr>
            <p:extLst>
              <p:ext uri="{D42A27DB-BD31-4B8C-83A1-F6EECF244321}">
                <p14:modId xmlns:p14="http://schemas.microsoft.com/office/powerpoint/2010/main" val="1114765883"/>
              </p:ext>
            </p:extLst>
          </p:nvPr>
        </p:nvGraphicFramePr>
        <p:xfrm>
          <a:off x="793576" y="2954200"/>
          <a:ext cx="3352800" cy="3187911"/>
        </p:xfrm>
        <a:graphic>
          <a:graphicData uri="http://schemas.openxmlformats.org/presentationml/2006/ole">
            <mc:AlternateContent xmlns:mc="http://schemas.openxmlformats.org/markup-compatibility/2006">
              <mc:Choice xmlns:v="urn:schemas-microsoft-com:vml" Requires="v">
                <p:oleObj name="Photo Editor Photo" r:id="rId3" imgW="3809524" imgH="3809524" progId="MSPhotoEd.3">
                  <p:embed/>
                </p:oleObj>
              </mc:Choice>
              <mc:Fallback>
                <p:oleObj name="Photo Editor Photo" r:id="rId3" imgW="3809524" imgH="3809524" progId="MSPhotoEd.3">
                  <p:embed/>
                  <p:pic>
                    <p:nvPicPr>
                      <p:cNvPr id="3521544" name="Object 8">
                        <a:extLst>
                          <a:ext uri="{FF2B5EF4-FFF2-40B4-BE49-F238E27FC236}">
                            <a16:creationId xmlns:a16="http://schemas.microsoft.com/office/drawing/2014/main" id="{D086F4FE-DC6A-D6EA-A1EA-82DA6551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76" y="2954200"/>
                        <a:ext cx="3352800" cy="3187911"/>
                      </a:xfrm>
                      <a:prstGeom prst="rect">
                        <a:avLst/>
                      </a:prstGeom>
                      <a:noFill/>
                      <a:ln>
                        <a:noFill/>
                      </a:ln>
                      <a:effectLst/>
                    </p:spPr>
                  </p:pic>
                </p:oleObj>
              </mc:Fallback>
            </mc:AlternateContent>
          </a:graphicData>
        </a:graphic>
      </p:graphicFrame>
      <p:graphicFrame>
        <p:nvGraphicFramePr>
          <p:cNvPr id="7" name="Object 10">
            <a:extLst>
              <a:ext uri="{FF2B5EF4-FFF2-40B4-BE49-F238E27FC236}">
                <a16:creationId xmlns:a16="http://schemas.microsoft.com/office/drawing/2014/main" id="{B63A80A0-AAAE-2431-9CB9-5785A10AAAD5}"/>
              </a:ext>
            </a:extLst>
          </p:cNvPr>
          <p:cNvGraphicFramePr>
            <a:graphicFrameLocks noChangeAspect="1"/>
          </p:cNvGraphicFramePr>
          <p:nvPr>
            <p:extLst>
              <p:ext uri="{D42A27DB-BD31-4B8C-83A1-F6EECF244321}">
                <p14:modId xmlns:p14="http://schemas.microsoft.com/office/powerpoint/2010/main" val="1590350439"/>
              </p:ext>
            </p:extLst>
          </p:nvPr>
        </p:nvGraphicFramePr>
        <p:xfrm>
          <a:off x="4647110" y="2954200"/>
          <a:ext cx="4473226" cy="3187911"/>
        </p:xfrm>
        <a:graphic>
          <a:graphicData uri="http://schemas.openxmlformats.org/presentationml/2006/ole">
            <mc:AlternateContent xmlns:mc="http://schemas.openxmlformats.org/markup-compatibility/2006">
              <mc:Choice xmlns:v="urn:schemas-microsoft-com:vml" Requires="v">
                <p:oleObj name="Photo Editor Photo" r:id="rId5" imgW="4409524" imgH="2943636" progId="MSPhotoEd.3">
                  <p:embed/>
                </p:oleObj>
              </mc:Choice>
              <mc:Fallback>
                <p:oleObj name="Photo Editor Photo" r:id="rId5" imgW="4409524" imgH="2943636" progId="MSPhotoEd.3">
                  <p:embed/>
                  <p:pic>
                    <p:nvPicPr>
                      <p:cNvPr id="3521546" name="Object 10">
                        <a:extLst>
                          <a:ext uri="{FF2B5EF4-FFF2-40B4-BE49-F238E27FC236}">
                            <a16:creationId xmlns:a16="http://schemas.microsoft.com/office/drawing/2014/main" id="{DE59D4E9-D4FD-0BFC-C3CD-D6603C46C71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4647110" y="2954200"/>
                        <a:ext cx="4473226" cy="3187911"/>
                      </a:xfrm>
                      <a:prstGeom prst="rect">
                        <a:avLst/>
                      </a:prstGeom>
                      <a:noFill/>
                      <a:ln>
                        <a:noFill/>
                      </a:ln>
                      <a:effectLst/>
                    </p:spPr>
                  </p:pic>
                </p:oleObj>
              </mc:Fallback>
            </mc:AlternateContent>
          </a:graphicData>
        </a:graphic>
      </p:graphicFrame>
      <p:graphicFrame>
        <p:nvGraphicFramePr>
          <p:cNvPr id="8" name="Object 11">
            <a:extLst>
              <a:ext uri="{FF2B5EF4-FFF2-40B4-BE49-F238E27FC236}">
                <a16:creationId xmlns:a16="http://schemas.microsoft.com/office/drawing/2014/main" id="{925591FD-BB25-CA3B-5C7F-B6F3BDD1BC38}"/>
              </a:ext>
            </a:extLst>
          </p:cNvPr>
          <p:cNvGraphicFramePr>
            <a:graphicFrameLocks noChangeAspect="1"/>
          </p:cNvGraphicFramePr>
          <p:nvPr>
            <p:extLst>
              <p:ext uri="{D42A27DB-BD31-4B8C-83A1-F6EECF244321}">
                <p14:modId xmlns:p14="http://schemas.microsoft.com/office/powerpoint/2010/main" val="1592000954"/>
              </p:ext>
            </p:extLst>
          </p:nvPr>
        </p:nvGraphicFramePr>
        <p:xfrm>
          <a:off x="2855640" y="2954201"/>
          <a:ext cx="4648200" cy="3187910"/>
        </p:xfrm>
        <a:graphic>
          <a:graphicData uri="http://schemas.openxmlformats.org/presentationml/2006/ole">
            <mc:AlternateContent xmlns:mc="http://schemas.openxmlformats.org/markup-compatibility/2006">
              <mc:Choice xmlns:v="urn:schemas-microsoft-com:vml" Requires="v">
                <p:oleObj name="Photo Editor Photo" r:id="rId8" imgW="3809524" imgH="2542857" progId="MSPhotoEd.3">
                  <p:embed/>
                </p:oleObj>
              </mc:Choice>
              <mc:Fallback>
                <p:oleObj name="Photo Editor Photo" r:id="rId8" imgW="3809524" imgH="2542857" progId="MSPhotoEd.3">
                  <p:embed/>
                  <p:pic>
                    <p:nvPicPr>
                      <p:cNvPr id="3521547" name="Object 11">
                        <a:extLst>
                          <a:ext uri="{FF2B5EF4-FFF2-40B4-BE49-F238E27FC236}">
                            <a16:creationId xmlns:a16="http://schemas.microsoft.com/office/drawing/2014/main" id="{169E5D60-91B5-96A0-4D06-A13D4E02B74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3000"/>
                                </a14:imgEffect>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2855640" y="2954201"/>
                        <a:ext cx="4648200" cy="3187910"/>
                      </a:xfrm>
                      <a:prstGeom prst="rect">
                        <a:avLst/>
                      </a:prstGeom>
                      <a:noFill/>
                      <a:ln>
                        <a:noFill/>
                      </a:ln>
                      <a:effectLst/>
                    </p:spPr>
                  </p:pic>
                </p:oleObj>
              </mc:Fallback>
            </mc:AlternateContent>
          </a:graphicData>
        </a:graphic>
      </p:graphicFrame>
      <p:sp>
        <p:nvSpPr>
          <p:cNvPr id="10" name="Rectangle 13">
            <a:extLst>
              <a:ext uri="{FF2B5EF4-FFF2-40B4-BE49-F238E27FC236}">
                <a16:creationId xmlns:a16="http://schemas.microsoft.com/office/drawing/2014/main" id="{2BA80FA5-5A45-D957-9DFF-BE8039E4F6E8}"/>
              </a:ext>
            </a:extLst>
          </p:cNvPr>
          <p:cNvSpPr>
            <a:spLocks noChangeArrowheads="1"/>
          </p:cNvSpPr>
          <p:nvPr/>
        </p:nvSpPr>
        <p:spPr bwMode="auto">
          <a:xfrm>
            <a:off x="2859012" y="3018656"/>
            <a:ext cx="5832647" cy="900000"/>
          </a:xfrm>
          <a:prstGeom prst="rect">
            <a:avLst/>
          </a:prstGeom>
          <a:solidFill>
            <a:srgbClr val="333333"/>
          </a:solidFill>
          <a:ln w="50800">
            <a:solidFill>
              <a:srgbClr val="3366FF"/>
            </a:solidFill>
            <a:miter lim="800000"/>
            <a:headEnd/>
            <a:tailEnd/>
          </a:ln>
          <a:effectLst>
            <a:outerShdw blurRad="76200" dist="76200" dir="3300000" algn="ctr" rotWithShape="0">
              <a:schemeClr val="tx1">
                <a:alpha val="70000"/>
              </a:schemeClr>
            </a:outerShdw>
          </a:effectLst>
        </p:spPr>
        <p:txBody>
          <a:bodyPr lIns="108000" tIns="72000" rIns="108000" bIns="72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9000"/>
              </a:lnSpc>
              <a:spcBef>
                <a:spcPts val="0"/>
              </a:spcBef>
              <a:spcAft>
                <a:spcPts val="100"/>
              </a:spcAft>
              <a:buClr>
                <a:srgbClr val="5FF0FF"/>
              </a:buClr>
              <a:buFont typeface="Symbol" panose="05050102010706020507" pitchFamily="18" charset="2"/>
              <a:buNone/>
            </a:pPr>
            <a:r>
              <a:rPr lang="es-ES_tradnl" sz="2700" noProof="0" dirty="0">
                <a:solidFill>
                  <a:srgbClr val="EFF9FF"/>
                </a:solidFill>
                <a:latin typeface="Arial" panose="020B0604020202020204" pitchFamily="34" charset="0"/>
                <a:cs typeface="Times New Roman" panose="02020603050405020304" pitchFamily="18" charset="0"/>
              </a:rPr>
              <a:t>Habitantes de Belén en el año 1539:</a:t>
            </a:r>
          </a:p>
          <a:p>
            <a:pPr algn="ctr">
              <a:lnSpc>
                <a:spcPct val="89000"/>
              </a:lnSpc>
              <a:spcBef>
                <a:spcPts val="0"/>
              </a:spcBef>
              <a:spcAft>
                <a:spcPts val="100"/>
              </a:spcAft>
              <a:buClr>
                <a:srgbClr val="5FF0FF"/>
              </a:buClr>
              <a:buFont typeface="Symbol" panose="05050102010706020507" pitchFamily="18" charset="2"/>
              <a:buNone/>
            </a:pPr>
            <a:r>
              <a:rPr lang="es-ES_tradnl" sz="2700" b="1" i="1" noProof="0" dirty="0">
                <a:solidFill>
                  <a:srgbClr val="EFF9FF"/>
                </a:solidFill>
                <a:latin typeface="Arial" panose="020B0604020202020204" pitchFamily="34" charset="0"/>
                <a:cs typeface="Times New Roman" panose="02020603050405020304" pitchFamily="18" charset="0"/>
              </a:rPr>
              <a:t>1.435 personas</a:t>
            </a:r>
            <a:r>
              <a:rPr lang="es-ES_tradnl" sz="2700" noProof="0" dirty="0">
                <a:solidFill>
                  <a:srgbClr val="EFF9FF"/>
                </a:solidFill>
                <a:latin typeface="Arial" panose="020B060402020202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DE6D99CD-3907-7D51-E41A-F610AE8D9B2A}"/>
              </a:ext>
            </a:extLst>
          </p:cNvPr>
          <p:cNvSpPr txBox="1"/>
          <p:nvPr/>
        </p:nvSpPr>
        <p:spPr>
          <a:xfrm>
            <a:off x="7195168" y="1246069"/>
            <a:ext cx="1751078" cy="523220"/>
          </a:xfrm>
          <a:prstGeom prst="rect">
            <a:avLst/>
          </a:prstGeom>
          <a:noFill/>
        </p:spPr>
        <p:txBody>
          <a:bodyPr wrap="square">
            <a:spAutoFit/>
          </a:bodyPr>
          <a:lstStyle/>
          <a:p>
            <a:r>
              <a:rPr kumimoji="0" lang="es-ES_tradnl" sz="2800" b="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pequeña</a:t>
            </a:r>
            <a:endParaRPr lang="es-ES_tradnl" u="sng" noProof="0" dirty="0">
              <a:solidFill>
                <a:srgbClr val="FFFF00"/>
              </a:solidFill>
            </a:endParaRPr>
          </a:p>
        </p:txBody>
      </p:sp>
      <p:sp>
        <p:nvSpPr>
          <p:cNvPr id="17" name="Rectangle 13">
            <a:extLst>
              <a:ext uri="{FF2B5EF4-FFF2-40B4-BE49-F238E27FC236}">
                <a16:creationId xmlns:a16="http://schemas.microsoft.com/office/drawing/2014/main" id="{2E107F05-676A-A626-0EAE-3C271F8B553C}"/>
              </a:ext>
            </a:extLst>
          </p:cNvPr>
          <p:cNvSpPr>
            <a:spLocks noChangeArrowheads="1"/>
          </p:cNvSpPr>
          <p:nvPr/>
        </p:nvSpPr>
        <p:spPr bwMode="auto">
          <a:xfrm>
            <a:off x="2855640" y="5193296"/>
            <a:ext cx="5832648" cy="900000"/>
          </a:xfrm>
          <a:prstGeom prst="rect">
            <a:avLst/>
          </a:prstGeom>
          <a:solidFill>
            <a:srgbClr val="333333"/>
          </a:solidFill>
          <a:ln w="50800">
            <a:solidFill>
              <a:srgbClr val="3366FF"/>
            </a:solidFill>
            <a:miter lim="800000"/>
            <a:headEnd/>
            <a:tailEnd/>
          </a:ln>
          <a:effectLst>
            <a:outerShdw blurRad="76200" dist="76200" dir="3300000" algn="ctr" rotWithShape="0">
              <a:schemeClr val="tx1">
                <a:alpha val="70000"/>
              </a:schemeClr>
            </a:outerShdw>
          </a:effectLst>
        </p:spPr>
        <p:txBody>
          <a:bodyPr lIns="108000" tIns="72000" rIns="108000" bIns="72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9000"/>
              </a:lnSpc>
              <a:spcBef>
                <a:spcPts val="0"/>
              </a:spcBef>
              <a:spcAft>
                <a:spcPts val="100"/>
              </a:spcAft>
              <a:buClr>
                <a:srgbClr val="5FF0FF"/>
              </a:buClr>
              <a:buFont typeface="Symbol" panose="05050102010706020507" pitchFamily="18" charset="2"/>
              <a:buNone/>
            </a:pPr>
            <a:r>
              <a:rPr lang="es-ES_tradnl" sz="2700" noProof="0" dirty="0">
                <a:solidFill>
                  <a:srgbClr val="EFF9FF"/>
                </a:solidFill>
                <a:latin typeface="Arial" panose="020B0604020202020204" pitchFamily="34" charset="0"/>
                <a:cs typeface="Times New Roman" panose="02020603050405020304" pitchFamily="18" charset="0"/>
              </a:rPr>
              <a:t>En los tiempos de Jesús:</a:t>
            </a:r>
          </a:p>
          <a:p>
            <a:pPr algn="ctr">
              <a:lnSpc>
                <a:spcPct val="89000"/>
              </a:lnSpc>
              <a:spcBef>
                <a:spcPts val="0"/>
              </a:spcBef>
              <a:spcAft>
                <a:spcPts val="100"/>
              </a:spcAft>
              <a:buClr>
                <a:srgbClr val="5FF0FF"/>
              </a:buClr>
              <a:buFont typeface="Symbol" panose="05050102010706020507" pitchFamily="18" charset="2"/>
              <a:buNone/>
            </a:pPr>
            <a:r>
              <a:rPr lang="es-ES_tradnl" sz="2700" b="1" i="1" noProof="0" dirty="0">
                <a:solidFill>
                  <a:srgbClr val="EFF9FF"/>
                </a:solidFill>
                <a:latin typeface="Arial" panose="020B0604020202020204" pitchFamily="34" charset="0"/>
                <a:cs typeface="Times New Roman" panose="02020603050405020304" pitchFamily="18" charset="0"/>
              </a:rPr>
              <a:t>Probablemente 300 - 500</a:t>
            </a:r>
            <a:endParaRPr lang="es-ES_tradnl" sz="2700" noProof="0" dirty="0">
              <a:solidFill>
                <a:srgbClr val="EFF9FF"/>
              </a:solidFill>
              <a:latin typeface="Arial" panose="020B0604020202020204" pitchFamily="34" charset="0"/>
              <a:cs typeface="Times New Roman" panose="02020603050405020304" pitchFamily="18" charset="0"/>
            </a:endParaRPr>
          </a:p>
        </p:txBody>
      </p:sp>
      <p:graphicFrame>
        <p:nvGraphicFramePr>
          <p:cNvPr id="9" name="Object 12">
            <a:extLst>
              <a:ext uri="{FF2B5EF4-FFF2-40B4-BE49-F238E27FC236}">
                <a16:creationId xmlns:a16="http://schemas.microsoft.com/office/drawing/2014/main" id="{ED930D07-243E-B699-014E-E1372ABD28FD}"/>
              </a:ext>
            </a:extLst>
          </p:cNvPr>
          <p:cNvGraphicFramePr>
            <a:graphicFrameLocks noChangeAspect="1"/>
          </p:cNvGraphicFramePr>
          <p:nvPr>
            <p:extLst>
              <p:ext uri="{D42A27DB-BD31-4B8C-83A1-F6EECF244321}">
                <p14:modId xmlns:p14="http://schemas.microsoft.com/office/powerpoint/2010/main" val="228081723"/>
              </p:ext>
            </p:extLst>
          </p:nvPr>
        </p:nvGraphicFramePr>
        <p:xfrm>
          <a:off x="8454950" y="2636912"/>
          <a:ext cx="3041650" cy="3581400"/>
        </p:xfrm>
        <a:graphic>
          <a:graphicData uri="http://schemas.openxmlformats.org/presentationml/2006/ole">
            <mc:AlternateContent xmlns:mc="http://schemas.openxmlformats.org/markup-compatibility/2006">
              <mc:Choice xmlns:v="urn:schemas-microsoft-com:vml" Requires="v">
                <p:oleObj name="Photo Editor Photo" r:id="rId11" imgW="4142857" imgH="4877481" progId="MSPhotoEd.3">
                  <p:embed/>
                </p:oleObj>
              </mc:Choice>
              <mc:Fallback>
                <p:oleObj name="Photo Editor Photo" r:id="rId11" imgW="4142857" imgH="4877481" progId="MSPhotoEd.3">
                  <p:embed/>
                  <p:pic>
                    <p:nvPicPr>
                      <p:cNvPr id="3521548" name="Object 12">
                        <a:extLst>
                          <a:ext uri="{FF2B5EF4-FFF2-40B4-BE49-F238E27FC236}">
                            <a16:creationId xmlns:a16="http://schemas.microsoft.com/office/drawing/2014/main" id="{72833FCC-5F05-F781-548B-4F097C66DC47}"/>
                          </a:ext>
                        </a:extLst>
                      </p:cNvPr>
                      <p:cNvPicPr>
                        <a:picLocks noChangeAspect="1" noChangeArrowheads="1"/>
                      </p:cNvPicPr>
                      <p:nvPr/>
                    </p:nvPicPr>
                    <p:blipFill>
                      <a:blip r:embed="rId12">
                        <a:lum bright="6000" contrast="12000"/>
                        <a:extLst>
                          <a:ext uri="{28A0092B-C50C-407E-A947-70E740481C1C}">
                            <a14:useLocalDpi xmlns:a14="http://schemas.microsoft.com/office/drawing/2010/main" val="0"/>
                          </a:ext>
                        </a:extLst>
                      </a:blip>
                      <a:srcRect/>
                      <a:stretch>
                        <a:fillRect/>
                      </a:stretch>
                    </p:blipFill>
                    <p:spPr bwMode="auto">
                      <a:xfrm>
                        <a:off x="8454950" y="2636912"/>
                        <a:ext cx="3041650" cy="3581400"/>
                      </a:xfrm>
                      <a:prstGeom prst="rect">
                        <a:avLst/>
                      </a:prstGeom>
                      <a:noFill/>
                      <a:ln>
                        <a:noFill/>
                      </a:ln>
                      <a:effectLst/>
                    </p:spPr>
                  </p:pic>
                </p:oleObj>
              </mc:Fallback>
            </mc:AlternateContent>
          </a:graphicData>
        </a:graphic>
      </p:graphicFrame>
      <p:sp>
        <p:nvSpPr>
          <p:cNvPr id="4" name="Oval 3">
            <a:extLst>
              <a:ext uri="{FF2B5EF4-FFF2-40B4-BE49-F238E27FC236}">
                <a16:creationId xmlns:a16="http://schemas.microsoft.com/office/drawing/2014/main" id="{788DA076-189C-12EA-CBE1-025630B31672}"/>
              </a:ext>
            </a:extLst>
          </p:cNvPr>
          <p:cNvSpPr/>
          <p:nvPr/>
        </p:nvSpPr>
        <p:spPr>
          <a:xfrm>
            <a:off x="974704" y="4482227"/>
            <a:ext cx="1368152" cy="873140"/>
          </a:xfrm>
          <a:prstGeom prst="ellipse">
            <a:avLst/>
          </a:prstGeom>
          <a:solidFill>
            <a:schemeClr val="accent6">
              <a:lumMod val="40000"/>
              <a:lumOff val="60000"/>
              <a:alpha val="16000"/>
            </a:schemeClr>
          </a:solidFill>
          <a:ln w="85725">
            <a:solidFill>
              <a:srgbClr val="0070C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535238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p:tgtEl>
                                          <p:spTgt spid="3"/>
                                        </p:tgtEl>
                                        <p:attrNameLst>
                                          <p:attrName>ppt_y</p:attrName>
                                        </p:attrNameLst>
                                      </p:cBhvr>
                                      <p:tavLst>
                                        <p:tav tm="0">
                                          <p:val>
                                            <p:strVal val="#ppt_y+#ppt_h*1.125000"/>
                                          </p:val>
                                        </p:tav>
                                        <p:tav tm="100000">
                                          <p:val>
                                            <p:strVal val="#ppt_y"/>
                                          </p:val>
                                        </p:tav>
                                      </p:tavLst>
                                    </p:anim>
                                    <p:animEffect transition="in" filter="wipe(up)">
                                      <p:cBhvr>
                                        <p:cTn id="8" dur="30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3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up)">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up)">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out)">
                                      <p:cBhvr>
                                        <p:cTn id="42" dur="750"/>
                                        <p:tgtEl>
                                          <p:spTgt spid="6"/>
                                        </p:tgtEl>
                                      </p:cBhvr>
                                    </p:animEffect>
                                  </p:childTnLst>
                                </p:cTn>
                              </p:par>
                            </p:childTnLst>
                          </p:cTn>
                        </p:par>
                        <p:par>
                          <p:cTn id="43" fill="hold">
                            <p:stCondLst>
                              <p:cond delay="750"/>
                            </p:stCondLst>
                            <p:childTnLst>
                              <p:par>
                                <p:cTn id="44" presetID="23" presetClass="entr" presetSubtype="32"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strVal val="4*#ppt_w"/>
                                          </p:val>
                                        </p:tav>
                                        <p:tav tm="100000">
                                          <p:val>
                                            <p:strVal val="#ppt_w"/>
                                          </p:val>
                                        </p:tav>
                                      </p:tavLst>
                                    </p:anim>
                                    <p:anim calcmode="lin" valueType="num">
                                      <p:cBhvr>
                                        <p:cTn id="4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750" fill="hold"/>
                                        <p:tgtEl>
                                          <p:spTgt spid="9"/>
                                        </p:tgtEl>
                                        <p:attrNameLst>
                                          <p:attrName>ppt_w</p:attrName>
                                        </p:attrNameLst>
                                      </p:cBhvr>
                                      <p:tavLst>
                                        <p:tav tm="0">
                                          <p:val>
                                            <p:fltVal val="0"/>
                                          </p:val>
                                        </p:tav>
                                        <p:tav tm="100000">
                                          <p:val>
                                            <p:strVal val="#ppt_w"/>
                                          </p:val>
                                        </p:tav>
                                      </p:tavLst>
                                    </p:anim>
                                    <p:anim calcmode="lin" valueType="num">
                                      <p:cBhvr>
                                        <p:cTn id="73" dur="750" fill="hold"/>
                                        <p:tgtEl>
                                          <p:spTgt spid="9"/>
                                        </p:tgtEl>
                                        <p:attrNameLst>
                                          <p:attrName>ppt_h</p:attrName>
                                        </p:attrNameLst>
                                      </p:cBhvr>
                                      <p:tavLst>
                                        <p:tav tm="0">
                                          <p:val>
                                            <p:fltVal val="0"/>
                                          </p:val>
                                        </p:tav>
                                        <p:tav tm="100000">
                                          <p:val>
                                            <p:strVal val="#ppt_h"/>
                                          </p:val>
                                        </p:tav>
                                      </p:tavLst>
                                    </p:anim>
                                    <p:animEffect transition="in" filter="fade">
                                      <p:cBhvr>
                                        <p:cTn id="7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uiExpand="1" build="p" animBg="1" autoUpdateAnimBg="0"/>
      <p:bldP spid="3" grpId="0"/>
      <p:bldP spid="10" grpId="0" animBg="1" autoUpdateAnimBg="0"/>
      <p:bldP spid="15" grpId="0"/>
      <p:bldP spid="17" grpId="0" animBg="1" autoUpdateAnimBg="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DBB01-89CE-FDEF-9B1F-640ACB09679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C2E7326-0B3B-2823-C67C-355BE3B4A6FB}"/>
              </a:ext>
            </a:extLst>
          </p:cNvPr>
          <p:cNvSpPr>
            <a:spLocks noChangeArrowheads="1"/>
          </p:cNvSpPr>
          <p:nvPr/>
        </p:nvSpPr>
        <p:spPr bwMode="auto">
          <a:xfrm>
            <a:off x="767407"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sus orígenes se remontan hasta la antigüedad, hasta tiempos inmemoriales.</a:t>
            </a:r>
          </a:p>
        </p:txBody>
      </p:sp>
      <p:sp>
        <p:nvSpPr>
          <p:cNvPr id="3" name="Verse ID - text Box 8">
            <a:extLst>
              <a:ext uri="{FF2B5EF4-FFF2-40B4-BE49-F238E27FC236}">
                <a16:creationId xmlns:a16="http://schemas.microsoft.com/office/drawing/2014/main" id="{FF5F623C-0F60-2F73-2DDA-749EEEB1492D}"/>
              </a:ext>
            </a:extLst>
          </p:cNvPr>
          <p:cNvSpPr txBox="1">
            <a:spLocks noChangeArrowheads="1"/>
          </p:cNvSpPr>
          <p:nvPr/>
        </p:nvSpPr>
        <p:spPr bwMode="auto">
          <a:xfrm>
            <a:off x="767408"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5:2</a:t>
            </a:r>
          </a:p>
        </p:txBody>
      </p:sp>
      <p:sp>
        <p:nvSpPr>
          <p:cNvPr id="15" name="TextBox 14">
            <a:extLst>
              <a:ext uri="{FF2B5EF4-FFF2-40B4-BE49-F238E27FC236}">
                <a16:creationId xmlns:a16="http://schemas.microsoft.com/office/drawing/2014/main" id="{6793989D-995D-7037-5024-AB4496348FB1}"/>
              </a:ext>
            </a:extLst>
          </p:cNvPr>
          <p:cNvSpPr txBox="1"/>
          <p:nvPr/>
        </p:nvSpPr>
        <p:spPr>
          <a:xfrm>
            <a:off x="7195168" y="1246069"/>
            <a:ext cx="1751078" cy="523220"/>
          </a:xfrm>
          <a:prstGeom prst="rect">
            <a:avLst/>
          </a:prstGeom>
          <a:noFill/>
        </p:spPr>
        <p:txBody>
          <a:bodyPr wrap="square">
            <a:spAutoFit/>
          </a:bodyPr>
          <a:lstStyle/>
          <a:p>
            <a:r>
              <a:rPr kumimoji="0" lang="es-ES_tradnl" sz="2800" b="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pequeña</a:t>
            </a:r>
            <a:endParaRPr lang="es-ES_tradnl" u="sng" noProof="0" dirty="0">
              <a:solidFill>
                <a:srgbClr val="FFFF00"/>
              </a:solidFill>
            </a:endParaRPr>
          </a:p>
        </p:txBody>
      </p:sp>
      <p:sp>
        <p:nvSpPr>
          <p:cNvPr id="17" name="Rectangle 13">
            <a:extLst>
              <a:ext uri="{FF2B5EF4-FFF2-40B4-BE49-F238E27FC236}">
                <a16:creationId xmlns:a16="http://schemas.microsoft.com/office/drawing/2014/main" id="{789366CE-B064-E94B-0EE7-789CFEE7D7B3}"/>
              </a:ext>
            </a:extLst>
          </p:cNvPr>
          <p:cNvSpPr>
            <a:spLocks noChangeArrowheads="1"/>
          </p:cNvSpPr>
          <p:nvPr/>
        </p:nvSpPr>
        <p:spPr bwMode="auto">
          <a:xfrm>
            <a:off x="2855640" y="5193296"/>
            <a:ext cx="5832648" cy="900000"/>
          </a:xfrm>
          <a:prstGeom prst="rect">
            <a:avLst/>
          </a:prstGeom>
          <a:solidFill>
            <a:srgbClr val="333333"/>
          </a:solidFill>
          <a:ln w="50800">
            <a:solidFill>
              <a:srgbClr val="3366FF"/>
            </a:solidFill>
            <a:miter lim="800000"/>
            <a:headEnd/>
            <a:tailEnd/>
          </a:ln>
          <a:effectLst>
            <a:outerShdw blurRad="76200" dist="76200" dir="3300000" algn="ctr" rotWithShape="0">
              <a:schemeClr val="tx1">
                <a:alpha val="70000"/>
              </a:schemeClr>
            </a:outerShdw>
          </a:effectLst>
        </p:spPr>
        <p:txBody>
          <a:bodyPr lIns="108000" tIns="72000" rIns="108000" bIns="72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89000"/>
              </a:lnSpc>
              <a:spcBef>
                <a:spcPts val="0"/>
              </a:spcBef>
              <a:spcAft>
                <a:spcPts val="100"/>
              </a:spcAft>
              <a:buClr>
                <a:srgbClr val="5FF0FF"/>
              </a:buClr>
              <a:buFont typeface="Symbol" panose="05050102010706020507" pitchFamily="18" charset="2"/>
              <a:buNone/>
            </a:pPr>
            <a:r>
              <a:rPr lang="es-ES_tradnl" sz="2700" noProof="0" dirty="0">
                <a:solidFill>
                  <a:srgbClr val="EFF9FF"/>
                </a:solidFill>
                <a:latin typeface="Arial" panose="020B0604020202020204" pitchFamily="34" charset="0"/>
                <a:cs typeface="Times New Roman" panose="02020603050405020304" pitchFamily="18" charset="0"/>
              </a:rPr>
              <a:t>En los tiempos de Jesús:</a:t>
            </a:r>
          </a:p>
          <a:p>
            <a:pPr algn="ctr">
              <a:lnSpc>
                <a:spcPct val="89000"/>
              </a:lnSpc>
              <a:spcBef>
                <a:spcPts val="0"/>
              </a:spcBef>
              <a:spcAft>
                <a:spcPts val="100"/>
              </a:spcAft>
              <a:buClr>
                <a:srgbClr val="5FF0FF"/>
              </a:buClr>
              <a:buFont typeface="Symbol" panose="05050102010706020507" pitchFamily="18" charset="2"/>
              <a:buNone/>
            </a:pPr>
            <a:r>
              <a:rPr lang="es-ES_tradnl" sz="2700" b="1" i="1" noProof="0" dirty="0">
                <a:solidFill>
                  <a:srgbClr val="EFF9FF"/>
                </a:solidFill>
                <a:latin typeface="Arial" panose="020B0604020202020204" pitchFamily="34" charset="0"/>
                <a:cs typeface="Times New Roman" panose="02020603050405020304" pitchFamily="18" charset="0"/>
              </a:rPr>
              <a:t>Probablemente 300 - 500</a:t>
            </a:r>
            <a:endParaRPr lang="es-ES_tradnl" sz="2700" noProof="0" dirty="0">
              <a:solidFill>
                <a:srgbClr val="EFF9FF"/>
              </a:solidFill>
              <a:latin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F453229-EEA0-3925-3C9E-054C4EBD58BC}"/>
              </a:ext>
            </a:extLst>
          </p:cNvPr>
          <p:cNvSpPr>
            <a:spLocks noChangeArrowheads="1"/>
          </p:cNvSpPr>
          <p:nvPr/>
        </p:nvSpPr>
        <p:spPr bwMode="auto">
          <a:xfrm>
            <a:off x="767408" y="2564904"/>
            <a:ext cx="10657182" cy="255638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Belén es una aldea ¡</a:t>
            </a:r>
            <a:r>
              <a:rPr lang="es-ES_tradnl" sz="3000" i="1" u="sng" noProof="0" dirty="0">
                <a:solidFill>
                  <a:srgbClr val="EFF9FF"/>
                </a:solidFill>
                <a:latin typeface="Arial" panose="020B0604020202020204" pitchFamily="34" charset="0"/>
                <a:cs typeface="Times New Roman" panose="02020603050405020304" pitchFamily="18" charset="0"/>
              </a:rPr>
              <a:t>muy</a:t>
            </a:r>
            <a:r>
              <a:rPr lang="es-ES_tradnl" sz="3000" noProof="0" dirty="0">
                <a:solidFill>
                  <a:srgbClr val="EFF9FF"/>
                </a:solidFill>
                <a:latin typeface="Arial" panose="020B0604020202020204" pitchFamily="34" charset="0"/>
                <a:cs typeface="Times New Roman" panose="02020603050405020304" pitchFamily="18" charset="0"/>
              </a:rPr>
              <a:t> chica!  No hay muchas personas que han nacido allí, en toda la historia. Mucho menos en el rango de fechas posibles. Quizás unas cuantas docenas...</a:t>
            </a:r>
          </a:p>
          <a:p>
            <a:pPr algn="just">
              <a:lnSpc>
                <a:spcPct val="88000"/>
              </a:lnSpc>
              <a:spcBef>
                <a:spcPts val="0"/>
              </a:spcBef>
              <a:spcAft>
                <a:spcPts val="3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lo tanto, son muy poco las personas que pueden decir que son el Mesías!  Él que NO nació en Belén entre 50 a.C y 15 d.C., no puede ser el Mesías. </a:t>
            </a:r>
          </a:p>
        </p:txBody>
      </p:sp>
    </p:spTree>
    <p:extLst>
      <p:ext uri="{BB962C8B-B14F-4D97-AF65-F5344CB8AC3E}">
        <p14:creationId xmlns:p14="http://schemas.microsoft.com/office/powerpoint/2010/main" val="1137330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4FD6-53BC-2B4D-CC20-F1FF86554CA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CBF32FB5-4C8A-55DF-F390-02F2C9F68032}"/>
              </a:ext>
            </a:extLst>
          </p:cNvPr>
          <p:cNvSpPr>
            <a:spLocks noChangeArrowheads="1"/>
          </p:cNvSpPr>
          <p:nvPr/>
        </p:nvSpPr>
        <p:spPr bwMode="auto">
          <a:xfrm>
            <a:off x="767407"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sus orígenes se remontan hasta la antigüedad, hasta tiempos inmemoriales.</a:t>
            </a:r>
          </a:p>
        </p:txBody>
      </p:sp>
      <p:sp>
        <p:nvSpPr>
          <p:cNvPr id="3" name="Verse ID - text Box 8">
            <a:extLst>
              <a:ext uri="{FF2B5EF4-FFF2-40B4-BE49-F238E27FC236}">
                <a16:creationId xmlns:a16="http://schemas.microsoft.com/office/drawing/2014/main" id="{6C5A1EEB-7C41-BF11-BFFC-8AC2349803DA}"/>
              </a:ext>
            </a:extLst>
          </p:cNvPr>
          <p:cNvSpPr txBox="1">
            <a:spLocks noChangeArrowheads="1"/>
          </p:cNvSpPr>
          <p:nvPr/>
        </p:nvSpPr>
        <p:spPr bwMode="auto">
          <a:xfrm>
            <a:off x="767408"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5:2</a:t>
            </a:r>
          </a:p>
        </p:txBody>
      </p:sp>
      <p:sp>
        <p:nvSpPr>
          <p:cNvPr id="4" name="Rectangle 3">
            <a:extLst>
              <a:ext uri="{FF2B5EF4-FFF2-40B4-BE49-F238E27FC236}">
                <a16:creationId xmlns:a16="http://schemas.microsoft.com/office/drawing/2014/main" id="{BE1D5CE8-0E61-E216-AA81-2F4810FC4726}"/>
              </a:ext>
            </a:extLst>
          </p:cNvPr>
          <p:cNvSpPr>
            <a:spLocks noChangeArrowheads="1"/>
          </p:cNvSpPr>
          <p:nvPr/>
        </p:nvSpPr>
        <p:spPr bwMode="auto">
          <a:xfrm>
            <a:off x="767408" y="2852936"/>
            <a:ext cx="10657182" cy="72008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el </a:t>
            </a:r>
            <a:r>
              <a:rPr lang="es-ES_tradnl" sz="3000" i="1" u="sng" noProof="0" dirty="0">
                <a:solidFill>
                  <a:srgbClr val="EFF9FF"/>
                </a:solidFill>
                <a:latin typeface="Arial" panose="020B0604020202020204" pitchFamily="34" charset="0"/>
                <a:cs typeface="Times New Roman" panose="02020603050405020304" pitchFamily="18" charset="0"/>
              </a:rPr>
              <a:t>nombre</a:t>
            </a:r>
            <a:r>
              <a:rPr lang="es-ES_tradnl" sz="3000" noProof="0" dirty="0">
                <a:solidFill>
                  <a:srgbClr val="EFF9FF"/>
                </a:solidFill>
                <a:latin typeface="Arial" panose="020B0604020202020204" pitchFamily="34" charset="0"/>
                <a:cs typeface="Times New Roman" panose="02020603050405020304" pitchFamily="18" charset="0"/>
              </a:rPr>
              <a:t> de este pueblo también es interesante!</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t>
            </a:r>
            <a:r>
              <a:rPr lang="es-ES_tradnl" sz="3000" noProof="0" dirty="0">
                <a:solidFill>
                  <a:srgbClr val="61FFFB"/>
                </a:solidFill>
                <a:latin typeface="Arial" panose="020B0604020202020204" pitchFamily="34" charset="0"/>
                <a:cs typeface="Times New Roman" panose="02020603050405020304" pitchFamily="18" charset="0"/>
              </a:rPr>
              <a:t>Belén</a:t>
            </a:r>
            <a:r>
              <a:rPr lang="es-ES_tradnl" sz="3000" noProof="0" dirty="0">
                <a:solidFill>
                  <a:srgbClr val="EFF9FF"/>
                </a:solidFill>
                <a:latin typeface="Arial" panose="020B0604020202020204" pitchFamily="34" charset="0"/>
                <a:cs typeface="Times New Roman" panose="02020603050405020304" pitchFamily="18" charset="0"/>
              </a:rPr>
              <a:t>” significa: "casa de pan".</a:t>
            </a:r>
          </a:p>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a:t>
            </a:r>
            <a:r>
              <a:rPr lang="es-ES_tradnl" sz="3000" noProof="0" dirty="0">
                <a:solidFill>
                  <a:srgbClr val="FFC000"/>
                </a:solidFill>
                <a:latin typeface="Arial" panose="020B0604020202020204" pitchFamily="34" charset="0"/>
                <a:cs typeface="Times New Roman" panose="02020603050405020304" pitchFamily="18" charset="0"/>
              </a:rPr>
              <a:t>Efrata</a:t>
            </a:r>
            <a:r>
              <a:rPr lang="es-ES_tradnl" sz="3000" noProof="0" dirty="0">
                <a:solidFill>
                  <a:srgbClr val="EFF9FF"/>
                </a:solidFill>
                <a:latin typeface="Arial" panose="020B0604020202020204" pitchFamily="34" charset="0"/>
                <a:cs typeface="Times New Roman" panose="02020603050405020304" pitchFamily="18" charset="0"/>
              </a:rPr>
              <a:t>” es otro nombre (más antiguo) para esa zona, y significa: "fructífero" o "fértil".</a:t>
            </a:r>
          </a:p>
        </p:txBody>
      </p:sp>
      <p:sp>
        <p:nvSpPr>
          <p:cNvPr id="5" name="TextBox 4">
            <a:extLst>
              <a:ext uri="{FF2B5EF4-FFF2-40B4-BE49-F238E27FC236}">
                <a16:creationId xmlns:a16="http://schemas.microsoft.com/office/drawing/2014/main" id="{F6671468-B2F1-4DCC-AAD7-E51E859C6ABF}"/>
              </a:ext>
            </a:extLst>
          </p:cNvPr>
          <p:cNvSpPr txBox="1"/>
          <p:nvPr/>
        </p:nvSpPr>
        <p:spPr>
          <a:xfrm>
            <a:off x="4984776" y="1246069"/>
            <a:ext cx="2262158" cy="523220"/>
          </a:xfrm>
          <a:prstGeom prst="rect">
            <a:avLst/>
          </a:prstGeom>
          <a:noFill/>
        </p:spPr>
        <p:txBody>
          <a:bodyPr wrap="none">
            <a:spAutoFit/>
          </a:bodyPr>
          <a:lstStyle/>
          <a:p>
            <a:r>
              <a:rPr kumimoji="0" lang="es-ES_tradnl" sz="2800" b="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Belén</a:t>
            </a:r>
            <a:r>
              <a:rPr kumimoji="0" lang="es-ES_tradnl" b="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a:t>
            </a:r>
            <a:r>
              <a:rPr kumimoji="0" lang="es-ES_tradnl" sz="2800" b="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Efrata</a:t>
            </a:r>
            <a:endParaRPr lang="es-ES_tradnl" u="sng" noProof="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1636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ppt_w"/>
                                          </p:val>
                                        </p:tav>
                                        <p:tav tm="100000">
                                          <p:val>
                                            <p:strVal val="#ppt_w"/>
                                          </p:val>
                                        </p:tav>
                                      </p:tavLst>
                                    </p:anim>
                                    <p:anim calcmode="lin" valueType="num">
                                      <p:cBhvr>
                                        <p:cTn id="12"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8EA9-553D-4416-C41A-9A1070BBAB3C}"/>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924DB028-1BD6-3891-DEAE-FCE7876B1E81}"/>
              </a:ext>
            </a:extLst>
          </p:cNvPr>
          <p:cNvSpPr>
            <a:spLocks noChangeArrowheads="1"/>
          </p:cNvSpPr>
          <p:nvPr/>
        </p:nvSpPr>
        <p:spPr bwMode="auto">
          <a:xfrm>
            <a:off x="767408"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sus orígenes se remontan hasta la antigüedad, hasta tiempos inmemoriales.</a:t>
            </a:r>
          </a:p>
        </p:txBody>
      </p:sp>
      <p:sp>
        <p:nvSpPr>
          <p:cNvPr id="2" name="Verse TEXT">
            <a:extLst>
              <a:ext uri="{FF2B5EF4-FFF2-40B4-BE49-F238E27FC236}">
                <a16:creationId xmlns:a16="http://schemas.microsoft.com/office/drawing/2014/main" id="{6F0E9531-BBEF-5800-79D4-60C0DB52BB2D}"/>
              </a:ext>
            </a:extLst>
          </p:cNvPr>
          <p:cNvSpPr>
            <a:spLocks noChangeArrowheads="1"/>
          </p:cNvSpPr>
          <p:nvPr/>
        </p:nvSpPr>
        <p:spPr bwMode="auto">
          <a:xfrm>
            <a:off x="767407"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a:t>
            </a:r>
            <a:r>
              <a:rPr lang="es-ES_tradnl" sz="2800" i="1" noProof="0"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orígenes se remontan </a:t>
            </a:r>
            <a:r>
              <a:rPr lang="es-ES_tradnl" sz="2800" i="1" u="sng" noProof="0"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hasta la antigüedad, </a:t>
            </a:r>
            <a:r>
              <a:rPr lang="es-ES_tradnl" sz="2800" i="1"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hasta tiempos inmemoriales</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3" name="Verse ID - text Box 8">
            <a:extLst>
              <a:ext uri="{FF2B5EF4-FFF2-40B4-BE49-F238E27FC236}">
                <a16:creationId xmlns:a16="http://schemas.microsoft.com/office/drawing/2014/main" id="{67A111C9-6C61-D083-2679-0C77F0704EEA}"/>
              </a:ext>
            </a:extLst>
          </p:cNvPr>
          <p:cNvSpPr txBox="1">
            <a:spLocks noChangeArrowheads="1"/>
          </p:cNvSpPr>
          <p:nvPr/>
        </p:nvSpPr>
        <p:spPr bwMode="auto">
          <a:xfrm>
            <a:off x="767408"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5:2</a:t>
            </a:r>
          </a:p>
        </p:txBody>
      </p:sp>
      <p:sp>
        <p:nvSpPr>
          <p:cNvPr id="4" name="Rectangle 3">
            <a:extLst>
              <a:ext uri="{FF2B5EF4-FFF2-40B4-BE49-F238E27FC236}">
                <a16:creationId xmlns:a16="http://schemas.microsoft.com/office/drawing/2014/main" id="{8D773B5B-086F-9D65-6F42-0B024AE24D86}"/>
              </a:ext>
            </a:extLst>
          </p:cNvPr>
          <p:cNvSpPr>
            <a:spLocks noChangeArrowheads="1"/>
          </p:cNvSpPr>
          <p:nvPr/>
        </p:nvSpPr>
        <p:spPr bwMode="auto">
          <a:xfrm>
            <a:off x="767408" y="2852936"/>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además es interesante la </a:t>
            </a:r>
            <a:r>
              <a:rPr lang="es-ES_tradnl" sz="3000" i="1" u="sng" noProof="0" dirty="0">
                <a:solidFill>
                  <a:srgbClr val="EFF9FF"/>
                </a:solidFill>
                <a:latin typeface="Arial" panose="020B0604020202020204" pitchFamily="34" charset="0"/>
                <a:cs typeface="Times New Roman" panose="02020603050405020304" pitchFamily="18" charset="0"/>
              </a:rPr>
              <a:t>descripción</a:t>
            </a:r>
            <a:r>
              <a:rPr lang="es-ES_tradnl" sz="3000" noProof="0" dirty="0">
                <a:solidFill>
                  <a:srgbClr val="EFF9FF"/>
                </a:solidFill>
                <a:latin typeface="Arial" panose="020B0604020202020204" pitchFamily="34" charset="0"/>
                <a:cs typeface="Times New Roman" panose="02020603050405020304" pitchFamily="18" charset="0"/>
              </a:rPr>
              <a:t> de esta persona que nacerá allí.</a:t>
            </a:r>
          </a:p>
        </p:txBody>
      </p:sp>
      <p:sp>
        <p:nvSpPr>
          <p:cNvPr id="6" name="Rectangle 5">
            <a:extLst>
              <a:ext uri="{FF2B5EF4-FFF2-40B4-BE49-F238E27FC236}">
                <a16:creationId xmlns:a16="http://schemas.microsoft.com/office/drawing/2014/main" id="{5F9C18B6-C9DA-3153-2DAA-907075624890}"/>
              </a:ext>
            </a:extLst>
          </p:cNvPr>
          <p:cNvSpPr>
            <a:spLocks noChangeArrowheads="1"/>
          </p:cNvSpPr>
          <p:nvPr/>
        </p:nvSpPr>
        <p:spPr bwMode="auto">
          <a:xfrm>
            <a:off x="767408" y="3789040"/>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La frase “la antigüedad” en hebreo significa: “el tiempo antes”, “el tiempo más temprano”, o “desde el principio”.</a:t>
            </a:r>
          </a:p>
        </p:txBody>
      </p:sp>
      <p:sp>
        <p:nvSpPr>
          <p:cNvPr id="7" name="Rectangle 6">
            <a:extLst>
              <a:ext uri="{FF2B5EF4-FFF2-40B4-BE49-F238E27FC236}">
                <a16:creationId xmlns:a16="http://schemas.microsoft.com/office/drawing/2014/main" id="{337E56DE-E4C0-2086-EF0C-6F8A9FDD442F}"/>
              </a:ext>
            </a:extLst>
          </p:cNvPr>
          <p:cNvSpPr>
            <a:spLocks noChangeArrowheads="1"/>
          </p:cNvSpPr>
          <p:nvPr/>
        </p:nvSpPr>
        <p:spPr bwMode="auto">
          <a:xfrm>
            <a:off x="767410" y="4869160"/>
            <a:ext cx="10657182"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Y “tiempos inmemoriales” significa: “desde siempre”, “para siempre”, “existencia continua”, “perpetuo”, “tiempos sin fin”, “eternidad”.</a:t>
            </a:r>
          </a:p>
        </p:txBody>
      </p:sp>
      <p:sp>
        <p:nvSpPr>
          <p:cNvPr id="8" name="Rectangle: Rounded Corners 7">
            <a:extLst>
              <a:ext uri="{FF2B5EF4-FFF2-40B4-BE49-F238E27FC236}">
                <a16:creationId xmlns:a16="http://schemas.microsoft.com/office/drawing/2014/main" id="{ADEED12C-9228-F770-9A83-A0110B68AC46}"/>
              </a:ext>
            </a:extLst>
          </p:cNvPr>
          <p:cNvSpPr/>
          <p:nvPr/>
        </p:nvSpPr>
        <p:spPr>
          <a:xfrm>
            <a:off x="3431704" y="2039752"/>
            <a:ext cx="2232248" cy="434482"/>
          </a:xfrm>
          <a:prstGeom prst="roundRect">
            <a:avLst/>
          </a:prstGeom>
          <a:solidFill>
            <a:schemeClr val="accent6">
              <a:lumMod val="40000"/>
              <a:lumOff val="60000"/>
              <a:alpha val="15000"/>
            </a:schemeClr>
          </a:solidFill>
          <a:ln w="63500">
            <a:solidFill>
              <a:srgbClr val="6FFF2F"/>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9" name="Rectangle: Rounded Corners 8">
            <a:extLst>
              <a:ext uri="{FF2B5EF4-FFF2-40B4-BE49-F238E27FC236}">
                <a16:creationId xmlns:a16="http://schemas.microsoft.com/office/drawing/2014/main" id="{9C2F17DC-6F78-67D7-CD8D-760A01C4E79A}"/>
              </a:ext>
            </a:extLst>
          </p:cNvPr>
          <p:cNvSpPr/>
          <p:nvPr/>
        </p:nvSpPr>
        <p:spPr>
          <a:xfrm>
            <a:off x="6672064" y="2042186"/>
            <a:ext cx="3744416" cy="434482"/>
          </a:xfrm>
          <a:prstGeom prst="roundRect">
            <a:avLst/>
          </a:prstGeom>
          <a:solidFill>
            <a:schemeClr val="accent6">
              <a:lumMod val="40000"/>
              <a:lumOff val="60000"/>
              <a:alpha val="15000"/>
            </a:scheme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Tree>
    <p:extLst>
      <p:ext uri="{BB962C8B-B14F-4D97-AF65-F5344CB8AC3E}">
        <p14:creationId xmlns:p14="http://schemas.microsoft.com/office/powerpoint/2010/main" val="24303837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500"/>
                                        <p:tgtEl>
                                          <p:spTgt spid="2">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4*#ppt_w"/>
                                          </p:val>
                                        </p:tav>
                                        <p:tav tm="100000">
                                          <p:val>
                                            <p:strVal val="#ppt_w"/>
                                          </p:val>
                                        </p:tav>
                                      </p:tavLst>
                                    </p:anim>
                                    <p:anim calcmode="lin" valueType="num">
                                      <p:cBhvr>
                                        <p:cTn id="21" dur="500" fill="hold"/>
                                        <p:tgtEl>
                                          <p:spTgt spid="8"/>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up)">
                                      <p:cBhvr>
                                        <p:cTn id="25" dur="25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up)">
                                      <p:cBhvr>
                                        <p:cTn id="35" dur="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autoUpdateAnimBg="0"/>
      <p:bldP spid="4" grpId="0" build="p"/>
      <p:bldP spid="6" grpId="0" build="p"/>
      <p:bldP spid="7" grpId="0" build="p"/>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01EA-5E56-5824-781E-008F893EB1EE}"/>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870583DC-FF19-A367-DE86-AE517A23D850}"/>
              </a:ext>
            </a:extLst>
          </p:cNvPr>
          <p:cNvSpPr>
            <a:spLocks noChangeArrowheads="1"/>
          </p:cNvSpPr>
          <p:nvPr/>
        </p:nvSpPr>
        <p:spPr bwMode="auto">
          <a:xfrm>
            <a:off x="767408"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sus orígenes se remontan hasta la antigüedad, hasta tiempos inmemoriales.</a:t>
            </a:r>
          </a:p>
        </p:txBody>
      </p:sp>
      <p:sp>
        <p:nvSpPr>
          <p:cNvPr id="2" name="Verse TEXT">
            <a:extLst>
              <a:ext uri="{FF2B5EF4-FFF2-40B4-BE49-F238E27FC236}">
                <a16:creationId xmlns:a16="http://schemas.microsoft.com/office/drawing/2014/main" id="{9E0C43C5-50E4-388D-20FB-9B85DEBC23CB}"/>
              </a:ext>
            </a:extLst>
          </p:cNvPr>
          <p:cNvSpPr>
            <a:spLocks noChangeArrowheads="1"/>
          </p:cNvSpPr>
          <p:nvPr/>
        </p:nvSpPr>
        <p:spPr bwMode="auto">
          <a:xfrm>
            <a:off x="767407" y="1268760"/>
            <a:ext cx="10729193" cy="129614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6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de ti, Belén Efrata, pequeña entre los clanes de Judá, saldrá el que gobernará a Israel; </a:t>
            </a:r>
            <a:r>
              <a:rPr lang="es-ES_tradnl" sz="2800" i="1" noProof="0"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orígenes se remontan </a:t>
            </a:r>
            <a:r>
              <a:rPr lang="es-ES_tradnl" sz="2800" i="1" u="sng" noProof="0"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hasta la antigüedad, </a:t>
            </a:r>
            <a:r>
              <a:rPr lang="es-ES_tradnl" sz="2800" i="1" u="sng" noProof="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hasta tiempos inmemoriales</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3" name="Verse ID - text Box 8">
            <a:extLst>
              <a:ext uri="{FF2B5EF4-FFF2-40B4-BE49-F238E27FC236}">
                <a16:creationId xmlns:a16="http://schemas.microsoft.com/office/drawing/2014/main" id="{833BB82B-B6D4-6EE1-152A-CF01C833D875}"/>
              </a:ext>
            </a:extLst>
          </p:cNvPr>
          <p:cNvSpPr txBox="1">
            <a:spLocks noChangeArrowheads="1"/>
          </p:cNvSpPr>
          <p:nvPr/>
        </p:nvSpPr>
        <p:spPr bwMode="auto">
          <a:xfrm>
            <a:off x="767408"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Miqueas 5:2</a:t>
            </a:r>
          </a:p>
        </p:txBody>
      </p:sp>
      <p:sp>
        <p:nvSpPr>
          <p:cNvPr id="4" name="Rectangle 3">
            <a:extLst>
              <a:ext uri="{FF2B5EF4-FFF2-40B4-BE49-F238E27FC236}">
                <a16:creationId xmlns:a16="http://schemas.microsoft.com/office/drawing/2014/main" id="{DACFD0EC-7AFE-D194-6CC3-A1B239D07C78}"/>
              </a:ext>
            </a:extLst>
          </p:cNvPr>
          <p:cNvSpPr>
            <a:spLocks noChangeArrowheads="1"/>
          </p:cNvSpPr>
          <p:nvPr/>
        </p:nvSpPr>
        <p:spPr bwMode="auto">
          <a:xfrm>
            <a:off x="767408" y="2852936"/>
            <a:ext cx="10657182" cy="86409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Por lo tanto: además de nacer en Belén en esas fechas, debe ser alguien que ya existió desde muuucho antes...</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Desde “el principio”...</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¿Hay un registro de alguien así en otra parte de la Biblia?</a:t>
            </a:r>
          </a:p>
        </p:txBody>
      </p:sp>
    </p:spTree>
    <p:extLst>
      <p:ext uri="{BB962C8B-B14F-4D97-AF65-F5344CB8AC3E}">
        <p14:creationId xmlns:p14="http://schemas.microsoft.com/office/powerpoint/2010/main" val="19092333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5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Effect transition="in" filter="wipe(left)">
                                      <p:cBhvr>
                                        <p:cTn id="22" dur="500"/>
                                        <p:tgtEl>
                                          <p:spTgt spid="2">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autoUpdateAnimBg="0"/>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3D596-898C-53CA-245A-ADBF0D53359E}"/>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7BEA5641-894A-A083-0626-143387C4C5CB}"/>
              </a:ext>
            </a:extLst>
          </p:cNvPr>
          <p:cNvSpPr>
            <a:spLocks noChangeArrowheads="1"/>
          </p:cNvSpPr>
          <p:nvPr/>
        </p:nvSpPr>
        <p:spPr bwMode="auto">
          <a:xfrm>
            <a:off x="479376" y="1268760"/>
            <a:ext cx="11233249"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En esos días, Augusto, el emperador de Roma, decretó que se hiciera un censo en todo el Imperio romano. (Este fue el primer censo que se hizo cuando Cirenio era gobernador de Siria). </a:t>
            </a:r>
          </a:p>
          <a:p>
            <a:pPr algn="just">
              <a:lnSpc>
                <a:spcPct val="90000"/>
              </a:lnSpc>
              <a:spcBef>
                <a:spcPts val="0"/>
              </a:spcBef>
              <a:spcAft>
                <a:spcPts val="6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Todos regresaron a los pueblos de sus antepasados a fin de inscribirse para el censo. </a:t>
            </a:r>
          </a:p>
          <a:p>
            <a:pPr algn="just">
              <a:lnSpc>
                <a:spcPct val="90000"/>
              </a:lnSpc>
              <a:spcBef>
                <a:spcPts val="0"/>
              </a:spcBef>
              <a:spcAft>
                <a:spcPts val="6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Como José era descendiente del rey David, </a:t>
            </a:r>
            <a:r>
              <a:rPr lang="es-ES_tradnl" sz="2800" u="sng" noProof="0" dirty="0">
                <a:solidFill>
                  <a:srgbClr val="CCFF33"/>
                </a:solidFill>
                <a:latin typeface="Arial" panose="020B0604020202020204" pitchFamily="34" charset="0"/>
                <a:cs typeface="Times New Roman" panose="02020603050405020304" pitchFamily="18" charset="0"/>
              </a:rPr>
              <a:t>tuvo que ir a Belén</a:t>
            </a:r>
            <a:r>
              <a:rPr lang="es-ES_tradnl" sz="2800" noProof="0" dirty="0">
                <a:solidFill>
                  <a:srgbClr val="EFF9FF"/>
                </a:solidFill>
                <a:latin typeface="Arial" panose="020B0604020202020204" pitchFamily="34" charset="0"/>
                <a:cs typeface="Times New Roman" panose="02020603050405020304" pitchFamily="18" charset="0"/>
              </a:rPr>
              <a:t> de Judea, el antiguo hogar de David. </a:t>
            </a:r>
          </a:p>
          <a:p>
            <a:pPr algn="just">
              <a:lnSpc>
                <a:spcPct val="90000"/>
              </a:lnSpc>
              <a:spcBef>
                <a:spcPts val="0"/>
              </a:spcBef>
              <a:spcAft>
                <a:spcPts val="6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Viajó hacia allí desde la aldea de Nazaret de Galilea. </a:t>
            </a:r>
          </a:p>
          <a:p>
            <a:pPr algn="just">
              <a:lnSpc>
                <a:spcPct val="90000"/>
              </a:lnSpc>
              <a:spcBef>
                <a:spcPts val="0"/>
              </a:spcBef>
              <a:spcAft>
                <a:spcPts val="6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Llevó consigo a María, su prometida, cuyo embarazo ya estaba avanzado.</a:t>
            </a:r>
          </a:p>
        </p:txBody>
      </p:sp>
      <p:sp>
        <p:nvSpPr>
          <p:cNvPr id="4" name="Verse ID - text Box 8">
            <a:extLst>
              <a:ext uri="{FF2B5EF4-FFF2-40B4-BE49-F238E27FC236}">
                <a16:creationId xmlns:a16="http://schemas.microsoft.com/office/drawing/2014/main" id="{43C6AA41-F3A6-4D63-2442-44B8BCD933AC}"/>
              </a:ext>
            </a:extLst>
          </p:cNvPr>
          <p:cNvSpPr txBox="1">
            <a:spLocks noChangeArrowheads="1"/>
          </p:cNvSpPr>
          <p:nvPr/>
        </p:nvSpPr>
        <p:spPr bwMode="auto">
          <a:xfrm>
            <a:off x="479377"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2:1-6</a:t>
            </a:r>
          </a:p>
        </p:txBody>
      </p:sp>
    </p:spTree>
    <p:extLst>
      <p:ext uri="{BB962C8B-B14F-4D97-AF65-F5344CB8AC3E}">
        <p14:creationId xmlns:p14="http://schemas.microsoft.com/office/powerpoint/2010/main" val="3376557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3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3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3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3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3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3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34C7-FEED-AB7C-E3F2-C34A0269DAD7}"/>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E9A20A91-5B64-7E7A-233F-1CD62CFEF454}"/>
              </a:ext>
            </a:extLst>
          </p:cNvPr>
          <p:cNvSpPr>
            <a:spLocks noChangeArrowheads="1"/>
          </p:cNvSpPr>
          <p:nvPr/>
        </p:nvSpPr>
        <p:spPr bwMode="auto">
          <a:xfrm>
            <a:off x="479376" y="1268760"/>
            <a:ext cx="11233249"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Mientras estaban allí, llegó el momento para que naciera el bebé. María dio a luz a su primer hijo, un varón. Lo envolvió en tiras de tela y lo acostó en un pesebre, porque no había alojamiento disponible para ellos.</a:t>
            </a:r>
          </a:p>
          <a:p>
            <a:pPr algn="just">
              <a:lnSpc>
                <a:spcPct val="87000"/>
              </a:lnSpc>
              <a:spcBef>
                <a:spcPts val="0"/>
              </a:spcBef>
              <a:spcAft>
                <a:spcPts val="3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Esa noche había unos pastores en los campos cercanos, que estaban cuidando sus rebaños de ovejas. De repente, apareció entre ellos un ángel del Señor, y el resplandor de la gloria del Señor los rodeó.  Los pastores estaban aterrados, pero el ángel los tranquilizó. </a:t>
            </a:r>
          </a:p>
          <a:p>
            <a:pPr algn="just">
              <a:lnSpc>
                <a:spcPct val="87000"/>
              </a:lnSpc>
              <a:spcBef>
                <a:spcPts val="0"/>
              </a:spcBef>
              <a:spcAft>
                <a:spcPts val="3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"No tengan miedo", dijo. "Les traigo buenas noticias que darán gran alegría a toda la gente. ¡El Salvador —sí, el Mesías, el Señor— </a:t>
            </a:r>
            <a:r>
              <a:rPr lang="es-ES_tradnl" sz="2800" u="sng" noProof="0" dirty="0">
                <a:solidFill>
                  <a:srgbClr val="FFFF00"/>
                </a:solidFill>
                <a:latin typeface="Arial" panose="020B0604020202020204" pitchFamily="34" charset="0"/>
                <a:cs typeface="Times New Roman" panose="02020603050405020304" pitchFamily="18" charset="0"/>
              </a:rPr>
              <a:t>ha nacido hoy en Belén</a:t>
            </a:r>
            <a:r>
              <a:rPr lang="es-ES_tradnl" sz="2800" noProof="0" dirty="0">
                <a:solidFill>
                  <a:srgbClr val="EFF9FF"/>
                </a:solidFill>
                <a:latin typeface="Arial" panose="020B0604020202020204" pitchFamily="34" charset="0"/>
                <a:cs typeface="Times New Roman" panose="02020603050405020304" pitchFamily="18" charset="0"/>
              </a:rPr>
              <a:t>, la ciudad de David! Y lo reconocerán por la siguiente señal: encontrarán a un niño envuelto en tiras de tela, acostado en un pesebre".</a:t>
            </a: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88F2757F-D204-E252-D7C7-E7EFAABA5A3D}"/>
              </a:ext>
            </a:extLst>
          </p:cNvPr>
          <p:cNvSpPr txBox="1">
            <a:spLocks noChangeArrowheads="1"/>
          </p:cNvSpPr>
          <p:nvPr/>
        </p:nvSpPr>
        <p:spPr bwMode="auto">
          <a:xfrm>
            <a:off x="479377"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2:1-6</a:t>
            </a:r>
          </a:p>
        </p:txBody>
      </p:sp>
    </p:spTree>
    <p:extLst>
      <p:ext uri="{BB962C8B-B14F-4D97-AF65-F5344CB8AC3E}">
        <p14:creationId xmlns:p14="http://schemas.microsoft.com/office/powerpoint/2010/main" val="39946064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063C-A8E9-1270-5289-584EB920A06E}"/>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8E97AB5C-F21D-0499-C456-0AEA1B599449}"/>
              </a:ext>
            </a:extLst>
          </p:cNvPr>
          <p:cNvSpPr>
            <a:spLocks noChangeArrowheads="1"/>
          </p:cNvSpPr>
          <p:nvPr/>
        </p:nvSpPr>
        <p:spPr bwMode="auto">
          <a:xfrm>
            <a:off x="479376" y="1268760"/>
            <a:ext cx="11233249"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                       Cuando los ángeles regresaron al cielo, los pastores se dijeron unos a otros: "¡</a:t>
            </a:r>
            <a:r>
              <a:rPr lang="es-ES_tradnl" sz="2800" u="sng" noProof="0" dirty="0">
                <a:solidFill>
                  <a:srgbClr val="FFFF00"/>
                </a:solidFill>
                <a:latin typeface="Arial" panose="020B0604020202020204" pitchFamily="34" charset="0"/>
                <a:cs typeface="Times New Roman" panose="02020603050405020304" pitchFamily="18" charset="0"/>
              </a:rPr>
              <a:t>Vayamos a Belén!</a:t>
            </a:r>
            <a:r>
              <a:rPr lang="es-ES_tradnl" sz="2800" noProof="0" dirty="0">
                <a:solidFill>
                  <a:srgbClr val="EFF9FF"/>
                </a:solidFill>
                <a:latin typeface="Arial" panose="020B0604020202020204" pitchFamily="34" charset="0"/>
                <a:cs typeface="Times New Roman" panose="02020603050405020304" pitchFamily="18" charset="0"/>
              </a:rPr>
              <a:t> Veamos esto que ha sucedido y que el Señor nos anunció".</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Fueron de prisa a la aldea y encontraron a María y a José. Y allí estaba el niño, acostado en el pesebre. Después de verlo, los pastores contaron a todos lo que había sucedido y lo que el ángel les había dicho acerca del niño. </a:t>
            </a:r>
          </a:p>
          <a:p>
            <a:pPr algn="just">
              <a:lnSpc>
                <a:spcPct val="85000"/>
              </a:lnSpc>
              <a:spcBef>
                <a:spcPct val="10000"/>
              </a:spcBef>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Todos los que escucharon el relato de los pastores quedaron asombrados, pero María guardaba todas estas cosas en el corazón y pensaba en ellas con frecuencia. Los pastores regresaron a sus rebaños, glorificando y alabando a Dios por lo que habían visto y oído. Todo sucedió tal como el ángel les había dicho.</a:t>
            </a:r>
          </a:p>
        </p:txBody>
      </p:sp>
      <p:sp>
        <p:nvSpPr>
          <p:cNvPr id="4" name="Verse ID - text Box 8">
            <a:extLst>
              <a:ext uri="{FF2B5EF4-FFF2-40B4-BE49-F238E27FC236}">
                <a16:creationId xmlns:a16="http://schemas.microsoft.com/office/drawing/2014/main" id="{59338F68-BFD3-891F-5939-D75232BEF11C}"/>
              </a:ext>
            </a:extLst>
          </p:cNvPr>
          <p:cNvSpPr txBox="1">
            <a:spLocks noChangeArrowheads="1"/>
          </p:cNvSpPr>
          <p:nvPr/>
        </p:nvSpPr>
        <p:spPr bwMode="auto">
          <a:xfrm>
            <a:off x="479377" y="1298751"/>
            <a:ext cx="2350672"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2:1-6</a:t>
            </a:r>
          </a:p>
        </p:txBody>
      </p:sp>
    </p:spTree>
    <p:extLst>
      <p:ext uri="{BB962C8B-B14F-4D97-AF65-F5344CB8AC3E}">
        <p14:creationId xmlns:p14="http://schemas.microsoft.com/office/powerpoint/2010/main" val="4041267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DBC9B-1169-2092-BBE0-9AB59D65B5C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43C726-16CD-5872-C9EC-B11D75003E51}"/>
              </a:ext>
            </a:extLst>
          </p:cNvPr>
          <p:cNvSpPr>
            <a:spLocks noChangeArrowheads="1"/>
          </p:cNvSpPr>
          <p:nvPr/>
        </p:nvSpPr>
        <p:spPr bwMode="auto">
          <a:xfrm>
            <a:off x="767408" y="1484784"/>
            <a:ext cx="10657182" cy="381642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Jesús nació en el pequeño aldea de Belén.  </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Tal como fue profetizado por Miqueas, unos 700 años antes.</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Jesús cumple 100% la profecía referente al lugar de nacimiento del Mesías indicado por Miqueas, y también la fecha de nacimiento, indicado por Daniel</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Pero... ¿Hay más pistas referente a este bebé? Otra profecía acerca de un bebé humano que nace de forma normal, pero también es Dios?</a:t>
            </a:r>
          </a:p>
          <a:p>
            <a:pPr algn="just">
              <a:lnSpc>
                <a:spcPct val="90000"/>
              </a:lnSpc>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¿Quizás un bebé que también es luz?</a:t>
            </a:r>
          </a:p>
        </p:txBody>
      </p:sp>
    </p:spTree>
    <p:extLst>
      <p:ext uri="{BB962C8B-B14F-4D97-AF65-F5344CB8AC3E}">
        <p14:creationId xmlns:p14="http://schemas.microsoft.com/office/powerpoint/2010/main" val="173248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855C4-A3E8-2645-1E22-C4D0F33CFA72}"/>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8761B859-7C36-D34E-48B3-A18D7D38B841}"/>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C7D91885-8F68-CDD1-790A-863A134AC673}"/>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8" name="Para 1">
            <a:extLst>
              <a:ext uri="{FF2B5EF4-FFF2-40B4-BE49-F238E27FC236}">
                <a16:creationId xmlns:a16="http://schemas.microsoft.com/office/drawing/2014/main" id="{F98DFC50-F01A-1345-B68C-33EB27B43ECA}"/>
              </a:ext>
            </a:extLst>
          </p:cNvPr>
          <p:cNvSpPr>
            <a:spLocks noChangeArrowheads="1"/>
          </p:cNvSpPr>
          <p:nvPr/>
        </p:nvSpPr>
        <p:spPr bwMode="auto">
          <a:xfrm>
            <a:off x="767409" y="4653136"/>
            <a:ext cx="10657183"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aquí… ¡es singular y plural a la vez!</a:t>
            </a:r>
          </a:p>
        </p:txBody>
      </p:sp>
      <p:sp>
        <p:nvSpPr>
          <p:cNvPr id="5" name="TextBox 4">
            <a:extLst>
              <a:ext uri="{FF2B5EF4-FFF2-40B4-BE49-F238E27FC236}">
                <a16:creationId xmlns:a16="http://schemas.microsoft.com/office/drawing/2014/main" id="{5742C608-D2DE-1D62-1303-30627CDA3B05}"/>
              </a:ext>
            </a:extLst>
          </p:cNvPr>
          <p:cNvSpPr txBox="1"/>
          <p:nvPr/>
        </p:nvSpPr>
        <p:spPr>
          <a:xfrm>
            <a:off x="6832747" y="1256739"/>
            <a:ext cx="991445"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FFFF00"/>
              </a:solidFill>
              <a:effectLst>
                <a:outerShdw blurRad="38100" dist="38100" dir="2700000" algn="tl">
                  <a:srgbClr val="000000">
                    <a:alpha val="43137"/>
                  </a:srgbClr>
                </a:outerShdw>
              </a:effectLst>
            </a:endParaRPr>
          </a:p>
        </p:txBody>
      </p:sp>
      <p:sp>
        <p:nvSpPr>
          <p:cNvPr id="7" name="Para 1">
            <a:extLst>
              <a:ext uri="{FF2B5EF4-FFF2-40B4-BE49-F238E27FC236}">
                <a16:creationId xmlns:a16="http://schemas.microsoft.com/office/drawing/2014/main" id="{CBEDF9C7-42A6-EFFC-9790-9067151E246A}"/>
              </a:ext>
            </a:extLst>
          </p:cNvPr>
          <p:cNvSpPr>
            <a:spLocks noChangeArrowheads="1"/>
          </p:cNvSpPr>
          <p:nvPr/>
        </p:nvSpPr>
        <p:spPr bwMode="auto">
          <a:xfrm>
            <a:off x="767408" y="5085184"/>
            <a:ext cx="10657183" cy="96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Literalmente, en este contexto, Elohim significa: “el Dioses”.</a:t>
            </a:r>
          </a:p>
          <a:p>
            <a:pPr algn="just">
              <a:lnSpc>
                <a:spcPct val="88000"/>
              </a:lnSpc>
              <a:spcBef>
                <a:spcPts val="0"/>
              </a:spcBef>
              <a:spcAft>
                <a:spcPts val="6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 sea: Hay un solo Dios, pero ¡tal Dios es plural!</a:t>
            </a:r>
          </a:p>
        </p:txBody>
      </p:sp>
      <p:sp>
        <p:nvSpPr>
          <p:cNvPr id="9" name="Para 1">
            <a:extLst>
              <a:ext uri="{FF2B5EF4-FFF2-40B4-BE49-F238E27FC236}">
                <a16:creationId xmlns:a16="http://schemas.microsoft.com/office/drawing/2014/main" id="{9BA5D160-15F4-D363-A108-FEBB1FECB7A7}"/>
              </a:ext>
            </a:extLst>
          </p:cNvPr>
          <p:cNvSpPr>
            <a:spLocks noChangeArrowheads="1"/>
          </p:cNvSpPr>
          <p:nvPr/>
        </p:nvSpPr>
        <p:spPr bwMode="auto">
          <a:xfrm>
            <a:off x="767408" y="6051279"/>
            <a:ext cx="10657183" cy="47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6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“Elohim” es la forma plural de “Eloah”, abreviado “El”. = “Dios” </a:t>
            </a:r>
          </a:p>
        </p:txBody>
      </p:sp>
      <p:pic>
        <p:nvPicPr>
          <p:cNvPr id="2" name="Picture 1">
            <a:extLst>
              <a:ext uri="{FF2B5EF4-FFF2-40B4-BE49-F238E27FC236}">
                <a16:creationId xmlns:a16="http://schemas.microsoft.com/office/drawing/2014/main" id="{28C832BC-E77A-239D-E02A-91026C65B3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Tree>
    <p:extLst>
      <p:ext uri="{BB962C8B-B14F-4D97-AF65-F5344CB8AC3E}">
        <p14:creationId xmlns:p14="http://schemas.microsoft.com/office/powerpoint/2010/main" val="1711664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35A9-5AE2-DD3E-A2DF-6EAEDE2E1D88}"/>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51E935E-8EEF-5AA1-B42F-305F50F32433}"/>
              </a:ext>
            </a:extLst>
          </p:cNvPr>
          <p:cNvSpPr>
            <a:spLocks noChangeArrowheads="1"/>
          </p:cNvSpPr>
          <p:nvPr/>
        </p:nvSpPr>
        <p:spPr bwMode="auto">
          <a:xfrm>
            <a:off x="479376" y="1268760"/>
            <a:ext cx="11233249" cy="475252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Sin embargo, ese tiempo de oscuridad y de desesperación no durará para siempre. La tierra de Zabulón y de Neftalí será humillada, pero habrá un tiempo en el futuro cuando Galilea de los gentiles, que se encuentra junto al camino que va del Jordán al mar, será llena de gloria. </a:t>
            </a:r>
          </a:p>
          <a:p>
            <a:pPr algn="just">
              <a:lnSpc>
                <a:spcPct val="90000"/>
              </a:lnSpc>
              <a:spcBef>
                <a:spcPts val="0"/>
              </a:spcBef>
              <a:spcAft>
                <a:spcPts val="6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El pueblo que camina en oscuridad verá una gran luz. Para aquellos que viven en una tierra de densa oscuridad, brillará una luz.</a:t>
            </a:r>
          </a:p>
          <a:p>
            <a:pPr algn="just">
              <a:lnSpc>
                <a:spcPct val="90000"/>
              </a:lnSpc>
              <a:spcBef>
                <a:spcPts val="0"/>
              </a:spcBef>
              <a:spcAft>
                <a:spcPts val="600"/>
              </a:spcAft>
              <a:buClrTx/>
              <a:buSzTx/>
              <a:buNone/>
            </a:pPr>
            <a:r>
              <a:rPr lang="es-ES_tradnl" sz="2800" noProof="0" dirty="0">
                <a:solidFill>
                  <a:srgbClr val="EFF9FF"/>
                </a:solidFill>
                <a:latin typeface="Arial" panose="020B0604020202020204" pitchFamily="34" charset="0"/>
                <a:cs typeface="Times New Roman" panose="02020603050405020304" pitchFamily="18" charset="0"/>
              </a:rPr>
              <a:t>Harás que crezca la nación de Israel, y sus habitantes se alegrarán. Se alegrarán ante ti como la gente se goza en la cosecha, y como los guerreros cuando se dividen el botín.</a:t>
            </a:r>
          </a:p>
        </p:txBody>
      </p:sp>
      <p:sp>
        <p:nvSpPr>
          <p:cNvPr id="3" name="Verse ID - text Box 8">
            <a:extLst>
              <a:ext uri="{FF2B5EF4-FFF2-40B4-BE49-F238E27FC236}">
                <a16:creationId xmlns:a16="http://schemas.microsoft.com/office/drawing/2014/main" id="{FCA9C616-3FC2-F98C-0893-03A81DE4E3FA}"/>
              </a:ext>
            </a:extLst>
          </p:cNvPr>
          <p:cNvSpPr txBox="1">
            <a:spLocks noChangeArrowheads="1"/>
          </p:cNvSpPr>
          <p:nvPr/>
        </p:nvSpPr>
        <p:spPr bwMode="auto">
          <a:xfrm>
            <a:off x="479377" y="1298751"/>
            <a:ext cx="2232050"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9:1-7</a:t>
            </a:r>
          </a:p>
        </p:txBody>
      </p:sp>
    </p:spTree>
    <p:extLst>
      <p:ext uri="{BB962C8B-B14F-4D97-AF65-F5344CB8AC3E}">
        <p14:creationId xmlns:p14="http://schemas.microsoft.com/office/powerpoint/2010/main" val="37115597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p:tgtEl>
                                          <p:spTgt spid="3"/>
                                        </p:tgtEl>
                                        <p:attrNameLst>
                                          <p:attrName>ppt_y</p:attrName>
                                        </p:attrNameLst>
                                      </p:cBhvr>
                                      <p:tavLst>
                                        <p:tav tm="0">
                                          <p:val>
                                            <p:strVal val="#ppt_y+#ppt_h*1.125000"/>
                                          </p:val>
                                        </p:tav>
                                        <p:tav tm="100000">
                                          <p:val>
                                            <p:strVal val="#ppt_y"/>
                                          </p:val>
                                        </p:tav>
                                      </p:tavLst>
                                    </p:anim>
                                    <p:animEffect transition="in" filter="wipe(up)">
                                      <p:cBhvr>
                                        <p:cTn id="8" dur="30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30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up)">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up)">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9092-64DD-BA12-EF98-448482C849C9}"/>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211E5097-AB96-CCD7-219B-012E1CDD5CD4}"/>
              </a:ext>
            </a:extLst>
          </p:cNvPr>
          <p:cNvSpPr>
            <a:spLocks noChangeArrowheads="1"/>
          </p:cNvSpPr>
          <p:nvPr/>
        </p:nvSpPr>
        <p:spPr bwMode="auto">
          <a:xfrm>
            <a:off x="479376" y="1268760"/>
            <a:ext cx="11233249" cy="475252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Pues tú quebrantarás el yugo de su esclavitud y levantarás la pesada carga de sus hombros. Romperás la vara del opresor tal como lo hiciste cuando destruiste al ejército de Madián. Las botas de los guerreros y los uniformes manchados de sangre por la guerra serán quemados; serán combustible para el fuego.</a:t>
            </a:r>
          </a:p>
          <a:p>
            <a:pPr algn="just">
              <a:lnSpc>
                <a:spcPct val="90000"/>
              </a:lnSpc>
              <a:spcBef>
                <a:spcPts val="0"/>
              </a:spcBef>
              <a:spcAft>
                <a:spcPts val="3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Pues nos ha nacido un niño, un hijo se nos ha dado; el gobierno descansará sobre sus hombros, y será llamado: Consejero, Maravilloso, Dios Poderoso, Padre Eterno, Príncipe de Paz.</a:t>
            </a:r>
          </a:p>
          <a:p>
            <a:pPr algn="just">
              <a:lnSpc>
                <a:spcPct val="90000"/>
              </a:lnSpc>
              <a:spcBef>
                <a:spcPts val="0"/>
              </a:spcBef>
              <a:spcAft>
                <a:spcPts val="300"/>
              </a:spcAft>
              <a:buClrTx/>
              <a:buSzTx/>
              <a:buFontTx/>
              <a:buNone/>
            </a:pPr>
            <a:r>
              <a:rPr lang="es-ES_tradnl" sz="2800" noProof="0" dirty="0">
                <a:solidFill>
                  <a:srgbClr val="EFF9FF"/>
                </a:solidFill>
                <a:latin typeface="Arial" panose="020B0604020202020204" pitchFamily="34" charset="0"/>
                <a:cs typeface="Times New Roman" panose="02020603050405020304" pitchFamily="18" charset="0"/>
              </a:rPr>
              <a:t>Su gobierno y la paz nunca tendrán fin. Reinará con imparcialidad y justicia desde el trono de su antepasado David por toda la eternidad. ¡El ferviente compromiso del Señor de los Ejércitos Celestiales hará que esto suceda!</a:t>
            </a:r>
            <a:endPar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ID - text Box 8">
            <a:extLst>
              <a:ext uri="{FF2B5EF4-FFF2-40B4-BE49-F238E27FC236}">
                <a16:creationId xmlns:a16="http://schemas.microsoft.com/office/drawing/2014/main" id="{B0A48CF5-6F0A-DF01-797B-A0B8EE01843B}"/>
              </a:ext>
            </a:extLst>
          </p:cNvPr>
          <p:cNvSpPr txBox="1">
            <a:spLocks noChangeArrowheads="1"/>
          </p:cNvSpPr>
          <p:nvPr/>
        </p:nvSpPr>
        <p:spPr bwMode="auto">
          <a:xfrm>
            <a:off x="479377" y="1298751"/>
            <a:ext cx="2232050"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9:1-7</a:t>
            </a:r>
          </a:p>
        </p:txBody>
      </p:sp>
    </p:spTree>
    <p:extLst>
      <p:ext uri="{BB962C8B-B14F-4D97-AF65-F5344CB8AC3E}">
        <p14:creationId xmlns:p14="http://schemas.microsoft.com/office/powerpoint/2010/main" val="3155584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43FEA-CB2A-516F-2840-3EEF5F2F89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815092-B51E-75A7-4CC8-156224967FC5}"/>
              </a:ext>
            </a:extLst>
          </p:cNvPr>
          <p:cNvSpPr>
            <a:spLocks noChangeArrowheads="1"/>
          </p:cNvSpPr>
          <p:nvPr/>
        </p:nvSpPr>
        <p:spPr bwMode="auto">
          <a:xfrm>
            <a:off x="767408" y="1484784"/>
            <a:ext cx="10657182" cy="64807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419" altLang="en-US" dirty="0">
                <a:solidFill>
                  <a:srgbClr val="EFF9FF"/>
                </a:solidFill>
                <a:latin typeface="Arial" panose="020B0604020202020204" pitchFamily="34" charset="0"/>
                <a:cs typeface="Times New Roman" panose="02020603050405020304" pitchFamily="18" charset="0"/>
              </a:rPr>
              <a:t>Una vez más, hay solamente una conclusión posible: </a:t>
            </a:r>
            <a:endParaRPr lang="es-ES_tradnl" altLang="en-US"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627728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3DB1-96BD-876A-4A85-67CB0D63736A}"/>
            </a:ext>
          </a:extLst>
        </p:cNvPr>
        <p:cNvGrpSpPr/>
        <p:nvPr/>
      </p:nvGrpSpPr>
      <p:grpSpPr>
        <a:xfrm>
          <a:off x="0" y="0"/>
          <a:ext cx="0" cy="0"/>
          <a:chOff x="0" y="0"/>
          <a:chExt cx="0" cy="0"/>
        </a:xfrm>
      </p:grpSpPr>
      <p:sp>
        <p:nvSpPr>
          <p:cNvPr id="14" name="CONTINUARA - Rectangle 4">
            <a:extLst>
              <a:ext uri="{FF2B5EF4-FFF2-40B4-BE49-F238E27FC236}">
                <a16:creationId xmlns:a16="http://schemas.microsoft.com/office/drawing/2014/main" id="{D7219906-577F-77FF-ADED-FCAD63BB9682}"/>
              </a:ext>
            </a:extLst>
          </p:cNvPr>
          <p:cNvSpPr>
            <a:spLocks noChangeArrowheads="1"/>
          </p:cNvSpPr>
          <p:nvPr/>
        </p:nvSpPr>
        <p:spPr bwMode="auto">
          <a:xfrm>
            <a:off x="1775520" y="968888"/>
            <a:ext cx="8637588" cy="299872"/>
          </a:xfrm>
          <a:prstGeom prst="rect">
            <a:avLst/>
          </a:prstGeom>
          <a:noFill/>
          <a:ln w="9525">
            <a:noFill/>
            <a:miter lim="800000"/>
            <a:headEnd/>
            <a:tailEnd/>
          </a:ln>
        </p:spPr>
        <p:txBody>
          <a:bodyPr anchor="b" anchorCtr="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spcBef>
                <a:spcPct val="20000"/>
              </a:spcBef>
              <a:buClr>
                <a:srgbClr val="5FF0FF"/>
              </a:buClr>
              <a:buSzPct val="75000"/>
              <a:buFont typeface="Symbol" panose="05050102010706020507" pitchFamily="18" charset="2"/>
              <a:buNone/>
            </a:pPr>
            <a:r>
              <a:rPr kumimoji="1" lang="es-ES_tradnl" sz="4500" b="1" i="1" spc="300" noProof="0" dirty="0">
                <a:solidFill>
                  <a:srgbClr val="7FFFFF"/>
                </a:solidFill>
                <a:effectLst>
                  <a:outerShdw blurRad="63500" dist="63500" dir="3300000" algn="tl">
                    <a:srgbClr val="000000">
                      <a:alpha val="65000"/>
                    </a:srgbClr>
                  </a:outerShdw>
                </a:effectLst>
                <a:latin typeface="Arial" panose="020B0604020202020204" pitchFamily="34" charset="0"/>
              </a:rPr>
              <a:t>... Continuará ...</a:t>
            </a:r>
          </a:p>
        </p:txBody>
      </p:sp>
      <p:sp>
        <p:nvSpPr>
          <p:cNvPr id="15" name="PróximaRectangle 3">
            <a:extLst>
              <a:ext uri="{FF2B5EF4-FFF2-40B4-BE49-F238E27FC236}">
                <a16:creationId xmlns:a16="http://schemas.microsoft.com/office/drawing/2014/main" id="{1F9D146B-B636-719A-54D7-F8C4D48F5F86}"/>
              </a:ext>
            </a:extLst>
          </p:cNvPr>
          <p:cNvSpPr>
            <a:spLocks noChangeArrowheads="1"/>
          </p:cNvSpPr>
          <p:nvPr/>
        </p:nvSpPr>
        <p:spPr bwMode="auto">
          <a:xfrm>
            <a:off x="1775520" y="1171600"/>
            <a:ext cx="8637588" cy="4572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lvl="1" algn="ctr">
              <a:lnSpc>
                <a:spcPct val="90000"/>
              </a:lnSpc>
              <a:buClr>
                <a:srgbClr val="5FF0FF"/>
              </a:buClr>
              <a:buFont typeface="Symbol" panose="05050102010706020507" pitchFamily="18" charset="2"/>
              <a:buNone/>
              <a:defRPr/>
            </a:pPr>
            <a:r>
              <a:rPr lang="es-ES_tradnl" u="sng" noProof="0" dirty="0">
                <a:solidFill>
                  <a:srgbClr val="EFF9FF"/>
                </a:solidFill>
                <a:effectLst>
                  <a:outerShdw blurRad="63500" dist="63500" dir="3300000" algn="tl">
                    <a:srgbClr val="000000">
                      <a:alpha val="65000"/>
                    </a:srgbClr>
                  </a:outerShdw>
                </a:effectLst>
                <a:latin typeface="Arial" panose="020B0604020202020204" pitchFamily="34" charset="0"/>
              </a:rPr>
              <a:t>Próxima sesión:</a:t>
            </a:r>
            <a:endParaRPr lang="es-ES_tradnl" sz="3600" b="1" i="1" noProof="0" dirty="0">
              <a:solidFill>
                <a:srgbClr val="EFF9FF"/>
              </a:solidFill>
              <a:effectLst>
                <a:outerShdw blurRad="63500" dist="63500" dir="3300000" algn="tl">
                  <a:srgbClr val="000000">
                    <a:alpha val="65000"/>
                  </a:srgbClr>
                </a:outerShdw>
              </a:effectLst>
              <a:latin typeface="Arial" panose="020B0604020202020204" pitchFamily="34" charset="0"/>
            </a:endParaRPr>
          </a:p>
        </p:txBody>
      </p:sp>
      <p:sp>
        <p:nvSpPr>
          <p:cNvPr id="16" name="Apuntes - Rectangle 6">
            <a:extLst>
              <a:ext uri="{FF2B5EF4-FFF2-40B4-BE49-F238E27FC236}">
                <a16:creationId xmlns:a16="http://schemas.microsoft.com/office/drawing/2014/main" id="{783FB795-168D-25F6-1C41-B3A5E43241B6}"/>
              </a:ext>
            </a:extLst>
          </p:cNvPr>
          <p:cNvSpPr>
            <a:spLocks noChangeArrowheads="1"/>
          </p:cNvSpPr>
          <p:nvPr/>
        </p:nvSpPr>
        <p:spPr bwMode="auto">
          <a:xfrm>
            <a:off x="1775520" y="5138329"/>
            <a:ext cx="8637588" cy="609600"/>
          </a:xfrm>
          <a:prstGeom prst="rect">
            <a:avLst/>
          </a:prstGeom>
          <a:noFill/>
          <a:ln>
            <a:noFill/>
          </a:ln>
          <a:effec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pPr>
            <a:r>
              <a:rPr kumimoji="1" lang="es-ES_tradnl" sz="3200" noProof="0" dirty="0">
                <a:solidFill>
                  <a:srgbClr val="FFED69"/>
                </a:solidFill>
                <a:effectLst>
                  <a:outerShdw blurRad="63500" dist="63500" dir="3300000" algn="tl">
                    <a:srgbClr val="000000">
                      <a:alpha val="65000"/>
                    </a:srgbClr>
                  </a:outerShdw>
                </a:effectLst>
                <a:latin typeface="Arial" panose="020B0604020202020204" pitchFamily="34" charset="0"/>
              </a:rPr>
              <a:t>Apuntes: </a:t>
            </a:r>
            <a:r>
              <a:rPr kumimoji="1" lang="es-ES_tradnl" sz="3200" i="1"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i-ccc.cl</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rPr>
              <a:t>Quien</a:t>
            </a:r>
          </a:p>
        </p:txBody>
      </p:sp>
      <p:sp>
        <p:nvSpPr>
          <p:cNvPr id="17" name="Preguntas - Rectangle 7">
            <a:extLst>
              <a:ext uri="{FF2B5EF4-FFF2-40B4-BE49-F238E27FC236}">
                <a16:creationId xmlns:a16="http://schemas.microsoft.com/office/drawing/2014/main" id="{9A9BD62B-4D21-A7B7-E5AB-869B5B8E41A4}"/>
              </a:ext>
            </a:extLst>
          </p:cNvPr>
          <p:cNvSpPr>
            <a:spLocks noChangeArrowheads="1"/>
          </p:cNvSpPr>
          <p:nvPr/>
        </p:nvSpPr>
        <p:spPr bwMode="auto">
          <a:xfrm>
            <a:off x="1775520" y="5587889"/>
            <a:ext cx="8637588" cy="6096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Preguntas: </a:t>
            </a:r>
            <a:r>
              <a:rPr lang="es-ES_tradnl" noProof="0" dirty="0">
                <a:solidFill>
                  <a:srgbClr val="4FFF4F"/>
                </a:solidFill>
                <a:effectLst>
                  <a:outerShdw blurRad="63500" dist="63500" dir="3300000" algn="tl">
                    <a:srgbClr val="000000">
                      <a:alpha val="65000"/>
                    </a:srgbClr>
                  </a:outerShdw>
                </a:effectLst>
                <a:latin typeface="Arial" panose="020B0604020202020204" pitchFamily="34" charset="0"/>
                <a:hlinkClick r:id="rId3">
                  <a:extLst>
                    <a:ext uri="{A12FA001-AC4F-418D-AE19-62706E023703}">
                      <ahyp:hlinkClr xmlns:ahyp="http://schemas.microsoft.com/office/drawing/2018/hyperlinkcolor" val="tx"/>
                    </a:ext>
                  </a:extLst>
                </a:hlinkClick>
              </a:rPr>
              <a:t>escuela@i-ccc.cl</a:t>
            </a:r>
            <a:endParaRPr lang="es-ES_tradnl"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8" name="WhatsApp - Rectangle 8">
            <a:extLst>
              <a:ext uri="{FF2B5EF4-FFF2-40B4-BE49-F238E27FC236}">
                <a16:creationId xmlns:a16="http://schemas.microsoft.com/office/drawing/2014/main" id="{89F0FF94-7740-DA31-880B-F745EB63E323}"/>
              </a:ext>
            </a:extLst>
          </p:cNvPr>
          <p:cNvSpPr>
            <a:spLocks noChangeArrowheads="1"/>
          </p:cNvSpPr>
          <p:nvPr/>
        </p:nvSpPr>
        <p:spPr bwMode="auto">
          <a:xfrm>
            <a:off x="1775520" y="6019937"/>
            <a:ext cx="8637588" cy="5334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WhatsApp: </a:t>
            </a:r>
            <a:r>
              <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hlinkClick r:id="rId4">
                  <a:extLst>
                    <a:ext uri="{A12FA001-AC4F-418D-AE19-62706E023703}">
                      <ahyp:hlinkClr xmlns:ahyp="http://schemas.microsoft.com/office/drawing/2018/hyperlinkcolor" val="tx"/>
                    </a:ext>
                  </a:extLst>
                </a:hlinkClick>
              </a:rPr>
              <a:t>i-ccc.cl/Quien/Grupo</a:t>
            </a:r>
            <a:endPar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9" name="Rectangle 18">
            <a:extLst>
              <a:ext uri="{FF2B5EF4-FFF2-40B4-BE49-F238E27FC236}">
                <a16:creationId xmlns:a16="http://schemas.microsoft.com/office/drawing/2014/main" id="{9CA0E4E4-EE39-8088-B3CF-D34C7E580C5E}"/>
              </a:ext>
            </a:extLst>
          </p:cNvPr>
          <p:cNvSpPr>
            <a:spLocks noChangeArrowheads="1"/>
          </p:cNvSpPr>
          <p:nvPr/>
        </p:nvSpPr>
        <p:spPr bwMode="auto">
          <a:xfrm>
            <a:off x="1775520" y="1671464"/>
            <a:ext cx="8637588" cy="533400"/>
          </a:xfrm>
          <a:prstGeom prst="rect">
            <a:avLst/>
          </a:prstGeom>
          <a:noFill/>
          <a:ln>
            <a:noFill/>
          </a:ln>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0000"/>
              </a:lnSpc>
              <a:spcBef>
                <a:spcPct val="5000"/>
              </a:spcBef>
              <a:buClr>
                <a:srgbClr val="5FF0FF"/>
              </a:buClr>
              <a:buFont typeface="Symbol" panose="05050102010706020507" pitchFamily="18" charset="2"/>
              <a:buNone/>
            </a:pPr>
            <a:r>
              <a:rPr lang="es-ES_tradnl" sz="3500" b="1" i="1" noProof="0" dirty="0">
                <a:solidFill>
                  <a:srgbClr val="EFF9FF"/>
                </a:solidFill>
                <a:effectLst>
                  <a:outerShdw blurRad="63500" dist="63500" dir="3300000" algn="tl">
                    <a:srgbClr val="000000">
                      <a:alpha val="65000"/>
                    </a:srgbClr>
                  </a:outerShdw>
                </a:effectLst>
              </a:rPr>
              <a:t>Jesu…¿Quién? </a:t>
            </a:r>
            <a:r>
              <a:rPr lang="es-ES_tradnl" sz="2800" i="1" noProof="0" dirty="0">
                <a:solidFill>
                  <a:srgbClr val="EFF9FF"/>
                </a:solidFill>
                <a:effectLst>
                  <a:outerShdw blurRad="63500" dist="63500" dir="3300000" algn="tl">
                    <a:srgbClr val="000000">
                      <a:alpha val="65000"/>
                    </a:srgbClr>
                  </a:outerShdw>
                </a:effectLst>
              </a:rPr>
              <a:t>parte 4</a:t>
            </a:r>
          </a:p>
        </p:txBody>
      </p:sp>
      <p:sp>
        <p:nvSpPr>
          <p:cNvPr id="20" name="Rectangle 20">
            <a:extLst>
              <a:ext uri="{FF2B5EF4-FFF2-40B4-BE49-F238E27FC236}">
                <a16:creationId xmlns:a16="http://schemas.microsoft.com/office/drawing/2014/main" id="{DC493E81-2A6B-4430-CAC7-A75249F6359A}"/>
              </a:ext>
            </a:extLst>
          </p:cNvPr>
          <p:cNvSpPr>
            <a:spLocks noChangeArrowheads="1"/>
          </p:cNvSpPr>
          <p:nvPr/>
        </p:nvSpPr>
        <p:spPr bwMode="auto">
          <a:xfrm>
            <a:off x="1775520" y="2179712"/>
            <a:ext cx="86375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5000"/>
              </a:lnSpc>
              <a:spcBef>
                <a:spcPct val="5000"/>
              </a:spcBef>
              <a:buClr>
                <a:srgbClr val="5FF0FF"/>
              </a:buClr>
              <a:buFont typeface="Symbol" panose="05050102010706020507" pitchFamily="18" charset="2"/>
              <a:buNone/>
            </a:pP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(Continuando con </a:t>
            </a:r>
            <a:r>
              <a:rPr lang="es-ES_tradnl" sz="2800" i="1" dirty="0">
                <a:solidFill>
                  <a:srgbClr val="EFF9FF"/>
                </a:solidFill>
                <a:effectLst>
                  <a:outerShdw blurRad="63500" dist="63500" dir="3300000" algn="tl">
                    <a:srgbClr val="000000">
                      <a:alpha val="65000"/>
                    </a:srgbClr>
                  </a:outerShdw>
                </a:effectLst>
                <a:latin typeface="Arial" panose="020B0604020202020204" pitchFamily="34" charset="0"/>
              </a:rPr>
              <a:t>Profecías</a:t>
            </a: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a:t>
            </a:r>
          </a:p>
        </p:txBody>
      </p:sp>
      <p:pic>
        <p:nvPicPr>
          <p:cNvPr id="21" name="QR Code JesuQuien">
            <a:extLst>
              <a:ext uri="{FF2B5EF4-FFF2-40B4-BE49-F238E27FC236}">
                <a16:creationId xmlns:a16="http://schemas.microsoft.com/office/drawing/2014/main" id="{02B65738-2C0A-109B-B474-DE5C2D2EBE6D}"/>
              </a:ext>
            </a:extLst>
          </p:cNvPr>
          <p:cNvPicPr>
            <a:picLocks noChangeAspect="1"/>
          </p:cNvPicPr>
          <p:nvPr/>
        </p:nvPicPr>
        <p:blipFill>
          <a:blip r:embed="rId5">
            <a:extLst>
              <a:ext uri="{28A0092B-C50C-407E-A947-70E740481C1C}">
                <a14:useLocalDpi xmlns:a14="http://schemas.microsoft.com/office/drawing/2010/main" val="0"/>
              </a:ext>
            </a:extLst>
          </a:blip>
          <a:srcRect l="4006" t="3970" r="3644" b="3804"/>
          <a:stretch>
            <a:fillRect/>
          </a:stretch>
        </p:blipFill>
        <p:spPr>
          <a:xfrm>
            <a:off x="4871864" y="2701646"/>
            <a:ext cx="2411315" cy="2311530"/>
          </a:xfrm>
          <a:prstGeom prst="rect">
            <a:avLst/>
          </a:prstGeom>
        </p:spPr>
      </p:pic>
    </p:spTree>
    <p:extLst>
      <p:ext uri="{BB962C8B-B14F-4D97-AF65-F5344CB8AC3E}">
        <p14:creationId xmlns:p14="http://schemas.microsoft.com/office/powerpoint/2010/main" val="8019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up)">
                                      <p:cBhvr>
                                        <p:cTn id="15" dur="350"/>
                                        <p:tgtEl>
                                          <p:spTgt spid="15">
                                            <p:txEl>
                                              <p:pRg st="0" end="0"/>
                                            </p:txEl>
                                          </p:spTgt>
                                        </p:tgtEl>
                                      </p:cBhvr>
                                    </p:animEffect>
                                  </p:childTnLst>
                                </p:cTn>
                              </p:par>
                            </p:childTnLst>
                          </p:cTn>
                        </p:par>
                        <p:par>
                          <p:cTn id="16" fill="hold">
                            <p:stCondLst>
                              <p:cond delay="350"/>
                            </p:stCondLst>
                            <p:childTnLst>
                              <p:par>
                                <p:cTn id="17" presetID="2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par>
                          <p:cTn id="21" fill="hold">
                            <p:stCondLst>
                              <p:cond delay="850"/>
                            </p:stCondLst>
                            <p:childTnLst>
                              <p:par>
                                <p:cTn id="22" presetID="23" presetClass="entr" presetSubtype="27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strVal val="2/3*#ppt_w"/>
                                          </p:val>
                                        </p:tav>
                                        <p:tav tm="100000">
                                          <p:val>
                                            <p:strVal val="#ppt_w"/>
                                          </p:val>
                                        </p:tav>
                                      </p:tavLst>
                                    </p:anim>
                                    <p:anim calcmode="lin" valueType="num">
                                      <p:cBhvr>
                                        <p:cTn id="25" dur="500" fill="hold"/>
                                        <p:tgtEl>
                                          <p:spTgt spid="20"/>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400" fill="hold"/>
                                        <p:tgtEl>
                                          <p:spTgt spid="21"/>
                                        </p:tgtEl>
                                        <p:attrNameLst>
                                          <p:attrName>ppt_x</p:attrName>
                                        </p:attrNameLst>
                                      </p:cBhvr>
                                      <p:tavLst>
                                        <p:tav tm="0">
                                          <p:val>
                                            <p:strVal val="#ppt_x"/>
                                          </p:val>
                                        </p:tav>
                                        <p:tav tm="100000">
                                          <p:val>
                                            <p:strVal val="#ppt_x"/>
                                          </p:val>
                                        </p:tav>
                                      </p:tavLst>
                                    </p:anim>
                                    <p:anim calcmode="lin" valueType="num">
                                      <p:cBhvr additive="base">
                                        <p:cTn id="31" dur="4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400"/>
                            </p:stCondLst>
                            <p:childTnLst>
                              <p:par>
                                <p:cTn id="33" presetID="1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par>
                          <p:cTn id="37" fill="hold">
                            <p:stCondLst>
                              <p:cond delay="90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up)">
                                      <p:cBhvr>
                                        <p:cTn id="41" dur="500"/>
                                        <p:tgtEl>
                                          <p:spTgt spid="17"/>
                                        </p:tgtEl>
                                      </p:cBhvr>
                                    </p:animEffect>
                                  </p:childTnLst>
                                </p:cTn>
                              </p:par>
                            </p:childTnLst>
                          </p:cTn>
                        </p:par>
                        <p:par>
                          <p:cTn id="42" fill="hold">
                            <p:stCondLst>
                              <p:cond delay="1400"/>
                            </p:stCondLst>
                            <p:childTnLst>
                              <p:par>
                                <p:cTn id="43" presetID="1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ppt_y</p:attrName>
                                        </p:attrNameLst>
                                      </p:cBhvr>
                                      <p:tavLst>
                                        <p:tav tm="0">
                                          <p:val>
                                            <p:strVal val="#ppt_y+#ppt_h*1.125000"/>
                                          </p:val>
                                        </p:tav>
                                        <p:tav tm="100000">
                                          <p:val>
                                            <p:strVal val="#ppt_y"/>
                                          </p:val>
                                        </p:tav>
                                      </p:tavLst>
                                    </p:anim>
                                    <p:animEffect transition="in" filter="wipe(up)">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build="p" autoUpdateAnimBg="0" advAuto="1000"/>
      <p:bldP spid="16" grpId="0"/>
      <p:bldP spid="17" grpId="0"/>
      <p:bldP spid="18" grpId="0"/>
      <p:bldP spid="19" grpId="0" autoUpdateAnimBg="0"/>
      <p:bldP spid="2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ED143D8-EBA1-EF21-2CF0-EF6F9BD19812}"/>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0468B315-AE32-7A44-0D9E-57E153207795}"/>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
        <p:nvSpPr>
          <p:cNvPr id="210948" name="Text Box 4">
            <a:extLst>
              <a:ext uri="{FF2B5EF4-FFF2-40B4-BE49-F238E27FC236}">
                <a16:creationId xmlns:a16="http://schemas.microsoft.com/office/drawing/2014/main" id="{55073043-DD1E-62EE-9E1A-30A5CB5D84D0}"/>
              </a:ext>
            </a:extLst>
          </p:cNvPr>
          <p:cNvSpPr txBox="1">
            <a:spLocks noChangeArrowheads="1"/>
          </p:cNvSpPr>
          <p:nvPr/>
        </p:nvSpPr>
        <p:spPr bwMode="auto">
          <a:xfrm>
            <a:off x="3429000" y="1981200"/>
            <a:ext cx="5867400" cy="144655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600" b="1" noProof="0" dirty="0">
                <a:latin typeface="Arial" panose="020B0604020202020204" pitchFamily="34" charset="0"/>
              </a:rPr>
              <a:t>Preparado por:</a:t>
            </a:r>
          </a:p>
          <a:p>
            <a:pPr algn="ctr">
              <a:spcBef>
                <a:spcPct val="50000"/>
              </a:spcBef>
            </a:pPr>
            <a:r>
              <a:rPr lang="es-ES_tradnl" sz="1600" b="1" noProof="0" dirty="0">
                <a:latin typeface="Arial" panose="020B0604020202020204" pitchFamily="34" charset="0"/>
              </a:rPr>
              <a:t>Stuart Allsop</a:t>
            </a:r>
          </a:p>
          <a:p>
            <a:pPr algn="ctr">
              <a:spcBef>
                <a:spcPct val="50000"/>
              </a:spcBef>
            </a:pPr>
            <a:r>
              <a:rPr lang="es-ES_tradnl" sz="1600" b="1" noProof="0" dirty="0">
                <a:latin typeface="Arial" panose="020B0604020202020204" pitchFamily="34" charset="0"/>
              </a:rPr>
              <a:t>Santiago, CHILE</a:t>
            </a:r>
          </a:p>
          <a:p>
            <a:pPr algn="ctr">
              <a:spcBef>
                <a:spcPct val="50000"/>
              </a:spcBef>
            </a:pPr>
            <a:r>
              <a:rPr lang="es-ES_tradnl" sz="1600" b="1" noProof="0" dirty="0">
                <a:latin typeface="Arial" panose="020B0604020202020204" pitchFamily="34" charset="0"/>
                <a:hlinkClick r:id="rId3">
                  <a:extLst>
                    <a:ext uri="{A12FA001-AC4F-418D-AE19-62706E023703}">
                      <ahyp:hlinkClr xmlns:ahyp="http://schemas.microsoft.com/office/drawing/2018/hyperlinkcolor" val="tx"/>
                    </a:ext>
                  </a:extLst>
                </a:hlinkClick>
              </a:rPr>
              <a:t>i-ccc.cl</a:t>
            </a:r>
            <a:r>
              <a:rPr lang="es-ES_tradnl" sz="1600" b="1" noProof="0" dirty="0">
                <a:latin typeface="Arial" panose="020B0604020202020204" pitchFamily="34" charset="0"/>
              </a:rPr>
              <a:t> – </a:t>
            </a:r>
            <a:r>
              <a:rPr lang="es-ES_tradnl" sz="1600" b="1" noProof="0" dirty="0">
                <a:latin typeface="Arial" panose="020B0604020202020204" pitchFamily="34" charset="0"/>
                <a:hlinkClick r:id="rId4">
                  <a:extLst>
                    <a:ext uri="{A12FA001-AC4F-418D-AE19-62706E023703}">
                      <ahyp:hlinkClr xmlns:ahyp="http://schemas.microsoft.com/office/drawing/2018/hyperlinkcolor" val="tx"/>
                    </a:ext>
                  </a:extLst>
                </a:hlinkClick>
              </a:rPr>
              <a:t>ChristLink.cl</a:t>
            </a:r>
            <a:endParaRPr lang="es-ES_tradnl" sz="1600" noProof="0" dirty="0">
              <a:latin typeface="Arial" panose="020B0604020202020204" pitchFamily="34" charset="0"/>
            </a:endParaRPr>
          </a:p>
        </p:txBody>
      </p:sp>
      <p:sp>
        <p:nvSpPr>
          <p:cNvPr id="2" name="Rectangle 12">
            <a:extLst>
              <a:ext uri="{FF2B5EF4-FFF2-40B4-BE49-F238E27FC236}">
                <a16:creationId xmlns:a16="http://schemas.microsoft.com/office/drawing/2014/main" id="{A7BC8284-6EA9-F332-C7AB-ED41BDCCBB26}"/>
              </a:ext>
            </a:extLst>
          </p:cNvPr>
          <p:cNvSpPr>
            <a:spLocks noChangeArrowheads="1"/>
          </p:cNvSpPr>
          <p:nvPr/>
        </p:nvSpPr>
        <p:spPr bwMode="auto">
          <a:xfrm>
            <a:off x="428400" y="241200"/>
            <a:ext cx="11336400" cy="63756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108000" rIns="0" bIns="36000" anchor="b"/>
          <a:lstStyle/>
          <a:p>
            <a:r>
              <a:rPr lang="es-ES_tradnl" sz="2200" b="1" noProof="0" dirty="0">
                <a:solidFill>
                  <a:srgbClr val="FFFF00"/>
                </a:solidFill>
                <a:effectLst>
                  <a:outerShdw blurRad="38100" dist="38100" dir="2700000" algn="tl">
                    <a:srgbClr val="000000"/>
                  </a:outerShdw>
                </a:effectLst>
              </a:rPr>
              <a:t>                                             HDTV Safe ACTION (93%)</a:t>
            </a:r>
          </a:p>
        </p:txBody>
      </p:sp>
      <p:sp>
        <p:nvSpPr>
          <p:cNvPr id="3" name="Rectangle 11">
            <a:extLst>
              <a:ext uri="{FF2B5EF4-FFF2-40B4-BE49-F238E27FC236}">
                <a16:creationId xmlns:a16="http://schemas.microsoft.com/office/drawing/2014/main" id="{ED740EF7-A5DD-C113-1AE2-075F65E066E2}"/>
              </a:ext>
            </a:extLst>
          </p:cNvPr>
          <p:cNvSpPr>
            <a:spLocks noChangeArrowheads="1"/>
          </p:cNvSpPr>
          <p:nvPr/>
        </p:nvSpPr>
        <p:spPr bwMode="auto">
          <a:xfrm>
            <a:off x="610800" y="658800"/>
            <a:ext cx="10969200" cy="5796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8000" rIns="0" bIns="36000" anchor="b"/>
          <a:lstStyle/>
          <a:p>
            <a:r>
              <a:rPr lang="es-ES_tradnl" sz="2200" b="1" noProof="0" dirty="0">
                <a:solidFill>
                  <a:srgbClr val="FF0000"/>
                </a:solidFill>
                <a:effectLst>
                  <a:outerShdw blurRad="38100" dist="38100" dir="2700000" algn="tl">
                    <a:srgbClr val="000000"/>
                  </a:outerShdw>
                </a:effectLst>
              </a:rPr>
              <a:t>                                           YT Safe (86.1%)</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9C477-F59F-CC47-B9BB-E7576F3FCC8D}"/>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84FBEB98-AF7F-9A22-A935-4718F545863C}"/>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D36711B0-31DC-A973-7FD6-0B4E303B5B90}"/>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5" name="TextBox 4">
            <a:extLst>
              <a:ext uri="{FF2B5EF4-FFF2-40B4-BE49-F238E27FC236}">
                <a16:creationId xmlns:a16="http://schemas.microsoft.com/office/drawing/2014/main" id="{F23DE18B-6269-A79D-FC2F-BEB45DFD4FF0}"/>
              </a:ext>
            </a:extLst>
          </p:cNvPr>
          <p:cNvSpPr txBox="1"/>
          <p:nvPr/>
        </p:nvSpPr>
        <p:spPr>
          <a:xfrm>
            <a:off x="6832747" y="1256739"/>
            <a:ext cx="991445"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FFFF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9974135-E1A3-8C88-1EB1-95F32C8B2C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
        <p:nvSpPr>
          <p:cNvPr id="4" name="Para 1">
            <a:extLst>
              <a:ext uri="{FF2B5EF4-FFF2-40B4-BE49-F238E27FC236}">
                <a16:creationId xmlns:a16="http://schemas.microsoft.com/office/drawing/2014/main" id="{9EA012DA-5A36-8BB7-13F6-A2847CEEDE02}"/>
              </a:ext>
            </a:extLst>
          </p:cNvPr>
          <p:cNvSpPr>
            <a:spLocks noChangeArrowheads="1"/>
          </p:cNvSpPr>
          <p:nvPr/>
        </p:nvSpPr>
        <p:spPr bwMode="auto">
          <a:xfrm>
            <a:off x="767409" y="4581128"/>
            <a:ext cx="1065718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es una gramática hebrea correcta en absoluto, pero así se describe a Dios a lo largo de la creación, en Génesis 1.</a:t>
            </a:r>
          </a:p>
          <a:p>
            <a:pPr algn="just">
              <a:lnSpc>
                <a:spcPct val="86000"/>
              </a:lnSpc>
              <a:spcBef>
                <a:spcPts val="0"/>
              </a:spcBef>
              <a:spcAft>
                <a:spcPts val="3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término cambia en el capítulo 2, con la adición de "Adonai" ("Señor"), pero en capítulo 1 siempre es Elohim. Plural-singular.</a:t>
            </a:r>
          </a:p>
        </p:txBody>
      </p:sp>
    </p:spTree>
    <p:extLst>
      <p:ext uri="{BB962C8B-B14F-4D97-AF65-F5344CB8AC3E}">
        <p14:creationId xmlns:p14="http://schemas.microsoft.com/office/powerpoint/2010/main" val="36896342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5DCC-A6BC-3095-AACD-4A7F855C194D}"/>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3EED697C-0BD9-7F8E-27DB-762D6E34B926}"/>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A4253DCB-4986-9862-7057-39BA6786660B}"/>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5" name="TextBox 4">
            <a:extLst>
              <a:ext uri="{FF2B5EF4-FFF2-40B4-BE49-F238E27FC236}">
                <a16:creationId xmlns:a16="http://schemas.microsoft.com/office/drawing/2014/main" id="{E259487E-9780-04DD-CED9-FB309B4595A9}"/>
              </a:ext>
            </a:extLst>
          </p:cNvPr>
          <p:cNvSpPr txBox="1"/>
          <p:nvPr/>
        </p:nvSpPr>
        <p:spPr>
          <a:xfrm>
            <a:off x="6832747" y="1256739"/>
            <a:ext cx="991445"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FFFF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DE23DC51-1726-E297-AC66-AEDAD9A381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
        <p:nvSpPr>
          <p:cNvPr id="4" name="Para 1">
            <a:extLst>
              <a:ext uri="{FF2B5EF4-FFF2-40B4-BE49-F238E27FC236}">
                <a16:creationId xmlns:a16="http://schemas.microsoft.com/office/drawing/2014/main" id="{0B2D1782-5602-1F3A-2D5C-B5668BD88F34}"/>
              </a:ext>
            </a:extLst>
          </p:cNvPr>
          <p:cNvSpPr>
            <a:spLocks noChangeArrowheads="1"/>
          </p:cNvSpPr>
          <p:nvPr/>
        </p:nvSpPr>
        <p:spPr bwMode="auto">
          <a:xfrm>
            <a:off x="767409" y="4653136"/>
            <a:ext cx="1065718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Para aclara esta “pluralidad” del Dios singular, sigamos analizando…</a:t>
            </a:r>
          </a:p>
        </p:txBody>
      </p:sp>
    </p:spTree>
    <p:extLst>
      <p:ext uri="{BB962C8B-B14F-4D97-AF65-F5344CB8AC3E}">
        <p14:creationId xmlns:p14="http://schemas.microsoft.com/office/powerpoint/2010/main" val="33686940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1773-C14A-164D-93BC-E34624B3E437}"/>
            </a:ext>
          </a:extLst>
        </p:cNvPr>
        <p:cNvGrpSpPr/>
        <p:nvPr/>
      </p:nvGrpSpPr>
      <p:grpSpPr>
        <a:xfrm>
          <a:off x="0" y="0"/>
          <a:ext cx="0" cy="0"/>
          <a:chOff x="0" y="0"/>
          <a:chExt cx="0" cy="0"/>
        </a:xfrm>
      </p:grpSpPr>
      <p:sp>
        <p:nvSpPr>
          <p:cNvPr id="12" name="Verse TEXT">
            <a:extLst>
              <a:ext uri="{FF2B5EF4-FFF2-40B4-BE49-F238E27FC236}">
                <a16:creationId xmlns:a16="http://schemas.microsoft.com/office/drawing/2014/main" id="{C5BC9B6F-03BE-32BA-975B-99FD72336CC2}"/>
              </a:ext>
            </a:extLst>
          </p:cNvPr>
          <p:cNvSpPr>
            <a:spLocks noChangeArrowheads="1"/>
          </p:cNvSpPr>
          <p:nvPr/>
        </p:nvSpPr>
        <p:spPr bwMode="auto">
          <a:xfrm>
            <a:off x="767408"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fue la tarde y fue la mañana: el primer día.</a:t>
            </a:r>
          </a:p>
        </p:txBody>
      </p:sp>
      <p:sp>
        <p:nvSpPr>
          <p:cNvPr id="3" name="Verse TEXT">
            <a:extLst>
              <a:ext uri="{FF2B5EF4-FFF2-40B4-BE49-F238E27FC236}">
                <a16:creationId xmlns:a16="http://schemas.microsoft.com/office/drawing/2014/main" id="{73F18B23-9FB7-EF0B-758D-0BFCFC9C2314}"/>
              </a:ext>
            </a:extLst>
          </p:cNvPr>
          <p:cNvSpPr>
            <a:spLocks noChangeArrowheads="1"/>
          </p:cNvSpPr>
          <p:nvPr/>
        </p:nvSpPr>
        <p:spPr bwMode="auto">
          <a:xfrm>
            <a:off x="767407" y="1268760"/>
            <a:ext cx="10657183" cy="33123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9000"/>
              </a:lnSpc>
              <a:spcBef>
                <a:spcPts val="0"/>
              </a:spcBef>
              <a:spcAft>
                <a:spcPts val="300"/>
              </a:spcAft>
              <a:buClrTx/>
              <a:buSzTx/>
              <a:buFontTx/>
              <a:buNone/>
            </a:pPr>
            <a:r>
              <a:rPr kumimoji="0" lang="es-ES_tradnl" sz="2800" noProof="0" dirty="0">
                <a:solidFill>
                  <a:schemeClr val="bg2">
                    <a:lumMod val="50000"/>
                  </a:schemeClr>
                </a:solidFill>
                <a:effectLst/>
                <a:latin typeface="Arial" panose="020B0604020202020204" pitchFamily="34" charset="0"/>
                <a:cs typeface="Times New Roman" panose="02020603050405020304" pitchFamily="18" charset="0"/>
              </a:rPr>
              <a:t>                            </a:t>
            </a: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 el principio creó Dios los cielos y la tierra.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la tierra estaba sin orden y vacía, y las tinieblas cubrían la superficie del abismo, y el Espíritu de Dios se movía sobre la superficie de las aguas.</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Entonces dijo Dios: “Sea la luz”. Y hubo luz.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vio Dios que la luz era buena; y separó Dios la luz de las tinieblas. Llamó Dios a la luz “día”, y a las tinieblas llamó “noche”. </a:t>
            </a:r>
          </a:p>
          <a:p>
            <a:pPr algn="just">
              <a:lnSpc>
                <a:spcPct val="89000"/>
              </a:lnSpc>
              <a:spcBef>
                <a:spcPts val="0"/>
              </a:spcBef>
              <a:spcAft>
                <a:spcPts val="300"/>
              </a:spcAft>
              <a:buClrTx/>
              <a:buSzTx/>
              <a:buFontTx/>
              <a:buNone/>
            </a:pPr>
            <a:r>
              <a:rPr lang="es-ES_tradnl" sz="2800" noProof="0" dirty="0">
                <a:solidFill>
                  <a:schemeClr val="bg2">
                    <a:lumMod val="50000"/>
                  </a:schemeClr>
                </a:solidFill>
                <a:effectLst/>
                <a:latin typeface="Arial" panose="020B0604020202020204" pitchFamily="34" charset="0"/>
                <a:cs typeface="Times New Roman" panose="02020603050405020304" pitchFamily="18" charset="0"/>
              </a:rPr>
              <a:t>Y fue la tarde y fue la mañana: el primer día.</a:t>
            </a:r>
          </a:p>
        </p:txBody>
      </p:sp>
      <p:sp>
        <p:nvSpPr>
          <p:cNvPr id="6" name="Verse ID - text Box 8">
            <a:extLst>
              <a:ext uri="{FF2B5EF4-FFF2-40B4-BE49-F238E27FC236}">
                <a16:creationId xmlns:a16="http://schemas.microsoft.com/office/drawing/2014/main" id="{361FC746-C24F-721B-B3BF-7E7D5801784C}"/>
              </a:ext>
            </a:extLst>
          </p:cNvPr>
          <p:cNvSpPr txBox="1">
            <a:spLocks noChangeArrowheads="1"/>
          </p:cNvSpPr>
          <p:nvPr/>
        </p:nvSpPr>
        <p:spPr bwMode="auto">
          <a:xfrm>
            <a:off x="767408" y="1298751"/>
            <a:ext cx="2631197" cy="44754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7000"/>
              </a:lnSpc>
              <a:spcAft>
                <a:spcPts val="300"/>
              </a:spcAft>
              <a:buClr>
                <a:srgbClr val="5FF0FF"/>
              </a:buClr>
              <a:buSzPct val="75000"/>
            </a:pPr>
            <a:r>
              <a:rPr lang="es-ES_tradnl" sz="2800" b="1" i="1" u="sng" noProof="0"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Génesis 1:1-5</a:t>
            </a:r>
          </a:p>
        </p:txBody>
      </p:sp>
      <p:sp>
        <p:nvSpPr>
          <p:cNvPr id="7" name="Rectangle 7">
            <a:extLst>
              <a:ext uri="{FF2B5EF4-FFF2-40B4-BE49-F238E27FC236}">
                <a16:creationId xmlns:a16="http://schemas.microsoft.com/office/drawing/2014/main" id="{A6FF4F11-187E-20BC-3633-E1D813B2ECF2}"/>
              </a:ext>
            </a:extLst>
          </p:cNvPr>
          <p:cNvSpPr>
            <a:spLocks noChangeArrowheads="1"/>
          </p:cNvSpPr>
          <p:nvPr/>
        </p:nvSpPr>
        <p:spPr bwMode="auto">
          <a:xfrm>
            <a:off x="767408" y="4656559"/>
            <a:ext cx="1065718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Hay 3 “actores” presente aquí, en el escenario celestial:</a:t>
            </a:r>
          </a:p>
        </p:txBody>
      </p:sp>
      <p:sp>
        <p:nvSpPr>
          <p:cNvPr id="9" name="Rectangle 9">
            <a:extLst>
              <a:ext uri="{FF2B5EF4-FFF2-40B4-BE49-F238E27FC236}">
                <a16:creationId xmlns:a16="http://schemas.microsoft.com/office/drawing/2014/main" id="{4585F32B-199D-D7A9-D6DA-94EC756C44D0}"/>
              </a:ext>
            </a:extLst>
          </p:cNvPr>
          <p:cNvSpPr>
            <a:spLocks noChangeArrowheads="1"/>
          </p:cNvSpPr>
          <p:nvPr/>
        </p:nvSpPr>
        <p:spPr bwMode="auto">
          <a:xfrm>
            <a:off x="767408" y="5088607"/>
            <a:ext cx="1065718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1) Dios padre, </a:t>
            </a:r>
          </a:p>
        </p:txBody>
      </p:sp>
      <p:sp>
        <p:nvSpPr>
          <p:cNvPr id="10" name="Rectangle 10">
            <a:extLst>
              <a:ext uri="{FF2B5EF4-FFF2-40B4-BE49-F238E27FC236}">
                <a16:creationId xmlns:a16="http://schemas.microsoft.com/office/drawing/2014/main" id="{F2AF8A36-FEBF-7CB2-20D4-CD4AEC279367}"/>
              </a:ext>
            </a:extLst>
          </p:cNvPr>
          <p:cNvSpPr>
            <a:spLocks noChangeArrowheads="1"/>
          </p:cNvSpPr>
          <p:nvPr/>
        </p:nvSpPr>
        <p:spPr bwMode="auto">
          <a:xfrm>
            <a:off x="767408" y="5520655"/>
            <a:ext cx="10657182"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2) El Espíritu Santo, y ...</a:t>
            </a:r>
          </a:p>
        </p:txBody>
      </p:sp>
      <p:sp>
        <p:nvSpPr>
          <p:cNvPr id="11" name="Rectangle 11">
            <a:extLst>
              <a:ext uri="{FF2B5EF4-FFF2-40B4-BE49-F238E27FC236}">
                <a16:creationId xmlns:a16="http://schemas.microsoft.com/office/drawing/2014/main" id="{F4127183-642F-4343-129C-A2531CF12165}"/>
              </a:ext>
            </a:extLst>
          </p:cNvPr>
          <p:cNvSpPr>
            <a:spLocks noChangeArrowheads="1"/>
          </p:cNvSpPr>
          <p:nvPr/>
        </p:nvSpPr>
        <p:spPr bwMode="auto">
          <a:xfrm>
            <a:off x="767408" y="5952703"/>
            <a:ext cx="10657182"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ct val="15000"/>
              </a:spcBef>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3) Él que hace la creación.</a:t>
            </a:r>
          </a:p>
        </p:txBody>
      </p:sp>
      <p:sp>
        <p:nvSpPr>
          <p:cNvPr id="16" name="TextBox 15">
            <a:extLst>
              <a:ext uri="{FF2B5EF4-FFF2-40B4-BE49-F238E27FC236}">
                <a16:creationId xmlns:a16="http://schemas.microsoft.com/office/drawing/2014/main" id="{7EF3B3B9-CE39-BA07-B535-492EC0AC0328}"/>
              </a:ext>
            </a:extLst>
          </p:cNvPr>
          <p:cNvSpPr txBox="1"/>
          <p:nvPr/>
        </p:nvSpPr>
        <p:spPr>
          <a:xfrm>
            <a:off x="6040014" y="1254358"/>
            <a:ext cx="2111118"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creó Dios</a:t>
            </a:r>
            <a:endParaRPr lang="es-ES_tradnl" u="sng" noProof="0" dirty="0">
              <a:solidFill>
                <a:srgbClr val="FFFF00"/>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64B05A65-3F14-78BE-4009-4D513B68DCA3}"/>
              </a:ext>
            </a:extLst>
          </p:cNvPr>
          <p:cNvSpPr txBox="1"/>
          <p:nvPr/>
        </p:nvSpPr>
        <p:spPr>
          <a:xfrm>
            <a:off x="5353034" y="2053705"/>
            <a:ext cx="2975214"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Espíritu</a:t>
            </a:r>
            <a:r>
              <a:rPr kumimoji="0" lang="es-ES_tradnl" sz="24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  </a:t>
            </a:r>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de</a:t>
            </a:r>
            <a:r>
              <a:rPr kumimoji="0" lang="es-ES_tradnl" sz="24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  </a:t>
            </a:r>
            <a:r>
              <a:rPr kumimoji="0" lang="es-ES_tradnl" sz="2800" b="0" i="0" u="sng" strike="noStrike" kern="1200" cap="none" spc="0" normalizeH="0" baseline="0" noProof="0" dirty="0">
                <a:ln>
                  <a:noFill/>
                </a:ln>
                <a:solidFill>
                  <a:srgbClr val="61FFFB"/>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Dios</a:t>
            </a:r>
            <a:endParaRPr lang="es-ES_tradnl" u="sng" noProof="0" dirty="0">
              <a:solidFill>
                <a:srgbClr val="61FFFB"/>
              </a:solidFill>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4F6ACE8E-F181-15DD-546C-D2157ABFF940}"/>
              </a:ext>
            </a:extLst>
          </p:cNvPr>
          <p:cNvSpPr txBox="1"/>
          <p:nvPr/>
        </p:nvSpPr>
        <p:spPr>
          <a:xfrm>
            <a:off x="5959472" y="2852936"/>
            <a:ext cx="2255134" cy="523220"/>
          </a:xfrm>
          <a:prstGeom prst="rect">
            <a:avLst/>
          </a:prstGeom>
          <a:noFill/>
        </p:spPr>
        <p:txBody>
          <a:bodyPr wrap="square">
            <a:spAutoFit/>
          </a:bodyPr>
          <a:lstStyle/>
          <a:p>
            <a:r>
              <a:rPr kumimoji="0" lang="es-ES_tradnl" sz="2800" b="0" i="0" u="sng" strike="noStrike" kern="1200" cap="none" spc="0" normalizeH="0" baseline="0" noProof="0" dirty="0">
                <a:ln>
                  <a:noFill/>
                </a:ln>
                <a:solidFill>
                  <a:srgbClr val="59FF0F"/>
                </a:solidFill>
                <a:effectLst>
                  <a:outerShdw blurRad="38100" dist="38100" dir="2700000" algn="tl">
                    <a:srgbClr val="000000">
                      <a:alpha val="43137"/>
                    </a:srgbClr>
                  </a:outerShdw>
                </a:effectLst>
                <a:uLnTx/>
                <a:uFillTx/>
                <a:latin typeface="Arial" panose="020B0604020202020204" pitchFamily="34" charset="0"/>
                <a:cs typeface="Times New Roman" panose="02020603050405020304" pitchFamily="18" charset="0"/>
              </a:rPr>
              <a:t>Y hubo luz</a:t>
            </a:r>
            <a:endParaRPr lang="es-ES_tradnl" u="sng" noProof="0" dirty="0">
              <a:solidFill>
                <a:srgbClr val="59FF0F"/>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44B0FED-795A-448C-BE45-45D6AA997D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4" b="96358" l="10000" r="90000">
                        <a14:foregroundMark x1="32800" y1="41391" x2="34600" y2="42715"/>
                        <a14:foregroundMark x1="44800" y1="41722" x2="50000" y2="41722"/>
                        <a14:foregroundMark x1="42600" y1="62583" x2="42200" y2="66556"/>
                        <a14:foregroundMark x1="47200" y1="78146" x2="47800" y2="78477"/>
                        <a14:foregroundMark x1="61600" y1="40066" x2="64800" y2="41391"/>
                        <a14:foregroundMark x1="55200" y1="31788" x2="55600" y2="31457"/>
                        <a14:foregroundMark x1="79200" y1="49007" x2="80000" y2="51325"/>
                        <a14:foregroundMark x1="86400" y1="82119" x2="86566" y2="82119"/>
                        <a14:foregroundMark x1="78600" y1="74172" x2="78600" y2="74834"/>
                        <a14:foregroundMark x1="83200" y1="73841" x2="82600" y2="74834"/>
                        <a14:foregroundMark x1="87400" y1="74503" x2="87000" y2="75166"/>
                        <a14:foregroundMark x1="81000" y1="80795" x2="81200" y2="80795"/>
                        <a14:backgroundMark x1="84000" y1="84106" x2="84000" y2="78477"/>
                        <a14:backgroundMark x1="83600" y1="82450" x2="84400" y2="83775"/>
                        <a14:backgroundMark x1="83200" y1="81126" x2="82800" y2="83444"/>
                        <a14:backgroundMark x1="80680" y1="74172" x2="80800" y2="73179"/>
                        <a14:backgroundMark x1="80400" y1="76490" x2="80600" y2="74834"/>
                        <a14:backgroundMark x1="80600" y1="74834" x2="80600" y2="77152"/>
                        <a14:backgroundMark x1="84600" y1="75662" x2="84600" y2="74172"/>
                        <a14:backgroundMark x1="84600" y1="77815" x2="84600" y2="77435"/>
                        <a14:backgroundMark x1="84600" y1="74172" x2="84710" y2="75804"/>
                        <a14:backgroundMark x1="54400" y1="97020" x2="37800" y2="97682"/>
                        <a14:backgroundMark x1="38400" y1="93709" x2="53000" y2="93377"/>
                        <a14:backgroundMark x1="53000" y1="93377" x2="62600" y2="88079"/>
                        <a14:backgroundMark x1="59000" y1="88742" x2="44200" y2="88411"/>
                        <a14:backgroundMark x1="44200" y1="88411" x2="55200" y2="89735"/>
                        <a14:backgroundMark x1="41400" y1="86093" x2="44400" y2="87086"/>
                        <a14:backgroundMark x1="43800" y1="88411" x2="41000" y2="88742"/>
                        <a14:backgroundMark x1="40200" y1="87086" x2="38800" y2="91060"/>
                        <a14:backgroundMark x1="40600" y1="86755" x2="39600" y2="90728"/>
                        <a14:backgroundMark x1="38800" y1="90066" x2="59800" y2="93046"/>
                        <a14:backgroundMark x1="63600" y1="93377" x2="63600" y2="93377"/>
                      </a14:backgroundRemoval>
                    </a14:imgEffect>
                    <a14:imgEffect>
                      <a14:sharpenSoften amount="3000"/>
                    </a14:imgEffect>
                    <a14:imgEffect>
                      <a14:colorTemperature colorTemp="7748"/>
                    </a14:imgEffect>
                    <a14:imgEffect>
                      <a14:saturation sat="174000"/>
                    </a14:imgEffect>
                    <a14:imgEffect>
                      <a14:brightnessContrast bright="8000" contrast="35000"/>
                    </a14:imgEffect>
                  </a14:imgLayer>
                </a14:imgProps>
              </a:ext>
              <a:ext uri="{28A0092B-C50C-407E-A947-70E740481C1C}">
                <a14:useLocalDpi xmlns:a14="http://schemas.microsoft.com/office/drawing/2010/main" val="0"/>
              </a:ext>
            </a:extLst>
          </a:blip>
          <a:srcRect l="6499" t="18919" r="5808" b="12450"/>
          <a:stretch>
            <a:fillRect/>
          </a:stretch>
        </p:blipFill>
        <p:spPr>
          <a:xfrm>
            <a:off x="9264352" y="128653"/>
            <a:ext cx="2259580" cy="1068099"/>
          </a:xfrm>
          <a:prstGeom prst="rect">
            <a:avLst/>
          </a:prstGeom>
          <a:effectLst>
            <a:glow rad="88900">
              <a:schemeClr val="accent1">
                <a:satMod val="175000"/>
                <a:alpha val="66000"/>
              </a:schemeClr>
            </a:glow>
          </a:effectLst>
        </p:spPr>
      </p:pic>
    </p:spTree>
    <p:extLst>
      <p:ext uri="{BB962C8B-B14F-4D97-AF65-F5344CB8AC3E}">
        <p14:creationId xmlns:p14="http://schemas.microsoft.com/office/powerpoint/2010/main" val="605938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3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3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3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3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3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3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3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3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3" dur="300" fill="hold"/>
                                        <p:tgtEl>
                                          <p:spTgt spid="9">
                                            <p:txEl>
                                              <p:pRg st="0" end="0"/>
                                            </p:txEl>
                                          </p:spTgt>
                                        </p:tgtEl>
                                        <p:attrNameLst>
                                          <p:attrName>ppt_y</p:attrName>
                                        </p:attrNameLst>
                                      </p:cBhvr>
                                      <p:tavLst>
                                        <p:tav tm="0">
                                          <p:val>
                                            <p:strVal val="#ppt_y"/>
                                          </p:val>
                                        </p:tav>
                                        <p:tav tm="100000">
                                          <p:val>
                                            <p:strVal val="#ppt_y"/>
                                          </p:val>
                                        </p:tav>
                                      </p:tavLst>
                                    </p:anim>
                                  </p:childTnLst>
                                </p:cTn>
                              </p:par>
                              <p:par>
                                <p:cTn id="34" presetID="23" presetClass="entr" presetSubtype="32"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 calcmode="lin" valueType="num">
                                      <p:cBhvr>
                                        <p:cTn id="36" dur="300" fill="hold"/>
                                        <p:tgtEl>
                                          <p:spTgt spid="16"/>
                                        </p:tgtEl>
                                        <p:attrNameLst>
                                          <p:attrName>ppt_w</p:attrName>
                                        </p:attrNameLst>
                                      </p:cBhvr>
                                      <p:tavLst>
                                        <p:tav tm="0">
                                          <p:val>
                                            <p:strVal val="4*#ppt_w"/>
                                          </p:val>
                                        </p:tav>
                                        <p:tav tm="100000">
                                          <p:val>
                                            <p:strVal val="#ppt_w"/>
                                          </p:val>
                                        </p:tav>
                                      </p:tavLst>
                                    </p:anim>
                                    <p:anim calcmode="lin" valueType="num">
                                      <p:cBhvr>
                                        <p:cTn id="37" dur="30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3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3" dur="300" fill="hold"/>
                                        <p:tgtEl>
                                          <p:spTgt spid="10">
                                            <p:txEl>
                                              <p:pRg st="0" end="0"/>
                                            </p:txEl>
                                          </p:spTgt>
                                        </p:tgtEl>
                                        <p:attrNameLst>
                                          <p:attrName>ppt_y</p:attrName>
                                        </p:attrNameLst>
                                      </p:cBhvr>
                                      <p:tavLst>
                                        <p:tav tm="0">
                                          <p:val>
                                            <p:strVal val="#ppt_y"/>
                                          </p:val>
                                        </p:tav>
                                        <p:tav tm="100000">
                                          <p:val>
                                            <p:strVal val="#ppt_y"/>
                                          </p:val>
                                        </p:tav>
                                      </p:tavLst>
                                    </p:anim>
                                  </p:childTnLst>
                                </p:cTn>
                              </p:par>
                              <p:par>
                                <p:cTn id="44" presetID="23" presetClass="entr" presetSubtype="32" fill="hold" grpId="0" nodeType="withEffect">
                                  <p:stCondLst>
                                    <p:cond delay="2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300" fill="hold"/>
                                        <p:tgtEl>
                                          <p:spTgt spid="18"/>
                                        </p:tgtEl>
                                        <p:attrNameLst>
                                          <p:attrName>ppt_w</p:attrName>
                                        </p:attrNameLst>
                                      </p:cBhvr>
                                      <p:tavLst>
                                        <p:tav tm="0">
                                          <p:val>
                                            <p:strVal val="4*#ppt_w"/>
                                          </p:val>
                                        </p:tav>
                                        <p:tav tm="100000">
                                          <p:val>
                                            <p:strVal val="#ppt_w"/>
                                          </p:val>
                                        </p:tav>
                                      </p:tavLst>
                                    </p:anim>
                                    <p:anim calcmode="lin" valueType="num">
                                      <p:cBhvr>
                                        <p:cTn id="47" dur="300" fill="hold"/>
                                        <p:tgtEl>
                                          <p:spTgt spid="18"/>
                                        </p:tgtEl>
                                        <p:attrNameLst>
                                          <p:attrName>ppt_h</p:attrName>
                                        </p:attrNameLst>
                                      </p:cBhvr>
                                      <p:tavLst>
                                        <p:tav tm="0">
                                          <p:val>
                                            <p:strVal val="4*#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 calcmode="lin" valueType="num">
                                      <p:cBhvr additive="base">
                                        <p:cTn id="52" dur="3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3" dur="300" fill="hold"/>
                                        <p:tgtEl>
                                          <p:spTgt spid="11">
                                            <p:txEl>
                                              <p:pRg st="0" end="0"/>
                                            </p:txEl>
                                          </p:spTgt>
                                        </p:tgtEl>
                                        <p:attrNameLst>
                                          <p:attrName>ppt_y</p:attrName>
                                        </p:attrNameLst>
                                      </p:cBhvr>
                                      <p:tavLst>
                                        <p:tav tm="0">
                                          <p:val>
                                            <p:strVal val="#ppt_y"/>
                                          </p:val>
                                        </p:tav>
                                        <p:tav tm="100000">
                                          <p:val>
                                            <p:strVal val="#ppt_y"/>
                                          </p:val>
                                        </p:tav>
                                      </p:tavLst>
                                    </p:anim>
                                  </p:childTnLst>
                                </p:cTn>
                              </p:par>
                              <p:par>
                                <p:cTn id="54" presetID="23" presetClass="entr" presetSubtype="32" fill="hold" grpId="0" nodeType="withEffect">
                                  <p:stCondLst>
                                    <p:cond delay="2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300" fill="hold"/>
                                        <p:tgtEl>
                                          <p:spTgt spid="20"/>
                                        </p:tgtEl>
                                        <p:attrNameLst>
                                          <p:attrName>ppt_w</p:attrName>
                                        </p:attrNameLst>
                                      </p:cBhvr>
                                      <p:tavLst>
                                        <p:tav tm="0">
                                          <p:val>
                                            <p:strVal val="4*#ppt_w"/>
                                          </p:val>
                                        </p:tav>
                                        <p:tav tm="100000">
                                          <p:val>
                                            <p:strVal val="#ppt_w"/>
                                          </p:val>
                                        </p:tav>
                                      </p:tavLst>
                                    </p:anim>
                                    <p:anim calcmode="lin" valueType="num">
                                      <p:cBhvr>
                                        <p:cTn id="57" dur="3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autoUpdateAnimBg="0"/>
      <p:bldP spid="7" grpId="0" build="p" autoUpdateAnimBg="0"/>
      <p:bldP spid="9" grpId="0" build="p" autoUpdateAnimBg="0"/>
      <p:bldP spid="10" grpId="0" build="p" autoUpdateAnimBg="0"/>
      <p:bldP spid="11" grpId="0" build="p" autoUpdateAnimBg="0"/>
      <p:bldP spid="16" grpId="0"/>
      <p:bldP spid="18" grpId="0"/>
      <p:bldP spid="20" grpId="0"/>
    </p:bldLst>
  </p:timing>
</p:sld>
</file>

<file path=ppt/theme/theme1.xml><?xml version="1.0" encoding="utf-8"?>
<a:theme xmlns:a="http://schemas.openxmlformats.org/drawingml/2006/main" name="Whirlpool">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alpha val="23000"/>
          </a:schemeClr>
        </a:solidFill>
        <a:ln w="63500">
          <a:solidFill>
            <a:srgbClr val="6FFF2F"/>
          </a:solidFill>
        </a:ln>
        <a:effectLst>
          <a:outerShdw blurRad="50800" dist="50800" dir="3300000" algn="tl" rotWithShape="0">
            <a:prstClr val="black">
              <a:alpha val="70000"/>
            </a:prstClr>
          </a:outerShdw>
        </a:effectLst>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51790</TotalTime>
  <Words>9017</Words>
  <Application>Microsoft Office PowerPoint</Application>
  <PresentationFormat>Widescreen</PresentationFormat>
  <Paragraphs>511</Paragraphs>
  <Slides>65</Slides>
  <Notes>64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1" baseType="lpstr">
      <vt:lpstr>Aptos</vt:lpstr>
      <vt:lpstr>Arial</vt:lpstr>
      <vt:lpstr>Symbol</vt:lpstr>
      <vt:lpstr>Times New Roman</vt:lpstr>
      <vt:lpstr>Whirlpool</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Digistar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y Fe:</dc:title>
  <dc:creator>Stuart</dc:creator>
  <cp:lastModifiedBy>Stuart David Allsop C</cp:lastModifiedBy>
  <cp:revision>2211</cp:revision>
  <dcterms:created xsi:type="dcterms:W3CDTF">2004-02-17T04:13:14Z</dcterms:created>
  <dcterms:modified xsi:type="dcterms:W3CDTF">2025-09-05T18:11:06Z</dcterms:modified>
</cp:coreProperties>
</file>